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9.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10.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notesSlides/notesSlide11.xml" ContentType="application/vnd.openxmlformats-officedocument.presentationml.notesSlide+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2.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3.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14.xml" ContentType="application/vnd.openxmlformats-officedocument.presentationml.notesSlide+xml"/>
  <Override PartName="/ppt/ink/ink257.xml" ContentType="application/inkml+xml"/>
  <Override PartName="/ppt/notesSlides/notesSlide15.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notesSlides/notesSlide16.xml" ContentType="application/vnd.openxmlformats-officedocument.presentationml.notesSlide+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notesSlides/notesSlide17.xml" ContentType="application/vnd.openxmlformats-officedocument.presentationml.notesSlide+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notesSlides/notesSlide18.xml" ContentType="application/vnd.openxmlformats-officedocument.presentationml.notesSlide+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notesSlides/notesSlide19.xml" ContentType="application/vnd.openxmlformats-officedocument.presentationml.notesSlide+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notesSlides/notesSlide20.xml" ContentType="application/vnd.openxmlformats-officedocument.presentationml.notesSlide+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notesSlides/notesSlide23.xml" ContentType="application/vnd.openxmlformats-officedocument.presentationml.notesSlide+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notesSlides/notesSlide24.xml" ContentType="application/vnd.openxmlformats-officedocument.presentationml.notesSlide+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notesSlides/notesSlide25.xml" ContentType="application/vnd.openxmlformats-officedocument.presentationml.notesSlide+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notesSlides/notesSlide26.xml" ContentType="application/vnd.openxmlformats-officedocument.presentationml.notesSlide+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notesSlides/notesSlide27.xml" ContentType="application/vnd.openxmlformats-officedocument.presentationml.notesSlide+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174.xml" ContentType="application/inkml+xml"/>
  <Override PartName="/ppt/ink/ink1175.xml" ContentType="application/inkml+xml"/>
  <Override PartName="/ppt/notesSlides/notesSlide30.xml" ContentType="application/vnd.openxmlformats-officedocument.presentationml.notesSlide+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423" r:id="rId25"/>
    <p:sldId id="383" r:id="rId26"/>
    <p:sldId id="424" r:id="rId27"/>
    <p:sldId id="425" r:id="rId28"/>
    <p:sldId id="426" r:id="rId29"/>
    <p:sldId id="427" r:id="rId30"/>
    <p:sldId id="384" r:id="rId31"/>
    <p:sldId id="387" r:id="rId32"/>
    <p:sldId id="974" r:id="rId33"/>
    <p:sldId id="390" r:id="rId34"/>
    <p:sldId id="391" r:id="rId35"/>
    <p:sldId id="392" r:id="rId36"/>
    <p:sldId id="393" r:id="rId37"/>
    <p:sldId id="394" r:id="rId38"/>
    <p:sldId id="395" r:id="rId3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77" d="100"/>
          <a:sy n="77" d="100"/>
        </p:scale>
        <p:origin x="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48.054"/>
    </inkml:context>
    <inkml:brush xml:id="br0">
      <inkml:brushProperty name="width" value="0.05" units="cm"/>
      <inkml:brushProperty name="height" value="0.05" units="cm"/>
    </inkml:brush>
  </inkml:definitions>
  <inkml:trace contextRef="#ctx0" brushRef="#br0">7 29 17412,'-7'4'752,"8"-3"-1152,15-11 384,6-1 952,5-2-1056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2.494"/>
    </inkml:context>
    <inkml:brush xml:id="br0">
      <inkml:brushProperty name="width" value="0.05" units="cm"/>
      <inkml:brushProperty name="height" value="0.05" units="cm"/>
    </inkml:brush>
  </inkml:definitions>
  <inkml:trace contextRef="#ctx0" brushRef="#br0">2 64 19852,'-1'4'2073,"9"-3"-1337,1 1-408,11-4 1768,-4-5-2680,1-1 528,3-10-168,-11-18-184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9.842"/>
    </inkml:context>
    <inkml:brush xml:id="br0">
      <inkml:brushProperty name="width" value="0.05" units="cm"/>
      <inkml:brushProperty name="height" value="0.05" units="cm"/>
    </inkml:brush>
  </inkml:definitions>
  <inkml:trace contextRef="#ctx0" brushRef="#br0">1 64 14907,'15'11'1681,"16"-8"-945,7-6-312,5-7 920,3-1-920,0-7-32,-9 0 128,-8 1-336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6.896"/>
    </inkml:context>
    <inkml:brush xml:id="br0">
      <inkml:brushProperty name="width" value="0.05" units="cm"/>
      <inkml:brushProperty name="height" value="0.05" units="cm"/>
    </inkml:brush>
  </inkml:definitions>
  <inkml:trace contextRef="#ctx0" brushRef="#br0">1 19 17300,'0'-1'83,"-1"1"-1,1-1 1,0 0 0,0 1 0,0-1 0,0 0 0,0 0-1,0 1 1,0-1 0,0 0 0,0 1 0,1-1 0,-1 0 0,0 1-1,0-1 1,1 0 0,-1 1 0,0-1 0,1 1 0,-1-1-1,0 0 1,1 1 0,-1-1 0,1 1 0,-1-1 0,1 1-1,-1-1 1,1 1 0,0-1 0,0 1 21,0 0-1,1 1 1,-1-1-1,0 0 1,0 0-1,0 1 1,0-1 0,0 1-1,0-1 1,0 1-1,0-1 1,-1 1-1,1 0 1,0-1 0,0 1-1,1 1 1,30 36 1266,-23-25-1333,-1 1 0,0 0 0,-1 0 0,-1 0 1,0 1-1,-1 0 0,0 1 0,-2-1 0,0 0 1,0 1-1,-2 0 0,0 0 0,0 0 0,-3 21 1,-3 2 19,-2-1 0,-1 1 0,-2-2 0,-24 60 1,32-92-56,-2 4 43,1-1 1,0 1 0,0 0-1,1 0 1,-1 15 0,3-23-47,0 1 0,0-1 0,0 1 1,0-1-1,0 1 0,0 0 0,1-1 0,-1 1 1,1-1-1,-1 1 0,1-1 0,0 0 0,-1 1 1,1-1-1,0 0 0,0 1 0,0-1 0,0 0 1,0 0-1,0 0 0,0 0 0,1 0 0,-1 0 1,0 0-1,1 0 0,-1 0 0,0-1 0,1 1 1,-1 0-1,1-1 0,-1 0 0,1 1 0,-1-1 1,1 0-1,-1 1 0,1-1 0,0 0 0,-1 0 1,4-1-1,11 0-173,1-1 1,-1 0-1,1-2 1,-1 0-1,0 0 1,0-2-1,19-9 0,6-4-140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7.363"/>
    </inkml:context>
    <inkml:brush xml:id="br0">
      <inkml:brushProperty name="width" value="0.05" units="cm"/>
      <inkml:brushProperty name="height" value="0.05" units="cm"/>
    </inkml:brush>
  </inkml:definitions>
  <inkml:trace contextRef="#ctx0" brushRef="#br0">42 19 17276,'7'-15'2071,"-2"11"-1054,-2 12 889,0 15-1581,-2 1 0,-1-1 0,-1 1 0,-6 36 1,2-16-122,-42 348-1460,47-389 721,1-12 301,3-27-284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7.820"/>
    </inkml:context>
    <inkml:brush xml:id="br0">
      <inkml:brushProperty name="width" value="0.05" units="cm"/>
      <inkml:brushProperty name="height" value="0.05" units="cm"/>
    </inkml:brush>
  </inkml:definitions>
  <inkml:trace contextRef="#ctx0" brushRef="#br0">286 6 17708,'-16'12'453,"1"1"1,1 0 0,0 2-1,1-1 1,0 1 0,-20 33-1,29-40-379,0-1 0,1 1 0,-1 0 0,1 0-1,1 0 1,0 1 0,0-1 0,0 1 0,1-1 0,0 1-1,1-1 1,0 1 0,0 0 0,1-1 0,0 1 0,1-1-1,0 1 1,3 8 0,-3-12-69,-1 0 0,1-1 0,1 1 0,-1-1 0,1 1 0,0-1 0,-1 0 0,2 0 0,-1-1 0,0 1 0,1-1 0,0 1 0,0-1 0,0 0 0,0 0 0,0-1 0,1 1 1,-1-1-1,1 0 0,-1 0 0,1-1 0,0 1 0,7 0 0,-5-1 19,-1-1 1,0 0 0,0 0 0,0 0-1,1-1 1,-1 0 0,0 0 0,0-1-1,0 1 1,0-1 0,0-1 0,-1 1-1,1-1 1,-1 0 0,1 0 0,-1-1-1,0 1 1,7-8 0,-5 4 71,-1 0-1,0-1 1,0 0 0,-1 0 0,0 0-1,-1-1 1,0 0 0,0 0 0,0 0-1,-1 0 1,-1-1 0,0 1 0,0-1-1,-1 1 1,0-1 0,0 0 0,-1 1-1,0-1 1,-1 0 0,-3-13 0,3 16-38,0 0 1,-1 0 0,0 0-1,0 0 1,-1 1-1,0-1 1,0 1 0,0-1-1,-1 1 1,0 0 0,0 1-1,-1-1 1,1 1 0,-1-1-1,0 1 1,-1 1 0,1-1-1,-1 1 1,0 0 0,0 0-1,-1 1 1,1 0-1,-1 0 1,1 0 0,-1 1-1,0 0 1,-13-2 0,10 3-62,0 1 1,0 0-1,0 1 1,0 0-1,0 1 1,1 0-1,-1 1 0,1 0 1,-1 0-1,1 1 1,0 0-1,0 0 1,1 1-1,-1 1 1,1-1-1,0 1 1,1 1-1,-1-1 1,-12 16-1,11-12-230,0 1 1,1 0-1,0 0 0,1 1 0,0 0 0,1 1 0,0-1 1,1 1-1,0 0 0,1 1 0,1-1 0,0 1 0,-2 24 1,5-35 158,0 0 0,0 0 0,0 0 1,0 0-1,0-1 0,1 1 0,-1 0 1,1 0-1,0 0 0,0-1 0,0 1 0,0-1 1,0 1-1,1 0 0,2 3 0,9 6-656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8.270"/>
    </inkml:context>
    <inkml:brush xml:id="br0">
      <inkml:brushProperty name="width" value="0.05" units="cm"/>
      <inkml:brushProperty name="height" value="0.05" units="cm"/>
    </inkml:brush>
  </inkml:definitions>
  <inkml:trace contextRef="#ctx0" brushRef="#br0">76 263 15627,'24'48'1044,"-8"-13"-276,2 0 1,39 57-1,-55-89-635,1 0 0,-1 0 0,1-1 0,-1 1 0,1 0 1,0-1-1,7 4 0,-10-5-96,1-1 0,0 0 1,0 1-1,0-1 0,0 0 1,0 0-1,0 1 0,0-1 1,0 0-1,0 0 0,0 0 1,0 0-1,0 0 0,0-1 1,0 1-1,0 0 0,0 0 1,0-1-1,0 1 0,0-1 1,0 1-1,0 0 0,0-1 1,0 0-1,-1 1 0,1-1 1,0 0-1,0 1 0,-1-1 1,1 0-1,0 0 0,-1 1 1,2-3-1,2-4 103,0 0 0,-1 0 0,0 0 0,0-1 0,0 1 0,-1-1 0,0 0-1,1-11 1,0-5 287,-1-39-1,-3 44-294,0-1 0,-1 0 0,-1 1 0,-1 0 0,0 0 0,-13-34 0,13 44-194,0 0 0,-1 0-1,0 1 1,0-1 0,-1 1 0,0 0 0,-1 1 0,1-1 0,-1 1-1,-1 0 1,1 1 0,-1 0 0,-1 0 0,1 1 0,-13-6 0,7 5-55,-1 0-1,0 2 1,-1 0 0,-16-2 0,-9 1-292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8.700"/>
    </inkml:context>
    <inkml:brush xml:id="br0">
      <inkml:brushProperty name="width" value="0.05" units="cm"/>
      <inkml:brushProperty name="height" value="0.05" units="cm"/>
    </inkml:brush>
  </inkml:definitions>
  <inkml:trace contextRef="#ctx0" brushRef="#br0">2374 174 11602,'-195'-33'1406,"-270"-12"0,379 44-1056,1 3 0,-1 3 0,1 5 0,0 3 0,-143 42 0,145-27-273,2 4-1,0 3 1,3 4-1,1 4 0,2 3 1,2 2-1,2 4 1,-86 83-1,126-104-79,1 1 0,2 2 0,1 0 0,2 2-1,2 1 1,-30 61 0,41-72-7,1 2 0,1 0 0,2 0 0,1 1 0,1-1-1,1 2 1,2-1 0,0 0 0,2 1 0,5 48 0,1-43-3,2-1 1,1 1-1,2-1 1,1-1-1,2 0 1,1 0-1,26 43 0,-17-40-10,1-2-1,1 0 0,2-1 1,1-2-1,64 54 0,-45-48-84,3-1-1,1-3 1,1-3-1,1-1 0,2-3 1,73 24-1,-46-24-460,2-4-1,0-4 1,159 14-1,-147-26-4,0-5 1,0-3-1,153-24 0,-180 14 458,-1-4 1,-1-3 0,0-2 0,-2-4-1,107-56 1,-38 1 1723,-5-7 0,191-165 0,-218 163-339,-4-4 0,-4-4 0,113-152 1,-195 231-1191,-1 1 1,0-2 0,-2 1-1,0-2 1,-1 1 0,-1-1-1,0 0 1,-2 0 0,-1-1-1,0 0 1,-1 0 0,-2 0-1,0 0 1,-3-35 0,-2 24-85,-1 1 0,-2 0 1,-1 1-1,-1 0 1,-2 0-1,0 1 0,-2 0 1,-24-37-1,11 25-176,-2 1 1,-2 1-1,-1 1 1,-63-56-1,73 75 171,-1 1 0,-1 1-1,-1 1 1,0 2 0,-1 0-1,-1 1 1,0 2 0,0 0-1,-1 2 1,-1 1 0,1 1-1,-1 1 1,0 2 0,-1 1-1,1 1 1,-1 1 0,1 1-1,-1 2 1,1 1-1,-28 7 1,23-2 35,-54 23-1,-35 20 84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0.534"/>
    </inkml:context>
    <inkml:brush xml:id="br0">
      <inkml:brushProperty name="width" value="0.05" units="cm"/>
      <inkml:brushProperty name="height" value="0.05" units="cm"/>
    </inkml:brush>
  </inkml:definitions>
  <inkml:trace contextRef="#ctx0" brushRef="#br0">254 279 15835,'-7'-2'225,"0"0"0,0 1 0,-1 0 0,1 0 0,0 1 0,0 0-1,0 0 1,0 1 0,0 0 0,0 0 0,0 1 0,0 0 0,0 0 0,0 0-1,0 1 1,1 0 0,-12 7 0,9-3-102,0-1 0,1 1-1,0 1 1,0-1 0,1 1 0,0 1 0,0-1-1,1 1 1,0 1 0,1-1 0,-6 14 0,5-9-102,2 0 1,0 0 0,-5 25 0,8-33-20,0 0 1,1 0-1,-1 0 1,1-1-1,0 1 0,1 0 1,-1 0-1,1 0 1,1-1-1,-1 1 0,1 0 1,2 5-1,-4-10 8,1 0 0,0 0 0,0 0 0,0 0 0,-1 0 0,1 0 0,0 0 0,0 0 0,0-1 0,1 1 0,-1 0 0,0-1 0,0 1 0,0 0 0,0-1 0,1 1 0,-1-1 0,0 0 0,0 1 0,1-1 0,-1 0 0,0 0 0,1 0 0,-1 0 0,0 0 0,1 0 0,-1 0 0,0 0 0,0-1 0,1 1 0,-1 0 0,0-1 0,0 1 0,3-2-1,2-1 57,0 0-1,0-1 0,0 0 0,0 0 0,5-5 0,6-7 131,-1-1 0,-1-1 0,0 0 0,-2-1 1,0 0-1,20-40 0,46-132 1211,-59 130-463,11-63 0,-38 192-919,3 0 0,9 135 0,-4-189-57,1-1 0,0 1 0,1-1 0,8 25 0,-9-35 17,-1 0-1,1 0 0,-1 0 0,1 0 1,0 0-1,0-1 0,0 1 0,0-1 1,1 1-1,-1-1 0,4 3 0,-4-4 2,0 0-1,0 0 0,0 0 0,0-1 0,0 1 0,0 0 0,0-1 0,0 0 0,0 1 0,0-1 0,0 0 0,0 0 0,1 0 1,-1 0-1,0 0 0,0-1 0,0 1 0,0-1 0,3-1 0,3-1-42,-1 0 1,1-1-1,-1 0 1,0-1-1,0 0 0,-1 0 1,1 0-1,7-10 0,46-55-364,-50 57 340,8-8-54,-10 12 99,-1 0-1,0 0 0,0-1 0,-1 0 0,0 0 0,0 0 0,-2-1 0,6-14 0,-5 4 128,-1 0 0,2-41 0,-6 50-1,0 0 1,-1 0 0,0-1 0,-1 1 0,0 1-1,-6-20 1,8 30-72,-1-1-1,1 1 0,-1 0 1,0-1-1,1 1 1,-1 0-1,0-1 0,0 1 1,0 0-1,0 0 1,0 0-1,0 0 0,-2-2 1,3 3-9,-1 0 0,1 0 0,-1 0 0,1-1 0,-1 1 0,1 0 1,-1 0-1,1 0 0,-1 0 0,1 0 0,-1 0 0,1 0 0,-1 0 0,1 0 0,-1 0 0,1 0 1,-1 1-1,1-1 0,-1 0 0,1 0 0,-1 0 0,1 1 0,-1-1 0,1 0 0,-1 1 0,-2 1 18,1 1 0,0-1 0,0 1 0,0 0 0,0-1 0,1 1 0,-1 0-1,1 0 1,-1 0 0,-1 6 0,-6 26-4,2 0 0,1 1 0,2-1 0,1 1 0,2 0 0,6 70 0,-4-98-73,0-1-1,0 1 1,1-1-1,0 1 1,5 10-1,-7-17 11,1 1 0,-1-1 0,1 0 0,0 0 0,0 1 0,-1-1 0,1 0-1,0 0 1,0 0 0,0 0 0,0 0 0,0 0 0,1 0 0,-1 0 0,0 0 0,0-1 0,1 1-1,-1 0 1,0-1 0,1 1 0,-1-1 0,1 0 0,-1 1 0,0-1 0,1 0 0,-1 0 0,1 0-1,-1 0 1,1 0 0,-1 0 0,1 0 0,-1 0 0,0-1 0,1 1 0,1-1 0,6-4-160,-1 0 1,0 0-1,0 0 0,0-1 1,-1-1-1,1 1 1,-2-1-1,1 0 0,6-10 1,-6 9 37,29-35-502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1.008"/>
    </inkml:context>
    <inkml:brush xml:id="br0">
      <inkml:brushProperty name="width" value="0.05" units="cm"/>
      <inkml:brushProperty name="height" value="0.05" units="cm"/>
    </inkml:brush>
  </inkml:definitions>
  <inkml:trace contextRef="#ctx0" brushRef="#br0">144 0 17164,'-10'7'526,"1"0"-1,0 0 1,0 1 0,1 0 0,0 1 0,-12 16 0,4-2 502,-20 40 0,33-57-950,0 0 0,0 1-1,1-1 1,0 1 0,0-1 0,-1 14 0,2-19-79,1 0-1,0 1 1,0-1 0,0 1-1,0-1 1,1 1 0,-1-1-1,0 0 1,0 1 0,1-1-1,-1 1 1,1-1 0,-1 0-1,1 1 1,0-1 0,0 0-1,-1 0 1,1 0 0,0 0-1,0 1 1,0-1 0,0 0-1,0 0 1,0-1 0,0 1 0,1 0-1,-1 0 1,0 0 0,1-1-1,-1 1 1,0-1 0,1 1-1,-1-1 1,0 0 0,1 1-1,-1-1 1,1 0 0,1 0-1,19 1-136,38-4-1,-40 2 33,-1 0 1,40 3-1,-53-1 94,-1 0-1,1 0 0,0 1 1,-1 0-1,1 0 1,-1 0-1,1 0 1,-1 1-1,0 0 0,0 0 1,0 1-1,0-1 1,-1 1-1,6 6 0,-7-7 26,-1 0 0,1 0 0,-1 0 0,1 1 0,-1-1 0,0 1 0,0 0 0,-1 0 0,1 0 0,-1 0 0,0 0 0,0 0 0,0 0 0,0 0 0,-1 0 0,0 0 0,0 0 0,0 1 0,0-1 0,0 0 0,-1 0 0,0 0 0,0 0 0,0 0 0,-1 0 0,1 0 0,-1 0 0,0 0 0,0-1 0,0 1 0,0-1 0,-1 1 0,-4 4 0,1-1-15,-1 0 0,0 0 0,0 0 0,-1-1 0,0 0 0,0-1 0,0 0 0,-1 0 0,1 0 0,-1-1 0,0-1 0,-1 1 0,-12 1 0,10-3-11,0 0-1,0-1 1,0-1 0,0 0-1,-21-3 1,-11-11-111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1.503"/>
    </inkml:context>
    <inkml:brush xml:id="br0">
      <inkml:brushProperty name="width" value="0.05" units="cm"/>
      <inkml:brushProperty name="height" value="0.05" units="cm"/>
    </inkml:brush>
  </inkml:definitions>
  <inkml:trace contextRef="#ctx0" brushRef="#br0">0 0 16804,'16'61'1616,"3"7"-1048,-1 3-256,0-1 952,0-1-567,-1-14-897,-2-7-345,-7-22 521,-3-9-168,-8-16-160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1.996"/>
    </inkml:context>
    <inkml:brush xml:id="br0">
      <inkml:brushProperty name="width" value="0.05" units="cm"/>
      <inkml:brushProperty name="height" value="0.05" units="cm"/>
    </inkml:brush>
  </inkml:definitions>
  <inkml:trace contextRef="#ctx0" brushRef="#br0">0 209 18444,'95'-57'2923,"-62"35"-2001,59-28-1,-71 41-725,0 0 1,1 2-1,0 0 0,1 2 0,-1 0 0,39-2 0,-52 7-158,0 0-1,0 1 0,0 0 0,-1 0 1,1 1-1,0 0 0,-1 0 0,16 7 1,-18-6-31,-1 0 0,0 0 0,0 1 0,0 0 0,0 0 0,-1 0 0,0 0 0,1 1 0,-1-1 0,-1 1 0,1 0 0,-1 0 0,0 0 0,3 8 0,-3-4-2,1 1 1,-2 0-1,0 0 0,0 0 0,-1 0 1,0 0-1,0 0 0,-1 0 1,-1 0-1,1 0 0,-2 0 0,1 0 1,-2 0-1,1 0 0,-7 15 0,1-6 55,0-1 0,-1 0-1,-1 0 1,-1-1-1,0-1 1,-26 30-1,33-42-22,1 0 1,-2 0-1,1 0 0,0 0 0,-1-1 0,0 0 0,0 0 0,-7 4 0,2-7 114,13-7-62,12-8-40,-5 8-109,1 2-1,-1-1 1,2 1 0,-1 1-1,0 0 1,1 1-1,0 0 1,0 1 0,0 0-1,0 1 1,0 0-1,13 1 1,-8 0-84,0 2 0,0 0 1,-1 0-1,1 2 0,-1 0 0,0 1 1,0 0-1,19 10 0,-28-11 81,0 0 0,0 0 0,0 1 0,0 0 0,-1 1 0,0-1 0,9 12 0,-12-15 72,-1 1 0,0 0 0,0 0 1,-1 0-1,1 0 0,-1 0 0,1 0 0,-1 1 0,0-1 0,0 0 1,0 1-1,-1-1 0,1 1 0,-1-1 0,0 1 0,0-1 0,0 1 1,0-1-1,-1 1 0,-1 6 0,-1-4 76,0 0-1,0 1 1,-1-1 0,0 0-1,0 0 1,0-1-1,-1 1 1,0-1 0,0 0-1,0 0 1,0-1-1,-1 0 1,-10 6 0,-7 4 288,-1-2 1,-32 13 0,26-14-37,-1-1 0,0-1 0,-37 5 1,50-11-329,0-1 1,-1 0-1,1-2 0,-1 0 1,1-2-1,-36-6 1,50 8-116,0-2 0,0 1 0,0 0 0,1-1 1,-1 0-1,0 1 0,1-2 0,-1 1 0,1 0 0,0-1 0,0 1 1,-1-1-1,-3-5 0,6 6 35,-1-1 0,1 1 0,0 0 0,0-1 0,0 1 0,0-1 0,0 1 1,0-1-1,1 0 0,-1 1 0,1-1 0,0 0 0,0 1 0,0-1 0,0 0 0,0 1 0,0-1 1,1 0-1,0 1 0,-1-1 0,3-4 0,13-22-575,9 0-163</inkml:trace>
  <inkml:trace contextRef="#ctx0" brushRef="#br0" timeOffset="1">906 1 20156,'0'-1'1625,"4"18"-1193,-1 8-216,3 13 968,1 10-520,5 8-520,-1 4-72,3 0-256,1-4-224,-1-9 800,-1-8-416,-3-19-64,-1-20 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2.438"/>
    </inkml:context>
    <inkml:brush xml:id="br0">
      <inkml:brushProperty name="width" value="0.05" units="cm"/>
      <inkml:brushProperty name="height" value="0.05" units="cm"/>
    </inkml:brush>
  </inkml:definitions>
  <inkml:trace contextRef="#ctx0" brushRef="#br0">336 213 19572,'23'31'1456,"-9"12"-1167,2 4-145,1 9 392,3 2-144,-2 0-336,-1 0-208,-3-7-704,-1-3 752,-3-10-128,1-6-97</inkml:trace>
  <inkml:trace contextRef="#ctx0" brushRef="#br0" timeOffset="1">1 267 17476,'1'-9'205,"1"-1"0,0 1 0,1 0 1,0 0-1,0 0 0,1 1 0,0-1 0,1 1 1,0 0-1,9-12 0,-4 9 27,0 0-1,1 0 0,0 1 1,0 0-1,1 1 1,17-9-1,-7 6 26,1 0-1,0 2 1,1 1 0,0 0-1,0 2 1,1 1 0,43-5-1,-55 10-226,1 0-1,-1 1 1,0 0-1,0 1 1,1 1-1,-1 0 1,0 1-1,0 0 1,-1 1-1,18 7 1,-24-8-23,0 0 0,0 1 0,-1 0-1,1 0 1,-1 0 0,1 0 0,-1 1 0,-1 0 0,1 0 0,-1 0 0,0 1 0,0-1-1,0 1 1,-1 0 0,0 0 0,0 0 0,0 1 0,-1-1 0,0 1 0,0-1 0,1 13-1,-2-9 64,-1 0 1,0 0-1,0 0 0,-1-1 0,0 1 0,-1 0 0,0-1 0,0 1 0,-1-1 0,-7 17 0,3-14 106,1 0 1,-1-1-1,-1 0 0,0 0 1,0 0-1,-1-1 0,-16 14 1,15-16-259,1 0 0,-1 0 0,-1-1 1,1-1-1,-1 0 0,-1 0 0,1-1 1,-1 0-1,1-1 0,-1 0 0,-1-1 1,1-1-1,0 0 0,-1 0 1,1-1-1,-1-1 0,1 0 0,-18-3 1,25 2-25,0 0 0,0 0 1,1-1-1,-1 1 0,1-1 1,-1 0-1,1 0 1,0-1-1,-7-4 0,1-10-671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0.423"/>
    </inkml:context>
    <inkml:brush xml:id="br0">
      <inkml:brushProperty name="width" value="0.05" units="cm"/>
      <inkml:brushProperty name="height" value="0.05" units="cm"/>
    </inkml:brush>
  </inkml:definitions>
  <inkml:trace contextRef="#ctx0" brushRef="#br0">92 38 18644,'-36'181'2893,"17"-93"-2241,-16 168 0,34-246-657,1-7 3,0-1 0,0 0 1,-1 1-1,1-1 1,1 1-1,-1-1 1,0 1-1,0-1 0,1 1 1,1 3-1,-1-7 1,0-1-1,0 1 1,0 0-1,0 0 1,0 0 0,0-1-1,0 1 1,0 0-1,0-1 1,-1 1-1,1-1 1,0 1 0,0-3-1,12-34-21,77-200 120,-63 174 89,60-99 1,-82 154-154,2 0 1,-1 0-1,1 0 1,1 1 0,15-14-1,-21 20-31,-1 1 0,0 0 0,1 0 0,-1 0 0,1 0-1,-1 0 1,1 0 0,0 0 0,-1 0 0,1 1 0,0-1 0,-1 1 0,1-1 0,0 1 0,0 0-1,-1 0 1,1-1 0,0 1 0,0 1 0,0-1 0,-1 0 0,1 0 0,0 1 0,0-1 0,-1 0 0,1 1-1,0 0 1,-1-1 0,1 1 0,0 0 0,-1 0 0,1 0 0,-1 0 0,0 0 0,1 1 0,-1-1-1,0 0 1,0 0 0,1 1 0,-1-1 0,0 1 0,-1-1 0,1 1 0,1 2 0,0 0-10,0-1 0,0 1 0,-1-1 0,1 1-1,-1 0 1,0-1 0,0 1 0,0 0 0,-1 0 0,1 0 0,-1 0 0,0 0 0,0 0 0,0 0 0,-1-1 0,1 1 0,-1 0 0,-2 6 0,1-5 19,-1 0 0,1 0 0,-1 0 0,0-1 0,-1 1 0,1-1 0,-1 1 0,0-1 0,0 0 0,0-1 0,-9 6 1,3-2-109,-1 0 1,0-1-1,-1-1 1,1 0-1,-1 0 1,0-1-1,0-1 1,-1 0-1,1-1 1,-24 2-1,35-4 35,-30-2-732,29 1 756,1 1 1,-1 0-1,1-1 1,-1 1-1,1-1 1,-1 1 0,1-1-1,0 0 1,-1 1-1,1-1 1,0 0-1,0 0 1,0 0-1,-1 0 1,1 0-1,0 0 1,0-1-1,0 0 1,-1-7-481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30.634"/>
    </inkml:context>
    <inkml:brush xml:id="br0">
      <inkml:brushProperty name="width" value="0.05" units="cm"/>
      <inkml:brushProperty name="height" value="0.05" units="cm"/>
    </inkml:brush>
  </inkml:definitions>
  <inkml:trace contextRef="#ctx0" brushRef="#br0">210 1471 10034,'17'7'241,"1"-1"-1,-1-2 1,1 1-1,0-2 0,31 2 1,94-5 182,-131 0-372,295-21 229,49-1-150,-95 23-64,0 13-1,329 58 0,-267 4 39,-6 24 121,-310-98-219,179 53 118,2-9 0,354 40 1,395-31-108,-597-53-104,664-81 0,54-101 43,-523 82 39,-324 61 2,732-113 62,-798 130-54,6-1 13,174-1-1,-305 23 46,-16 0-37,1-1 0,-1 1 0,1-1 1,-1 0-1,1 0 0,5-2 1,-9 2-18,0-1 0,0 0 1,0 0-1,-1 1 1,1-1-1,0 0 1,0 0-1,0 0 1,-1 0-1,1 0 1,0 0-1,-1 0 0,1 0 1,-1-1-1,0 1 1,1 0-1,-1 0 1,0 0-1,1-3 1,2-24 48,-3 26-49,-4-152 80,-1 70-82,1 40-6,-2 0 1,-2 0 0,-3 0-1,-16-47 1,-5-20-1,23 76 3,-1 0 1,-2 1-1,-22-49 1,27 72 1,0-1 0,0 1 0,-1 0 0,0 0 0,-1 1 0,0 0 0,-1 0 0,0 1 0,-1 1 0,0-1 0,0 2 0,-19-11 0,-36-10 50,-2 3 0,-125-30 0,58 18-51,-10-3 26,-2 7 1,-221-23-1,-430 16 406,635 34-425,-731 1-142,-1 30 95,887-24 37,-1370 16 56,942-16-56,-622-5 15,1-53-54,551 30-47,363 30 24,-217 32 0,322-29 39,-97 17-55,111-17 67,-1 1 1,1 1-1,-30 15 0,46-19 15,-1 1-1,1 0 1,0 0-1,1 1 0,-1 0 1,1 0-1,0 1 0,1 0 1,0 0-1,-9 13 1,8-8-1,1 0 1,0 0 0,0 1 0,1-1-1,1 2 1,-4 20 0,2 9 4,1 1 1,3-1-1,5 69 1,-2-89-9,5 130 6,32 189 0,-34-319-27,2 0-1,0 0 0,1 0 1,1-1-1,12 21 0,-16-35 17,1 0-1,-1 0 1,1-1-1,1 0 1,0 0 0,0 0-1,0-1 1,0 0 0,1 0-1,0 0 1,1-1-1,-1 0 1,1-1 0,0 0-1,0 0 1,10 3-1,-6-4-4,0-1 0,0 0 0,0-1-1,21-1 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0:14.331"/>
    </inkml:context>
    <inkml:brush xml:id="br0">
      <inkml:brushProperty name="width" value="0.05" units="cm"/>
      <inkml:brushProperty name="height" value="0.05" units="cm"/>
    </inkml:brush>
  </inkml:definitions>
  <inkml:trace contextRef="#ctx0" brushRef="#br0">7002 518 8834,'-584'-82'3064,"221"26"-2730,-540-76-1840,416 59 1533,-267-18 1866,-1011 8 0,1125 103-1893,440-2-20,-235 52 0,337-47 8,-98 36 1,140-38 12,1 3 1,1 2 0,-55 35 0,84-45-13,1 2 0,0 0 0,2 2 0,0 0 0,2 2 0,0 0 0,1 1 0,-25 41 0,31-42-26,1 1 0,2 0 0,0 0 0,2 1 0,0 1 0,2-1 1,1 1-1,0 0 0,2 0 0,0 36 0,5-29-18,0 1 0,2 0 0,2-1 0,1 0 1,1-1-1,2 1 0,1-1 0,1-1 0,2 0 1,1-1-1,1-1 0,36 48 0,-24-41 26,2-1-1,1-1 1,1-2-1,2-1 1,1-2-1,1-1 1,2-1 0,69 34-1,-22-22-1,1-5 0,171 44 0,189 8-3,393-4 119,7-83 107,0-55 1,-8-28-106,-674 67-67,533-61 2,-3-22-83,-484 61 24,224-75 1,-307 73 106,-3-6 1,231-125 0,-355 173-71,89-55 202,-76 46-136,-1-1 0,-1 0 0,1-1 0,14-18 0,-23 25-40,0 0 0,0 0 0,0-1 0,0 1 0,-1-1 1,0 0-1,0 0 0,0 0 0,-1 0 0,1 0 0,-1 0 1,0 0-1,-1 0 0,1-1 0,-1 1 0,-1-10 0,-1 6 3,0 1-1,0 0 0,0 0 0,-1 0 0,-1 1 1,1-1-1,-1 1 0,-1 0 0,-8-13 0,-5 0 5,-1 0-1,-1 1 1,0 1-1,-1 1 1,-36-23-1,7 11-60,0 2-1,-2 3 0,0 2 1,-2 2-1,-67-16 0,-287-37-542,-80 31 291,209 29 103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23.435"/>
    </inkml:context>
    <inkml:brush xml:id="br0">
      <inkml:brushProperty name="width" value="0.05" units="cm"/>
      <inkml:brushProperty name="height" value="0.05" units="cm"/>
    </inkml:brush>
  </inkml:definitions>
  <inkml:trace contextRef="#ctx0" brushRef="#br0">18 192 12131,'-17'-7'957,"17"7"-946,0 0 1,0 0 0,0 0-1,0 0 1,-1-1 0,1 1 0,0 0-1,0 0 1,0 0 0,0 0-1,0 0 1,0 0 0,0-1-1,0 1 1,0 0 0,0 0-1,0 0 1,0 0 0,0 0 0,0-1-1,0 1 1,0 0 0,0 0-1,0 0 1,0 0 0,0 0-1,0 0 1,1-1 0,-1 1-1,0 0 1,0 0 0,0 0 0,0 0-1,0 0 1,0 0 0,0 0-1,0-1 1,0 1 0,1 0-1,-1 0 1,0 0 0,0 0-1,0 0 1,0 0 0,0 0 0,0 0-1,1 0 1,-1 0 0,0 0-1,0 0 1,33-8 583,-25 6-482,44-6 143,0 3-1,0 1 1,68 5-1,158 25 112,-100-7-46,11-3-30,574 52 197,319-14-456,146-49-29,2-52 46,104-70-43,-287 22-5,-994 91-1,815-59 4,0 47 0,-354 59-173,-385-29-25,76-2 58,-112-11 51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28.391"/>
    </inkml:context>
    <inkml:brush xml:id="br0">
      <inkml:brushProperty name="width" value="0.05" units="cm"/>
      <inkml:brushProperty name="height" value="0.05" units="cm"/>
    </inkml:brush>
  </inkml:definitions>
  <inkml:trace contextRef="#ctx0" brushRef="#br0">1 416 8082,'144'-64'1439,"287"-81"1,-187 89-1077,324-31-1,259 40-1824,1329 41 1048,-1817 7 894,750 6 634,519 0-1001,-31-20-874,1058 0 2654,-1937 25-1639,-591-8-242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30.845"/>
    </inkml:context>
    <inkml:brush xml:id="br0">
      <inkml:brushProperty name="width" value="0.05" units="cm"/>
      <inkml:brushProperty name="height" value="0.05" units="cm"/>
    </inkml:brush>
  </inkml:definitions>
  <inkml:trace contextRef="#ctx0" brushRef="#br0">1 425 10930,'78'-28'680,"125"-27"-1,85 2-568,-230 43-67,802-118-465,973-18 0,-556 142 840,-3 93 467,-866-34-633,164 17-161,-558-71-101,-9 0 7,0 0 0,0 0 0,0-1 1,0 0-1,1 0 0,-1 0 0,0-1 1,0 0-1,0 0 0,0 0 0,8-3 0,-1-7-24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31.543"/>
    </inkml:context>
    <inkml:brush xml:id="br0">
      <inkml:brushProperty name="width" value="0.05" units="cm"/>
      <inkml:brushProperty name="height" value="0.05" units="cm"/>
    </inkml:brush>
  </inkml:definitions>
  <inkml:trace contextRef="#ctx0" brushRef="#br0">1777 467 10010,'-76'-36'912,"-2"-9"-640,0-1-88,-6-2 345,-7 0-41,-8 1-240,-4 4-80,-10 6-56,-10 2-64,-16 11-88,-5 4-312,-9 7-1017,-5 2 1209,-8 3-168,-6 3-120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32.091"/>
    </inkml:context>
    <inkml:brush xml:id="br0">
      <inkml:brushProperty name="width" value="0.05" units="cm"/>
      <inkml:brushProperty name="height" value="0.05" units="cm"/>
    </inkml:brush>
  </inkml:definitions>
  <inkml:trace contextRef="#ctx0" brushRef="#br0">2186 1 7402,'-1053'203'3059,"981"-185"-2843,-286 75 613,8 23-442,311-101-356,0 2 0,1 1 1,-45 31-1,71-41-30,0 1 0,0 0-1,1 1 1,1 0 0,-1 1 0,2 0 0,-1 0 0,2 1 0,-1 0 0,2 1 0,0 0 0,0 0 0,-4 15 0,6-14-28,2 0 1,0 1-1,0-1 1,1 1-1,1 0 1,1-1 0,0 1-1,1 0 1,0 0-1,1-1 1,1 1 0,0-1-1,1 0 1,7 18-1,-3-15-26,0 1-1,2-1 1,0 0-1,1-1 1,0 0 0,1-1-1,1 0 1,1-1-1,0-1 1,23 18-1,-2-7-41,1-1-1,1-2 1,0-2-1,67 24 0,173 39-99,0-21 136,438 39 0,295-56-137,-278-54 671,862-124 0,-1004 45-8,-8-37-39,-489 102-299,0-5 0,115-52 0,-173 64-70,0-2 0,-1-2-1,39-31 1,-53 36-12,0-2-1,-2 0 0,0-1 0,-1-1 1,27-41-1,-38 51-29,0-1-1,-1 0 1,0 0 0,0 0 0,-1-1-1,-1 0 1,0 0 0,1-12-1,-3 16-15,0 0-1,-1 0 0,0-1 0,-1 1 0,0 0 0,0 0 0,-1 0 0,0 0 1,0 0-1,-1 0 0,0 0 0,0 1 0,-5-8 0,1 4-69,-1 1 0,0 0 0,0 0 0,-1 1 0,0 0 0,-1 1 0,0-1 0,0 2 0,0 0 0,-1 0 0,-12-5 0,-9-3-105,0 2 0,-64-17-1,-65-4-73,-42 10-75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42.618"/>
    </inkml:context>
    <inkml:brush xml:id="br0">
      <inkml:brushProperty name="width" value="0.05" units="cm"/>
      <inkml:brushProperty name="height" value="0.05" units="cm"/>
    </inkml:brush>
  </inkml:definitions>
  <inkml:trace contextRef="#ctx0" brushRef="#br0">2006 237 11658,'-81'-48'1346,"32"18"-791,0 2 0,-2 2 0,-92-33 1,94 46-466,0 2 1,-1 2 0,0 3 0,0 1 0,-69 4-1,47 5-18,1 3 0,0 3 0,-83 23 0,107-19-46,1 2 1,0 2-1,2 2 0,0 2 1,1 1-1,1 3 1,2 2-1,0 1 0,2 2 1,-34 36-1,25-19-24,3 2 0,3 3-1,1 0 1,3 3 0,3 1 0,-50 111-1,71-136 6,1 0 0,2 1-1,0 0 1,3 1 0,1-1-1,1 1 1,0 43 0,5-54-3,1-1 1,1 0-1,1 0 1,1 0-1,1-1 1,1 1-1,1-1 1,1-1-1,1 1 1,0-1-1,2-1 1,15 24 0,-11-23 4,1-1 0,0 0 1,1-2-1,2 1 0,-1-2 1,39 25-1,-29-24 6,1-1-1,1-1 1,0-2 0,50 15-1,-17-12 18,1-4 0,0-2 0,0-3 0,119-2 0,-75-10 6,-1-5-1,0-4 0,127-35 1,303-124 60,-407 121-51,234-130 0,-294 139-15,-1-3 0,-3-3 0,-2-2 0,93-98 0,-136 126-12,-2-1 0,0-1 1,-1-1-1,-2 0 0,0-1 1,14-39-1,-23 49-3,-1 0 0,0-1-1,-2 0 1,0 0 0,-1 0 0,-1 0 0,0 0 0,-2-1 0,0 1-1,-1 0 1,-1-1 0,-4-18 0,2 25-12,0-1 0,0 1 0,-2 0 0,1 0 0,-2 1 0,1 0 0,-2 0 0,1 0 0,-1 1 1,-1 0-1,0 0 0,0 1 0,-1 1 0,-21-15 0,7 7-50,-1 2 0,0 1 1,-2 1-1,1 0 1,-55-13-1,15 10 227,0 3-1,-1 2 1,-68 0-1,-208 13 607,27 21-636,56 15 8,160-22-95</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49.663"/>
    </inkml:context>
    <inkml:brush xml:id="br0">
      <inkml:brushProperty name="width" value="0.05" units="cm"/>
      <inkml:brushProperty name="height" value="0.05" units="cm"/>
    </inkml:brush>
  </inkml:definitions>
  <inkml:trace contextRef="#ctx0" brushRef="#br0">3234 374 7258,'-219'-32'1385,"-252"-72"-1,283 53-807,-420-96 498,516 131-1008,-2 4 0,1 5 0,-1 3-1,-153 14 1,184-1-26,0 2-1,0 4 0,2 2 1,0 3-1,1 2 1,1 3-1,-63 37 0,74-35-13,1 3-1,2 2 1,1 2-1,2 2 1,1 2-1,2 1 1,2 2-1,-49 69 1,66-78-32,1 0 1,2 1-1,1 1 1,1 0-1,2 1 1,2 1-1,1 0 1,2 1-1,1-1 1,-3 57-1,9-58-23,2-1 0,1 1-1,1-1 1,2 1 0,2-1-1,0 0 1,3-1 0,1 0-1,1-1 1,2 0 0,25 43-1,-15-37-32,2-2-1,44 50 1,74 56-108,-74-82 64,3-2 1,2-5-1,2-2 1,3-4-1,136 59 1,-59-44-36,2-6 0,202 42 0,-60-38 76,475 33-1,315-52 230,437-32-148,2-21 115,-1042 7-116,2122-28 229,-1-29-1283,-1474 26 737,2531-87 303,-1145-46 716,-2330 151-662,928-112 176,-1115 129-231,190-33 95,-144 23-9,85-32 1,-121 37-62,1 0 0,-2-1 0,1 0 0,-1-1 0,15-12 1,-23 16-14,0 0 1,-1 0 0,1-1 0,-1 0-1,0 1 1,-1-2 0,1 1 0,-1 0 0,0-1-1,0 1 1,-1-1 0,0 0 0,0 0 0,0 0-1,1-10 1,-2 7-8,-1 0-1,-1 0 0,1 1 1,-1-1-1,-1 0 0,0 1 1,0-1-1,0 1 1,-1 0-1,-1 0 0,1 0 1,-1 0-1,-1 0 0,1 1 1,-1 0-1,-1 0 1,1 0-1,-9-7 0,-7-7-19,-2 1-1,0 0 0,-1 2 0,-30-17 0,-34-15-104,-2 4-1,-178-64 1,-206-34-91,-859-152 518,-22 102 223,-1415-86-105,-11 110-347,212 117-94,1 113 9,2016-30 0,-1181 43 53,-1-125 16,1462 27-56,31-2 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53.590"/>
    </inkml:context>
    <inkml:brush xml:id="br0">
      <inkml:brushProperty name="width" value="0.05" units="cm"/>
      <inkml:brushProperty name="height" value="0.05" units="cm"/>
    </inkml:brush>
  </inkml:definitions>
  <inkml:trace contextRef="#ctx0" brushRef="#br0">1 235 13651,'16'0'100,"0"-1"0,0 0 0,-1-1 0,1-1 1,0 0-1,-1-2 0,30-11 0,-7 3-33,285-77-66,-256 77-22,0 2 1,134-4-1,179 35-75,-102-3 74,722-19 93,-377-8-74,730 35-23,4 29 53,-917-35-17,170-2 5,3-37-2,126-65-86,9-1 5,-427 76 168,-255 13-1,0 3 0,115 24 0,-148-20-94,-26-7-7,0-1-1,0 1 1,-1-2 0,1 1-1,1-1 1,-1 0-1,0 0 1,0-1 0,0 0-1,13-2 1,9-9-5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0.869"/>
    </inkml:context>
    <inkml:brush xml:id="br0">
      <inkml:brushProperty name="width" value="0.05" units="cm"/>
      <inkml:brushProperty name="height" value="0.05" units="cm"/>
    </inkml:brush>
  </inkml:definitions>
  <inkml:trace contextRef="#ctx0" brushRef="#br0">18 174 21493,'-6'-1'2008,"2"1"-1568,1 0-304,-1 0 1056,4 1-1608,0 1-672,6-2 736,2 1-200</inkml:trace>
  <inkml:trace contextRef="#ctx0" brushRef="#br0" timeOffset="1">418 5 18092,'11'-4'1304,"-18"18"-1024,-10 6-128,-9 9 440,-7 7-224,-3 7-95,-2 4-57,-1 2-48,3-2-24,8-7-64,2-5-184,7-14-593,5-11-1839,7-18 2200,2-11-280,2-10-232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2:07.724"/>
    </inkml:context>
    <inkml:brush xml:id="br0">
      <inkml:brushProperty name="width" value="0.05" units="cm"/>
      <inkml:brushProperty name="height" value="0.05" units="cm"/>
    </inkml:brush>
  </inkml:definitions>
  <inkml:trace contextRef="#ctx0" brushRef="#br0">10 139 12035,'-10'1'708,"13"-1"-586,20-2-210,3-5 64,205-48-188,-171 44 98,119-6 0,329 36-35,-89 1 366,1530-24 710,-585-3-407,-156 53 128,9-43-247,-393-56-396,-38 2-51,0 30-95,-272 37 144,37 0 77,-488-16-70,89-1 76,201 25 1,-346-23-92,7 2-76,0-1-1,0-1 1,0 0 0,0-1 0,1 0-1,-1-1 1,15-3 0,-28 3 74,1 1 1,-1 0-1,0-1 1,0 1-1,1-1 1,-1 0-1,0 1 1,0-1-1,0 0 1,0 0-1,0 1 0,0-1 1,0 0-1,0 0 1,0 0-1,0 0 1,1-2-1,-1-1-18,1 0-1,-1-1 1,0 1-1,0 0 1,0-9-1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2:13.875"/>
    </inkml:context>
    <inkml:brush xml:id="br0">
      <inkml:brushProperty name="width" value="0.05" units="cm"/>
      <inkml:brushProperty name="height" value="0.05" units="cm"/>
    </inkml:brush>
  </inkml:definitions>
  <inkml:trace contextRef="#ctx0" brushRef="#br0">1 246 9306,'408'-42'353,"-235"21"-474,-32 5-3,523-53-52,452 10 702,0 37-1095,-1103 22 553,1858-11 871,-558 6 1388,1804 5-913,-1645 10-1260,341 3-75,-1 28 31,1307 113-205,-1827-103 143,-317-17-28,-650-26 47,-174-12 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2:56.779"/>
    </inkml:context>
    <inkml:brush xml:id="br0">
      <inkml:brushProperty name="width" value="0.05" units="cm"/>
      <inkml:brushProperty name="height" value="0.05" units="cm"/>
    </inkml:brush>
  </inkml:definitions>
  <inkml:trace contextRef="#ctx0" brushRef="#br0">6135 354 14675,'-674'-141'1028,"-131"-19"-1713,506 127 513,-577 14 1,-297 109 533,485-10-149,8 37-134,288-10-95,334-86-26,2 2 1,0 2-1,2 3 0,-83 57 1,115-69-15,1 1 0,0 1 1,1 1-1,-29 36 1,43-47 12,0 1 1,0 0-1,1 0 0,0 0 1,0 1-1,1 0 1,0-1-1,1 1 1,0 1-1,1-1 1,0 0-1,1 1 0,0-1 1,0 21-1,3-22-40,-1 0-1,1 0 0,1-1 0,-1 1 1,1-1-1,1 1 0,0-1 0,0 0 1,1 0-1,0-1 0,0 1 0,0-1 1,1 0-1,0-1 0,1 1 0,-1-1 1,13 8-1,8 5-295,1-2 1,0-1-1,51 20 0,5-3-550,147 37 0,100-1-383,991 119 2163,14-79 1842,418-51-727,-3-164-1421,-1032-6-532,-550 74-25,-1-7-1,191-79 1,-291 96 2,86-49 0,-135 66 11,0-1 0,-1 0 0,-1-2 1,0 1-1,-1-2 0,0-1 0,-2 0 0,0 0 0,14-22 0,-24 32 3,-1-1 0,1 0 0,-1 0 0,0 0 0,-1 0 0,0 0 0,0-1 0,-1 1 0,0-1 0,0 1 0,0-1 0,-1-10 0,-1 9 5,-1 0 1,0 0-1,0 1 0,-1-1 1,1 0-1,-2 1 1,0-1-1,0 1 1,0 0-1,-8-10 1,-5-4 17,-2 0 0,0 1 0,-1 1 0,-1 1 1,-1 1-1,-44-29 0,4 10 35,-106-46 0,41 31-71,-2 7-1,-149-33 1,-281-24-227,-364 32-140,562 69 275</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3:41.106"/>
    </inkml:context>
    <inkml:brush xml:id="br0">
      <inkml:brushProperty name="width" value="0.05" units="cm"/>
      <inkml:brushProperty name="height" value="0.05" units="cm"/>
    </inkml:brush>
  </inkml:definitions>
  <inkml:trace contextRef="#ctx0" brushRef="#br0">1 155 13899,'401'-40'-79,"-259"23"70,-5 1 7,377-38-20,3 26 7,511 37 55,-469 0-57,736 64 17,-1078-51 1,767 53 30,-338-79-51,3-22-22,143-3 0,400-2 41,-992 28 635,-201 5 50,-11-8 25,5 0-604,0-1 0,0 0 0,-9-14 0,-10-21 57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15.314"/>
    </inkml:context>
    <inkml:brush xml:id="br0">
      <inkml:brushProperty name="width" value="0.05" units="cm"/>
      <inkml:brushProperty name="height" value="0.05" units="cm"/>
    </inkml:brush>
  </inkml:definitions>
  <inkml:trace contextRef="#ctx0" brushRef="#br0">779 63 14931,'12'-13'472,"30"-29"751,-30 35-740,-15 16 201,-18 21 118,21-29-809,-364 555 2712,357-543-2680,-119 199 262,86-152-208,-65 77 0,101-131-99,-9 8-25,-27 25-1,37-36-50,-1 0 0,1 0 0,-1-1-1,0 1 1,0-1 0,0 0 0,0 0 0,-1-1 0,1 1-1,0-1 1,-1 0 0,1 0 0,-8 0 0,10-1 43,0 0 0,1 0 0,-1 0 0,1-1 1,-1 1-1,1-1 0,-1 1 0,1-1 0,-1 0 0,1 1 1,-1-1-1,1 0 0,0 0 0,-1 0 0,1 0 1,0 0-1,0 0 0,0-1 0,0 1 0,0 0 0,0-1 1,-2-1-1,0-4-43,0 1 0,1 0 0,0 0 0,-3-9 0,-4-34-479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15.739"/>
    </inkml:context>
    <inkml:brush xml:id="br0">
      <inkml:brushProperty name="width" value="0.05" units="cm"/>
      <inkml:brushProperty name="height" value="0.05" units="cm"/>
    </inkml:brush>
  </inkml:definitions>
  <inkml:trace contextRef="#ctx0" brushRef="#br0">352 20 14899,'5'-15'791,"-5"15"-777,0 0 1,0 0-1,0-1 0,0 1 1,0 0-1,0 0 1,1 0-1,-1 0 0,0 0 1,0 0-1,0-1 0,0 1 1,0 0-1,0 0 1,0 0-1,-1 0 0,1 0 1,0-1-1,0 1 1,0 0-1,0 0 0,0 0 1,0 0-1,0 0 1,0 0-1,0-1 0,0 1 1,0 0-1,0 0 0,0 0 1,-1 0-1,1 0 1,0 0-1,0 0 0,0 0 1,0 0-1,0 0 1,0-1-1,-1 1 0,1 0 1,0 0-1,0 0 0,0 0 1,-3 2 59,1-1 0,-1 0 0,1 1 1,0 0-1,-1 0 0,1-1 0,0 1 1,0 0-1,-2 3 0,-11 12 392,1 1 1,1 1-1,-20 35 0,-28 71 188,43-87-422,-84 202 719,84-189-714,2 1 0,-16 96 0,31-137-212,-2 6 26,1-1 0,1 25-1,1-37-39,0-1-1,0 0 1,0 1 0,1-1-1,-1 0 1,1 0-1,0 0 1,0 1 0,0-1-1,1 0 1,-1 0-1,1-1 1,-1 1 0,1 0-1,0 0 1,0-1 0,0 1-1,1-1 1,2 3-1,-1-3 7,0 0-1,-1 0 1,1-1-1,0 0 1,0 1-1,0-1 1,0-1-1,0 1 1,1 0-1,5-1 1,2 0 48,0-1 0,20-2-1,-1-4 90,0-1 0,0-2-1,57-25 1,86-55 352,-143 72-420,275-161-444,-285 165-13,38-33 0,-52 41 303,0-1 0,-1 0 1,0 0-1,-1 0 0,1-1 1,-1 0-1,-1 0 0,6-14 1,-2-12-405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2.633"/>
    </inkml:context>
    <inkml:brush xml:id="br0">
      <inkml:brushProperty name="width" value="0.05" units="cm"/>
      <inkml:brushProperty name="height" value="0.05" units="cm"/>
    </inkml:brush>
  </inkml:definitions>
  <inkml:trace contextRef="#ctx0" brushRef="#br0">331 6 16764,'2'-5'783,"-3"4"-302,-9 12-136,-15 23-85,-132 246 829,96-162-776,53-104-273,-9 17 78,0 2 0,-17 50 1,34-82-118,-1 0 0,1 0 1,0 0-1,0 0 0,-1 0 0,1 0 1,0 0-1,0 0 0,0 0 1,0 0-1,0 0 0,0 0 1,0 0-1,0 0 0,0 0 0,1 1 1,0-1-4,-1-1-1,0 0 1,1 0 0,-1 0 0,0 0 0,1 0 0,-1 0 0,0 0-1,1 0 1,-1 0 0,1 0 0,-1 0 0,0 0 0,1 0 0,-1 0-1,1 0 1,-1 0 0,0 0 0,1 0 0,-1-1 0,0 1 0,1 0-1,-1 0 1,0 0 0,1-1 0,-1 1 0,1-1 0,25-23-227,25-34-870,81-118 1,19-78-135,-128 207 1415,-22 42 43,-2 5 37,-14 21 311,-1 7-316,0 2 1,2-1 0,2 2 0,0 0 0,2 0 0,-11 64 0,17-69-209,1 0-1,2 0 1,1 0 0,1 0 0,1 0-1,1 0 1,1 0 0,2 0-1,11 32 1,-16-54-20,1-1 0,-1 1 0,0-1 0,0 1 0,-1-1 0,1 7 0,-1-10-23,0 0 0,0 1 1,0-1-1,0 0 0,0 0 0,0 0 0,0 0 1,0 1-1,0-1 0,0 0 0,0 0 0,-1 0 1,1 0-1,0 0 0,0 1 0,0-1 0,0 0 1,0 0-1,0 0 0,-1 0 0,1 0 0,0 0 1,0 0-1,0 1 0,0-1 0,0 0 0,-1 0 1,1 0-1,0 0 0,0 0 0,0 0 0,0 0 1,-1 0-1,1 0 0,0 0 0,0 0 0,0 0 1,0 0-1,-1 0 0,1 0 0,0 0 0,0 0 1,0 0-1,0 0 0,-1-1 0,-15-10 201,-2-6-72,1-1-1,1 0 1,-20-30 0,28 37-137,2-1 0,-1 1 1,1-1-1,1 0 1,0 0-1,1-1 0,0 1 1,-2-16-1,6 24-1,0 1 0,0-1 0,0 1 0,0-1 0,0 0 0,1 1 0,0 0 1,-1-1-1,1 1 0,1-1 0,-1 1 0,0 0 0,1 0 0,0 0 0,0 0 0,0 0 0,0 0 0,0 0 0,0 1 0,1-1 0,-1 1 1,1-1-1,0 1 0,0 0 0,-1 0 0,2 0 0,-1 1 0,0-1 0,6-2 0,8-2 13,-1 1-1,1 1 1,0 0-1,30-3 1,-11 3 34,1 1 0,44 3 0,-70 1-31,0 0 0,0 0 0,0 1 1,0 0-1,-1 1 0,1 1 0,-1-1 1,1 2-1,-1-1 0,0 1 0,16 12 1,-22-14-3,0 1 1,-1 0-1,1 0 1,-1 0-1,1 0 1,-1 0-1,0 1 1,-1 0-1,1-1 1,1 6-1,1 5 52,-1 0-1,3 17 1,-3-16-8,-4-14-49,0-1 0,0 0-1,0 0 1,1 0 0,-1 1-1,0-1 1,1 0 0,-1 0 0,1 0-1,0 0 1,-1 0 0,1 0-1,0 0 1,-1 0 0,1 0 0,0 0-1,0 0 1,0-1 0,0 1-1,0 0 1,0 0 0,0-1 0,0 1-1,0-1 1,0 1 0,0-1 0,0 1-1,0-1 1,1 0 0,-1 1-1,0-1 1,0 0 0,0 0 0,1 0-1,-1 0 1,0 0 0,0 0-1,0-1 1,1 1 0,-1 0 0,1-1-1,6-2 14,-1 1 0,1-2 0,-1 1 0,0-1 0,7-5 0,-10 6-12,51-36 71,-39 26-61,1 1-1,1 1 1,22-12 0,-40 23-18,1 0 1,-1 0 0,0 0 0,1-1-1,-1 1 1,1 0 0,-1 0 0,1 0-1,-1 0 1,0 0 0,1 0 0,-1 0-1,1 0 1,-1 0 0,1 0 0,-1 0-1,0 0 1,1 0 0,-1 0 0,1 0-1,-1 0 1,1 0 0,-1 0 0,0 1 0,1-1-1,-1 0 1,1 0 0,-1 1 0,0-1-1,1 0 1,-1 0 0,0 1 0,0-1-1,1 0 1,-1 1 0,0-1 0,0 1-1,1-1 1,-1 0 0,0 1 0,0-1-1,0 1 1,0-1 0,1 0 0,-1 1 0,0-1-1,0 1 1,0-1 0,0 1 0,0-1-1,0 0 1,0 1 0,0 0 0,-4 29-8,3-25-5,0 3-70,0-1-1,0 0 0,1 1 1,0-1-1,0 1 1,2 7-1,-2-14 34,0 1-1,1-1 1,-1 1 0,0-1-1,1 1 1,0-1 0,-1 0-1,1 1 1,0-1 0,0 0-1,0 0 1,0 0 0,0 1-1,0-1 1,0 0-1,0 0 1,0 0 0,0 0-1,0-1 1,1 1 0,-1 0-1,0 0 1,1-1 0,-1 1-1,1-1 1,-1 1 0,1-1-1,-1 0 1,1 0-1,-1 1 1,1-1 0,-1 0-1,1 0 1,-1 0 0,2-1-1,7 0-284,0-1 0,0 0-1,-1-1 1,1 0 0,-1-1-1,0 1 1,0-2-1,13-7 1,64-51-1889,-69 51 1889,0-1 81,-3 2 210,0 1 0,-1-2 0,0 0 0,11-14 1,-39 44 2201,10-13-1885,0 0 1,1 1-1,-1-1 0,1 1 1,-4 10-1,5-10-170,1 1 1,0-1-1,1 1 1,-1 0-1,2-1 1,-1 1 0,1 0-1,0 0 1,0 0-1,0 0 1,1-1-1,0 1 1,1 0-1,2 7 1,4 11-28,2-1 0,17 33-1,-11-26-27,-9-15-38,36 81 44,-37-83-41,-2 1-1,1 0 1,-2 0-1,3 27 1,-6-36 9,0-1 0,-1 1 1,1 0-1,-1-1 0,-1 1 0,1-1 1,-1 1-1,0-1 0,0 0 0,0 0 1,-1 0-1,0 0 0,0 0 0,0 0 0,-1-1 1,1 1-1,-1-1 0,0 0 0,-1 0 1,1-1-1,0 1 0,-1-1 0,0 0 1,0 0-1,0-1 0,0 1 0,0-1 1,-1 0-1,1-1 0,-1 1 0,1-1 1,-1 0-1,1 0 0,-1-1 0,0 0 1,-5 0-1,8 0-3,1 0 0,0 0 0,0-1 0,0 1 0,0 0 0,0-1 0,0 0 0,0 1 0,0-1 0,0 0 0,1 0 0,-1 0 0,0 0 0,0 0 0,1-1 0,-1 1 0,1 0 0,-1-1 0,1 1 0,-1-1 0,1 0 0,0 1 0,0-1 0,0 0 0,0 0 0,0 0 0,0 0 0,1 0 0,-1 0 0,0 0 0,1 0 0,0 0 0,-1 0 0,1 0 0,0 0 0,0 0 0,1-4 0,0-3 18,0 1 0,1-1 0,1 0 0,-1 1 0,1 0 0,1 0 1,6-14-1,10-11-19,2 1 0,0 1 1,43-44-1,89-75 101,-81 83 167,-66 61-208,19-19 172,-26 24-220,1 0-1,0 0 1,0 0-1,0 0 1,0 0 0,-1 0-1,1 0 1,0-1 0,-1 1-1,1 0 1,-1 0-1,0-1 1,1 1 0,-1 0-1,0-1 1,0 1-1,1 0 1,-1-1 0,0 1-1,-1-2 1,1 3-16,0-1 0,-1 1 1,1-1-1,-1 1 0,1-1 0,-1 1 1,1-1-1,-1 1 0,1 0 0,-1-1 1,1 1-1,-1 0 0,1-1 0,-1 1 1,1 0-1,-1 0 0,0-1 0,1 1 1,-1 0-1,0 0 0,1 0 0,-1 0 1,0 0-1,1 0 0,-1 0 0,1 0 1,-1 0-1,0 0 0,1 0 0,-1 1 1,0-1-1,1 0 0,-1 0 0,0 1 1,-22 11 154,18-7-161,1 0 0,-1 0 0,1 1 0,1-1 0,-1 1 0,1 0 0,0 1 0,0-1 0,1 0 0,0 1 0,0-1 0,0 1 0,1 0 0,0-1 0,0 1 0,1 0 0,0 9-1,0-11-41,1 0 0,-1 0 0,1-1 0,0 1 0,0 0 0,0-1 0,1 1 0,0-1 0,0 1 0,0-1 0,4 6-1,-4-7-37,0-1-1,0 0 0,0 0 0,0 1 0,1-2 0,-1 1 0,1 0 0,-1 0 0,1-1 0,0 1 0,-1-1 0,1 0 0,0 0 0,0 0 0,0 0 0,0-1 1,0 1-1,0-1 0,4 1 0,-1-2-102,0 1 0,1-1 0,-1 0 0,0-1 1,0 1-1,0-1 0,0 0 0,0-1 0,0 1 0,-1-1 0,1 0 1,-1-1-1,8-5 0,3-5-210,1 0 0,23-28 1,3-12-507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3.077"/>
    </inkml:context>
    <inkml:brush xml:id="br0">
      <inkml:brushProperty name="width" value="0.05" units="cm"/>
      <inkml:brushProperty name="height" value="0.05" units="cm"/>
    </inkml:brush>
  </inkml:definitions>
  <inkml:trace contextRef="#ctx0" brushRef="#br0">121 21 15947,'0'-1'78,"-1"0"0,1 0 0,0 0-1,-1 0 1,1 0 0,-1 0 0,1 0 0,-1 0-1,0 0 1,1 0 0,-1 0 0,0 0-1,0 0 1,1 1 0,-1-1 0,0 0-1,0 1 1,0-1 0,0 0 0,0 1-1,0-1 1,0 1 0,0 0 0,-2-1-1,1 1 10,0 0 0,0 0 0,0 0-1,1 1 1,-1-1 0,0 1-1,0-1 1,1 1 0,-1-1-1,0 1 1,1 0 0,-1 0-1,1 0 1,-2 1 0,-4 4 203,1-1 0,1 0 0,-1 1 1,1 0-1,0 1 0,-6 9 0,6-9-197,2 1 0,-1-1 0,1 1 0,0 0 0,0 0 1,1 0-1,0 1 0,1-1 0,-1 0 0,2 1 0,-1-1 0,2 16 0,0-18-87,0 0 0,1 0-1,-1 0 1,1 0 0,1 0 0,-1 0 0,1-1 0,0 1-1,0-1 1,0 0 0,1 0 0,0 0 0,0-1-1,0 1 1,1-1 0,-1 0 0,1 0 0,7 4-1,-4-3-7,1-1-1,0 0 0,0 0 0,0-1 0,0-1 0,0 1 0,0-1 0,11 0 0,-5 1 18,0 0 0,18 6 0,-30-8-12,-1 1-1,1-1 1,0 1-1,-1 0 1,0 0-1,1 0 0,-1 1 1,0-1-1,0 0 1,0 1-1,0-1 1,-1 1-1,1 0 1,-1-1-1,0 1 1,1 0-1,-1 0 1,0 0-1,-1 0 1,1 0-1,-1 0 1,1 0-1,-1 0 0,0 0 1,0 1-1,0-1 1,0 0-1,-1 0 1,0 4-1,0-4 7,0 1 0,1-1 0,-1 1-1,-1-1 1,1 0 0,0 1 0,-1-1-1,0 0 1,0 0 0,0 0 0,-3 4 0,3-6-2,1 1 0,-1-1 1,1 0-1,-1 1 1,0-1-1,1 0 1,-1 0-1,0-1 1,0 1-1,0 0 1,0 0-1,0-1 1,0 1-1,1-1 0,-1 0 1,0 1-1,0-1 1,0 0-1,0 0 1,-4-1-1,2 0-85,1 0 0,0 0 0,0 0-1,0-1 1,0 1 0,0-1 0,0 0 0,0 0-1,0 0 1,0 0 0,1 0 0,-1 0-1,1-1 1,0 0 0,0 1 0,0-1 0,0 0-1,0 0 1,0 0 0,1 0 0,0 0 0,-2-4-1,1 2-155,0-1 0,1 0 0,-1 1 0,1-1 0,0 0 0,1 0 0,0 0-1,0 0 1,0 0 0,0 1 0,1-1 0,1-6 0,12-19-597,8 3-231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3.560"/>
    </inkml:context>
    <inkml:brush xml:id="br0">
      <inkml:brushProperty name="width" value="0.05" units="cm"/>
      <inkml:brushProperty name="height" value="0.05" units="cm"/>
    </inkml:brush>
  </inkml:definitions>
  <inkml:trace contextRef="#ctx0" brushRef="#br0">89 368 12907,'0'-1'69,"1"2"0,-1-1 1,0 0-1,1 0 1,-1 0-1,0 0 0,0 0 1,1 0-1,-1 0 0,0 0 1,0 0-1,1 0 0,-1 1 1,0-1-1,1 0 0,-1 0 1,0 0-1,0 1 0,0-1 1,1 0-1,-1 0 0,0 1 1,0-1-1,0 0 0,0 0 1,1 1-1,-1-1 1,0 0-1,0 0 0,0 1 1,0-1-1,0 0 0,0 1 1,0-1-1,0 0 0,0 1 1,0-1-1,0 0 0,0 0 1,0 1-1,0-1 0,0 0 1,0 1-1,0-1 0,0 0 1,-1 1-1,1-1 1,0 0-1,0 0 0,0 1 1,0-1-1,-1 0 0,1 0 1,0 1-1,-20 8 2343,3-3-1238,13-4-1063,0 1 0,0 0 0,0 0-1,1 0 1,-1 0 0,1 1 0,-1 0 0,1-1 0,0 1-1,0 0 1,1 0 0,-1 1 0,1-1 0,0 0 0,0 1 0,1 0-1,-1-1 1,1 1 0,-1 6 0,2-7-105,-1 0 1,1-1-1,1 1 0,-1 0 1,0-1-1,1 1 1,0 0-1,0-1 0,0 1 1,0-1-1,0 1 1,1-1-1,0 0 0,-1 0 1,1 1-1,1-1 1,-1 0-1,0-1 0,1 1 1,-1 0-1,1-1 1,0 1-1,0-1 0,0 0 1,6 3-1,-4-2-4,0 0 0,0-1-1,0 0 1,1 0 0,-1-1 0,1 1 0,0-1-1,-1 0 1,1-1 0,0 0 0,-1 1-1,12-3 1,-9 1 7,1-1-1,-1 0 0,1-1 0,-1 1 1,0-2-1,0 1 0,13-9 1,-8 3-16,0 0 0,-1-1-1,0-1 1,-1 0 0,0 0 0,-1-1 0,0 0 0,-1-1 0,8-14 0,-15 24-3,28-57-113,-28 55 103,0 0 0,0 0 0,-1 0 0,0 0 0,0 0 0,0 0 0,-1-1 0,1 1 0,-1 0 0,-1-7-1,1 12 21,0 0 0,0 0-1,0-1 1,0 1-1,0 0 1,0 0-1,0 0 1,0 0-1,0 0 1,0-1-1,0 1 1,0 0-1,0 0 1,0 0-1,0 0 1,0 0-1,0-1 1,0 1-1,0 0 1,-1 0-1,1 0 1,0 0 0,0 0-1,0 0 1,0 0-1,0-1 1,0 1-1,0 0 1,0 0-1,-1 0 1,1 0-1,0 0 1,0 0-1,0 0 1,0 0-1,0 0 1,-1 0-1,1 0 1,0 0-1,0 0 1,0 0 0,0 0-1,0 0 1,-1 0-1,1 0 1,0 0-1,0 0 1,0 0-1,0 0 1,0 0-1,-1 0 1,1 0-1,0 0 1,0 0-1,0 0 1,0 1-1,-1-1 1,1 0 0,0 0 0,0 0 0,0 1 0,0-1 0,0 0 0,0 0 0,0 1 0,0-1 0,-1 0 0,1 0 0,0 1 0,0-1 0,0 0 0,0 0 0,0 1 0,0-1 0,0 0 0,1 0 0,-1 1 0,0-1 0,0 0 0,0 0 0,0 1 0,0-1 0,0 0 0,0 0 0,0 1 0,1-1 0,-1 0 0,0 0 0,0 0 0,0 0 0,0 1-1,1-1 1,-1 0 0,2 1 0,1 1-1,-1-1 1,0 0 0,0 0-1,1 0 1,-1-1-1,1 1 1,-1-1-1,0 1 1,1-1-1,-1 0 1,1 0-1,-1 0 1,1 0-1,-1 0 1,1-1-1,-1 1 1,1-1-1,-1 1 1,1-1-1,-1 0 1,3-2-1,3 0 3,-1 0-1,0-1 0,0 0 0,0 0 0,11-10 0,-9 5 20,0-1-1,0 0 0,-1 0 0,-1-1 1,0 0-1,0 0 0,-1-1 0,8-21 1,-6 12 54,-2 0 0,0 0 1,-2-1-1,3-31 0,-8 36 36,1 17-108,0 0 0,0 0 0,0-1-1,0 1 1,0 0 0,0 0 0,0 0 0,-1 0 0,1 0 0,0 0 0,0 0-1,0 0 1,0 0 0,0 0 0,0 0 0,-1 0 0,1 0 0,0 0 0,0 0-1,0 0 1,0 0 0,0 0 0,0 0 0,-1 0 0,1 0 0,0 0 0,0 0-1,0 0 1,0 0 0,0 0 0,-1 0 0,1 0 0,0 0 0,0 0 0,0 0-1,0 0 1,0 0 0,0 0 0,0 1 0,0-1 0,-1 0 0,1 0 0,0 0-1,0 0 1,0 0 0,0 0 0,0 0 0,0 1 0,0-1 0,0 0 0,0 0 0,-14 29 150,6 2-176,0 0 1,3 1 0,0 0-1,2 0 1,1 0 0,2 0-1,1 0 1,2 1 0,0-1-1,3-1 1,15 55 0,-14-73 24,-7-22 137,-6-25 88,-5-2-60,-1 1 0,-30-63 0,41 98-169,1 0 0,0 0 1,0-1-1,0 1 0,0 0 0,0 0 0,0 0 1,0 0-1,0 0 0,0 0 0,-1 0 0,1-1 1,0 1-1,0 0 0,0 0 0,0 0 0,0 0 0,0 0 1,0-1-1,0 1 0,0 0 0,0 0 0,0 0 1,0 0-1,0 0 0,0-1 0,0 1 0,0 0 1,0 0-1,1 0 0,-1 0 0,0 0 0,0 0 0,0-1 1,0 1-1,0 0 0,0 0 0,0 0 0,0 0 1,0 0-1,0 0 0,1 0 0,-1 0 0,0-1 1,0 1-1,0 0 0,0 0 0,0 0 0,0 0 0,1 0 1,-1 0-1,0 0 0,0 0 0,0 0 0,0 0 1,0 0-1,1 0 0,-1 0 0,0 0 0,0 0 1,0 0-1,0 0 0,0 0 0,1 0 0,9 3-147,-9-3 116,23 6-461,0-1 0,0-1 0,35 1 0,-9-2 94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3.992"/>
    </inkml:context>
    <inkml:brush xml:id="br0">
      <inkml:brushProperty name="width" value="0.05" units="cm"/>
      <inkml:brushProperty name="height" value="0.05" units="cm"/>
    </inkml:brush>
  </inkml:definitions>
  <inkml:trace contextRef="#ctx0" brushRef="#br0">199 2 17396,'-2'0'95,"-28"-1"1449,-34 2 0,56 0-1307,-1 0 0,1 0 1,-1 1-1,1 0 0,0 0 0,0 1 1,0 0-1,-14 8 0,21-10-219,0-1-1,0 1 0,0 0 0,0-1 1,1 1-1,-1 0 0,0-1 1,0 1-1,0 0 0,1 0 1,-1 0-1,0 0 0,1 0 1,-1 0-1,0 0 0,1 0 1,0 0-1,-1 0 0,1 0 1,-1 2-1,1-2-18,0 0 0,1 0 1,-1 0-1,0 0 0,1 0 0,-1 0 0,0 0 0,1 0 0,-1 0 1,1-1-1,-1 1 0,1 0 0,0 0 0,-1 0 0,1-1 1,0 1-1,0 0 0,1 0 0,4 3-119,0 0 0,1-1-1,-1 0 1,14 5 0,18 3-771,38 6 0,-46-12 289,0 2 0,51 19 0,-79-26 630,0 1 0,-1-1 1,1 1-1,-1 0 0,1 0 0,-1 0 0,0 0 0,1 0 0,-1 0 0,0 0 0,0 0 0,1 0 0,-1 0 0,0 1 0,0-1 0,1 3 0,-2-3 18,0-1 0,0 1 0,0 0-1,0 0 1,0 0 0,0 0 0,0-1-1,0 1 1,0 0 0,0 0 0,-1 0-1,1-1 1,0 1 0,0 0 0,-1 0-1,1-1 1,-1 1 0,1 0 0,0-1-1,-1 1 1,0 0 0,1-1 0,-1 2-1,-5 3 295,-1-1 0,1 1 0,-1-1 0,0 0-1,-9 4 1,13-6-274,-16 8 298,0-1 0,0-1 0,0-1 0,-1 0 0,0-1 0,-21 2 0,40-7-392,-1-1 0,1 0 0,0 0 0,0 0-1,0 0 1,-1 0 0,1 0 0,0 0 0,0-1 0,0 1-1,0 0 1,-1-1 0,1 1 0,-2-2 0,3 2-15,0 0 0,-1-1 0,1 1 0,0 0 0,0-1 0,-1 1 0,1 0 1,0-1-1,0 1 0,0-1 0,0 1 0,-1 0 0,1-1 0,0 1 0,0-1 0,0 1 0,0-1 0,0 1 1,0 0-1,0-1 0,0 1 0,0-1 0,0 1 0,0-1 0,1 1 0,-1-1 0,1-2-71,1 0 0,-1 0-1,1 0 1,0 0 0,0 0-1,0 1 1,0-1-1,1 1 1,2-3 0,28-20-416,14-1-184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1.334"/>
    </inkml:context>
    <inkml:brush xml:id="br0">
      <inkml:brushProperty name="width" value="0.05" units="cm"/>
      <inkml:brushProperty name="height" value="0.05" units="cm"/>
    </inkml:brush>
  </inkml:definitions>
  <inkml:trace contextRef="#ctx0" brushRef="#br0">1 0 17796,'16'5'1656,"1"13"-1128,3 2-216,3 3 593,4 2-249,6 5-624,-2-2-376,5-2 336,0-4-160,6-7-120</inkml:trace>
  <inkml:trace contextRef="#ctx0" brushRef="#br0" timeOffset="1">531 156 19476,'9'0'1841,"4"2"-1433,1 1-232,3-2 1024,2 2-1400,2 0-528,2-3 680,-3 1-184,3-1-160</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4.466"/>
    </inkml:context>
    <inkml:brush xml:id="br0">
      <inkml:brushProperty name="width" value="0.05" units="cm"/>
      <inkml:brushProperty name="height" value="0.05" units="cm"/>
    </inkml:brush>
  </inkml:definitions>
  <inkml:trace contextRef="#ctx0" brushRef="#br0">228 16 18020,'-1'-1'78,"1"0"0,0 0 1,-1 0-1,1 1 0,0-1 0,-1 0 1,1 0-1,-1 1 0,1-1 1,-1 1-1,1-1 0,-1 0 0,0 1 1,1-1-1,-1 1 0,0-1 0,1 1 1,-1 0-1,0-1 0,0 1 1,0 0-1,1-1 0,-1 1 0,0 0 1,0 0-1,0 0 0,1 0 0,-1-1 1,0 1-1,-1 1 0,-35-2 689,27 1-114,-1 0-388,-1 1 0,1 0 0,0 1 0,-15 4 0,22-5-264,0 0 0,1 0-1,-1 1 1,0-1 0,1 1-1,-1 0 1,1 0 0,-1 0-1,1 0 1,0 1 0,0 0 0,0-1-1,0 1 1,1 0 0,-5 6-1,6-8-26,1 0 1,-1 1-1,1-1 0,0 1 0,-1-1 0,1 0 1,0 1-1,0-1 0,0 1 0,0-1 0,0 1 1,0-1-1,1 0 0,-1 1 0,0-1 0,1 1 0,-1-1 1,1 0-1,-1 1 0,1-1 0,0 0 0,-1 0 1,1 1-1,0-1 0,0 0 0,0 0 0,0 0 1,0 0-1,0 0 0,0 0 0,0 0 0,1 0 0,-1-1 1,0 1-1,3 1 0,5 2-190,0 1 0,0-1 0,17 5 0,11 1-221,-26-8 348,-1 1 1,1 0-1,0 1 1,-1 0 0,1 0-1,-1 1 1,10 6-1,-20-10 102,1-1 0,0 1 0,0 0 0,-1-1 0,1 1 0,0-1 0,-1 1 0,1 0 0,-1 0 0,1-1 0,-1 1 0,1 0 0,-1 0 0,1 0 0,-1 0 0,0-1 0,0 1 0,1 0 0,-1 0 0,0 0 0,0 0 0,0 0 0,0 0 1,0 0-1,0 0 0,0 0 0,0-1 0,0 1 0,-1 0 0,1 0 0,0 0 0,-1 0 0,1 0 0,0 0 0,-1-1 0,1 1 0,-1 0 0,1 0 0,-1-1 0,0 1 0,1 0 0,-1-1 0,0 1 0,1-1 0,-2 2 0,-4 2 112,0 1 0,0-1 0,-1 0 0,-8 4 0,10-5-54,-13 6 215,0-1 0,-23 7 0,33-12-250,0-1-1,-1 0 1,0 0-1,1-1 1,-1 0-1,0-1 0,-11 0 1,19 0-71,-1 0 1,1-1 0,-1 1-1,1 0 1,-1 0 0,1-1-1,0 1 1,-1-1 0,1 1-1,0-1 1,0 0-1,-1 1 1,1-1 0,0 0-1,0 0 1,0 0 0,0 0-1,0 0 1,0 0-1,0 0 1,0 0 0,0-1-1,0 1 1,1 0 0,-1 0-1,0-1 1,1 1-1,-1-2 1,1 1-1,0-1 0,-1 1 0,1-1 0,0 1 0,1-1 0,-1 1 0,0-1 0,1 1 0,0-1 0,-1 1-1,1-1 1,0 1 0,0 0 0,0-1 0,2-2 0,15-19-352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5.198"/>
    </inkml:context>
    <inkml:brush xml:id="br0">
      <inkml:brushProperty name="width" value="0.05" units="cm"/>
      <inkml:brushProperty name="height" value="0.05" units="cm"/>
    </inkml:brush>
  </inkml:definitions>
  <inkml:trace contextRef="#ctx0" brushRef="#br0">0 537 15595,'8'3'465,"0"-1"-1,0 0 0,0-1 0,0 0 1,0 0-1,14-1 0,-20 0-399,0 0 1,0-1-1,0 1 0,0-1 1,0 1-1,0-1 1,0 0-1,0 0 0,0 0 1,-1 0-1,1 0 0,0 0 1,0-1-1,-1 1 0,1 0 1,-1-1-1,1 1 0,-1-1 1,0 0-1,0 1 1,0-1-1,1 0 0,-2 0 1,1 0-1,0 0 0,0 0 1,-1 0-1,1 0 0,-1 0 1,1 0-1,-1-2 0,1 3-48,-1 0-1,0 0 0,1 0 0,-1 0 0,0 0 0,0 0 0,0 0 0,0 0 0,0 0 0,0 0 0,0 0 0,0 0 0,0 0 0,0 0 0,-1 0 0,1 0 0,0 0 0,-1 0 0,1 0 0,0 1 0,-1-1 1,1 0-1,-1 0 0,0 0 0,1 0 0,-1 1 0,1-1 0,-1 0 0,0 1 0,0-1 0,0 1 0,1-1 0,-1 1 0,0-1 0,0 1 0,0-1 0,0 1 0,0 0 0,0-1 0,0 1 0,0 0 1,0 0-1,0 0 0,0 0 0,0 0 0,0 0 0,0 0 0,1 0 0,-3 0 0,0 1 27,0 0-1,-1 0 1,1 0-1,0 0 1,0 0 0,0 0-1,0 1 1,1 0-1,-1-1 1,0 1 0,1 0-1,-1 0 1,1 1 0,-4 3-1,4-4-21,0 1-1,1 0 1,-1-1 0,0 1-1,1 0 1,-1 0 0,1 0-1,0 1 1,0-1 0,1 0-1,-1 0 1,0 0 0,1 1-1,0-1 1,0 0 0,0 1-1,0-1 1,0 0 0,1 0-1,0 1 1,-1-1 0,1 0-1,0 0 1,1 0-1,-1 0 1,0 0 0,1 0-1,0 0 1,0 0 0,3 3-1,-2-2-18,1 0-1,1 0 0,-1 0 0,0-1 0,1 0 0,0 0 0,-1 0 0,1 0 0,0-1 0,1 0 1,-1 0-1,0 0 0,1-1 0,-1 0 0,1 0 0,-1 0 0,8 0 0,-4-2-40,0-1 1,-1 1-1,1-1 0,-1-1 0,1 1 0,-1-2 0,0 1 0,0-1 1,0 0-1,-1-1 0,1 0 0,-1 0 0,0 0 0,-1-1 1,1 0-1,-1 0 0,0-1 0,-1 0 0,1 0 0,-1 0 0,-1-1 1,5-8-1,-6 3-88,-6 10 51,2 3 83,0 1 0,0 0 0,0 0 0,1-1 0,-1 1 0,0 0 0,0 0 1,1 0-1,-1 0 0,1 0 0,-1 0 0,0 0 0,1 0 0,0 0 0,-1 0 0,1 0 0,-1 2 0,0 0 13,1 0-1,-1 0 1,1 0 0,-1 0 0,1 0 0,0 0 0,0 0 0,0 0-1,0 1 1,1-1 0,-1 0 0,1 0 0,0 0 0,0 0 0,0-1-1,0 1 1,0 0 0,1 0 0,-1 0 0,1-1 0,0 1-1,0-1 1,0 1 0,0-1 0,0 0 0,0 0 0,1 0 0,-1 0-1,1 0 1,4 2 0,-1-1-8,1-1-1,-1 0 0,0 0 1,1-1-1,-1 1 0,0-2 1,1 1-1,0-1 1,-1 0-1,1 0 0,-1 0 1,1-1-1,11-3 1,-2-1 1,-1 0 0,-1-2 1,1 1-1,-1-2 1,0 0-1,-1 0 1,0-2-1,0 0 1,-1 0-1,0-1 0,15-18 1,2-6-29,-1-2 1,38-68-1,-63 100 11,70-128 21,-65 115 15,0-1 1,-2 1 0,0-1 0,-1 0 0,4-30-1,-8 47-25,-1-28 51,0 29-55,0 1 0,0-1 1,0 1-1,0-1 0,0 1 1,-1-1-1,1 1 0,0-1 1,0 1-1,-1-1 0,1 1 1,0-1-1,0 1 0,-1-1 0,1 1 1,-1-1-1,1 1 0,0 0 1,-1-1-1,1 1 0,-1-1 1,1 1-1,-1 0 0,1 0 1,-1-1-1,1 1 0,-1 0 1,1 0-1,-1 0 0,1 0 1,-1-1-1,1 1 0,-1 0 1,0 0-1,1 0 0,-1 0 1,1 0-1,-1 0 0,1 1 1,-1-1-1,1 0 0,-1 0 1,0 1-1,-4 1 20,2 0 1,-1 1-1,0-1 0,0 1 0,1 0 1,-1 0-1,1 0 0,0 1 0,0-1 1,0 1-1,1 0 0,-1 0 0,-2 5 1,1-3 1,-10 17-2,1 1 1,1 1-1,1 0 0,1 0 1,1 1-1,1 0 0,2 0 1,-5 35-1,9-46-37,1 1 0,0 0 0,1 0 0,1 0-1,1 0 1,0 0 0,1 0 0,0-1 0,1 1 0,1-1-1,1 0 1,0-1 0,1 1 0,0-1 0,14 19 0,-19-29 17,1-1 0,0 0 0,0 1 0,0-1 0,0 0 0,1-1 0,-1 1 0,6 3 0,-8-6 8,0 1 1,0-1 0,1 0-1,-1 1 1,0-1 0,0 0-1,1 1 1,-1-1-1,0 0 1,0 0 0,1 0-1,-1 0 1,0 0 0,1-1-1,-1 1 1,0 0-1,0 0 1,1-1 0,-1 1-1,0-1 1,0 1 0,0-1-1,0 0 1,0 1-1,0-1 1,0 0 0,0 0-1,0 0 1,0 0 0,0 0-1,0 0 1,1-1-1,4-7 69,-1 0-1,0 0 1,0-1-1,-1 1 0,4-12 1,-4 9-31,1 0-1,12-21 1,-17 32-54,1 1 0,0-1 0,-1 0 0,1 0 0,0 0 0,0 1 0,0-1 0,0 0 0,0 1 0,0-1-1,0 1 1,0-1 0,0 1 0,0-1 0,0 1 0,0 0 0,0 0 0,0-1 0,0 1 0,0 0 0,0 0 0,1 0-1,-1 0 1,0 0 0,0 1 0,0-1 0,0 0 0,0 0 0,0 1 0,2 0 0,4 1-11,-1 1 0,1 1 0,10 6 1,-2-2-9,10 5 11,0-1-1,1-2 1,0-1-1,0-1 0,1-1 1,1-1-1,-1-1 1,1-2-1,-1-1 1,1-1-1,40-4 1,-63 3 15,0-1 1,1 0 0,-1 0-1,0-1 1,0 0 0,0 0-1,0 0 1,0 0 0,-1-1-1,1 1 1,6-6 0,-10 6-1,1 1 1,-1-1-1,0 1 1,1-1-1,-1 0 1,0 1-1,0-1 0,0 0 1,-1 0-1,1 0 1,0 0-1,-1 0 1,1 0-1,-1 0 1,0 0-1,1 0 1,-1 0-1,0 0 1,0 0-1,0 0 0,-1 0 1,1 0-1,0 0 1,-1 0-1,0 0 1,1 0-1,-1 0 1,0 0-1,0 1 1,0-1-1,0 0 0,-2-2 1,-1-2-1,-1 0 0,0 0 0,0 1 1,0 0-1,0 0 0,-1 0 0,0 0 0,0 1 0,0 0 1,-1 1-1,1-1 0,-1 1 0,0 0 0,-11-2 0,12 3 1,-1 0 0,1 1 0,0 0 0,-1 0 0,1 0 0,-1 1 0,1 0 0,0 0 0,-1 1 0,1 0 0,-1 0 0,1 0 0,0 1 0,0 0-1,0 0 1,0 0 0,-6 5 0,9-6 0,1 1-1,-1 0 1,1-1-1,0 1 1,-1 0-1,1 1 1,1-1-1,-1 0 1,0 1-1,0-1 1,1 1-1,-1-1 1,1 1-1,0 0 1,0-1-1,0 1 1,0 0-1,0 0 1,1 0-1,-1 0 1,1 0-1,0 0 1,0 0-1,0 0 1,0-1-1,0 1 1,1 0-1,0 0 1,-1 0-1,1 0 1,0 0-1,2 4 1,1 2-52,0-1 0,1 0 0,0 0 0,0 0 0,1-1 0,0 0 0,0 0 0,0 0 0,11 7 0,-6-5-170,0-1-1,1-1 0,0 0 0,0 0 0,0-2 1,1 1-1,0-1 0,0-1 0,0-1 0,1 1 0,17 0 1,1-5-362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5.628"/>
    </inkml:context>
    <inkml:brush xml:id="br0">
      <inkml:brushProperty name="width" value="0.05" units="cm"/>
      <inkml:brushProperty name="height" value="0.05" units="cm"/>
    </inkml:brush>
  </inkml:definitions>
  <inkml:trace contextRef="#ctx0" brushRef="#br0">0 15 23045,'2'-7'1504,"1"1"-1552,-1 5-408,3 2 688,-2 5-160,1-2-192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39.508"/>
    </inkml:context>
    <inkml:brush xml:id="br0">
      <inkml:brushProperty name="width" value="0.05" units="cm"/>
      <inkml:brushProperty name="height" value="0.05" units="cm"/>
    </inkml:brush>
  </inkml:definitions>
  <inkml:trace contextRef="#ctx0" brushRef="#br0">0 0 12179,'511'63'1591,"37"-63"-843,0-30-460,24-2-243,253 38-88,0 42 192,-121-5 199,650-4 114,-150-6-422,242-12 386,-1441-22 1316,-9-1-1705,0 0 110,-23-10 191,-11-4 121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37.232"/>
    </inkml:context>
    <inkml:brush xml:id="br0">
      <inkml:brushProperty name="width" value="0.05" units="cm"/>
      <inkml:brushProperty name="height" value="0.05" units="cm"/>
    </inkml:brush>
  </inkml:definitions>
  <inkml:trace contextRef="#ctx0" brushRef="#br0">0 1 7850,'0'0'163,"1"1"1,-1-1 0,0 1-1,0 0 1,1-1 0,-1 1-1,1-1 1,-1 1 0,0-1 0,1 1-1,-1-1 1,1 0 0,-1 1-1,1-1 1,0 0 0,-1 1-1,1-1 1,-1 0 0,1 0-1,0 1 1,-1-1 0,1 0-1,-1 0 1,1 0 0,0 0 0,-1 0-1,2 0 1,22 2 163,-20-2 54,112 10 204,178 40 0,-91-13-550,865 73 11,7-71 161,-466-21 52,1091 32 428,1-57-534,-274-47-143,-34 2 23,-1 26 209,-309 30-31,750-8-67,831-66 1477,-2614 68-1561,8 0-198,94-14-1,-115 6 25,-37 10 112,0 0 1,1 0 0,-1 0-1,0 0 1,0 0-1,0 0 1,1-1-1,-1 1 1,0 0 0,0 0-1,0 0 1,0 0-1,1 0 1,-1 0 0,0-1-1,0 1 1,0 0-1,0 0 1,0 0 0,0 0-1,1-1 1,-1 1-1,0 0 1,0 0-1,0 0 1,0 0 0,0-1-1,0 1 1,0 0-1,0 0 1,0 0 0,0-1-1,0 1 1,0 0-1,0 0 1,0-1 0,0 1-1,0 0 1,0 0-1,0 0 1,0 0-1,0-1 1,0 1 0,-1 0-1,1 0 1,0 0-1,0-1 1,0 1 0,0 0-1,0 0 1,0 0-1,-1 0 1,1 0 0,0-1-1,0 1 1,0 0-1,0 0 1,-1 0-1,1 0 1,0 0 0,0 0-1,0 0 1,-1 0-1,1 0 1,0 0 0,0 0-1,-1 0 1,-23-11-135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39.105"/>
    </inkml:context>
    <inkml:brush xml:id="br0">
      <inkml:brushProperty name="width" value="0.05" units="cm"/>
      <inkml:brushProperty name="height" value="0.05" units="cm"/>
    </inkml:brush>
  </inkml:definitions>
  <inkml:trace contextRef="#ctx0" brushRef="#br0">714 126 17084,'73'-84'2621,"-46"52"-2040,-17 23 494,-12 18-311,-14 23 0,-219 329 408,155-257-1164,-4-3-1,-118 108 1,188-195-67,-49 40-100,56-49 23,1 0 0,-2-1 0,1 0 1,0 0-1,-1-1 0,0 0 0,-13 4 1,20-7 92,-1 0 0,1 1 0,-1-1 0,1 0 0,-1 0 1,1 0-1,-1 0 0,1 0 0,-1 0 0,1 0 0,-1 0 0,1-1 1,-1 1-1,1-1 0,0 1 0,-1-1 0,1 1 0,-1-1 1,1 0-1,0 0 0,0 0 0,-1 0 0,1 0 0,0 0 1,0 0-1,0 0 0,0 0 0,0 0 0,-1-3 0,0-1-22,0 0-1,0 0 1,0 0-1,1-1 1,-1 1-1,1-1 0,0-7 1,-1-42-509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39.507"/>
    </inkml:context>
    <inkml:brush xml:id="br0">
      <inkml:brushProperty name="width" value="0.05" units="cm"/>
      <inkml:brushProperty name="height" value="0.05" units="cm"/>
    </inkml:brush>
  </inkml:definitions>
  <inkml:trace contextRef="#ctx0" brushRef="#br0">235 0 14155,'-51'110'1857,"-96"236"1232,142-331-2980,-21 66 353,24-72-401,1-1 1,0 1-1,0 0 1,0-1 0,1 1-1,0 0 1,3 11-1,-3-18-46,0 0 1,1 0-1,0 0 0,-1-1 0,1 1 0,0 0 0,0 0 1,0-1-1,0 1 0,0-1 0,0 1 0,1-1 0,-1 1 1,0-1-1,1 0 0,-1 0 0,1 1 0,0-1 0,-1 0 1,1-1-1,0 1 0,-1 0 0,1 0 0,0-1 0,0 1 1,0-1-1,0 1 0,0-1 0,-1 0 0,5 0 0,5 0 45,1 0 0,0-1 0,0 0 0,12-3 0,-22 3-50,112-26 482,121-45 0,-119 34-547,294-114-1118,-297 98 949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0.610"/>
    </inkml:context>
    <inkml:brush xml:id="br0">
      <inkml:brushProperty name="width" value="0.05" units="cm"/>
      <inkml:brushProperty name="height" value="0.05" units="cm"/>
    </inkml:brush>
  </inkml:definitions>
  <inkml:trace contextRef="#ctx0" brushRef="#br0">98 0 18660,'3'38'591,"-2"-1"0,-1 1-1,-11 73 1,4-54-291,-27 446-1021,34-503 704,0 1 0,0-1-1,0 0 1,0 0 0,0 1 0,0-1 0,0 0 0,0 0 0,0 0 0,1 1 0,-1-1 0,0 0 0,0 0-1,-1 0 1,1 1 0,0-1 0,0 0 0,0 0 0,0 1 0,0-1 0,0 0 0,0 0 0,0 0 0,0 1-1,0-1 1,0 0 0,-1 0 0,1 0 0,0 0 0,0 1 0,0-1 0,0 0 0,-1 0 0,1 0 0,0 0-1,0 0 1,0 0 0,-1 1 0,1-1 0,-4-8-520,-1-9 138,2-1 0,0 1 0,1 0 0,0-28 0,-1-3-251,-21-524-1792,25 565 3482,3 17-585,4 29-67,-7-34-272,16 81 978,5-1-1,33 85 1,-39-128-784,3-1 0,1-1 0,2 0 0,1-2 0,55 68 0,-70-97-185,0 0-1,0-1 1,1 0 0,0 0 0,1-1 0,13 8-1,-21-14-80,0 0-1,1 1 1,0-1-1,-1 0 1,1 0-1,-1 0 1,1-1-1,0 1 1,0-1-1,-1 1 1,1-1 0,0 0-1,0 0 1,0 0-1,-1 0 1,1-1-1,0 1 1,0-1-1,-1 0 1,1 0-1,0 0 1,-1 0-1,1 0 1,-1 0-1,1-1 1,-1 1-1,0-1 1,1 1-1,-1-1 1,0 0-1,2-3 1,1-2 80,0 0 1,0 1-1,-1-2 1,0 1-1,-1 0 1,0-1-1,0 0 1,3-12-1,9-69 697,-10 29-701,-2 1 0,-4 0 0,-1-1-1,-4 1 1,-2 0 0,-2 1-1,-24-75 1,32 123-285,2 8 50,0 1 1,0-1-1,-1 1 1,1-1 0,0 1-1,-1-1 1,1 1 0,-1-1-1,0 1 1,1-1-1,-1 1 1,-1-2 0,-1 2-1200,4 8 761,7 13-22,7 7-205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1.115"/>
    </inkml:context>
    <inkml:brush xml:id="br0">
      <inkml:brushProperty name="width" value="0.05" units="cm"/>
      <inkml:brushProperty name="height" value="0.05" units="cm"/>
    </inkml:brush>
  </inkml:definitions>
  <inkml:trace contextRef="#ctx0" brushRef="#br0">247 90 15443,'0'-3'137,"-1"-1"0,0 0-1,0 1 1,0-1 0,-1 1 0,1-1-1,-1 1 1,0 0 0,0-1 0,0 1-1,0 0 1,0 0 0,-6-5-1,4 4 17,0 0 0,0 0 0,-1 1 0,1-1 0,-1 1 0,0 0 0,0 0-1,-9-3 1,11 5-78,0 0 0,0 1 0,1-1 0,-1 1-1,0 0 1,0 0 0,0 0 0,0 0 0,0 0-1,1 1 1,-1-1 0,0 1 0,0 0 0,1 0 0,-5 2-1,2-1 33,1 1 0,0 0-1,0 0 1,0 0 0,0 0-1,0 1 1,1-1-1,-4 6 1,-2 3 108,2 0 1,-1 0-1,1 1 0,1 0 1,-5 17-1,2-5 62,2 0-1,-6 33 1,11-50-231,1 1 0,0-1 0,1 1 0,0 0 0,0-1-1,1 1 1,0 0 0,0-1 0,1 1 0,5 13 0,-6-19-37,0-1 0,1 1 0,-1 0-1,1 0 1,0-1 0,-1 1 0,1-1 0,1 0 0,-1 1 0,0-1-1,0 0 1,1 0 0,-1-1 0,1 1 0,0 0 0,0-1 0,-1 0 0,1 1-1,0-1 1,0 0 0,0 0 0,0-1 0,0 1 0,0-1 0,1 1-1,-1-1 1,0 0 0,0 0 0,0-1 0,0 1 0,3-1 0,5-2 28,-1 1 0,0-2 1,0 1-1,0-1 1,0-1-1,-1 0 0,16-10 1,-5 0 84,0-1 0,-1 0 0,-1-2 0,-1 0 0,18-23 0,-27 31-28,0-1-1,-1-1 0,0 1 0,0-1 0,-1 0 0,-1-1 0,0 1 0,-1-1 0,0 0 0,-1 0 0,1-14 1,-6 10 92,2 17-181,0 0 1,-1-1-1,1 1 0,0 0 1,0 0-1,0-1 0,-1 1 0,1 0 1,0 0-1,0 0 0,-1-1 0,1 1 1,0 0-1,0 0 0,-1 0 1,1 0-1,0 0 0,-1 0 0,1 0 1,0-1-1,0 1 0,-1 0 0,1 0 1,0 0-1,-1 0 0,1 0 0,0 0 1,-1 1-1,-1-1 3,1 1 1,-1 0-1,1 0 0,0 0 1,-1-1-1,1 1 0,0 1 0,-1-1 1,1 0-1,0 0 0,0 0 1,0 1-1,0-1 0,-1 2 1,-1 3-39,0 0 1,0-1-1,0 1 1,1 0 0,0 0-1,0 1 1,1-1-1,0 0 1,0 1-1,0-1 1,1 0-1,0 1 1,0-1 0,0 1-1,1-1 1,0 0-1,2 8 1,-1-10-66,-1 0 1,1 0 0,0 0-1,0-1 1,0 1-1,0-1 1,0 0-1,1 1 1,0-1-1,0 0 1,-1 0 0,2-1-1,-1 1 1,0-1-1,0 1 1,1-1-1,0 0 1,-1 0-1,1-1 1,0 1 0,0-1-1,0 0 1,0 0-1,0 0 1,0 0-1,0-1 1,0 1-1,5-1 1,35-5-460,3-6-192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1.582"/>
    </inkml:context>
    <inkml:brush xml:id="br0">
      <inkml:brushProperty name="width" value="0.05" units="cm"/>
      <inkml:brushProperty name="height" value="0.05" units="cm"/>
    </inkml:brush>
  </inkml:definitions>
  <inkml:trace contextRef="#ctx0" brushRef="#br0">212 541 18356,'-9'-1'351,"0"1"0,-1 0 0,1 0 1,0 1-1,-1 0 0,1 0 0,0 1 0,0 0 0,0 1 1,0 0-1,-13 7 0,16-7-244,-1 0-1,1 0 1,1 1-1,-1 0 1,0 0-1,1 1 1,0-1-1,0 1 1,1 1-1,-1-1 1,1 0-1,0 1 1,0 0 0,1 0-1,0 0 1,-3 8-1,5-12-93,0 1 0,0 0-1,1-1 1,-1 1 0,1 0-1,0 0 1,0-1 0,0 1 0,0 0-1,0 0 1,1 0 0,-1-1-1,1 1 1,0 0 0,0-1-1,0 1 1,0-1 0,0 1-1,0-1 1,1 1 0,-1-1 0,1 0-1,-1 0 1,1 1 0,0-1-1,0 0 1,0-1 0,0 1-1,1 0 1,-1-1 0,0 1 0,1-1-1,4 2 1,2 1-13,0 0 1,1-1-1,-1 0 0,1 0 1,0-1-1,0-1 0,0 0 1,13 0-1,-7-1 1,0-2 0,0 0 0,0 0 0,0-2 0,0 0-1,-1-1 1,0 0 0,0-2 0,0 1 0,-1-2 0,1 0 0,-2-1 0,1 0 0,-2-1 0,1 0-1,-1-1 1,14-16 0,-8 6 13,-2-1-1,0 0 1,-1-1-1,-1-1 1,-1 0-1,-1-1 0,-2 0 1,0-1-1,9-38 1,-13 34 5,-1 1-1,-1 0 1,1-32 0,-5 49-16,0 0 0,-1-1-1,-1 1 1,1 0 0,-2 0-1,0 0 1,0 0 0,-1 1 0,-11-23-1,13 30-1,-1 0-1,1 0 0,-1 0 0,0 0 0,0 1 1,-1-1-1,1 1 0,-1 0 0,0 0 0,1 0 1,-2 0-1,1 1 0,0-1 0,0 1 0,-1 0 1,1 0-1,-1 1 0,-5-2 0,3 2 0,1 1 0,-1-1 0,0 1 0,1 0 0,-1 1 0,0 0 0,1 0 0,-1 0-1,1 1 1,-1 0 0,1 0 0,-7 4 0,5-2-1,-1 0 1,1 1-1,-1 0 0,1 0 0,1 1 0,-1 0 1,1 1-1,0-1 0,0 1 0,1 1 1,0-1-1,0 1 0,1 0 0,0 1 0,1-1 1,-1 1-1,2 0 0,-4 11 0,6-16-24,0 0 0,1 0 0,0 1 0,0-1-1,0 0 1,0 1 0,1-1 0,0 0 0,0 0-1,0 1 1,0-1 0,0 0 0,1 0 0,0 0-1,0 0 1,0-1 0,0 1 0,1 0 0,-1-1-1,1 0 1,0 0 0,0 1 0,0-2-1,1 1 1,5 4 0,8 4-209,0-1 0,0-1-1,1-1 1,25 9 0,-27-11 88,3 1-58,0 0 1,-1 2 0,1 0-1,-2 1 1,20 15-1,-32-21 211,0 0 0,-1 0 0,0 1 0,1 0 0,-1-1 0,-1 2-1,1-1 1,-1 0 0,0 1 0,0-1 0,-1 1 0,1 0 0,-1 0 0,0 0-1,-1 0 1,0 0 0,0 1 0,0-1 0,-1 0 0,0 12 0,-3 11-84,-13 51-1,12-60-670,2-5-812,6-11 805,5-8 181,9-11-279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1.797"/>
    </inkml:context>
    <inkml:brush xml:id="br0">
      <inkml:brushProperty name="width" value="0.05" units="cm"/>
      <inkml:brushProperty name="height" value="0.05" units="cm"/>
    </inkml:brush>
  </inkml:definitions>
  <inkml:trace contextRef="#ctx0" brushRef="#br0">304 0 19644,'-11'1'450,"1"0"0,0 1 0,0 0 0,0 0 0,0 1 0,0 0 0,-11 6 0,0 1-34,-40 26 0,50-29-406,1 0 0,1 1-1,0 0 1,0 0 0,0 1 0,1 0 0,0 1 0,1 0-1,0 0 1,1 1 0,0-1 0,0 1 0,1 1 0,1-1 0,0 1-1,1 0 1,-4 20 0,6-29-15,1 0 0,0-1 1,0 1-1,0 0 0,0 0 0,0-1 0,0 1 0,1 0 1,0 0-1,-1-1 0,1 1 0,0-1 0,0 1 0,0 0 0,1-1 1,-1 0-1,4 5 0,-3-5-42,-1-1 0,1 1 0,0-1 0,1 0 0,-1 0-1,0 1 1,0-1 0,0-1 0,1 1 0,-1 0 0,1-1 0,-1 1 0,0-1 0,1 1 0,-1-1 0,4 0 0,5-1-120,-1 0-1,1-1 1,-1 0 0,1-1 0,-1 0 0,0 0 0,17-9 0,26-16-165,5-4-104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2.119"/>
    </inkml:context>
    <inkml:brush xml:id="br0">
      <inkml:brushProperty name="width" value="0.05" units="cm"/>
      <inkml:brushProperty name="height" value="0.05" units="cm"/>
    </inkml:brush>
  </inkml:definitions>
  <inkml:trace contextRef="#ctx0" brushRef="#br0">91 1 18508,'-16'98'2539,"-3"21"-1512,14-41-132,5 82 1,15 76-154,-1-39-526,-11-155-52,-2 1 0,-2-1 1,-2 1-1,-11 57 0,13-94-91,-1-1-1,0 1 1,0-1-1,0 0 1,-1 0-1,-6 9 1,9-13-59,-1-1 0,1 1 0,0-1 0,-1 1 0,1-1 0,-1 1 0,1-1 0,-1 1 0,1-1 0,-1 0 0,1 1 0,-1-1 1,1 0-1,-1 0 0,1 1 0,-1-1 0,0 0 0,1 0 0,-1 0 0,1 0 0,-1 0 0,0 0 0,1 0 0,-1 0 0,1 0 0,-2 0 0,1-1 9,0 0-1,0 1 0,0-1 1,0 0-1,0 0 0,0-1 1,0 1-1,0 0 1,0 0-1,1 0 0,-1-1 1,0 1-1,1 0 0,-1-1 1,1 1-1,-1 0 0,1-2 1,-5-15 42,2 0-1,0 0 1,1 0 0,0-33 0,11-78-373,12-9-185,-16 115 335,1 0-1,0 1 1,19-40 0,-24 59 132,1 0 0,0 0-1,-1 0 1,1 0 0,0 0-1,0 1 1,1-1 0,-1 1-1,0-1 1,1 1 0,0 0-1,-1 0 1,1 0 0,0 0-1,0 1 1,0-1 0,6-1-1,-7 2 21,1 1-1,0 0 0,-1 0 1,1 0-1,0 0 0,-1 0 1,1 1-1,0-1 0,-1 1 1,1 0-1,-1-1 1,1 1-1,-1 0 0,1 1 1,-1-1-1,1 0 0,-1 1 1,0-1-1,0 1 0,0 0 1,3 3-1,16 21-21,-19-22 43,0 0 1,1 0 0,0-1 0,0 1 0,0-1-1,0 1 1,1-1 0,-1 0 0,1 0 0,6 3-1,-9-6-1,1 1 0,-1-1 0,1 0 0,-1 0 0,1 0 0,-1 0 0,1 0 0,-1 0 0,1 0 0,-1-1 0,1 1 0,-1 0 0,0-1 0,1 1 0,-1-1 0,0 0 0,1 1 0,-1-1 0,0 0 0,2-1 0,23-23 150,-25 24-157,10-12 32,0-1 0,-1-1 1,-1 1-1,0-1 1,9-22-1,-14 28-33,0 0 1,-1-1-1,0 0 1,-1 0-1,0 0 1,0 0 0,-1 0-1,0 0 1,-1 0-1,-1-16 1,-2 19 51,2 10-9,1-2-45,0 1-1,0-1 1,0 0 0,0 0 0,0 1 0,1-1 0,-1 0 0,0 0 0,1 0-1,-1 0 1,1 1 0,-1-1 0,2 2 0,4 3-40,0 0 0,1 1 0,0-2 0,0 1 0,0-1 0,0 0-1,1-1 1,0 0 0,0 0 0,0 0 0,0-1 0,14 3 0,1 0 87,1-2 0,0 0 0,34 0 0,4-4-122,-1-2-14</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2.620"/>
    </inkml:context>
    <inkml:brush xml:id="br0">
      <inkml:brushProperty name="width" value="0.05" units="cm"/>
      <inkml:brushProperty name="height" value="0.05" units="cm"/>
    </inkml:brush>
  </inkml:definitions>
  <inkml:trace contextRef="#ctx0" brushRef="#br0">150 0 15379,'-18'7'1313,"1"0"-1,0 1 0,-24 15 0,37-20-1053,-1 0-1,1 1 0,0-1 0,0 1 0,0 0 0,1 0 1,-1 0-1,1 0 0,0 0 0,0 1 0,1-1 1,-1 1-1,1 0 0,0 0 0,0 0 0,-2 10 0,4-13-203,0 0-1,0 1 1,-1-1-1,2 1 1,-1-1-1,0 0 0,0 1 1,1-1-1,-1 0 1,1 0-1,-1 1 1,1-1-1,0 0 1,0 0-1,0 0 0,0 0 1,1 0-1,1 2 1,0-1-27,-1 0 0,1 0-1,1-1 1,-1 1 0,0-1 0,1 0 0,-1 0 0,1 0 0,7 2 0,-2-1-50,0 0-1,1-1 1,-1 0-1,1-1 1,0 0 0,-1 0-1,1-1 1,11-1 0,-12-1-11,0 0 0,0 0 1,0-1-1,-1 0 0,1-1 1,-1 0-1,1 0 0,-1 0 1,0-1-1,-1-1 0,13-10 1,-15 12 29,-1-1 0,1 1 0,-1-1 0,0 0 0,-1 0 0,1 0 0,-1 0 0,0-1 0,0 1 0,-1-1 0,0 0 0,0 0 0,0 0 0,0 0 0,-1 0 0,0 0 0,-1 0 0,1-9 0,-1 14 13,0 0 0,0 1-1,0-1 1,0 0-1,0 0 1,0 1-1,0-1 1,0 0-1,0 0 1,0 1-1,0-1 1,0 0-1,-1 0 1,1 1 0,0-1-1,-1 0 1,1 1-1,0-1 1,-1 0-1,1 1 1,-1-1-1,1 1 1,-1-1-1,0 1 1,1-1-1,-1 1 1,1-1 0,-1 1-1,0-1 1,1 1-1,-1 0 1,0-1-1,1 1 1,-1 0-1,0 0 1,0-1-1,1 1 1,-1 0-1,0 0 1,0 0 0,1 0-1,-1 0 1,0 0-1,0 0 1,0 0-1,0 1 1,-2 0 33,0 0 1,0 1-1,0-1 0,0 1 1,0-1-1,1 1 0,-1 0 1,1 0-1,-1 0 1,-2 4-1,1-1 6,0 1 0,0-1 0,0 1 0,1-1 0,0 1 0,1 0 0,-1 0 0,1 0 0,0 0 1,0 1-1,1-1 0,0 0 0,0 1 0,1-1 0,0 14 0,0-16-93,1 0 0,-1-1 0,1 1 0,0 0 0,0 0 0,1 0 0,-1-1 0,1 1 0,-1-1 0,1 1 0,0-1 0,1 0 0,-1 0 0,1 0 0,-1 0 0,1 0 0,0 0 0,0-1 0,0 1 0,0-1 0,0 0 0,1 0 0,-1 0 0,1-1 0,-1 1 0,1-1 0,6 2 0,-3-2-143,1 1 0,-1-2 0,1 1-1,0-1 1,-1 0 0,1-1 0,-1 0-1,1 0 1,-1 0 0,1-1 0,-1 0 0,0-1-1,1 0 1,-1 0 0,-1 0 0,1-1-1,0 0 1,-1 0 0,0-1 0,0 0-1,0 0 1,6-7 0,31-40-839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3.024"/>
    </inkml:context>
    <inkml:brush xml:id="br0">
      <inkml:brushProperty name="width" value="0.05" units="cm"/>
      <inkml:brushProperty name="height" value="0.05" units="cm"/>
    </inkml:brush>
  </inkml:definitions>
  <inkml:trace contextRef="#ctx0" brushRef="#br0">67 1 18956,'-24'82'3031,"15"-59"-2416,2 0 0,-5 31 0,10-37-491,1 0-1,0 1 1,1-1 0,1 1 0,1-1-1,1 0 1,5 20 0,6 10-722,24 55 0,-32-87 410,9 21-791,19 73-1,-32-99 902,0 0 1,0 0-1,-1 0 0,-1 0 0,1 0 0,-1 1 0,-1-1 0,0 0 1,-1 0-1,0 0 0,0 0 0,-7 16 0,9-24 90,-1 0 0,0-1 0,0 1 0,0 0 0,0 0 0,0-1 0,0 1 0,-1 0-1,1-1 1,0 1 0,-1-1 0,1 0 0,-1 0 0,0 1 0,1-1 0,-4 1 0,4-1 4,0-1 0,-1 0 0,1 0 0,0 0 0,-1 0 0,1 0 0,0 0 1,0 0-1,-1 0 0,1 0 0,0-1 0,-1 1 0,1 0 0,0-1 0,0 1 0,0-1 0,0 0 0,-1 1 0,0-2 0,-3-2 32,1 1 0,0-1 0,0 0 0,1-1 0,-1 1 0,1-1-1,0 0 1,0 0 0,-4-8 0,1-2-81,0 0 0,1 0 0,1 0 0,0-1 0,1 1-1,1-1 1,0 0 0,2 0 0,-1 0 0,2 1 0,0-1 0,1 0 0,1 0 0,0 1 0,1-1 0,0 1 0,2 0-1,0 0 1,0 1 0,1 0 0,1 0 0,1 0 0,0 1 0,0 0 0,1 1 0,1 0 0,0 1 0,0 0 0,1 1-1,16-11 1,9 0 64,1 1 0,0 2-1,69-22 1,-8 3 545,-95 35-510,37-17 320,-40 19-351,1-1-1,-1 0 1,0 0 0,1 0 0,-1 0 0,0 0-1,1 0 1,-1 0 0,0 0 0,0 0 0,0-1 0,0 1-1,0 0 1,0-1 0,-1 1 0,1-1 0,0 1 0,-1-1-1,1 1 1,-1-1 0,1-2 0,-1 3-5,-1 0 1,1-1-1,-1 1 1,0-1 0,1 1-1,-1 0 1,0 0-1,0-1 1,0 1-1,0 0 1,0 0 0,0 0-1,0 0 1,0 0-1,0 0 1,0 0-1,-1 0 1,1 1-1,0-1 1,-1 0 0,1 1-1,0-1 1,-1 1-1,1 0 1,-1-1-1,1 1 1,-1 0 0,1 0-1,0 0 1,-3 0-1,-5-1 89,0 1-1,1 0 1,-18 2-1,20 0-61,-1-1-1,0 1 0,1 0 0,0 1 0,-1-1 1,1 1-1,0 0 0,1 1 0,-1 0 0,0 0 0,1 0 1,0 0-1,0 1 0,0 0 0,1 0 0,-1 0 1,1 1-1,-3 5 0,4-6-43,1-1 1,0 1-1,0 0 1,0 0 0,0 0-1,1 0 1,0 0-1,0 1 1,0-1-1,1 0 1,-1 0-1,1 1 1,1-1-1,-1 0 1,1 0-1,0 1 1,0-1-1,0 0 1,1 0-1,0 0 1,0 0-1,0 0 1,0-1 0,4 5-1,1 0-87,0 0 0,1-1 0,0-1-1,0 1 1,1-1 0,0-1 0,0 1 0,0-2 0,1 1-1,0-1 1,0-1 0,15 5 0,35 10-201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3.552"/>
    </inkml:context>
    <inkml:brush xml:id="br0">
      <inkml:brushProperty name="width" value="0.05" units="cm"/>
      <inkml:brushProperty name="height" value="0.05" units="cm"/>
    </inkml:brush>
  </inkml:definitions>
  <inkml:trace contextRef="#ctx0" brushRef="#br0">152 22 20508,'0'0'116,"1"-1"0,-1 0-1,0 0 1,1 0-1,-1 1 1,0-1-1,0 0 1,1 0 0,-1 0-1,0 0 1,0 0-1,0 0 1,0 1-1,0-1 1,0 0 0,0 0-1,0 0 1,0 0-1,-1-1 1,1 2-59,-1-1 0,1 1 0,-1 0 0,1 0 0,0-1 0,-1 1 0,1 0 0,-1 0 0,1-1 0,-1 1 0,1 0 0,-1 0 0,1 0 0,-1 0 0,1 0 0,-1 0 0,1 0 0,-1 0 0,1 0 0,-1 0 0,1 0 0,-1 0 0,1 0 0,-1 0 0,-3 1 200,-1 1 1,1-1 0,0 1 0,0-1 0,0 2 0,-6 3 0,-2 2-18,1 1 1,0 0 0,1 1 0,-17 20 0,23-25-232,0 0 0,0 1 0,1-1 0,0 1 0,0 0-1,0 0 1,1 0 0,-1 0 0,1 0 0,1 0 0,-1 1 0,0 11 0,2-15-34,1 0-1,-1-1 1,1 1 0,0 0 0,0 0 0,0 0-1,0 0 1,0-1 0,0 1 0,1 0 0,0-1-1,-1 1 1,1-1 0,0 0 0,0 0-1,0 0 1,0 0 0,1 0 0,-1 0 0,0 0-1,1 0 1,4 1 0,6 4-184,0-1 0,1 0 0,18 4-1,-20-6 75,49 13-480,-41-12 376,1 0 1,-1 2-1,0 0 0,-1 1 0,34 20 0,-51-27 237,0 0 0,-1 0 0,1 0 0,-1 0 0,1 1-1,-1-1 1,0 1 0,1-1 0,-1 1 0,0-1-1,0 1 1,0 0 0,0-1 0,0 1 0,-1 0 0,1 0-1,0 2 1,-1-2 16,0-1 0,0 1 0,0-1 0,0 1 0,0-1 0,-1 1 0,1-1 0,-1 1 0,1-1 0,-1 0 0,1 1 0,-1-1 0,0 0 0,0 0 0,0 1 0,0-1 0,-1 2 0,-4 2 68,0 0 0,-1 0 0,1-1 0,-1 0 0,0 0 1,0-1-1,-8 3 0,-7 3 236,0-2 1,-43 9-1,54-14-260,-1-1-1,0 0 0,0 0 1,0-1-1,0-1 0,0 0 0,-16-3 1,25 3-108,1 0 1,-1 1 0,1-1 0,-1 0-1,1 0 1,0-1 0,-1 1 0,1 0 0,0-1-1,0 1 1,0-1 0,0 0 0,0 0 0,0 0-1,0 0 1,1 0 0,-1 0 0,1 0-1,-1 0 1,-1-5 0,2 4 11,1 0-1,-1 0 1,1 0 0,-1-1-1,1 1 1,0 0-1,0 0 1,0 0 0,1-1-1,-1 1 1,1 0 0,0 0-1,0 0 1,0 0 0,0 0-1,3-6 1,21-30-381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4.505"/>
    </inkml:context>
    <inkml:brush xml:id="br0">
      <inkml:brushProperty name="width" value="0.05" units="cm"/>
      <inkml:brushProperty name="height" value="0.05" units="cm"/>
    </inkml:brush>
  </inkml:definitions>
  <inkml:trace contextRef="#ctx0" brushRef="#br0">0 654 19132,'2'1'198,"1"0"0,-1 0 0,0 1 0,1-1-1,-1-1 1,1 1 0,-1 0 0,1-1 0,-1 1 0,1-1 0,-1 0-1,1 1 1,-1-1 0,1-1 0,0 1 0,-1 0 0,1-1 0,2 0-1,-2 0-26,1-1 0,-1 1 0,0-1 0,0 0-1,0 0 1,0 0 0,0-1 0,-1 1 0,1-1 0,-1 1-1,1-1 1,2-4 0,2-4 22,0 0 0,-1 0-1,0-1 1,-1 0 0,5-12 0,-9 18-186,1 1-1,0-1 1,-1 1-1,0-1 1,-1 1 0,1-1-1,-1 0 1,0 1 0,0-1-1,-1 0 1,0 1-1,0-1 1,-3-9 0,4 14-8,0 0 0,-1 0 0,1 0 0,-1 1 0,1-1 1,-1 0-1,1 0 0,-1 0 0,1 0 0,-1 1 0,0-1 0,1 0 1,-1 1-1,0-1 0,0 0 0,0 1 0,1-1 0,-1 1 0,0 0 1,0-1-1,0 1 0,0 0 0,0-1 0,0 1 0,0 0 0,0 0 1,0 0-1,0 0 0,0 0 0,0 0 0,0 0 0,0 0 0,0 0 1,0 0-1,0 0 0,0 1 0,0-1 0,1 0 0,-1 1 0,0-1 1,0 1-1,0-1 0,-1 2 0,-2 0 0,0 1-1,0 0 1,0 0-1,1 1 1,-1-1-1,1 1 1,-5 7-1,2-1 10,1 0 0,0 1 0,1-1 0,0 1 0,0 0 0,1 1 0,1-1 0,0 1 0,0-1 0,1 1 0,1-1-1,0 1 1,1 0 0,0-1 0,0 1 0,6 20 0,-5-25-2,1 1-1,0-1 1,0 0-1,0 0 1,1 0-1,0-1 1,0 1-1,1-1 1,0 0-1,0 0 1,9 7-1,-9-9-6,0 0 0,0-1 0,1 0 0,-1 0 0,1 0-1,0 0 1,0-1 0,0 0 0,0-1 0,0 1 0,0-1 0,1 0-1,-1-1 1,0 1 0,10-2 0,-9 1-13,0-2 0,0 1 0,0-1 0,0 0 0,0 0 0,0-1 0,-1 0 0,1 0 0,-1 0 0,0-1 0,0 0 0,0-1 0,0 1 0,-1-1 0,0 0 0,0 0 0,0-1 1,0 1-1,-1-1 0,5-9 0,-2 3-81,0-1-1,-1 1 1,-1-1 0,0 0 0,-1 0 0,0 0 0,-1-1 0,-1 0 0,2-25 0,-4 34 43,1 3 35,-1 1 1,0-1 0,0 0 0,0 0 0,0 1 0,0-1 0,0 0-1,0 0 1,-1 1 0,1-1 0,-1 0 0,1 1 0,-1-1 0,1 0-1,-1 1 1,0-1 0,-2-2 0,3 4 14,0 0 0,0 0 0,0 0-1,-1 0 1,1 0 0,0 0 0,0 0 0,-1 0 0,1 0-1,0 0 1,0 0 0,-1 0 0,1 0 0,0 0 0,0 0 0,-1 0-1,1 0 1,0 0 0,0 0 0,-1 0 0,1 1 0,0-1-1,0 0 1,-1 0 0,1 0 0,0 0 0,0 0 0,0 1 0,-1-1-1,1 0 1,0 0 0,0 0 0,0 1 0,0-1 0,0 0-1,-1 0 1,1 0 0,0 1 0,0-1 0,0 0 0,0 0 0,0 1-1,0-1 1,0 0 0,0 0 0,0 1 0,-4 14 9,4-15-8,-1 10 62,1 0 0,-1 0 0,2 0 0,-1 0 0,2 0 0,-1-1 0,1 1 0,0 0 0,1-1 0,0 0 1,1 1-1,6 10 0,-8-16-24,1 1 1,0-1-1,0 0 1,0 0-1,0 0 1,1 0 0,-1-1-1,1 1 1,0-1-1,0 0 1,6 3-1,-7-5-18,0 1-1,0-1 0,1 0 0,-1 0 0,1 0 0,-1 0 1,1-1-1,-1 1 0,1-1 0,-1 0 0,1 0 0,0-1 0,-1 1 1,1-1-1,-1 1 0,1-1 0,4-2 0,-1 0 3,1-1 0,-1 0 0,0 0 0,0-1 1,0 1-1,-1-2 0,0 1 0,0-1 0,0 0 0,10-13 0,2-7 49,23-41 0,-40 64-66,25-46-27,-3-3-1,-2 0 0,-2 0 1,-2-2-1,-3 0 0,-2-1 1,5-59-1,-17 106 22,2 2 0,-2 0-1,1 0 1,-1-1 0,1 1 0,-2 0-1,1 0 1,-1-1 0,0 1 0,0 0 0,-4-10-1,5 15 4,0 0 0,-1 1 0,1-1 0,0 0 0,-1 1 0,1-1 0,0 1 0,-1-1 0,1 1-1,-1-1 1,1 1 0,0-1 0,-1 1 0,1 0 0,-1-1 0,0 1 0,1 0 0,-1-1 0,1 1 0,-1 0-1,1-1 1,-1 1 0,0 0 0,1 0 0,-1 0 0,0 0 0,1 0 0,-2 0 0,1 0 3,0 0-1,-1 1 1,1-1 0,0 1 0,0 0 0,0-1 0,0 1 0,-1 0-1,1 0 1,0 0 0,0 0 0,1-1 0,-2 3 0,-4 4 26,1 0 0,0 1 0,-6 11 1,-4 15 19,1 0 0,2 1 0,1 0 1,1 0-1,3 1 0,-7 67 0,12-61-72,1 0 0,2-1 1,2 1-1,2-1 0,18 76 0,-19-103 7,0 0 1,1 0 0,1-1-1,7 13 1,-12-23 17,1-1 0,-1 0 0,1 1 0,-1-1 0,1 0 0,0 0 1,0 0-1,0 0 0,0-1 0,1 1 0,-1-1 0,0 1 0,3 0 0,-3-1 6,-1-1-1,1 0 1,0 1 0,-1-1-1,1 0 1,0 0 0,-1 0 0,1-1-1,0 1 1,-1 0 0,1 0-1,-1-1 1,1 1 0,-1-1-1,1 0 1,-1 1 0,1-1 0,-1 0-1,1 0 1,-1 0 0,0 0-1,1 0 1,1-2 0,9-11 55,-1 0-1,-1 0 1,0-1 0,-1 0 0,0-1-1,8-23 1,1 2-1,8-22-44,-16 37-88,0 0 0,20-32 0,-29 53 58,0 0 0,0 0 0,0-1 1,0 1-1,0 0 0,0 0 0,0 0 0,0 0 0,1 0 0,-1 1 0,0-1 0,1 0 0,-1 0 1,0 1-1,1-1 0,-1 1 0,1 0 0,-1-1 0,1 1 0,-1 0 0,1 0 0,-1 0 0,1 0 1,0 0-1,-1 0 0,1 0 0,-1 0 0,3 2 0,4 0-15,-1 1 0,0 1 0,0-1 1,11 9-1,9 3 7,-19-12 7,0 0 0,0-1-1,0 0 1,0 0 0,1-1 0,-1 0-1,0-1 1,1 1 0,-1-2 0,0 1-1,1-1 1,10-3 0,-16 4 7,0-1 1,0 0-1,-1 0 0,1 0 0,0-1 1,0 1-1,0-1 0,-1 1 1,1-1-1,-1 0 0,1 0 1,-1 0-1,0 0 0,0 0 1,0-1-1,0 1 0,0-1 0,0 1 1,-1-1-1,1 0 0,-1 1 1,0-1-1,0 0 0,0 0 1,0 0-1,0 0 0,-1 0 1,1 0-1,-1 0 0,0 0 0,0 0 1,0 0-1,0-1 0,0 1 1,-2-5-1,1 3 15,0 1-1,-1 0 1,1 0-1,-1-1 1,0 1-1,0 0 1,0 1-1,0-1 1,-1 0 0,0 0-1,1 1 1,-1 0-1,-1 0 1,1-1-1,0 2 1,-1-1-1,1 0 1,-1 1 0,0 0-1,0-1 1,0 2-1,0-1 1,0 0-1,-1 1 1,1 0-1,0 0 1,-1 0 0,1 0-1,-1 1 1,1 0-1,-1 0 1,1 0-1,-1 0 1,1 1-1,0 0 1,-1-1-1,1 2 1,0-1 0,-1 0-1,1 1 1,0 0-1,0 0 1,0 0-1,0 1 1,1-1-1,-1 1 1,1 0 0,-1 0-1,1 0 1,0 0-1,0 1 1,1-1-1,-1 1 1,-2 5-1,1 0 24,0-1-1,1 1 0,1 0 0,0 0 1,0 1-1,1-1 0,0 0 1,0 1-1,1-1 0,0 0 0,1 1 1,0-1-1,0 0 0,1 1 0,1-1 1,-1 0-1,1 0 0,1-1 0,7 15 1,-4-9-69,0-1 1,2 0-1,-1 0 1,2-1-1,-1 0 1,2-1 0,0 0-1,0 0 1,1-1-1,0-1 1,17 11 0,-26-18-51,0 0 0,0 0 0,0-1 0,1 0 0,-1 1 0,0-1 1,1 0-1,-1-1 0,0 1 0,1-1 0,-1 1 0,1-1 1,-1 0-1,1 0 0,4-1 0,-6 0 47,-1 0 0,1 0 0,0 0 0,0 0 0,-1 0 0,1 0 0,-1 0 0,1-1 0,-1 1 0,1 0 0,-1-1 0,0 0 1,0 1-1,0-1 0,0 0 0,0 1 0,0-1 0,0 0 0,-1 0 0,1 0 0,0 0 0,-1 1 0,0-1 0,1 0 0,-1 0 0,0 0 0,0-3 0,-1-35-520</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4.964"/>
    </inkml:context>
    <inkml:brush xml:id="br0">
      <inkml:brushProperty name="width" value="0.05" units="cm"/>
      <inkml:brushProperty name="height" value="0.05" units="cm"/>
    </inkml:brush>
  </inkml:definitions>
  <inkml:trace contextRef="#ctx0" brushRef="#br0">0 0 25261,'19'0'1753,"8"5"-1577,2-1-336,5-1-472,3 4 824,-7-3-280,-4 1-224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2.948"/>
    </inkml:context>
    <inkml:brush xml:id="br0">
      <inkml:brushProperty name="width" value="0.05" units="cm"/>
      <inkml:brushProperty name="height" value="0.05" units="cm"/>
    </inkml:brush>
  </inkml:definitions>
  <inkml:trace contextRef="#ctx0" brushRef="#br0">502 104 13499,'8'-7'430,"3"-2"33,0 0-1,0-1 1,-1 0 0,-1-1 0,14-18 0,-23 29-388,1-1-1,-1 0 0,0 1 0,1-1 1,-1 0-1,1 0 0,-1 1 1,0-1-1,0 0 0,1 0 1,-1 1-1,0-1 0,0 0 0,0 0 1,0 0-1,0 1 0,0-1 1,0 0-1,0-1 0,0 2-25,-1 0 0,1-1 0,0 1 1,-1 0-1,1 0 0,0 0 0,-1-1 0,1 1 0,-1 0 0,1 0 0,0 0 0,-1 0 0,1 0 0,-1 0 0,1 0 1,0 0-1,-1 0 0,1 0 0,-1 0 0,1 0 0,-1 0 0,1 0 0,0 0 0,-1 0 0,0 1 0,-30 13 1070,9 1-866,1 1-1,1 1 1,1 0 0,0 2-1,-19 25 1,-73 109 234,62-77-248,4 2 1,-42 98-1,62-114-142,2 0 0,3 1 0,-19 108 0,35-146-113,2 0 1,0 0 0,1-1 0,2 1 0,1 0-1,0 0 1,2 0 0,1-1 0,13 41-1,-12-50-104,0-1-1,1 0 0,0-1 0,1 1 1,0-1-1,1-1 0,1 1 1,0-2-1,0 1 0,1-1 1,1-1-1,0 0 0,0-1 0,1 0 1,0-1-1,23 10 0,-21-11-3,0-2 0,17 5 0,28 0-391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0.653"/>
    </inkml:context>
    <inkml:brush xml:id="br0">
      <inkml:brushProperty name="width" value="0.05" units="cm"/>
      <inkml:brushProperty name="height" value="0.05" units="cm"/>
    </inkml:brush>
  </inkml:definitions>
  <inkml:trace contextRef="#ctx0" brushRef="#br0">42 67 14659,'-42'-67'6930,"67"110"-6383,2-1 0,42 51 1,-40-56-431,23 29-37,3-1 1,3-3 0,3-3 0,2-2 0,3-3-1,127 80 1,-193-134-79,9 5-149,-1 0 1,1-1-1,-1 0 0,1 0 0,15 4 1,-22-8 80,0 0 1,0 1-1,0-1 1,0 0 0,0 0-1,0 0 1,0 0-1,1-1 1,-1 1 0,0 0-1,0-1 1,0 0-1,0 1 1,0-1 0,0 0-1,-1 0 1,1 0-1,0 0 1,0 0 0,-1-1-1,1 1 1,0 0-1,-1-1 1,1 1 0,-1-1-1,0 0 1,0 0-1,1 1 1,-1-1 0,0 0-1,0-2 1,13-27-447,0-7-130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1.137"/>
    </inkml:context>
    <inkml:brush xml:id="br0">
      <inkml:brushProperty name="width" value="0.05" units="cm"/>
      <inkml:brushProperty name="height" value="0.05" units="cm"/>
    </inkml:brush>
  </inkml:definitions>
  <inkml:trace contextRef="#ctx0" brushRef="#br0">385 1 16740,'-7'8'1992,"5"-6"-1792,-13 31 462,1 1 0,1 0 0,2 1-1,-7 42 1,7-34-402,-65 294 1077,8-30-614,23-128-444,-40 172-76,84-347-216,-6 23-582,2 1-1,-2 27 1,9-45-432,-1-9 1015,-1-1-1,0 0 1,0 0-1,0 0 1,0 0 0,0 0-1,0 0 1,1 0-1,-1 0 1,0 0 0,0 0-1,0 0 1,0 0-1,0 0 1,1 0 0,-1 0-1,0 0 1,0 0-1,0 0 1,0 0 0,1 0-1,-1 0 1,0 0-1,0 0 1,0 0 0,0 0-1,0 0 1,1 0-1,-1 0 1,0 0 0,0 0-1,0-1 1,0 1-1,0 0 1,0 0 0,0 0-1,1 0 1,-1 0-1,0 0 1,0 0 0,0-1-1,0 1 1,0 0-1,0 0 1,0 0 0,0 0-1,0 0 1,0-1-1,0 1 1,0 0 0,0 0-1,0 0 1,0 0-1,0-1 1,0 1 0,0 0-1,0 0 1,0 0-1,0 0 1,0-1 0,5-23-607,-2-9-187</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3.523"/>
    </inkml:context>
    <inkml:brush xml:id="br0">
      <inkml:brushProperty name="width" value="0.05" units="cm"/>
      <inkml:brushProperty name="height" value="0.05" units="cm"/>
    </inkml:brush>
  </inkml:definitions>
  <inkml:trace contextRef="#ctx0" brushRef="#br0">33 18 16099,'-16'-5'1241,"-1"-1"1303,18 4-1293,9 0-277,66 0 1029,145 12-1,72 35-2695,-244-36-70,55 19-1,-101-27 760,14 6-73,-17-7 67,0 0 1,0 0-1,1 0 1,-1 0-1,0 1 1,0-1-1,0 0 0,1 0 1,-1 0-1,0 0 1,0 1-1,0-1 1,1 0-1,-1 0 0,0 0 1,0 1-1,0-1 1,0 0-1,0 0 1,0 1-1,1-1 0,-1 0 1,0 0-1,0 1 1,0-1-1,0 0 1,0 1-1,0-1 0,0 0 1,0 0-1,0 1 1,0-1-1,0 0 1,0 0-1,-1 1 0,1-1 1,0 0-1,0 0 1,0 1-1,0-1 0,0 0 1,0 0-1,-1 1 1,1-1-1,0 0 1,0 0-1,0 0 0,-1 1 1,1-1-1,-15 9-407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2.266"/>
    </inkml:context>
    <inkml:brush xml:id="br0">
      <inkml:brushProperty name="width" value="0.05" units="cm"/>
      <inkml:brushProperty name="height" value="0.05" units="cm"/>
    </inkml:brush>
  </inkml:definitions>
  <inkml:trace contextRef="#ctx0" brushRef="#br0">156 1 18444,'-25'25'1816,"-1"4"-1336,-1 4-240,1 4 1297,4 3-1297,4 0-40,9-1-184,6-2-168,6-5-464,3-1-224,10-6-297,4-4 1033,4-12-312,6-5-216,6-11 40</inkml:trace>
  <inkml:trace contextRef="#ctx0" brushRef="#br0" timeOffset="1">561 85 16355,'5'-7'2057,"-8"7"-1305,-19 16-320,-9 8 1969,-3 12-1529,-2 1-320,0 5-336,6-1-8,9-5-208,4-4-112,7-8-320,4-1-160,1-10-408,4-2-145,1-16 81,0-8 328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3.955"/>
    </inkml:context>
    <inkml:brush xml:id="br0">
      <inkml:brushProperty name="width" value="0.05" units="cm"/>
      <inkml:brushProperty name="height" value="0.05" units="cm"/>
    </inkml:brush>
  </inkml:definitions>
  <inkml:trace contextRef="#ctx0" brushRef="#br0">0 1 15683,'3'21'1601,"25"-4"-777,7-5-256,21-6 712,7-6-79,13-2-233,3-4-88,-1 1-632,-5-1-376,-9 2-1912,-2-2 1895,-8 3-391,-4 0-200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4.477"/>
    </inkml:context>
    <inkml:brush xml:id="br0">
      <inkml:brushProperty name="width" value="0.05" units="cm"/>
      <inkml:brushProperty name="height" value="0.05" units="cm"/>
    </inkml:brush>
  </inkml:definitions>
  <inkml:trace contextRef="#ctx0" brushRef="#br0">1 1 17900,'1'1'94,"0"0"0,0 0 0,-1 0 0,1 1-1,0-1 1,0 0 0,-1 0 0,1 1 0,-1-1 0,1 0 0,-1 1 0,0-1 0,1 1 0,-1-1 0,0 0 0,0 1 0,0-1 0,0 1 0,0-1-1,0 1 1,-1 1 0,2 6 154,20 246 1049,65 304 1,-91-593-3041,-2 14 1506,-1 1 0,-17-32 0,-13-13-250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4.925"/>
    </inkml:context>
    <inkml:brush xml:id="br0">
      <inkml:brushProperty name="width" value="0.05" units="cm"/>
      <inkml:brushProperty name="height" value="0.05" units="cm"/>
    </inkml:brush>
  </inkml:definitions>
  <inkml:trace contextRef="#ctx0" brushRef="#br0">65 216 15843,'-13'-6'731,"8"4"-443,0-1-1,-1 1 1,1-1 0,0 0-1,0 0 1,1-1 0,-1 1-1,-3-5 1,7 7-224,1 1 0,-1-1 0,1 0 1,0 1-1,0-1 0,-1 1 0,1-1 1,0 0-1,0 1 0,0-1 0,0 1 1,0-1-1,0 0 0,0 1 0,0-1 1,0 0-1,0 1 0,0-1 0,0 1 1,0-1-1,0 0 0,1 1 0,-1-1 1,0 1-1,0-1 0,1 0 0,-1 1 1,0-1-1,1 1 0,-1-1 0,0 1 1,1-1-1,-1 1 0,1 0 0,0-1 1,21-14 988,-19 13-914,30-14 349,1 2 1,0 1-1,0 1 1,57-10-1,-61 15-353,59-12 280,174-15 0,91 30-430,-177 19-993,-65 5-2577,-93-14 2705,-20-3 472,-11-1-213,-17-1-597</inkml:trace>
  <inkml:trace contextRef="#ctx0" brushRef="#br0" timeOffset="1">214 566 16468,'-3'38'1896,"10"-9"-1168,25-13-160,14-8 969,25-8-393,10-10-152,16-3-232,5-4-96,2-6-232,0 2-312,-17 2-816,-10 5-432,-31 1 912,-8 6-200,-25-3-192</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7.237"/>
    </inkml:context>
    <inkml:brush xml:id="br0">
      <inkml:brushProperty name="width" value="0.05" units="cm"/>
      <inkml:brushProperty name="height" value="0.05" units="cm"/>
    </inkml:brush>
  </inkml:definitions>
  <inkml:trace contextRef="#ctx0" brushRef="#br0">100 41 18212,'-2'-38'2128,"2"38"-2116,0 1-1,0-1 1,0 0-1,0 0 1,0 0 0,0 0-1,0 0 1,-1 0-1,1 0 1,0 0-1,0 0 1,0 0 0,0 0-1,0 0 1,0 0-1,0 0 1,0 0-1,0 0 1,-1 0 0,1 0-1,0 0 1,0 0-1,0 0 1,0 0-1,0 0 1,0 0 0,0 0-1,0 0 1,0 0-1,-1 0 1,1 0-1,0 0 1,0 0 0,0 0-1,0-1 1,0 1-1,0 0 1,0 0-1,0 0 1,0 0 0,0 0-1,0 0 1,0 0-1,0 0 1,0 0-1,0 0 1,0-1 0,0 1-1,0 0 1,-1 0-1,1 0 1,0 0-1,0 0 1,0 0-1,0 0 1,0 0 0,0 0-1,1-1 1,-1 1-1,0 0 1,0 0-1,0 0 1,0 0 0,-7 21 781,-56 370 1061,57-342-1674,-12 140 407,17-183-532,1 1 1,1 0 0,-1 0 0,1-1 0,2 11 0,-2-16-41,-1 0 1,0 0 0,1 0 0,-1 0-1,1 0 1,-1 0 0,1 0-1,0-1 1,-1 1 0,1 0 0,0 0-1,-1 0 1,1-1 0,0 1 0,0 0-1,0-1 1,0 1 0,0-1 0,-1 1-1,1-1 1,0 1 0,0-1 0,0 1-1,1-1 1,-1 0 0,0 0-1,0 0 1,0 0 0,0 0 0,0 0-1,0 0 1,0 0 0,0 0 0,0 0-1,0 0 1,0 0 0,0-1 0,0 1-1,0-1 1,2 0 0,9-4 110,0-1 0,-1-1 0,0 0 0,0 0 0,18-17 0,-18 15-45,307-277 1587,-163 141-1171,-131 124-478,-4 4-311,0-1-1,27-34 1,-47 52 253,0-1-1,0 1 1,0 0 0,0 0-1,1 0 1,-1 0-1,0 0 1,0 0-1,0 0 1,0 0 0,0 0-1,0 0 1,0-1-1,0 1 1,0 0-1,0 0 1,1 0 0,-1 0-1,0 0 1,0 0-1,0 0 1,0-1 0,0 1-1,0 0 1,0 0-1,0 0 1,0 0-1,0 0 1,0 0 0,0-1-1,0 1 1,0 0-1,0 0 1,0 0-1,0 0 1,0 0 0,0 0-1,-1-1 1,1 1-1,0 0 1,0 0-1,0 0 1,0 0 0,0 0-1,0 0 1,0 0-1,0-1 1,0 1 0,-1 0-1,-7 2-793,-10 5 329,-7 7-238,-8 6-230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7.703"/>
    </inkml:context>
    <inkml:brush xml:id="br0">
      <inkml:brushProperty name="width" value="0.05" units="cm"/>
      <inkml:brushProperty name="height" value="0.05" units="cm"/>
    </inkml:brush>
  </inkml:definitions>
  <inkml:trace contextRef="#ctx0" brushRef="#br0">1 1 15331,'16'18'2217,"1"5"-1081,-1 3-424,1 6 1689,0 1-1001,5 2-320,2 7-200,2 2-536,-3-1-328,3-1-800,1-5-392,1-10 976,4-5-224,-3-15-168</inkml:trace>
  <inkml:trace contextRef="#ctx0" brushRef="#br0" timeOffset="1">765 214 18964,'13'22'1872,"-13"14"-1167,-7 1-297,-6 9 1080,3 4-608,1 3-312,1-3-208,5-10-536,4-4-440,9-16 536,4-7-112,7-19-96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8.104"/>
    </inkml:context>
    <inkml:brush xml:id="br0">
      <inkml:brushProperty name="width" value="0.05" units="cm"/>
      <inkml:brushProperty name="height" value="0.05" units="cm"/>
    </inkml:brush>
  </inkml:definitions>
  <inkml:trace contextRef="#ctx0" brushRef="#br0">98 4 17268,'2'-1'234,"1"0"1,-1 1 0,1-1-1,-1 1 1,1 0 0,-1 0-1,1 0 1,-1 0 0,1 0-1,-1 1 1,1-1 0,-1 1-1,1-1 1,-1 1 0,4 1-1,-5 0-85,1-1 0,0 1 0,-1-1 0,1 1 0,-1 0 0,0 0-1,1-1 1,-1 1 0,0 0 0,0 0 0,0 0 0,-1 0 0,1 0 0,0 0 0,-1 1 0,1-1 0,-1 4-1,1 6-22,0 0-1,-1 0 1,-1 0-1,0-1 1,0 1 0,-2 0-1,1-1 1,-1 1-1,-1-1 1,-8 19-1,-8 10-69,-34 55 0,48-87-14,-6 11-7,3-6-6,1 0-1,-9 18 1,16-28-11,0 0-1,-1-1 0,1 1 0,1 0 1,-1 0-1,0 0 0,1 0 1,-1 0-1,1 0 0,0 0 0,0 0 1,0 0-1,0-1 0,1 1 1,-1 0-1,1 0 0,2 6 0,-2-7 10,0 0 0,1 0-1,-1-1 1,1 1-1,0 0 1,-1 0-1,1-1 1,0 1-1,0-1 1,0 0-1,0 1 1,0-1-1,1 0 1,-1 0-1,0 0 1,0-1-1,1 1 1,2 0-1,6 1 88,0 0 0,19-1 0,-23-1-69,377-17 301,-331 13-1050,-21 1 368,52-11 1,-34 1-127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8.560"/>
    </inkml:context>
    <inkml:brush xml:id="br0">
      <inkml:brushProperty name="width" value="0.05" units="cm"/>
      <inkml:brushProperty name="height" value="0.05" units="cm"/>
    </inkml:brush>
  </inkml:definitions>
  <inkml:trace contextRef="#ctx0" brushRef="#br0">218 7 21085,'0'-1'68,"1"1"0,-1-1 0,0 1 1,1-1-1,-1 1 0,1 0 1,-1-1-1,1 1 0,-1-1 1,1 1-1,-1 0 0,1-1 1,-1 1-1,1 0 0,-1 0 1,1 0-1,0-1 0,-1 1 1,1 0-1,-1 0 0,1 0 1,0 0-1,-1 0 0,1 0 1,1 0-1,15 10 609,13 23 3,-28-31-530,18 26 27,-1 1 1,-1 1-1,-1 0 1,-2 1 0,-1 1-1,-2 0 1,-1 1-1,9 41 1,-13-34-67,-1 0 1,-2 1 0,-2-1-1,-1 1 1,-3 0 0,-10 66-1,5-66-160,-2-1 1,-2 0-1,-2-1 0,-1 0 0,-2-1 0,-2-1 0,-1-1 0,-2 0 1,-1-1-1,-2-2 0,-1 0 0,-2-2 0,-1-1 0,-1-1 0,-37 29 1,-19 1-160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9.034"/>
    </inkml:context>
    <inkml:brush xml:id="br0">
      <inkml:brushProperty name="width" value="0.05" units="cm"/>
      <inkml:brushProperty name="height" value="0.05" units="cm"/>
    </inkml:brush>
  </inkml:definitions>
  <inkml:trace contextRef="#ctx0" brushRef="#br0">154 1 16804,'-12'57'1792,"2"5"-1168,-1 15-160,-1 11 864,1 16-527,0 1-105,-1-5-176,2-7-104,1-8-280,1-8-224,-1-19-632,2-17-256,-3-25 776,1-10-192,-3-19-153</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9.432"/>
    </inkml:context>
    <inkml:brush xml:id="br0">
      <inkml:brushProperty name="width" value="0.05" units="cm"/>
      <inkml:brushProperty name="height" value="0.05" units="cm"/>
    </inkml:brush>
  </inkml:definitions>
  <inkml:trace contextRef="#ctx0" brushRef="#br0">0 516 17012,'1'-4'227,"-1"-1"-1,1 1 1,0 0 0,0 0 0,0-1 0,0 1 0,1 0 0,0 0 0,0 0-1,0 1 1,3-5 0,32-39 617,-23 31-197,135-155 2127,37-45-958,-185 215-1808,-1 0 0,0 1 0,1-1 0,-1 0 0,1 0 0,-1 1 0,1-1 0,0 1 0,-1-1 0,1 0-1,-1 1 1,1-1 0,0 1 0,0-1 0,-1 1 0,1 0 0,0-1 0,0 1 0,0 0 0,-1-1 0,1 1 0,0 0 0,0 0 0,0 0 0,0 0 0,1 0 0,0 1-1,-1 0 1,1 0-1,-1 1 1,0-1-1,1 1 0,-1-1 1,0 1-1,0-1 1,0 1-1,0 0 1,1 2-1,72 144 15,2 4-3926,-71-141 3511,0-1 0,0 2 1,3 11-1,-1 1-589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9.990"/>
    </inkml:context>
    <inkml:brush xml:id="br0">
      <inkml:brushProperty name="width" value="0.05" units="cm"/>
      <inkml:brushProperty name="height" value="0.05" units="cm"/>
    </inkml:brush>
  </inkml:definitions>
  <inkml:trace contextRef="#ctx0" brushRef="#br0">1 0 17476,'10'457'6470,"-9"-329"-5612,-1-110-759,0 1-19,0-1 0,1 1 0,1-1 0,1 0 0,6 27 0,-8-44-71,-1 1 0,0-1 1,1 0-1,-1 0 0,1 0 1,-1 0-1,1 0 0,0 0 1,-1 0-1,1 0 0,0 0 1,0 0-1,0 0 0,0 0 0,0 0 1,0 0-1,0-1 0,0 1 1,0 0-1,0-1 0,0 1 1,0-1-1,2 1 0,-2-1 3,1 0 0,0 0 1,-1 0-1,1-1 0,0 1 0,-1 0 0,1-1 0,-1 1 0,1-1 0,-1 0 0,1 1 0,-1-1 0,1 0 1,-1 0-1,2-1 0,6-6 58,0 0 1,-1-1-1,14-18 0,-18 21-43,241-360 957,-239 357-1002,-1 1-90,0 1 0,-1-1 0,0 0 1,3-11-1,-6 17 91,-1 1 0,1-1 1,-1 1-1,0 0 0,0-1 1,1 1-1,-1-1 0,0 1 1,0-1-1,-1 1 0,1 0 1,0-1-1,0 1 0,-1-1 0,1 1 1,0 0-1,-1-1 0,0 1 1,1 0-1,-1-1 0,0 1 1,0 0-1,1 0 0,-1 0 1,0 0-1,0 0 0,0 0 1,0 0-1,-1 0 0,1 0 1,0 0-1,-2-1 0,-20-7-234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2.685"/>
    </inkml:context>
    <inkml:brush xml:id="br0">
      <inkml:brushProperty name="width" value="0.05" units="cm"/>
      <inkml:brushProperty name="height" value="0.05" units="cm"/>
    </inkml:brush>
  </inkml:definitions>
  <inkml:trace contextRef="#ctx0" brushRef="#br0">1 184 16660,'0'-1'1808,"4"5"-1000,5 5-312,6 2 905,4 2-249,8 1-480,3 4-216,6-1-584,4-1-416,3-6-480,-1-2 816,0-2-208,-4-2-209</inkml:trace>
  <inkml:trace contextRef="#ctx0" brushRef="#br0" timeOffset="1">520 1 16676,'10'28'1472,"5"-3"-1040,3 3-192,0 5 416,1 0-80,-5 2-88,-4-1-184,-10 3-200,-7 2-48,-17 1-48,-5-2-128,-17-10 120,-10-6-48,0-11 0</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0.388"/>
    </inkml:context>
    <inkml:brush xml:id="br0">
      <inkml:brushProperty name="width" value="0.05" units="cm"/>
      <inkml:brushProperty name="height" value="0.05" units="cm"/>
    </inkml:brush>
  </inkml:definitions>
  <inkml:trace contextRef="#ctx0" brushRef="#br0">0 0 16516,'13'40'1576,"4"-1"-1072,0-4-208,8-8 640,5-4-768,6-15 1673,2-8-1561,8-18-136,0-10 40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0.826"/>
    </inkml:context>
    <inkml:brush xml:id="br0">
      <inkml:brushProperty name="width" value="0.05" units="cm"/>
      <inkml:brushProperty name="height" value="0.05" units="cm"/>
    </inkml:brush>
  </inkml:definitions>
  <inkml:trace contextRef="#ctx0" brushRef="#br0">150 180 17876,'-10'5'227,"0"1"0,0 0 0,0 1 0,1-1 0,0 2 0,1-1 0,-1 2 0,1-1 0,1 1 0,0 0 0,0 0 0,1 1 0,0 0 0,0 0 0,1 0 0,1 1 0,0 0 0,0 0 0,1 0 0,0 0 0,-1 20 0,3-28-207,1 0-1,0 0 1,0 0 0,0 0-1,1 0 1,-1 0 0,1-1-1,0 1 1,0 0-1,0 0 1,0 0 0,0-1-1,0 1 1,1-1 0,2 4-1,-3-4-3,1-1 0,0 1 0,-1-1-1,1 1 1,0-1 0,0 0 0,0 0-1,0 0 1,0 0 0,0 0 0,0-1 0,0 1-1,1 0 1,-1-1 0,0 0 0,3 1 0,1-1 17,1-1-1,-1 1 1,1-1 0,-1 0 0,0-1 0,1 0 0,-1 0 0,0 0 0,0-1 0,0 1 0,0-1 0,7-6 0,6-5 102,0 0 0,-1-2-1,-1 0 1,-1-1 0,0-1 0,-1 0 0,-1-1-1,-1-1 1,0 0 0,-2 0 0,0-2 0,12-33-1,-18 30 4,-7 14-98,2 11-42,-1 0 1,1-1 0,0 1-1,-1 0 1,1 0-1,0 0 1,0 0-1,-1 0 1,1 0 0,0 0-1,-1 0 1,1 0-1,0 0 1,-1 0 0,1 0-1,0 0 1,-1 0-1,1 0 1,0 0 0,-1 0-1,1 0 1,0 0-1,-1 0 1,1 0-1,0 1 1,-1-1 0,1 0-1,0 0 1,0 0-1,-1 1 1,1-1 0,0 0-1,-4 3-66,1 0 1,0 0-1,0 0 0,0 0 0,1 1 0,-1-1 0,1 1 0,-1 0 1,1 0-1,-2 5 0,-15 46-1013,17-50 920,0 2-276,0 1-1,0-1 1,0 14 0,2-20 349,0 0 1,0 0-1,0 0 0,0 0 0,0 0 0,0 0 0,0 0 1,0 0-1,1-1 0,-1 1 0,0 0 0,1 0 0,-1 0 1,0 0-1,1-1 0,-1 1 0,2 1 0,-1-1 18,0-1-1,-1 0 0,1 0 1,0 1-1,0-1 1,0 0-1,-1 0 0,1 0 1,0 0-1,0 0 1,0 0-1,0 0 0,-1 0 1,1 0-1,0 0 1,0-1-1,0 1 1,-1 0-1,1 0 0,0-1 1,0 1-1,-1-1 1,1 1-1,1-1 0,24-19-785,8-9-141</inkml:trace>
  <inkml:trace contextRef="#ctx0" brushRef="#br0" timeOffset="1">573 1 13699,'-1'11'483,"0"0"0,0 0 0,-2 0 0,-5 19 0,-1 2-24,7-21-251,-60 272 3935,54-230-3412,2 0-1,2 0 1,5 79-1,1-117-562,0-1 0,0 1-1,5 16 1,-6-27-140,1-1 0,-1 1 0,1 0 0,0 0 0,0-1 0,0 1 0,4 3-1,-5-6-29,0 0-1,0 0 1,0 0-1,0 0 1,0 0-1,0 0 0,0 0 1,1 0-1,-1-1 1,0 1-1,1-1 1,-1 1-1,0-1 1,1 1-1,-1-1 0,1 0 1,-1 1-1,1-1 1,-1 0-1,2 0 1,-1-1-10,0 1 1,-1-1 0,1 1 0,0-1-1,-1 1 1,1-1 0,-1 0 0,1 0 0,-1 0-1,0 0 1,1 0 0,-1 0 0,0 0-1,1-1 1,-1 1 0,0 0 0,0-1-1,0 1 1,0 0 0,0-1 0,-1 1-1,1-1 1,0 0 0,0-2 0,2-6-60,0 0 1,3-20-1,-6 29 69,14-157-634,-2 8 28,15-1 36,-22 127 442,2 1 0,1 0 0,1 0 0,14-27 0,-19 43 89,1-1 1,0 1-1,1 0 0,-1 0 1,1 1-1,9-8 0,-12 12 43,0-1-1,0 1 0,0 0 0,0 0 0,0 0 1,1 0-1,-1 1 0,0 0 0,1-1 0,-1 1 1,1 0-1,0 1 0,-1-1 0,1 1 1,0-1-1,5 1 0,-8 0 9,0 0 0,0 1-1,0-1 1,0 0 0,0 0 0,0 1-1,0-1 1,0 0 0,0 1 0,0-1 0,0 1-1,0-1 1,-1 1 0,1 0 0,0-1 0,0 1-1,-1 0 1,1-1 0,0 1 0,-1 0 0,1 0-1,-1 0 1,2 1 0,-2 0 6,1 0-1,-1 0 1,1 0 0,-1 0-1,0 0 1,0 0 0,0 0-1,0-1 1,0 1 0,0 0-1,-2 3 1,1 1 29,-1 0-1,0 0 1,0 0 0,-1 0 0,0-1-1,-5 9 1,1-6 22,-1 0 1,1 0-1,-1-1 0,0-1 1,-1 1-1,1-1 0,-1 0 1,-1-1-1,-18 8 0,12-7-158,-1 0 0,1-2 0,-1 0 0,1 0 0,-27 0 0,6-5-555,36 1 628,0 0 0,0 0 0,0 0 0,-1 0 0,1 0 1,0 0-1,0-1 0,0 1 0,0 0 0,0-1 0,0 1 0,-1-1 0,1 1 0,0-1 0,0 1 0,1-1 0,-1 0 0,0 0 0,0 1 0,0-1 0,0 0 0,1 0 0,-1 0 0,0 0 0,1 0 0,-1 0 0,0-2 1,7-9-428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1.223"/>
    </inkml:context>
    <inkml:brush xml:id="br0">
      <inkml:brushProperty name="width" value="0.05" units="cm"/>
      <inkml:brushProperty name="height" value="0.05" units="cm"/>
    </inkml:brush>
  </inkml:definitions>
  <inkml:trace contextRef="#ctx0" brushRef="#br0">48 0 20500,'7'8'1969,"-7"4"-1465,-8 14-216,-2 4 1128,-2 9-888,1 1-200,4-3-344,2-1-296,4-11-608,2-11 1800,4-17-984,0-8-40,2-14-64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1.624"/>
    </inkml:context>
    <inkml:brush xml:id="br0">
      <inkml:brushProperty name="width" value="0.05" units="cm"/>
      <inkml:brushProperty name="height" value="0.05" units="cm"/>
    </inkml:brush>
  </inkml:definitions>
  <inkml:trace contextRef="#ctx0" brushRef="#br0">52 1 17924,'-3'45'1090,"-8"298"3887,12-263-4554,4 0 0,18 99 0,-20-167-531,-2-14-183,-5-22-83,-4-11 21,-45-156-1037,47 178 1309,6 19 56,8 24 76,-6-23-93,0-1 0,0 0 0,1 0 1,0 0-1,0-1 0,1 1 0,-1-1 1,1 0-1,1 0 0,-1 0 0,1 0 0,-1-1 1,1 0-1,1 0 0,-1 0 0,0 0 1,1-1-1,8 4 0,-6-5 53,0 1 0,1-1 0,-1-1-1,0 1 1,1-1 0,-1-1 0,1 0 0,-1 0 0,1 0 0,-1-1 0,0-1 0,1 1-1,14-6 1,27-13-159,-1-6-42</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2.042"/>
    </inkml:context>
    <inkml:brush xml:id="br0">
      <inkml:brushProperty name="width" value="0.05" units="cm"/>
      <inkml:brushProperty name="height" value="0.05" units="cm"/>
    </inkml:brush>
  </inkml:definitions>
  <inkml:trace contextRef="#ctx0" brushRef="#br0">196 0 13995,'-9'3'402,"1"-1"0,-1 1 1,1 0-1,0 1 0,0 0 0,0 0 0,1 1 0,0 0 1,0 0-1,0 1 0,-11 11 0,6-4 201,1 0 0,0 1 0,1 0 0,-16 30-1,22-37-418,1 0 0,-1 1 0,2 0 0,-1 0 0,-1 12 0,3-19-151,1 0 0,0 1 0,0-1-1,-1 1 1,1-1 0,0 1 0,0-1 0,0 1-1,1-1 1,-1 1 0,0-1 0,1 1-1,-1-1 1,1 1 0,-1-1 0,1 0-1,-1 1 1,1-1 0,0 0 0,0 0 0,0 1-1,0-1 1,0 0 0,0 0 0,0 0-1,0 0 1,0 0 0,0 0 0,1-1-1,-1 1 1,0 0 0,0-1 0,1 1 0,-1 0-1,1-1 1,2 1 0,1-1 32,1 1 0,-1-2 0,1 1 0,-1 0 0,1-1 0,-1 0 0,0 0 0,1-1 0,-1 0 0,0 0 0,0 0 0,0 0 0,6-4 0,4-3 87,0-1 1,25-21-1,-20 12-38,-2-1 0,0 0 1,-1-1-1,-1-1 0,26-48 0,-42 70-115,0 0 0,0 0-1,0 0 1,0 0-1,0 0 1,0 1 0,0-1-1,0 0 1,0 0-1,0 0 1,0 0 0,0 0-1,1 0 1,-1 0 0,0 0-1,0 0 1,0 0-1,0 0 1,0 0 0,0 0-1,0 0 1,0 0 0,0 0-1,0 0 1,0 0-1,0 0 1,0 0 0,1 0-1,-1 0 1,0 0-1,0 0 1,0 0 0,0 0-1,0 0 1,0 0 0,0 0-1,0 0 1,0 0-1,0-1 1,0 1 0,0 0-1,0 0 1,0 0 0,0 0-1,0 0 1,1 0-1,-1 0 1,0 0 0,0 0-1,0 0 1,-1 13-53,-7 31-21,5-22 38,-2 2-6,-6 57-3,11-73 41,0 0 1,0-1-1,0 1 0,1 0 0,0 0 1,1-1-1,-1 1 0,4 7 0,-4-14-34,-1 1-1,1-1 1,0 1 0,0-1-1,0 0 1,0 1-1,0-1 1,0 0-1,0 0 1,1 0 0,-1 0-1,0 0 1,1 0-1,-1 0 1,0-1-1,1 1 1,-1 0 0,1-1-1,-1 1 1,1-1-1,0 1 1,-1-1 0,1 0-1,-1 0 1,1 0-1,0 0 1,-1 0-1,1 0 1,0 0 0,-1 0-1,1-1 1,1 0-1,4 0-110,1-2-1,-1 1 0,0-1 0,0 0 0,11-6 0,8-9-290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2.434"/>
    </inkml:context>
    <inkml:brush xml:id="br0">
      <inkml:brushProperty name="width" value="0.05" units="cm"/>
      <inkml:brushProperty name="height" value="0.05" units="cm"/>
    </inkml:brush>
  </inkml:definitions>
  <inkml:trace contextRef="#ctx0" brushRef="#br0">0 0 18964,'10'0'1848,"-1"16"-1111,-1 8-265,0 18 960,0 14-224,-1 17-384,0 10-191,-5 7-169,-1 1-80,2-7-232,0-2-176,3-13-896,-2-11-1889,-4-22 2409,3-10-336,13-19-296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2.898"/>
    </inkml:context>
    <inkml:brush xml:id="br0">
      <inkml:brushProperty name="width" value="0.05" units="cm"/>
      <inkml:brushProperty name="height" value="0.05" units="cm"/>
    </inkml:brush>
  </inkml:definitions>
  <inkml:trace contextRef="#ctx0" brushRef="#br0">1 1 16235,'13'24'1905,"7"9"-1137,17 10-192,9 6 800,16 11-415,6 4-129,10 11-168,1-1-120,-2 2-280,-3-7-176,-13-9-304,-10-7-184,-15-12-520,-7-8-184,-21-22 808,-19-33-889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3.315"/>
    </inkml:context>
    <inkml:brush xml:id="br0">
      <inkml:brushProperty name="width" value="0.05" units="cm"/>
      <inkml:brushProperty name="height" value="0.05" units="cm"/>
    </inkml:brush>
  </inkml:definitions>
  <inkml:trace contextRef="#ctx0" brushRef="#br0">11 690 15195,'-10'1'1260,"9"2"-256,15 6 410,26 6 231,-34-13-1471,0 0 1,0-1-1,0 0 1,0-1-1,0 1 1,0-1 0,0 0-1,1 0 1,-1-1-1,0 0 1,0 0-1,0 0 1,-1-1-1,1 0 1,11-5-1,-11 3-50,-1 1-1,1-2 1,-1 1-1,0-1 1,0 0-1,0 0 1,0 0-1,-1 0 1,0-1-1,0 0 1,-1 0-1,1 0 1,-1 0-1,2-7 1,3-12 59,0 0 0,-2-1 1,-1 1-1,-1-1 1,-1 0-1,-1 0 0,-2 0 1,-3-32-1,-4-11 93,-30-126 1,8 96-383,49 137-274,3-1 0,1-1 0,1-2 0,57 59-1,-65-75 133,1-1-1,1-1 1,1-1-1,0-1 1,1-1-1,0 0 1,1-2-1,1 0 1,45 14-1,-5-14-284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5.112"/>
    </inkml:context>
    <inkml:brush xml:id="br0">
      <inkml:brushProperty name="width" value="0.05" units="cm"/>
      <inkml:brushProperty name="height" value="0.05" units="cm"/>
    </inkml:brush>
  </inkml:definitions>
  <inkml:trace contextRef="#ctx0" brushRef="#br0">28 587 18108,'7'-4'365,"1"-1"-96,0 0 0,0 1-1,1 0 1,-1 1-1,12-4 1,-19 7-217,0 0 0,1-1 0,-1 1 0,0 0 0,1 0 0,-1 0 0,0 0 0,1 0 0,-1 1 0,0-1 0,1 0 0,-1 0 0,0 1 0,1-1 0,-1 1 0,0 0 0,2 1 0,-1-1 22,-1 0 0,0 0 0,0 1 0,0-1 0,0 1 1,-1-1-1,1 1 0,0-1 0,-1 1 0,1 0 0,-1-1 0,1 1 0,-1 0 0,0-1 0,0 1 0,0 0 1,0-1-1,0 3 0,-3 32 277,-2-1 0,-1 0 0,-2 0 0,-13 34 0,18-58-284,-33 93 245,19-61-984,-16 71-1,74-226-3589,83-331 1894,-116 409 2869,-2 24 219,-3 16-194,-1 18 31,0 70 421,5 150 439,-1-164-1003,16 81 0,21 12-256,-45-171-97,-3-8 22,-5-11 75,-2-13-34,1-1 0,1 1 0,2-2 0,2 1 0,0-1 0,2 0 0,2 0 0,1 0 0,5-55-1,-4 81-118,1 0-1,0 0 0,1 0 1,0 1-1,0-1 0,0 0 1,0 1-1,1-1 0,3-4 1,-5 8-8,0 1-1,0-1 1,1 1 0,-1 0 0,1-1 0,-1 1 0,0 0 0,1 0 0,0 0-1,-1 0 1,1 0 0,0 0 0,-1 1 0,1-1 0,0 1 0,0-1 0,0 1-1,-1-1 1,1 1 0,0 0 0,0 0 0,0 0 0,0 0 0,0 0-1,0 1 1,-1-1 0,1 0 0,0 1 0,0-1 0,0 1 0,-1 0 0,3 1-1,3 2-50,0 0-1,1 0 0,-2 1 0,1 0 0,-1 1 0,1 0 0,-2 0 0,1 0 1,-1 0-1,1 1 0,4 10 0,-3-6-59,0 0 1,-2 1-1,1 0 1,-2 0-1,1 0 0,3 23 1,-7-29 55,1-1 15,-1 1 0,0-1 0,-1 1 0,1-1-1,-1 1 1,0-1 0,-1 1 0,1 0 0,-2 5-1,17-42 352,-1-2-1,17-59 0,-26 72-51,0-1 0,-2 0 0,-1 1 0,0-1 0,-3-41 0,5 66-233,0 0 0,0 0 0,0-1 0,1 1 0,-1-1 0,1 0 0,0 0 0,0-1 0,0 1 0,0-1 0,11 2 0,-8-3-16,1-1 0,0 0 1,0 0-1,0-1 0,0 0 0,0-1 0,-1 0 0,1-1 0,0 1 0,-1-2 0,0 1 0,0-1 0,0 0 1,0-1-1,-1 0 0,12-10 0,-3 2 19,0-1 0,-2 0 0,0-2 0,0 1 0,-2-2 0,14-20 0,-15 17 3,-1 0-1,0 0 1,-2-1 0,10-32-1,-15 42-21,-1 0 0,1-1 0,-2 0 0,0 1 0,0-1-1,-1 0 1,-1 0 0,0 0 0,0 1 0,-4-14 0,5 24-7,-1-1-1,1 0 1,0 0 0,-1 1 0,0-1 0,1 0-1,-1 1 1,0-1 0,0 1 0,0-1 0,0 1-1,0-1 1,0 1 0,0 0 0,0-1 0,-1 1-1,1 0 1,-1 0 0,1 0 0,-1 0 0,1 0-1,-1 0 1,1 0 0,-1 1 0,0-1 0,1 1-1,-1-1 1,0 1 0,0-1 0,-2 1 0,1 0-2,0 1 1,1 0 0,-1 0-1,0 0 1,0 0 0,0 0 0,1 0-1,-1 1 1,1-1 0,-1 1-1,1 0 1,-1 0 0,1 0 0,0 0-1,0 0 1,0 0 0,-3 5-1,-4 7-3,0 0-1,1 1 0,0 0 1,2 1-1,-1 0 0,2 0 1,0 0-1,-4 27 0,6-21 3,1 0 0,0 1 0,2 0 0,0-1 0,2 1 0,3 22 0,-2-34 1,0 1 0,0-1 0,1 0 1,1 0-1,0 0 0,0 0 0,1-1 0,0 0 0,1 0 0,0-1 0,1 1 0,0-2 0,0 1 0,1-1 0,14 10 0,-17-13 7,1-1-1,0 0 0,0-1 1,0 1-1,0-1 1,1 0-1,-1-1 1,1 0-1,0 0 1,0-1-1,-1 0 1,1 0-1,0-1 0,0 0 1,0 0-1,0-1 1,0 0-1,0-1 1,-1 1-1,1-1 1,-1-1-1,1 0 0,-1 0 1,7-4-1,-8 4 31,-1 0 0,0 0 0,0-1 0,-1 1 0,1-1 1,-1-1-1,0 1 0,0 0 0,0-1 0,-1 0 0,1 0 0,-1 0 0,0 0 0,-1-1 0,1 1 0,-1-1 0,2-10 0,-3 12-5,0 0 1,-1 0-1,1 0 0,-1-1 1,0 1-1,-1 0 0,1 0 1,-1 0-1,0-1 0,0 1 1,0 0-1,0 0 0,-1 0 1,1 1-1,-1-1 0,0 0 1,0 1-1,-1-1 0,1 1 1,-1-1-1,1 1 0,-1 0 1,0 0-1,-1 1 0,1-1 1,-4-2-1,6 4-25,-1 0 0,0 0 0,0 0 0,0 0-1,0 0 1,0 1 0,0-1 0,0 1 0,0-1 0,0 1 0,0 0 0,0-1-1,0 1 1,0 0 0,0 0 0,0 1 0,-4 0 0,5-1-8,0 0 0,1 1 1,-1-1-1,0 0 0,1 1 1,-1-1-1,1 0 0,-1 1 0,1-1 1,-1 1-1,0-1 0,1 1 1,0-1-1,-1 1 0,1-1 1,-1 1-1,1 0 0,0-1 0,-1 1 1,1 0-1,0 0 0,-1 0-2,1 1-1,0-1 1,0 1-1,0-1 1,0 1-1,0-1 1,1 0-1,-1 1 0,0-1 1,1 1-1,-1-1 1,1 0-1,-1 1 1,2 1-1,2 3-10,0 0 0,1 0 0,-1 0 0,1-1 1,1 0-1,-1 0 0,0 0 0,1-1 0,0 0 0,0 0 0,1 0 0,-1-1 0,1 0 0,10 4 0,-3-2 4,1-1 0,-1-1 0,1 0 0,0 0 0,0-2 1,18 1-1,-25-2 17,0-1 1,0 0 0,0 0-1,-1-1 1,1 1 0,0-2-1,-1 1 1,1-1 0,-1 0 0,0-1-1,0 0 1,0 0 0,0 0-1,8-8 1,-10 7 2,-1 1 0,0 0-1,0-1 1,-1 0 0,1 0 0,-1 0 0,0-1-1,0 1 1,-1-1 0,1 0 0,-1 1 0,-1-1-1,1 0 1,-1 0 0,0 0 0,0 0 0,-1 0-1,0 0 1,0-9 0,-1 12-5,1 0 0,-1 1-1,1-1 1,-1 0 0,0 0 0,0 0 0,0 1 0,0-1-1,0 0 1,-1 1 0,1-1 0,-1 1 0,0-1 0,0 1-1,0 0 1,-2-2 0,3 3-4,-1 0 1,1 0-1,0 0 1,-1 1-1,1-1 1,-1 0-1,1 1 0,0 0 1,-1-1-1,1 1 1,-1 0-1,1-1 1,-1 1-1,0 0 1,1 0-1,-1 0 0,1 1 1,-1-1-1,1 0 1,-1 0-1,1 1 1,-1-1-1,1 1 0,0 0 1,-1-1-1,1 1 1,0 0-1,-1 0 1,1 0-1,0-1 0,0 1 1,-2 3-1,-1 0-2,0 0 0,1 0 0,0 1 0,0-1 0,0 1 0,0 0 0,1 0 0,-1 0 0,1 0 0,1 0 0,-1 1 0,1-1-1,0 0 1,0 1 0,0-1 0,1 1 0,0 0 0,0-1 0,1 7 0,-1-8 3,1-1 0,-1 0 0,1 0 0,0 0 0,0 0 0,0 0 0,0 0 0,0 0 0,1 0 0,-1 0 0,1 0 0,0-1 0,0 1 0,0-1 0,0 1 0,0-1 0,0 0 0,1 0 0,-1 0 0,1 0 0,-1 0 0,1 0 0,0-1 0,0 1 0,0-1 0,0 0 0,0 0 0,0 0 0,0 0 0,0 0 0,0-1 0,1 0 0,-1 1 0,4-2 0,2 1 3,-1-2 0,0 1 1,0-1-1,1 0 0,-1-1 0,-1 0 1,1 0-1,0-1 0,-1 0 0,1 0 1,-1-1-1,0 0 0,-1 0 0,1-1 1,5-6-1,2-2 9,-2 0-1,0-1 1,-1-1 0,0 0 0,14-28 0,-24 42-12,1-2-4,0 1 0,-1-1 0,1 1 0,-1-1 0,0 0 0,0 0 0,0 1 0,0-7 0,-1 10 3,0 0 0,0 0 0,0 0 0,0 0 0,0 0 1,0 0-1,0-1 0,1 1 0,-1 0 0,0 0 0,0 0 1,0 0-1,0 0 0,0 0 0,0 0 0,0 0 0,0 0 0,0 0 1,0-1-1,0 1 0,0 0 0,0 0 0,0 0 0,-1 0 1,1 0-1,0 0 0,0 0 0,0 0 0,0 0 0,0 0 1,0 0-1,0-1 0,0 1 0,0 0 0,0 0 0,0 0 0,0 0 1,0 0-1,0 0 0,0 0 0,0 0 0,-1 0 0,1 0 1,0 0-1,0 0 0,0 0 0,0 0 0,0 0 0,0 0 1,0 0-1,0 0 0,0 0 0,0 0 0,-1 0 0,1 0 1,0 0-1,0 0 0,0 0 0,0 0 0,0 0 0,0 0 0,0 0 1,0 0-1,0 0 0,-7 7-32,-3 14-2,3-3-7,2 1 0,-7 38 0,11-50 38,0 1 1,1 0-1,0-1 1,0 1-1,0 0 0,1 0 1,1-1-1,-1 1 1,1-1-1,4 12 1,-5-17 5,0 0 0,0 0-1,0 0 1,1 0 0,-1 0 0,0 0 0,1-1 0,-1 1 0,1 0 0,-1-1 0,1 1 0,0-1 0,0 0 0,0 1 0,0-1 0,0 0 0,0 0 0,0 0 0,3 0 0,-1 0 3,-1-1 0,1 1-1,-1-1 1,0 0 0,1-1 0,-1 1-1,1-1 1,-1 1 0,0-1 0,1 0-1,5-3 1,2-1 11,-1 0 0,1-2-1,-1 1 1,-1-1 0,1-1 0,13-13-1,-4 0 6,-1-2-1,-1 0 0,0 0 0,-2-2 0,-1 0 1,-1 0-1,15-44 0,-8 8-91,-2-2 0,12-79-1,-27 126 37,8-67-132,-11 75 131,0 0 0,0 0 0,0 0 0,-1 0 0,0 0 1,-1 1-1,-4-16 0,-2 13-78,2 12 33,-4 21-40,-1 19 100,2 0 0,2 0 0,2 1 1,0 69-1,5-79 57,2 0-1,1 0 1,10 47 0,-8-59-18,1-1 0,0 1 0,2-2-1,0 1 1,2-1 0,15 25 0,-21-38-30,0 0 0,0 0 0,1-1 0,0 1 0,0-1 0,0 0 0,1 0 0,0-1 0,-1 0 0,2 0 0,11 6 0,-17-9 4,-1-1 0,0 0 0,1 1 0,-1-1 0,1 0 0,-1 0 0,1 0 0,-1 1 0,1-1 0,-1 0 0,1 0-1,-1 0 1,1 0 0,-1 0 0,1 0 0,-1 0 0,1 0 0,-1 0 0,1 0 0,-1 0 0,1 0 0,-1 0 0,1 0 0,-1-1 0,0 1 0,1 0 0,-1 0 0,1-1 0,-1 1 0,1 0 0,-1 0 0,0-1 0,1 1 0,0-1 0,-1 0-15,0-1 0,0 1 1,0 0-1,0 0 0,0 0 0,0 0 0,0-1 1,-1 1-1,1 0 0,0 0 0,-1 0 1,1 0-1,-1 0 0,1 0 0,-1 0 0,-1-2 1,-7-11-219,0 1 1,-1 0 0,-1 0 0,-19-17-1,-56-42-561,41 35 456,-22-16 64,31 26 676,1-3 0,-48-51 0,82 81-359,1-1 0,-1 0 0,0 1 0,1-1 1,-1 0-1,1 1 0,-1-1 0,1 0 0,0 0 0,-1 1 0,1-1 0,0 0 0,0 0 0,-1 0 1,1 1-1,0-1 0,0 0 0,0 0 0,0-1 0,0 2-9,1-1 1,-1 1-1,0-1 1,0 1-1,1 0 0,-1-1 1,0 1-1,1-1 0,-1 1 1,1 0-1,-1-1 0,0 1 1,1 0-1,-1 0 1,1-1-1,-1 1 0,1 0 1,-1 0-1,1 0 0,-1 0 1,1-1-1,0 1 0,30 0 666,86 19 313,-66-9-1143,70 4 0,-105-14 87,-1 0-1,1 0 0,-1-2 0,0 0 0,1 0 1,-1-2-1,0 0 0,28-12 0,6-12-151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5.683"/>
    </inkml:context>
    <inkml:brush xml:id="br0">
      <inkml:brushProperty name="width" value="0.05" units="cm"/>
      <inkml:brushProperty name="height" value="0.05" units="cm"/>
    </inkml:brush>
  </inkml:definitions>
  <inkml:trace contextRef="#ctx0" brushRef="#br0">14 504 16716,'-13'18'1265,"13"-18"-1244,0 0-1,0 1 1,0-1-1,0 0 1,0 1-1,0-1 1,0 0 0,0 0-1,0 1 1,0-1-1,0 0 1,0 1-1,0-1 1,0 0-1,0 1 1,0-1-1,0 0 1,1 0-1,-1 1 1,0-1-1,0 0 1,0 0 0,1 1-1,-1-1 1,0 0-1,0 0 1,1 0-1,-1 1 1,0-1-1,0 0 1,1 0-1,-1 0 1,0 0-1,1 0 1,4 2 149,0-2-1,0 1 1,1-1 0,-1 0 0,10 0-1,2-1 396,630-28-509,-498 20 77,915-87 435,-3-53-183,-642 81-361,596-90-1462,-853 136 1119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3.130"/>
    </inkml:context>
    <inkml:brush xml:id="br0">
      <inkml:brushProperty name="width" value="0.05" units="cm"/>
      <inkml:brushProperty name="height" value="0.05" units="cm"/>
    </inkml:brush>
  </inkml:definitions>
  <inkml:trace contextRef="#ctx0" brushRef="#br0">0 86 17148,'8'3'2136,"14"-3"-1368,21-7-328,6-3 1425,13-3-1289,4 0-232,1-3-632,0 2-552,-15 4 656,-18 4-200,-22 10-193</inkml:trace>
  <inkml:trace contextRef="#ctx0" brushRef="#br0" timeOffset="1">99 130 17884,'2'0'1640,"19"0"-1128,5 0-280,14-4 280,5 0-568,10-6 304,-2 3-47,-1-2-370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6.130"/>
    </inkml:context>
    <inkml:brush xml:id="br0">
      <inkml:brushProperty name="width" value="0.05" units="cm"/>
      <inkml:brushProperty name="height" value="0.05" units="cm"/>
    </inkml:brush>
  </inkml:definitions>
  <inkml:trace contextRef="#ctx0" brushRef="#br0">59 608 14483,'-7'4'285,"0"-1"49,1 1-1,-1-1 0,0-1 0,0 1 0,-10 1 1,27-11 563,0 1 1,1 1-1,13-6 1,652-198 2599,-671 207-3475,1406-296 850,-677 211-3227,-595 82 1870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31.049"/>
    </inkml:context>
    <inkml:brush xml:id="br0">
      <inkml:brushProperty name="width" value="0.05" units="cm"/>
      <inkml:brushProperty name="height" value="0.05" units="cm"/>
    </inkml:brush>
  </inkml:definitions>
  <inkml:trace contextRef="#ctx0" brushRef="#br0">8730 852 9050,'-105'-51'362,"-436"-201"728,-22 48-231,-156 49-100,-12 59-462,-1196 2-65,222 215-180,1498-93 49,2 9 0,-242 76 0,347-80-88,1 4 0,2 5 0,3 4 0,1 3 0,2 5 0,-110 86 0,119-73-154,4 4 1,3 3 0,3 3-1,4 3 1,-104 158 0,132-170-26,2 2-1,4 1 1,-30 89 0,44-99 49,3 1 0,3 0 0,3 1-1,-6 89 1,15-77 70,3 1 0,3-1-1,4 0 1,2 0 0,4-1-1,4-1 1,48 132 0,-9-64 43,7-2 0,5-3 0,144 211 0,103 41 22,41-33 42,91 6-8,31-45 127,-192-146 60,7-12 0,596 224 0,-365-208 120,757 148 0,143-100-158,12-124-179,65-140 157,-1008-8 92,496-117 0,-145-58 361,-707 176-416,-2-5 1,-3-7-1,243-151 1,-332 182-168,-2-2 0,0-2 1,-3-2-1,-1-2 0,-1-1 0,49-69 1,-64 75-43,-1-1 1,-2-1 0,-1-1 0,-1-1 0,-3 0-1,-1-1 1,-1 0 0,-3-1 0,8-58 0,-13 45-17,-2-1 0,-2 0 1,-2 1-1,-3 0 1,-22-101-1,10 91-2,-2 2 0,-3 0 0,-3 1 0,-51-89 0,3 32 10,-6 4-1,-175-193 1,-45 18 20,-27 28-25,66 76-215,-553-290 0,-347-20-804,-76 115-1267,301 152 1392,432 134 322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9:39.827"/>
    </inkml:context>
    <inkml:brush xml:id="br0">
      <inkml:brushProperty name="width" value="0.05" units="cm"/>
      <inkml:brushProperty name="height" value="0.05" units="cm"/>
    </inkml:brush>
  </inkml:definitions>
  <inkml:trace contextRef="#ctx0" brushRef="#br0">1887 184 10050,'8'-3'331,"-1"0"1,1-1-1,-1 0 0,-1 0 1,11-8-1,-16 11-243,1 0 0,-1 0 1,0 0-1,0-1 0,0 1 0,0 0 1,0-1-1,0 1 0,0-1 0,0 1 0,-1-1 1,1 1-1,0-1 0,0-2 0,-1 3-4,0 0-1,0 0 0,-1 0 1,1 0-1,0-1 1,0 1-1,-1 0 0,1 0 1,0 0-1,-1 0 0,0 0 1,1 0-1,-1 0 0,1 0 1,-1 0-1,0 0 0,0 0 1,1 0-1,-1 0 1,0 1-1,0-1 0,0 0 1,-2 0-1,-4-4 196,-1 1 0,1 0 0,-1 0 0,0 1 0,-1 0 0,-15-4 0,-57-6 423,51 8-530,-155-22 283,-305-5-1,415 33-439,-1 3 0,1 4 0,1 2 0,0 4 0,0 4 0,-140 52 0,169-50-17,2 1 0,-80 54 0,100-58-7,0 1 1,2 0-1,0 2 1,1 0-1,1 2 1,-22 31-1,35-44 1,0 0-1,1 1 1,0-1-1,1 1 0,0 0 1,-4 21-1,7-26 6,0 0-1,0-1 0,1 1 1,0 0-1,0-1 0,0 1 1,1 0-1,-1-1 0,1 1 1,0-1-1,1 1 1,-1-1-1,1 1 0,0-1 1,0 0-1,0 1 0,1-1 1,3 5-1,2 0-2,1-1-1,0 0 0,0 0 1,1 0-1,0-1 1,1-1-1,-1 0 1,1 0-1,21 7 1,7 0 31,68 15 0,15-7 107,1-4-1,202 0 0,250-48 168,-446 19-352,-1-6 1,131-37-1,-223 44 7,0-1 1,54-27-1,-75 32 20,-1-1 1,0-1-1,-1 0 0,0-1 0,0 0 0,-1-1 0,-1-1 1,15-17-1,-22 23 11,0 1 0,0-1 1,-1 0-1,0 0 0,0-1 0,-1 1 1,1 0-1,-1-1 0,-1 0 1,1 1-1,-1-1 0,0 0 1,-1 0-1,0 0 0,0 0 0,0 1 1,-1-1-1,0 0 0,0 0 1,-1 1-1,0-1 0,0 0 0,0 1 1,-1 0-1,0 0 0,0 0 1,-1 0-1,0 0 0,0 0 0,0 1 1,0 0-1,-8-7 0,-5-3-33,0 0-1,-1 2 0,-1 0 1,0 1-1,0 1 1,-2 1-1,-40-15 0,-157-36-2382,203 57 2045,-108-21-793,67 15 462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9:58.383"/>
    </inkml:context>
    <inkml:brush xml:id="br0">
      <inkml:brushProperty name="width" value="0.05" units="cm"/>
      <inkml:brushProperty name="height" value="0.05" units="cm"/>
    </inkml:brush>
  </inkml:definitions>
  <inkml:trace contextRef="#ctx0" brushRef="#br0">2024 252 6097,'-339'-154'5435,"283"133"-5086,-2 3 0,1 2 0,-2 3 0,-72-7 0,48 14-285,0 3 0,-1 4-1,1 3 1,-110 21-1,136-14-25,2 3 0,0 2 0,1 2-1,0 3 1,2 2 0,1 2 0,-60 40 0,64-33-19,-54 50 0,77-61-15,2 1 0,1 1 0,-35 51 0,50-66-4,2 0 1,-1 0-1,1 0 0,0 1 0,1 0 0,0 0 0,0 0 0,1 0 1,-1 12-1,2-16 7,1 0 0,0-1 0,1 1 1,-1 0-1,1 0 0,0 0 0,0-1 1,0 1-1,0 0 0,1-1 0,0 1 1,0-1-1,0 0 0,1 0 0,0 0 1,-1 0-1,1 0 0,0 0 0,1-1 0,3 4 1,5 3 37,1-2 0,0 1 0,0-1 0,1-1 0,0-1 1,1 0-1,-1 0 0,1-2 0,21 5 0,20 1 191,65 3 1,275-5 426,1-32-267,-360 22-372,0-1-1,552-54 214,-574 54-229,4 1-2,0 0 1,0-2 0,0-1-1,-1 0 1,1-1 0,-1-1-1,25-13 1,-40 18-14,0 0-1,0 0 1,0-1-1,0 1 1,0-1-1,0 1 1,0-1-1,-1 0 1,1 0-1,-1-1 1,0 1 0,0 0-1,0-1 1,-1 1-1,1-1 1,-1 1-1,1-5 1,-1 2-14,0 0 1,-1 0 0,0 1-1,0-1 1,0 0-1,-1 0 1,0 0-1,0 0 1,0 1 0,-3-8-1,-5-9-84,-1 1 1,-1 0-1,-1 1 0,-21-28 0,4 7-410,-2 1 0,-2 2 0,-1 1 0,-52-43 0,50 55 150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36.092"/>
    </inkml:context>
    <inkml:brush xml:id="br0">
      <inkml:brushProperty name="width" value="0.05" units="cm"/>
      <inkml:brushProperty name="height" value="0.05" units="cm"/>
    </inkml:brush>
  </inkml:definitions>
  <inkml:trace contextRef="#ctx0" brushRef="#br0">1812 190 9522,'-2'-8'200,"-1"1"0,0 0 0,0 0 0,-1 1-1,0-1 1,0 1 0,-1 0 0,1 0 0,-1 0 0,-1 0 0,1 1 0,-1 0 0,0 0 0,0 1-1,0-1 1,-1 1 0,-11-5 0,-4-2 0,-2 2 0,1 0 0,-1 1 0,-26-4 0,-10 0-88,-1 3-1,-120-1 0,86 12-52,-113 18-1,116-6-45,2 3 0,-171 57 0,219-58-19,0 2 0,1 1 0,1 2 0,1 2 1,1 2-1,1 1 0,-66 62 0,85-70 5,2 1 0,0 0 0,1 2 0,-15 25 0,23-33-6,0 1 0,1 0 0,1 0 0,0 1 1,0-1-1,2 1 0,0 0 0,-2 17 0,5-26 2,0-1-1,0 1 1,0-1-1,1 1 0,-1-1 1,1 0-1,1 1 1,-1-1-1,1 0 1,0 0-1,0 1 0,0-2 1,5 9-1,-3-8 1,1 0 1,-1 0-1,1 0 0,0-1 0,0 1 1,0-1-1,1 0 0,-1-1 0,1 0 1,12 6-1,11 2-9,0-1 0,1-1 0,57 8 0,98 2 7,415-9 56,2-43-7,-586 32-41,304-28 13,-229 17 11,129-34-1,-194 38 2,0 0 1,0-2 0,-1 0 0,-1-2-1,29-18 1,-44 24-10,-1 0 0,0-1 0,0 0 0,0 0 1,-1-1-1,0 0 0,6-9 0,-10 11-3,1 0-1,-1 0 1,0 0 0,0-1 0,-1 1 0,0-1-1,0 0 1,-1 1 0,0-1 0,0 0 0,0-12 0,-2 9-4,0 1 1,-1-1 0,0 1 0,0 0 0,-1 0 0,-1 0 0,1 0 0,-2 0 0,1 0 0,-1 1 0,0 0 0,-1 0 0,1 1 0,-2-1-1,1 1 1,-1 1 0,-11-10 0,-4-1-1,0 1-1,-1 1 1,-1 1-1,-48-22 1,20 17-12,-69-16 0,40 13-20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37.600"/>
    </inkml:context>
    <inkml:brush xml:id="br0">
      <inkml:brushProperty name="width" value="0.05" units="cm"/>
      <inkml:brushProperty name="height" value="0.05" units="cm"/>
    </inkml:brush>
  </inkml:definitions>
  <inkml:trace contextRef="#ctx0" brushRef="#br0">6487 126 8522,'-5'-8'174,"0"1"0,-1 0 0,1 0 0,-1 1 0,-1-1 0,1 1 1,-1 1-1,0-1 0,0 1 0,-1 1 0,1-1 0,-1 1 0,0 1 0,-1-1 0,1 1 0,-12-2 1,-15-4 204,-1 2 1,-58-3 0,90 9-374,-376-5 364,-1 31-886,315-20 454,-138 12-117,-585 42 804,0-21-14,-388 31-373,442-23-101,-14 0-78,-101 67-18,840-111-52,2 0-24,0-1-1,1 1 1,-1 0-1,-12 6 1,19-8 30,1 0 1,-1 0 0,1 0-1,0 0 1,-1 1-1,1-1 1,0 0-1,-1 0 1,1 1-1,0-1 1,-1 0-1,1 1 1,0-1-1,0 0 1,-1 1-1,1-1 1,0 0-1,0 1 1,0-1-1,-1 0 1,1 1-1,0-1 1,0 1-1,0-1 1,0 0-1,0 1 1,0-1 0,0 1-1,0-1 1,0 1-1,0-1 1,0 0-1,0 1 1,0-1-1,0 1 1,0-1-1,0 0 1,1 1-1,-1-1 1,0 0-1,0 1 1,0-1-1,1 1 1,-1-1-1,0 0 1,0 0-1,1 1 1,-1-1-1,0 0 1,1 1-1,-1-1 1,0 0 0,1 0-1,-1 0 1,1 1-1,-1-1 1,0 0-1,1 0 1,0 0-1,23 11-125,23 2-16,0-2 0,58 5-1,100 3 82,-157-16 61,1281 56 221,-695-38-137,434 15-25,2-39-51,-543-29 2,-387 16 75,236-58-1,-222 26 138,-132 39-129,-1 0 1,-1-1-1,0-1 1,37-26-1,-53 34-58,0-1-1,-1 1 0,1-1 0,-1 0 1,1 0-1,-1 0 0,0 0 1,4-9-1,-6 12-22,-1-1-1,1 0 1,0 0 0,-1 0 0,0 0-1,1 0 1,-1 0 0,0 0-1,0 0 1,0 0 0,0 0 0,0 0-1,-1 0 1,1 0 0,-1 0 0,1 0-1,-1 0 1,0 1 0,1-1 0,-1 0-1,0 0 1,0 1 0,0-1 0,-1 0-1,1 1 1,-2-3 0,-7-4 11,-1-1 0,0 2 1,0 0-1,0 0 0,-1 1 1,0 0-1,-15-4 0,-60-20 32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46.787"/>
    </inkml:context>
    <inkml:brush xml:id="br0">
      <inkml:brushProperty name="width" value="0.05" units="cm"/>
      <inkml:brushProperty name="height" value="0.05" units="cm"/>
    </inkml:brush>
  </inkml:definitions>
  <inkml:trace contextRef="#ctx0" brushRef="#br0">3650 261 11666,'-280'-57'2996,"206"40"-2905,0 3 1,-94-4 0,25 5 1,-185-39 0,205 29-3,-1 6 0,-1 5-1,-157 6 1,144 10-81,-410-11-22,533 5 15,-415-24 66,373 26-71,-1 4-1,1 1 1,1 3-1,-1 3 1,-80 26-1,99-24 3,-112 45-39,135-51 35,0 1 0,0 1 0,1 0-1,0 1 1,0 1 0,1 0 0,-14 16 0,20-18-4,0 0 1,1 1-1,0 0 1,1 0-1,0 1 1,0-1-1,1 1 1,1 0-1,0 0 1,0 1-1,1-1 1,-1 22-1,2-11-5,1-1-1,1 1 1,1-1-1,1 1 1,1-1-1,6 21 1,-1-14-7,1 0 1,1 0-1,2-1 1,0-1-1,2 0 1,1-1-1,1-1 1,1 0-1,1-1 1,0-1-1,2-1 1,1-1-1,1-1 1,0-1-1,1-1 1,27 14 0,2-4 3,0-3 1,2-2 0,0-2 0,1-3 0,109 18 0,295 9-32,190-37-18,-1-33 29,-69 2 6,-415 19 37,536-29 0,-458-3-9,-189 25-1,0-3-1,73-30 1,-105 35 13,-1 0-1,0-2 1,-1 0 0,0-1 0,-1-1-1,0-1 1,31-33 0,-43 41 21,-1 0 0,0-1 0,0 0 1,-1 0-1,0-1 0,0 1 0,-1-1 1,0 0-1,-1 0 0,0-1 0,0 1 0,-1-1 1,0 1-1,-1-1 0,0 0 0,0 1 1,-1-1-1,0 0 0,-1 0 0,0 1 0,-5-19 1,1 15 13,0 0 1,0 1 0,-2-1 0,1 1 0,-2 0 0,1 1-1,-2 0 1,-12-14 0,-3 1 20,-1 0-1,-35-25 1,12 16-25,-1 1 0,-1 3-1,-86-36 1,66 37-42,-2 3 0,-96-19 0,76 28-75,-1 4-1,0 4 1,0 4-1,0 5 1,-117 14-1,7 10-29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52.440"/>
    </inkml:context>
    <inkml:brush xml:id="br0">
      <inkml:brushProperty name="width" value="0.05" units="cm"/>
      <inkml:brushProperty name="height" value="0.05" units="cm"/>
    </inkml:brush>
  </inkml:definitions>
  <inkml:trace contextRef="#ctx0" brushRef="#br0">5513 564 13339,'2'-4'14,"0"-1"0,-1 1 0,1 0 0,-1-1 0,0 1 0,-1-1 0,1 1 0,-1-1 0,0 1 0,0-1 0,0 1 0,-1-1 0,1 1 1,-1-1-1,0 1 0,0-1 0,-1 1 0,1 0 0,-1 0 0,0 0 0,-4-7 0,0 4-104,1 1 0,-1 0-1,0 0 1,-1 0 0,1 1 0,-1 0 0,0 0 0,-1 1-1,1 0 1,-15-6 0,-41-13 10,-1 3-1,-68-13 1,-6-1 246,-73-33 173,-112-28 224,-127 27-200,-5 37-312,272 20-40,-799-4 90,3 60-36,462-3-68,7 39-1,459-70 2,1 2 0,-68 27 1,103-34 0,2 0 0,-1 1 0,1 1 0,0 0 0,1 0 0,-1 1-1,2 1 1,-1 0 0,2 0 0,-1 1 0,1 1 0,-16 25 0,23-32-3,0 0 0,1 1 1,-1-1-1,1 1 0,1 0 0,-1-1 0,1 1 0,0 0 0,0 0 0,1 0 0,0 0 0,0 0 0,0 0 0,0 0 0,1 0 0,0 0 0,3 9 0,-1-8 0,0 1-1,1-1 1,0 0 0,0-1-1,0 1 1,1-1-1,0 0 1,0 0-1,1 0 1,-1-1-1,1 1 1,0-1-1,8 4 1,15 9-4,0-2 0,2 0 0,0-2-1,38 11 1,137 31-4,-178-49 8,645 129 3,7-38 64,-279-55-58,456-10 0,-507-43-88,553-88 0,-669 56 28,-2-10-1,308-111 1,-495 146 165,47-25 1,-79 35-45,0-1 0,0 0 0,-1 0 0,0-2 0,-1 1 0,0-2 0,18-19 0,-26 26-43,0 0 0,0-1 0,0 1 0,-1-1 0,0 1 1,0-1-1,0 0 0,0 0 0,0 1 0,-1-1 0,0-1 0,0 1 0,-1 0 0,1 0 0,-1 0 0,0 0 1,-1 0-1,1 0 0,-1-1 0,0 1 0,0 0 0,0 0 0,-1 0 0,0 1 0,0-1 0,0 0 0,-1 1 0,1-1 1,-1 1-1,0 0 0,-6-6 0,-2-3-6,-1 1 1,-1 1 0,0 0-1,0 0 1,-1 2 0,-1-1-1,0 2 1,-22-10 0,-15-3 273,-2 3 0,-96-21 1,-116-3 129,95 23-213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0.949"/>
    </inkml:context>
    <inkml:brush xml:id="br0">
      <inkml:brushProperty name="width" value="0.05" units="cm"/>
      <inkml:brushProperty name="height" value="0.05" units="cm"/>
      <inkml:brushProperty name="color" value="#E71224"/>
    </inkml:brush>
  </inkml:definitions>
  <inkml:trace contextRef="#ctx0" brushRef="#br0">3424 439 11690,'-88'6'502,"-1"-4"-1,0-3 1,-173-27-1,161 10-454,-649-100-186,370 63 252,-256-23 197,569 75-341,0 3-1,0 2 1,0 4-1,1 3 1,-129 34 0,154-30-7,1 2 0,0 2 0,2 1 0,-44 29 0,54-29 22,0 2 1,2 1-1,1 1 0,0 1 1,-40 51-1,57-63 9,1-1 0,0 1 0,0 0-1,1 1 1,0-1 0,1 1 0,-6 21 0,10-27-1,0 0 0,0 0 0,0 0 1,1 1-1,0-1 0,0 0 0,1 1 0,-1-1 0,1 0 0,1 0 0,-1 0 0,1 0 1,0 0-1,0 0 0,1 0 0,0-1 0,6 9 0,3 2 5,0-1 0,2-1 1,0 0-1,0 0 0,2-2 0,-1 0 0,1-1 0,1 0 0,0-1 0,1-1 1,20 7-1,18 5 36,1-3 0,80 16 1,9-8 93,1-6 1,0-6 0,221-8 0,-113-21 48,298-57-1,-1-26-161,497-78-533,-749 135 456,289-42-103,-3-25 75,-528 95 91,513-139 20,-566 150-6,0 0 0,0 0 0,0 0 0,0-1 0,7-5 0,-12 8-9,1-1 1,0 1-1,-1-1 0,1 1 1,0-1-1,-1 1 1,1-1-1,-1 0 1,1 1-1,-1-1 1,1 0-1,-1 0 1,0 1-1,1-1 0,-1 0 1,0 0-1,0 1 1,1-1-1,-1 0 1,0 0-1,0 0 1,0 0-1,0 1 1,0-1-1,0 0 1,0 0-1,0 0 0,0 1 1,-1-1-1,1 0 1,0 0-1,0 0 1,-1 1-1,1-1 1,-1 0-1,1 0 1,0 1-1,-1-1 0,0 0 1,1 1-1,-1-1 1,1 1-1,-1-1 1,0 1-1,0-2 1,-6-2 26,0-1 0,0 1 0,-1 0 0,1 1 0,-1 0 0,0 0 1,0 1-1,0 0 0,-9-2 0,-5-1 19,-68-15 89,-132-12 1,-98 9-58,206 17-55,-909-67-1108,901 61 865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1.588"/>
    </inkml:context>
    <inkml:brush xml:id="br0">
      <inkml:brushProperty name="width" value="0.05" units="cm"/>
      <inkml:brushProperty name="height" value="0.05" units="cm"/>
      <inkml:brushProperty name="color" value="#E71224"/>
    </inkml:brush>
  </inkml:definitions>
  <inkml:trace contextRef="#ctx0" brushRef="#br0">1147 170 13107,'-100'-7'912,"1"-2"-856,-1-3-72,-1-2 16,0-3-96,0-2-56,1-1-440,0-1-504,-5 2 896,-8-1-185,-13 9-71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3.515"/>
    </inkml:context>
    <inkml:brush xml:id="br0">
      <inkml:brushProperty name="width" value="0.05" units="cm"/>
      <inkml:brushProperty name="height" value="0.05" units="cm"/>
    </inkml:brush>
  </inkml:definitions>
  <inkml:trace contextRef="#ctx0" brushRef="#br0">191 1 14827,'9'11'1697,"2"12"-905,1 3-336,0 1 2184,4 5-1887,0 5-521,-5 2 24,-2-1 8,-9 5-88,-13 3-112,-8 3-24,-15 2 24,-6-2-88,-5-6 920,0-10-808,4-20 72,5-7 48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2.208"/>
    </inkml:context>
    <inkml:brush xml:id="br0">
      <inkml:brushProperty name="width" value="0.05" units="cm"/>
      <inkml:brushProperty name="height" value="0.05" units="cm"/>
      <inkml:brushProperty name="color" value="#E71224"/>
    </inkml:brush>
  </inkml:definitions>
  <inkml:trace contextRef="#ctx0" brushRef="#br0">824 114 7794,'-103'36'1015,"-183"93"0,235-101-746,1 2 0,1 3 0,2 1 0,2 3 0,-50 51 0,83-76-189,0 1-1,1 1 0,1 0 1,0 0-1,1 1 0,-9 19 1,15-28-43,0 1 0,1 1 0,0-1 0,0 0 0,1 1 0,0-1 0,0 1 0,1-1 0,0 1 0,0-1 0,1 1 0,0-1 0,0 0 0,1 1 0,-1-1 0,6 12 0,3 1 20,0-1 0,1 0 0,1 0 0,1-1 0,0-1 0,2 0 0,0-1 0,0-1 0,2 0 0,0-1 0,20 12 1,8 4 39,2-3 1,1-2-1,69 27 1,-32-22-20,1-4 0,1-4 0,102 13 0,273 13 35,735-18-29,0-103-113,-614-7 1,-466 56 37,-1-6 0,211-83-1,-270 88 3,75-46 0,-111 58 1,-1-1 0,0-1 0,0-1 0,-2-1 1,0 0-1,19-25 0,-30 33 7,-1 0 0,0-1-1,0 0 1,-1 0 0,-1-1 0,1 1-1,-2-1 1,0 0 0,0 0 0,-1 0-1,0 0 1,0-1 0,-2 1 0,1 0-1,-2-1 1,1 1 0,-1 0 0,-1-1-1,0 1 1,-1 0 0,0 0 0,-8-18-1,0 6 44,0 0 1,-2 1-1,-1 0 0,0 2 0,-2-1 0,0 2 0,-1 0 0,-1 1 0,-21-16 0,0 3 42,-1 3 0,-2 1 1,-1 2-1,0 2 0,-2 2 0,-1 2 0,-65-19 0,32 18-33,0 3 1,-1 3 0,-141-5-1,136 18 18,-1 4-1,1 4 0,-157 33 1,158-18-53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3.972"/>
    </inkml:context>
    <inkml:brush xml:id="br0">
      <inkml:brushProperty name="width" value="0.05" units="cm"/>
      <inkml:brushProperty name="height" value="0.05" units="cm"/>
      <inkml:brushProperty name="color" value="#E71224"/>
    </inkml:brush>
  </inkml:definitions>
  <inkml:trace contextRef="#ctx0" brushRef="#br0">2767 53 7906,'-600'-6'1375,"-1"-1"2585,415-9-3544,13 1-226,-194 6 1,314 12-179,0 1 0,0 3 0,0 3 0,1 1 0,1 3 0,0 2 0,1 2 0,-49 26 0,69-28-11,1 2 1,0 0-1,1 2 1,-45 44 0,58-50-3,1 2 0,0 0 0,2 0 0,0 1 1,1 1-1,0 0 0,2 0 0,0 1 0,-8 25 1,14-36 21,1 0 1,0 0-1,0 1 1,1-1 0,0 0-1,0 1 1,1-1-1,0 1 1,1-1-1,0 1 1,0-1 0,1 1-1,0-1 1,0 0-1,1 0 1,0 0-1,1 0 1,-1-1 0,2 1-1,-1-1 1,1 0-1,0 0 1,0 0 0,1-1-1,0 0 1,0 0-1,11 8 1,3 0 14,1-2 0,0-1 1,0 0-1,1-2 0,40 13 0,122 21 53,-183-43-88,641 79-61,-583-74 34,177 11-32,0-11 0,345-36-1,-375 5 68,-1-10 0,-2-8 0,210-76 1,-341 95-51,99-51 0,-141 60 24,0-1-1,-1-2 1,-1 0-1,-1-2 0,40-41 1,-58 53 12,-1 0 1,-1-1-1,1 1 1,-2-2-1,1 1 0,-2-1 1,1 0-1,4-16 1,-8 22 0,0-1 1,-1 0-1,0 0 1,0 0-1,-1 0 1,0 0-1,0 0 1,0-1-1,0 1 0,-1 0 1,0 0-1,-1 0 1,1 1-1,-1-1 1,0 0-1,-1 0 1,1 1-1,-6-8 1,1 3-6,-1 0 0,-1 1 0,1 0-1,-1 0 1,-1 1 0,0 0 0,0 1 0,0 0 0,-1 1 0,0 0 0,0 0 0,-19-6 0,-6 1-27,0 0 0,-72-9 0,10 9-99,-1 4-1,-159 10 0,-199 41-649,447-42 777,-224 26-165,-9 3-19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7.950"/>
    </inkml:context>
    <inkml:brush xml:id="br0">
      <inkml:brushProperty name="width" value="0.05" units="cm"/>
      <inkml:brushProperty name="height" value="0.05" units="cm"/>
      <inkml:brushProperty name="color" value="#E71224"/>
    </inkml:brush>
  </inkml:definitions>
  <inkml:trace contextRef="#ctx0" brushRef="#br0">3893 257 12603,'-130'-45'1292,"-85"-26"-519,-117 6-538,-5 24-377,251 31 107,-100-6-28,-1 8 0,-344 29 1,-7 49 239,440-51-126,0 5 1,1 3-1,-130 57 1,37 7 138,-348 228 0,532-316-182,-7 6 15,0 0-1,1 1 1,0 0-1,-13 14 1,23-22-21,0 0 1,0 0-1,0 1 1,1-1-1,-1 0 0,0 1 1,1 0-1,0-1 1,0 1-1,-1 0 0,2-1 1,-1 1-1,0 0 1,0 0-1,1 0 0,0 0 1,-1 0-1,1 0 1,0 0-1,1 0 0,-1 0 1,0 0-1,1-1 1,0 1-1,0 0 0,0 0 1,0 0-1,0-1 1,3 5-1,1 0-9,0 0 0,1-1 1,0 0-1,0 0 0,0-1 0,1 1 0,0-2 1,0 1-1,1-1 0,9 5 0,7 2-27,1-1 0,28 6 0,0-2-23,1-3 1,0-3 0,60 3 0,169-9-119,-213-3 137,-64 1 34,1059 5-513,-381 7 423,0-42 72,960-190-48,-1593 211 70,-12 3 48,1-2 1,-2-2-1,42-16 1,-76 24-20,1 0 0,-1 0 0,0 0 0,0-1 0,0 1 0,0-1 1,0 0-1,-1-1 0,6-5 0,-8 7-10,1 0-1,-1 0 1,0 0 0,0 0-1,0 0 1,0 0 0,0 0-1,-1-1 1,1 1-1,-1 0 1,0-1 0,1 1-1,-1 0 1,0-1 0,0 1-1,0-1 1,-1 1 0,1 0-1,-1-1 1,1 1 0,-2-3-1,-2-6 31,-1 1 0,0-1 1,-1 1-1,0 0 0,-1 1 0,0-1 0,0 1 0,-1 1 0,0 0 0,-16-13 1,3 4-40,-1 2-1,-1 0 1,-37-17 0,7 8-49,-1 3 0,-1 2 0,-1 3 0,-75-12-1,-35 2-48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3:08.991"/>
    </inkml:context>
    <inkml:brush xml:id="br0">
      <inkml:brushProperty name="width" value="0.05" units="cm"/>
      <inkml:brushProperty name="height" value="0.05" units="cm"/>
    </inkml:brush>
  </inkml:definitions>
  <inkml:trace contextRef="#ctx0" brushRef="#br0">12 81 18484,'-10'17'376,"8"-36"-320,5-20 24,10-1-400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3:10.824"/>
    </inkml:context>
    <inkml:brush xml:id="br0">
      <inkml:brushProperty name="width" value="0.05" units="cm"/>
      <inkml:brushProperty name="height" value="0.05" units="cm"/>
    </inkml:brush>
  </inkml:definitions>
  <inkml:trace contextRef="#ctx0" brushRef="#br0">5018 408 12779,'-182'-54'1344,"-23"-7"-1159,101 24-35,-317-95 482,231 94-383,-305-21 0,-201 33-58,83 33-154,430 6-29,-241 48 1,143 4-34,-367 135 0,593-180 57,1 2 0,1 3 0,-91 56 0,122-66-13,0 2 1,2 0-1,0 1 0,1 0 0,0 2 0,2 1 0,1 0 1,0 1-1,2 0 0,-19 38 0,23-39-8,2 1 0,0-1-1,1 1 1,2 1 0,0-1 0,1 1-1,2 0 1,0 0 0,1 28 0,2-37-13,1 0 1,0 0 0,1 0-1,0-1 1,1 1 0,1-1 0,0 0-1,1 0 1,0 0 0,1-1-1,0 0 1,1-1 0,1 1-1,-1-1 1,2-1 0,15 14-1,-2-5-8,1-2-1,1-1 1,0 0-1,1-2 1,1-1-1,0-2 1,1 0-1,34 8 1,1-4-20,2-3 1,107 8 0,-19-15-82,196-17 0,155-42-125,-429 45 204,933-124-413,-182 22 285,-572 79 128,601-81 39,-10-31-108,-784 131 78,142-31-93,-146 29 74,77-31-1,-127 43 61,1 0 0,-1-1-1,0 1 1,0-2 0,0 1-1,-1-1 1,1 0 0,-1 0-1,6-7 1,-11 11-6,0-1 1,0 1-1,0-1 0,0 1 0,0-1 1,-1 0-1,1 1 0,0-1 0,-1 0 1,0 1-1,1-1 0,-1 0 1,0 0-1,0 1 0,0-1 0,0 0 1,0 0-1,0-1 0,-1 0 9,0 0 0,0 0 0,-1 0 0,1 1 0,-1-1 0,1 1 0,-1-1 0,0 1 0,0-1 0,0 1 0,0 0 0,0 0 0,-1 0 0,-2-2 0,-9-6 70,-1 1 0,-1 0-1,1 1 1,-2 0 0,-24-7 0,-91-22 260,130 37-346,-121-26 49,-209-16 0,-130 23-259,216 18 75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3:53.106"/>
    </inkml:context>
    <inkml:brush xml:id="br0">
      <inkml:brushProperty name="width" value="0.05" units="cm"/>
      <inkml:brushProperty name="height" value="0.05" units="cm"/>
    </inkml:brush>
  </inkml:definitions>
  <inkml:trace contextRef="#ctx0" brushRef="#br0">64 0 14795,'-1'2'125,"-1"0"1,1 0-1,0 0 0,0 0 0,0 0 0,0 0 0,0 0 1,0 0-1,0 4 0,0-4-21,-6 31 296,2 0 0,1 0-1,1 0 1,3 61 0,1-30-19,-18 330 129,1 50-51,16-431-478,-1-6-52,1 1 0,0 0 1,1-1-1,-1 1 1,1-1-1,1 1 1,0-1-1,3 9 0,-5-16 120,1 1 0,-1-1 0,0 1 0,1-1 0,-1 0 0,1 1 0,-1-1 0,1 0 0,0 0 0,-1 1-1,1-1 1,-1 0 0,1 0 0,-1 0 0,1 0 0,0 0 0,-1 1 0,1-1 0,0 0 0,-1 0 0,1-1 0,-1 1-1,1 0 1,0 0 0,5-1 95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4:04.647"/>
    </inkml:context>
    <inkml:brush xml:id="br0">
      <inkml:brushProperty name="width" value="0.05" units="cm"/>
      <inkml:brushProperty name="height" value="0.05" units="cm"/>
    </inkml:brush>
  </inkml:definitions>
  <inkml:trace contextRef="#ctx0" brushRef="#br0">18 129 11682,'3'-30'1242,"0"0"-1,-2-31 0,-1 61-1232,-1-8 1224,-2 15-699,0 15-134,-15 770 91,18-785-548,0 1-3,0-1 1,1 1-1,-1 0 0,3 8 0,3-4-181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4:37.122"/>
    </inkml:context>
    <inkml:brush xml:id="br0">
      <inkml:brushProperty name="width" value="0.05" units="cm"/>
      <inkml:brushProperty name="height" value="0.05" units="cm"/>
    </inkml:brush>
  </inkml:definitions>
  <inkml:trace contextRef="#ctx0" brushRef="#br0">2278 119 13419,'-5'-2'85,"0"0"0,0 0-1,0 0 1,-10-2 0,-160-20 661,65 12-524,-575-46 380,569 53-563,-188-3 121,254 10-157,0 2-1,0 3 0,0 2 0,-50 15 0,60-11 9,0 1 0,1 3 0,0 1 0,2 1 1,0 3-1,1 0 0,2 3 0,-60 54 0,77-62-8,1 1 0,0 0 0,2 2 1,0 0-1,1 0 0,1 1 0,-12 30 0,18-33-8,0 1 0,1-1 1,0 1-1,2 0 0,0 0 0,1 0 0,1 0 0,1 0 0,1 0 0,3 22 0,6 11 2,2-1-1,1 0 1,4-1 0,1 0-1,29 54 1,-35-82 13,1-1-1,1-1 1,1-1-1,0 0 1,1 0 0,2-2-1,-1 0 1,2-1-1,0-1 1,1-1-1,1 0 1,39 18 0,7-2 38,1-4 0,1-3 0,72 15 0,-19-12-69,2-5-1,0-6 0,1-5 0,139-8 0,-179-5 36,-1-4 0,0-4 1,-1-4-1,123-38 0,-146 33 20,0-2 0,-2-3 0,0-3 0,-2-2 0,-2-3 0,84-65 0,-119 82-14,0 0-1,-1-2 0,-1 0 0,20-29 0,-29 36-8,-1 0-1,-1-1 1,0 0-1,-1 0 0,0 0 1,0-1-1,-2 1 1,1-1-1,-2 0 1,2-15-1,-3 3 7,-1 0 0,-2 1 0,0-1 0,-2 0-1,0 0 1,-2 1 0,-1 0 0,-9-23 0,-14-24 23,-48-85 0,59 123-44,-1 0 1,-1 1-1,-39-45 0,48 64-34,-1 0 1,-1 1-1,0 0 1,0 1-1,-1 1 1,0 0-1,-1 1 1,0 1-1,-30-12 0,6 10 70,0 1 0,0 2 0,-73-3 0,-37-5 1217,115 7-905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27.463"/>
    </inkml:context>
    <inkml:brush xml:id="br0">
      <inkml:brushProperty name="width" value="0.05" units="cm"/>
      <inkml:brushProperty name="height" value="0.05" units="cm"/>
    </inkml:brush>
  </inkml:definitions>
  <inkml:trace contextRef="#ctx0" brushRef="#br0">1644 193 9618,'-14'-3'275,"0"0"0,0-1 0,0 0 0,1-2 0,-22-10 0,-16-7 432,9 8-460,-1 1 1,-1 3 0,0 1-1,0 2 1,-1 2 0,-84 0-1,-377 22 589,470-13-743,1 1-1,-1 1 0,1 2 1,0 2-1,1 1 0,-65 29 1,76-27-79,0 0 0,0 1 0,2 2 0,0 0 0,0 1 0,1 1 0,1 1 1,1 0-1,1 2 0,-20 27 0,32-38-14,0-1 1,0 1-1,1 0 1,0 0-1,1 1 1,0-1-1,0 1 0,1-1 1,0 1-1,1 0 1,0 0-1,0 12 1,2-7-5,1 0 0,0-1 0,1 1 0,0-1 0,2 0 0,-1 0 0,11 21 0,1-6-13,1 0 0,2-1 0,0-2 0,2 0 1,0 0-1,43 36 0,-49-48 12,0-2 0,0 1 1,1-2-1,1 0 0,0-1 0,0-1 0,1 0 1,0-2-1,1 0 0,0-1 0,0-1 0,0 0 0,0-2 1,30 3-1,0-7 21,1-1 0,-1-3 0,1-1 0,-2-3 0,93-29 0,-45 3 69,170-87 1,-197 86 3,-2-4 0,-2-2 0,89-76 0,-138 104-43,-2-1 0,0-1 0,0 0 1,-2-1-1,0-1 0,0 1 0,-2-2 0,11-25 1,-16 32-2,-1 0 0,0-1 0,0 1 0,-1-1 0,-1 0 1,0 0-1,-1 0 0,0-1 0,-1 1 0,-1 0 1,0 0-1,0 0 0,-2 0 0,-4-17 0,3 22-29,1 0 1,-2 0-1,1 1 0,-1 0 0,0 0 0,0 0 1,-1 0-1,0 1 0,0 0 0,-1 0 0,1 1 1,-1 0-1,-1 0 0,1 0 0,-1 1 0,1 0 0,-1 1 1,-11-4-1,-1 0-86,0 1 0,0 1 0,-1 1 0,0 1 0,1 1 0,-32 0 0,44 3-38,0 0 0,0 0-1,1 0 1,-1 1 0,1 0 0,-1 1 0,1 0 0,0 0 0,0 0 0,-9 6 0,7-3-180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6:08.081"/>
    </inkml:context>
    <inkml:brush xml:id="br0">
      <inkml:brushProperty name="width" value="0.05" units="cm"/>
      <inkml:brushProperty name="height" value="0.05" units="cm"/>
    </inkml:brush>
  </inkml:definitions>
  <inkml:trace contextRef="#ctx0" brushRef="#br0">1789 315 10650,'-17'-5'336,"0"-1"-1,0 0 1,1-2 0,-30-17-1,-55-48 138,68 47-381,-73-54 264,90 71-325,0 0-1,0 0 1,-1 2 0,0 0 0,-24-6 0,0 4-31,0 2 1,-53-3 0,-84 6 19,98 4 62,53-1-54,0 1 0,0 2 0,0 1 0,0 1 0,0 1 0,1 1 1,0 2-1,1 0 0,-26 13 0,-17 15-25,1 2 0,2 4 0,2 2 0,3 3-1,-58 57 1,102-89 4,-52 53 32,59-58-26,0 0 1,1 1 0,1 0 0,0 0 0,-6 13-1,11-20-8,0 0 0,1 0 0,-1 1-1,1-1 1,0 0 0,1 1 0,-1-1 0,1 1-1,0 0 1,0-1 0,0 1 0,0-1-1,1 1 1,2 7 0,-1-6-5,0 0 1,1 0 0,0-1-1,0 1 1,0-1-1,1 0 1,0 0-1,0 0 1,8 7-1,0-2 6,0 0 0,1-1 0,1 0-1,-1-2 1,1 1 0,0-2-1,27 10 1,11-2 112,-1-2-1,104 10 1,112-9 166,-195-12-238,1029-27 91,-879-5-119,-173 21-10,0-3 0,66-26 0,-103 34 19,0 0 1,0-1-1,0-1 1,20-15 0,-30 20-7,1 0 1,-1 0 0,0 0 0,0-1 0,0 1 0,0-1 0,0 1 0,-1-1-1,1 0 1,-1 1 0,2-7 0,-3 7 1,1 0 0,-1 0 0,0 0-1,0 0 1,0 0 0,0 0 0,0 0 0,-1 0 0,1 0 0,-1-1-1,1 1 1,-1 1 0,0-1 0,0 0 0,0 0 0,0 0 0,0 0-1,0 0 1,-2-2 0,-6-6 81,0 1 1,0-1-1,-1 1 1,0 1-1,-22-14 1,-62-29 53,70 38-159,-59-25-351,-1 3-1,-2 4 0,-1 4 1,-145-27-1,117 33 137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4.598"/>
    </inkml:context>
    <inkml:brush xml:id="br0">
      <inkml:brushProperty name="width" value="0.05" units="cm"/>
      <inkml:brushProperty name="height" value="0.05" units="cm"/>
    </inkml:brush>
  </inkml:definitions>
  <inkml:trace contextRef="#ctx0" brushRef="#br0">37 77 15443,'1'123'1619,"1"1"-789,-23 213 1,17-322-641,4-15-187,0 0 1,-1 0-1,1 0 1,0 0-1,0 0 1,0 0-1,0 0 1,0 0-1,0 0 1,0 0 0,0 0-1,0 0 1,0 0-1,-1 0 1,1 0-1,0 0 1,0 0-1,0 0 1,0 0-1,0 0 1,0 0 0,0 0-1,0 0 1,0 0-1,-1 0 1,1 0-1,0 0 1,0 0-1,0 0 1,0 0-1,0 0 1,0 0 0,0 0-1,0 0 1,0 0-1,0 0 1,0 0-1,-1-1 1,1 1-1,0 0 1,0 0-1,0 0 1,0 0 0,0 0-1,0 0 1,0 0-1,0 0 1,0 0-1,0 0 1,0-1-1,0 1 1,0 0-1,0 0 1,0 0 0,0 0-1,0 0 1,0 0-1,0 0 1,-5-27 203,1-27-35,3 0 0,7-75 0,26-108-3,-31 229-166,4-19 5,7-27-1,-10 47-4,1 0 1,-1 0-1,1 0 0,1 0 0,-1 1 0,1-1 0,0 1 0,9-10 0,-12 15 2,0-1 1,1 1-1,-1 0 0,0 0 0,1 0 0,-1 0 0,1 0 0,-1 0 1,1 1-1,0-1 0,-1 0 0,1 1 0,0-1 0,-1 1 1,1 0-1,0-1 0,0 1 0,-1 0 0,4 0 0,-2 1-3,0 0 0,0-1-1,0 1 1,0 0 0,0 1-1,0-1 1,0 0-1,-1 1 1,1 0 0,3 2-1,2 3-18,-1 0-1,0 0 0,0 1 0,0 0 1,8 13-1,-14-19 17,1 0 0,-1 1 1,0-1-1,0 0 0,1 1 0,-2-1 1,1 1-1,0-1 0,0 1 0,-1 0 1,0-1-1,1 1 0,-1 0 0,0-1 1,0 1-1,-1 0 0,1-1 1,0 1-1,-2 4 0,0-3 18,0-1-1,0 1 1,0-1-1,0 0 1,0 0 0,-1 1-1,1-2 1,-1 1-1,0 0 1,0-1-1,0 1 1,-4 2 0,-4 1-33,0 0 0,0-1 0,-1 0 1,1 0-1,-1-1 0,0-1 0,-19 3 1,15-5 875,13-4-418,9-4-329,15-7-17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09.982"/>
    </inkml:context>
    <inkml:brush xml:id="br0">
      <inkml:brushProperty name="width" value="0.05" units="cm"/>
      <inkml:brushProperty name="height" value="0.05" units="cm"/>
    </inkml:brush>
  </inkml:definitions>
  <inkml:trace contextRef="#ctx0" brushRef="#br0">1 4838 10546,'0'0'27,"0"0"1,0 0-1,0 0 0,0 0 0,0 0 0,0 0 0,0 0 0,0 0 0,0 0 1,0 0-1,1-1 0,-1 1 0,0 0 0,0 0 0,0 0 0,0 0 0,0 0 1,0 0-1,0 0 0,0 0 0,0 0 0,0 0 0,0 0 0,0 0 1,0 0-1,1 0 0,-1 0 0,0 0 0,0 0 0,0 0 0,0 0 0,0 0 1,0 0-1,0 0 0,0 0 0,0 0 0,0 0 0,0 0 0,0 0 1,0 0-1,1 0 0,-1 0 0,0 1 0,0-1 0,0 0 0,0 0 0,0 0 1,0 0-1,2-16 681,2-36-257,-3 27-207,58-437 822,-53 424-1023,61-365 100,54-415 153,-50-118-335,-34-3-27,-12 250 44,-23 626 29,3-236 86,-5 290-74,0 2 3,0 0-1,0 1 0,-1-1 0,1 0 0,-2 1 0,1-1 0,-1 1 0,0-1 0,0 1 0,-6-11 0,8 17-28,0 0-1,0-1 1,-1 1 0,1-1-1,0 1 1,-1 0 0,1-1-1,0 1 1,-1 0 0,1-1-1,0 1 1,-1 0-1,1 0 1,-1-1 0,1 1-1,-1 0 1,1 0 0,-1 0-1,1-1 1,-1 1 0,1 0-1,0 0 1,-1 0-1,1 0 1,-1 0 0,1 0-1,-1 0 1,1 0 0,-1 0-1,1 0 1,-1 1-1,1-1 1,-1 0 0,1 0-1,-1 0 1,1 0 0,-1 1-1,1-1 1,0 0 0,-1 1-1,1-1 1,-1 0-1,1 1 1,0-1 0,-1 0-1,1 1 1,0-1 0,0 0-1,-1 1 1,1-1 0,0 1-1,0-1 1,0 1-1,-1-1 1,1 1 0,0-1-1,0 1 1,-8 28-878,7-21 605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10.412"/>
    </inkml:context>
    <inkml:brush xml:id="br0">
      <inkml:brushProperty name="width" value="0.05" units="cm"/>
      <inkml:brushProperty name="height" value="0.05" units="cm"/>
    </inkml:brush>
  </inkml:definitions>
  <inkml:trace contextRef="#ctx0" brushRef="#br0">64 702 13187,'-3'1'103,"-1"-1"1,0 0-1,1 0 1,-1 0-1,1-1 1,-1 1-1,1-1 0,-1 0 1,1 0-1,-1 0 1,-3-2-1,6 2-82,0 1 0,-1-2 0,1 1 0,0 0-1,0 0 1,0 0 0,0 0 0,0-1 0,0 1 0,0-1 0,0 1-1,1 0 1,-1-1 0,0 1 0,1-1 0,-1 0 0,1 1 0,0-1-1,-1 1 1,1-1 0,0 0 0,0 1 0,0-1 0,0 0 0,0 1-1,1-4 1,2-10 45,0-1-1,1 0 1,0 1-1,2-1 1,13-27-1,46-69 58,-54 95-101,240-351 167,-248 363-185,20-21 1,-23 26-4,0-1 0,1 1-1,-1 0 1,1-1 0,-1 1-1,1 0 1,-1-1 0,1 1-1,-1 0 1,1-1 0,-1 1 0,1 0-1,-1 0 1,1 0 0,0 0-1,-1-1 1,1 1 0,-1 0-1,1 0 1,0 0 0,-1 0-1,1 0 1,-1 0 0,1 1-1,-1-1 1,1 0 0,0 0-1,-1 0 1,1 1 0,-1-1-1,1 0 1,-1 0 0,1 1-1,-1-1 1,1 0 0,-1 1 0,1-1-1,-1 1 1,0-1 0,1 0-1,-1 1 1,0-1 0,1 1-1,-1-1 1,0 1 0,1-1-1,-1 1 1,0 0 0,5 14 19,-1-1 0,0 0 1,-1 1-1,-1 0 0,1 16 1,2 11-2,8 49 98,41 260-290,20-5-416,-55-274 447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2.943"/>
    </inkml:context>
    <inkml:brush xml:id="br0">
      <inkml:brushProperty name="width" value="0.05" units="cm"/>
      <inkml:brushProperty name="height" value="0.05" units="cm"/>
    </inkml:brush>
  </inkml:definitions>
  <inkml:trace contextRef="#ctx0" brushRef="#br0">45 163 16588,'-5'1'478,"-27"3"972,32-4-1428,0 0-1,-1 0 1,1 0 0,0 0-1,-1-1 1,1 1 0,0 0-1,-1 0 1,1 0 0,0 0-1,-1 0 1,1 0 0,0-1-1,-1 1 1,1 0 0,0 0-1,0 0 1,-1-1 0,1 1-1,0 0 1,0 0 0,-1-1-1,1 1 1,0 0 0,0-1 0,-1 0-1,2 1 23,-1-1 0,0 0 0,0 0 0,0 0 0,0 0-1,1 0 1,-1 1 0,0-1 0,1 0 0,-1 0 0,0 0 0,1 1-1,-1-1 1,1 0 0,-1 1 0,2-2 0,16-17 305,1 1 0,0 0 0,1 1 1,1 2-1,29-17 0,-44 28-294,1 0 0,0 0 0,0 1 0,0 0 0,0 1 0,1-1 0,11-1 0,-15 3-35,-1 1 1,1 0-1,-1 0 0,1 0 0,-1 0 1,1 1-1,-1-1 0,1 1 1,-1 0-1,0 0 0,1 0 0,-1 1 1,0-1-1,0 1 0,0 0 0,0-1 1,0 1-1,0 1 0,3 2 1,29 33 67,-24-25-50,24 22 0,-30-31-33,-1 0 0,2-1 1,-1 0-1,0 0 0,1 0 1,-1 0-1,1-1 0,0 0 1,6 1-1,0 0-120,-1-2 1,1 1-1,-1-2 1,1 0-1,0 0 1,-1-1-1,1 0 0,16-4 1,-20 3 5,1-1 0,-1 0 1,0 0-1,0 0 0,-1-1 0,1-1 0,-1 1 1,0-1-1,0 0 0,0 0 0,11-13 0,7-17-339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3.383"/>
    </inkml:context>
    <inkml:brush xml:id="br0">
      <inkml:brushProperty name="width" value="0.05" units="cm"/>
      <inkml:brushProperty name="height" value="0.05" units="cm"/>
    </inkml:brush>
  </inkml:definitions>
  <inkml:trace contextRef="#ctx0" brushRef="#br0">10 1 16604,'21'20'1416,"-4"6"-1008,0 3-184,5 12 376,-3 4-32,-11 6-224,-5 2-248,-9 3-576,-7-2 480,-14 0-96,-4-4-64,-8-10-48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4.502"/>
    </inkml:context>
    <inkml:brush xml:id="br0">
      <inkml:brushProperty name="width" value="0.05" units="cm"/>
      <inkml:brushProperty name="height" value="0.05" units="cm"/>
    </inkml:brush>
  </inkml:definitions>
  <inkml:trace contextRef="#ctx0" brushRef="#br0">0 0 17492,'6'32'1480,"0"12"-1088,0 8-168,-3 14 416,-1 7-152,4 0-360,1-4-232,-1-10-512,1-9-200,2-16-1320,-8-9 1680,-5-18-337,-6-6-255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4.991"/>
    </inkml:context>
    <inkml:brush xml:id="br0">
      <inkml:brushProperty name="width" value="0.05" units="cm"/>
      <inkml:brushProperty name="height" value="0.05" units="cm"/>
    </inkml:brush>
  </inkml:definitions>
  <inkml:trace contextRef="#ctx0" brushRef="#br0">0 127 15475,'3'-6'254,"0"1"0,0 0-1,1 1 1,-1-1 0,1 1-1,0-1 1,0 1 0,1 0-1,-1 1 1,1-1 0,0 1-1,0 0 1,0 0-1,8-4 1,9-1 398,-1 0-1,30-6 0,-48 13-559,40-9 667,71-8-1,-92 16-647,0 2 1,1 0-1,-1 1 0,0 1 0,24 5 0,-40-6-98,1 1 0,-1 0 0,1 1 0,-1-1 0,0 1 0,0 0 0,11 8 1,-15-10-12,0 1 0,-1-1 0,1 1 0,-1-1 0,1 1 0,-1 0 0,0-1 0,1 1 0,-1 0 0,0 0 0,0 0 1,0 0-1,-1 0 0,1 0 0,0 0 0,-1 0 0,1 0 0,-1 0 0,0 0 0,0 1 0,0-1 0,0 0 1,0 0-1,0 0 0,0 0 0,-1 1 0,0 2 0,-2 0 8,1 1 0,-1-1 0,1-1 0,-2 1 0,1 0 0,0-1 0,-1 0-1,0 0 1,0 0 0,0 0 0,-9 6 0,-6 3 61,-32 16 0,39-22-49,-138 63-36,91-45-1136,47-17-162,19-4-198,25-4-43,-31 0 1595,31-2-1145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5.486"/>
    </inkml:context>
    <inkml:brush xml:id="br0">
      <inkml:brushProperty name="width" value="0.05" units="cm"/>
      <inkml:brushProperty name="height" value="0.05" units="cm"/>
    </inkml:brush>
  </inkml:definitions>
  <inkml:trace contextRef="#ctx0" brushRef="#br0">13 77 19460,'-12'138'4314,"11"-121"-4213,2 0 0,0 0 0,1 0 1,0 0-1,10 32 0,-10-45-103,-1-1 0,0 0 1,1 0-1,0 0 0,0 0 0,0 0 0,3 4 0,-4-7 2,-1 1-1,1-1 1,-1 1-1,0-1 1,1 0-1,-1 1 1,1-1-1,-1 0 1,1 1-1,-1-1 1,1 0-1,-1 1 1,1-1-1,-1 0 1,1 0-1,0 0 1,-1 0-1,1 0 1,-1 0-1,1 0 1,-1 0-1,1 0 1,0 0-1,-1 0 1,1 0-1,-1 0 1,1 0-1,-1 0 1,1 0-1,0-1 1,-1 1-1,1 0 1,-1 0-1,1-1 1,-1 1-1,1 0 1,-1-1-1,0 1 1,1-1-1,-1 1 1,1-1-1,-1 1 1,0 0-1,1-1 1,-1 1-1,0-1 1,0 1-1,1-1 1,-1 0-1,2-4 14,0 0 0,0 0 0,-1 1 0,0-1 0,0 0 0,0 0-1,0-1 1,-1 1 0,0-9 0,-7-51 151,5 52-130,-1-14 51,-2 0 1,-1 1-1,-10-28 0,15 51-138,-2-4-276,5 9-133,10 13-651,-6-11 867,-1-1 1,1 0-1,0 0 1,0 0-1,0-1 1,1 0-1,-1 0 1,1 0-1,-1-1 1,1 0-1,-1 0 1,1-1-1,0 1 1,-1-2 0,14-1-1,20-6-682</inkml:trace>
  <inkml:trace contextRef="#ctx0" brushRef="#br0" timeOffset="1">354 1 12571,'-3'0'175,"-1"1"0,1-1 1,0 1-1,-1 0 1,1 0-1,0 1 0,0-1 1,0 0-1,0 1 0,0 0 1,0 0-1,1 0 0,-1 0 1,0 0-1,1 0 1,0 1-1,0-1 0,-1 1 1,1 0-1,1 0 0,-1 0 1,0 0-1,-1 4 0,-2 3 131,1 0 0,0 0-1,1 1 1,0-1 0,-3 23-1,5-24-199,0 1 0,1 0 0,1-1 0,0 1 0,0 0 0,0-1 0,1 1 0,1-1 0,0 0 0,0 1 0,9 15 0,-10-20-71,1-1 1,-1 0-1,1 0 0,0 0 1,0-1-1,0 1 1,1-1-1,0 1 1,-1-1-1,1 0 0,0-1 1,0 1-1,0-1 1,1 1-1,-1-1 0,1-1 1,-1 1-1,1-1 1,0 1-1,-1-1 1,1 0-1,0-1 0,0 1 1,0-1-1,8-1 1,-10 1 15,0 0 1,1-1-1,-1 0 0,0 1 1,1-1-1,-1 0 1,0-1-1,0 1 0,0-1 1,0 1-1,0-1 1,0 0-1,0 0 0,-1 0 1,1 0-1,-1 0 1,1-1-1,-1 1 0,0-1 1,0 0-1,0 0 1,0 0-1,-1 0 0,1 0 1,-1 0-1,0 0 1,0 0-1,0 0 0,0-1 1,0 1-1,-1 0 1,1-1-1,-1 1 0,0 0 1,0-5-1,-1 0 30,1 0 0,-1 1 0,0-1 0,-1 1 0,1-1 0,-2 1-1,1 0 1,-1 0 0,0 0 0,0 0 0,-1 0 0,0 1 0,0 0 0,-1-1 0,-5-5-1,6 9-88,0-1 0,-1 1 0,1 0 0,-1 0-1,1 1 1,-7-3 0,9 4-69,0 0 0,0 0 0,1 1 0,-1-1 0,0 0 0,0 1 0,0 0 1,0-1-1,0 1 0,0 0 0,0 0 0,0 0 0,0 1 0,0-1 0,0 0 0,0 1 0,0-1 0,-4 2 0,6-2 67,0 0 0,0 1 0,-1-1 0,1 0 0,0 0 0,0 0 0,-1 0 0,1 0-1,0 1 1,0-1 0,-1 0 0,1 0 0,0 0 0,0 1 0,0-1 0,0 0 0,-1 0 0,1 1-1,0-1 1,0 0 0,0 0 0,0 1 0,0-1 0,0 0 0,0 0 0,0 1 0,0-1-1,0 0 1,0 1 0,0-1 0,0 0 0,0 0 0,0 1 0,0-1 0,0 0 0,0 0-1,0 1 1,0-1 0,0 0 0,0 0 0,0 1 0,1-1 0,-1 0 0,0 0 0,0 1 0,1 0 24,0-1 0,0 1 0,0-1 0,0 1 0,0-1 0,0 1 0,-1-1 0,1 1 0,0-1 1,0 0-1,1 0 0,-1 1 0,0-1 0,1 0 0,24-3-289,9-6-55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5.979"/>
    </inkml:context>
    <inkml:brush xml:id="br0">
      <inkml:brushProperty name="width" value="0.05" units="cm"/>
      <inkml:brushProperty name="height" value="0.05" units="cm"/>
    </inkml:brush>
  </inkml:definitions>
  <inkml:trace contextRef="#ctx0" brushRef="#br0">83 150 15603,'-13'20'760,"-1"0"0,2 1-1,-15 35 1,24-47-608,0-1 1,0 1-1,1-1 0,0 1 1,0 0-1,1 0 1,1-1-1,-1 1 0,1 0 1,1 0-1,-1 0 1,5 16-1,-5-23-139,1 1 1,-1-1-1,1 0 1,0 0-1,0 0 1,0 0-1,0 0 0,0 0 1,0 0-1,0-1 1,1 1-1,-1 0 1,1-1-1,-1 1 0,1-1 1,0 1-1,-1-1 1,1 0-1,0 1 1,0-1-1,0 0 0,0 0 1,0-1-1,0 1 1,0 0-1,0-1 0,1 1 1,-1-1-1,0 0 1,0 1-1,0-1 1,1 0-1,-1 0 0,0-1 1,0 1-1,0 0 1,1-1-1,-1 0 1,3-1-1,3 0-21,1-2 1,-1 1-1,0-1 1,-1-1-1,1 1 1,-1-1-1,0-1 1,10-9 0,-4 1 54,0 0 0,-1-1 0,-1 0 0,-1-1 0,0 0 0,-1-1 1,-1 0-1,0-1 0,-2 1 0,0-1 0,-1-1 0,0 1 0,-2-1 1,0 1-1,-1-1 0,0-22 0,-3 35-7,1-1 0,-1 1 0,0-1 0,0 1-1,-1 0 1,-3-11 0,4 16-34,1 0 0,0 0 0,-1 0 0,1 0 0,-1 0 0,0 0 0,1 0 0,-1 0 0,0 0 0,1 0 0,-1 0 0,0 0 0,0 0-1,0 1 1,0-1 0,0 0 0,0 0 0,0 1 0,0-1 0,0 1 0,0-1 0,0 1 0,0 0 0,-1-1 0,1 1 0,0 0 0,0 0 0,0 0 0,-1 0 0,1 0 0,0 0-1,0 0 1,0 0 0,-1 0 0,1 1 0,0-1 0,0 0 0,0 1 0,0-1 0,0 1 0,0-1 0,-2 2 0,-1 1 6,0 0 1,0 1 0,0-1-1,0 1 1,1 0-1,-1 0 1,1 0 0,0 0-1,1 0 1,-1 1 0,1-1-1,-4 10 1,0 2 58,1 0 0,-5 28 0,9-34-49,-1-1 1,2 0-1,-1 1 0,1-1 1,0 1-1,1-1 0,0 1 0,1-1 1,5 18-1,-5-22-12,0 0-1,1 0 1,-1 0-1,1 0 1,0-1 0,0 1-1,0-1 1,1 0-1,0 0 1,0 0 0,0 0-1,0-1 1,0 1 0,1-1-1,-1-1 1,1 1-1,0 0 1,9 2 0,-7-2-22,1-2 0,0 1 0,-1-1 0,1 0 0,0 0 0,-1-1 0,1 0 0,0-1 1,0 1-1,-1-1 0,1-1 0,0 0 0,-1 0 0,1 0 0,-1-1 0,11-6 0,-11 6-4,-1-1 0,0 1 0,0-1 0,-1-1 0,1 1-1,-1-1 1,0 0 0,0 0 0,-1 0 0,1-1 0,-1 0-1,0 0 1,-1 0 0,1 0 0,-1-1 0,-1 1 0,1-1-1,1-9 1,-3 5 19,-5 11 43,-6 17 59,8-11-80,1-1 0,0 0 0,0 1 0,0-1 0,0 0 0,1 1 0,0-1 0,0 1 0,1-1 0,1 8 0,-2-12-21,0 1 0,1-1-1,-1 1 1,1-1 0,-1 1-1,1-1 1,0 1 0,-1-1 0,1 0-1,0 1 1,0-1 0,0 0-1,0 0 1,0 0 0,1 0 0,-1 0-1,0 0 1,0 0 0,1 0-1,-1 0 1,0 0 0,1-1 0,-1 1-1,1 0 1,-1-1 0,1 0-1,-1 1 1,1-1 0,-1 0 0,1 0-1,0 0 1,-1 0 0,1 0-1,-1 0 1,1 0 0,-1 0-1,1-1 1,0 1 0,1-1 0,3-1-38,1 0 1,-1-1 0,1 1-1,-1-2 1,0 1 0,0 0 0,0-1-1,-1 0 1,1-1 0,4-4 0,2-3-147,-1-1 0,-1 0 1,10-15-1,-22 37 250,0 0 0,1 1 0,0-1 0,0 0 0,1 1 0,2 17 0,-1-24-107,-1-1 0,0 0 0,1 0 0,-1 1 0,1-1 0,0 0 0,0 0 0,0 0 0,0 0-1,0 0 1,0 0 0,0 0 0,3 3 0,-3-5 22,0 1 0,0 0 0,0-1 0,0 1-1,0-1 1,0 1 0,1-1 0,-1 0 0,0 1-1,0-1 1,0 0 0,0 0 0,0 0 0,1 0 0,-1 0-1,0 0 1,0 0 0,0 0 0,0 0 0,0-1-1,1 1 1,-1 0 0,0-1 0,0 1 0,0-1 0,0 1-1,0-1 1,1-1 0,19-11-210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7.124"/>
    </inkml:context>
    <inkml:brush xml:id="br0">
      <inkml:brushProperty name="width" value="0.05" units="cm"/>
      <inkml:brushProperty name="height" value="0.05" units="cm"/>
    </inkml:brush>
  </inkml:definitions>
  <inkml:trace contextRef="#ctx0" brushRef="#br0">0 0 18308,'1'2'144,"0"0"0,0 0 0,0 1 1,-1-1-1,1 0 0,-1 1 0,1-1 0,-1 0 0,0 0 0,0 1 1,0-1-1,0 0 0,-1 5 0,1 0 122,-2 73 1189,0-35-1205,2 0-1,6 47 1,-5-85-247,0-1 1,1 1 0,-1 0 0,1-1 0,6 12 0,-8-17-6,1 0 0,0 1 0,-1-1 0,1 0 0,0 0 0,0 0 0,0 0 0,-1 0 0,1 0 0,0 0 0,0 0 0,1 0 0,-1-1 0,0 1 0,0 0 0,0-1 0,0 1 0,1 0 0,-1-1 0,0 0 0,1 1 0,-1-1 0,0 0 0,1 0 0,-1 0 0,0 1 0,1-1 0,-1-1 0,0 1 0,1 0 0,-1 0 0,0 0 0,1-1 0,-1 1 1,2-1-1,2-2-18,0 0 0,0 0 0,-1 0 0,1-1 0,-1 1 0,1-1 0,-1 0 0,0-1 0,-1 1 0,1 0 0,4-9 0,5-9-125,13-30 0,-19 36 54,15-26-426,-22 42 510,0 0 0,0 0 1,0 0-1,0-1 0,0 1 0,0 0 1,0 0-1,0 0 0,0 0 0,0 0 1,0 0-1,0 0 0,0 0 0,0 0 1,0 0-1,1 0 0,-1 0 0,0 0 1,0 0-1,0 0 0,0 0 0,0 0 1,0 0-1,0 0 0,0 0 0,0 0 1,0 0-1,0 0 0,0 0 0,1 0 1,-1 0-1,0 0 0,0 0 0,0 0 1,0 0-1,0 0 0,0 0 0,0 0 0,0 0 1,0 0-1,0 0 0,0 0 0,0 0 1,0 0-1,1 0 0,-1 0 0,0 0 1,0 1-1,0-1 0,0 0 0,0 0 1,0 0-1,0 0 0,0 0 0,0 0 1,0 0-1,0 0 0,0 0 0,0 0 1,0 0-1,0 0 0,0 1 0,0-1 1,0 0-1,0 0 0,0 0 0,3 11-223,2 20 46,-4-25 115,0 6 17,1 0 0,1 0 0,0 0 0,0-1 0,1 1 0,11 18 0,-14-27 54,0-1-1,0 0 1,1 0 0,0 0 0,-1 0-1,1 0 1,0 0 0,0 0 0,0-1 0,0 1-1,0-1 1,0 1 0,0-1 0,1 0-1,-1 0 1,0 0 0,1 0 0,-1 0-1,1 0 1,-1-1 0,1 1 0,-1-1 0,1 0-1,0 0 1,-1 0 0,1 0 0,-1 0-1,1-1 1,-1 1 0,1-1 0,0 1 0,-1-1-1,0 0 1,1 0 0,-1 0 0,0 0-1,1-1 1,2-1 0,4-3 12,0-1 1,0 0-1,-1 0 1,0 0-1,0-1 1,-1 0-1,0-1 1,-1 0-1,1 0 1,-2 0-1,7-14 1,2-8 17,-1-1-1,11-43 1,-21 67-40,6-29-48,-8 35 47,-1 0-1,1 0 0,-1 0 1,0 0-1,0 0 1,0 0-1,0 0 0,0 0 1,-1 0-1,1 0 1,-1 0-1,1 0 0,-2-4 1,1 6 7,1 0 0,0 0 0,0 0 0,0 0 0,-1 0 1,1 0-1,0 0 0,0 0 0,-1 0 0,1 0 0,0 0 1,0 0-1,-1 0 0,1 0 0,0 0 0,0 0 0,0 0 1,-1 0-1,1 0 0,0 0 0,0 0 0,0 0 0,-1 0 0,1 1 1,0-1-1,0 0 0,0 0 0,-1 0 0,1 0 0,0 0 1,0 1-1,0-1 0,0 0 0,0 0 0,-1 0 0,1 1 1,0-1-1,0 0 0,0 0 0,0 1 0,0-1 0,0 0 1,0 0-1,0 0 0,0 1 0,-6 13-7,-4 15 160,1 1-1,2 0 0,1 0 0,1 0 0,2 1 0,1 0 1,1-1-1,2 1 0,5 35 0,-6-65-145,10 42 258,-10-41-249,1 0 0,0 1 0,0-1 0,0 0 0,0 0 0,0 0 0,0 0 0,1 0 0,-1 0 0,1 0 0,-1 0 0,1-1 0,0 1 0,0-1 0,2 2 0,-4-2-13,1-1 0,-1 0 1,1 0-1,-1 1 0,1-1 0,-1 0 0,1 0 0,-1 0 0,1 0 0,0 0 1,-1 0-1,1 0 0,-1 0 0,1 0 0,-1 0 0,1 0 0,-1 0 1,1 0-1,-1 0 0,1 0 0,-1-1 0,1 1 0,-1 0 0,1 0 1,-1-1-1,1 1 0,-1 0 0,1-1 0,-1 1 0,0 0 0,1-1 1,-1 0-1,9-20 19,-4-27 15,-5 47-33,-2-77 64,2 71-51,-1 0 1,0 0-1,-1 0 0,1 0 0,-1 0 0,-1 1 0,1-1 0,-7-10 1,9 16-14,0 1 0,0-1 0,-1 1 0,1-1 0,0 1 0,-1 0 1,1-1-1,0 1 0,-1-1 0,1 1 0,0 0 0,-1 0 1,1-1-1,-1 1 0,1 0 0,0-1 0,-1 1 0,1 0 1,-1 0-1,1 0 0,-1 0 0,1-1 0,-2 1 0,-4 8 51,3 17 40,3-20-73,0 0 1,1 0-1,0 0 1,0 0-1,0 0 1,0 0-1,1 0 0,0 0 1,0-1-1,0 1 1,1-1-1,4 7 1,-6-9-24,1-1 1,-1 0-1,0 1 1,0-1-1,1 0 1,-1 0-1,1 0 0,-1 0 1,1 0-1,-1 0 1,1 0-1,0 0 1,0 0-1,-1-1 1,1 1-1,0-1 1,0 0-1,0 1 1,-1-1-1,1 0 0,0 0 1,0 0-1,0 0 1,0 0-1,-1-1 1,1 1-1,0-1 1,0 1-1,0-1 1,-1 1-1,1-1 0,0 0 1,-1 0-1,1 0 1,-1 0-1,1 0 1,1-2-1,2-1-262,-1 0-1,0 0 1,-1 0-1,1-1 1,-1 1-1,0-1 0,0 0 1,0 0-1,0 0 1,2-9-1,-5 13 144,-5 16-154,0 0 1,1 1-1,1-1 1,0 1-1,1-1 1,1 1-1,1 30 0,4-37 215,3-11-16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7.595"/>
    </inkml:context>
    <inkml:brush xml:id="br0">
      <inkml:brushProperty name="width" value="0.05" units="cm"/>
      <inkml:brushProperty name="height" value="0.05" units="cm"/>
    </inkml:brush>
  </inkml:definitions>
  <inkml:trace contextRef="#ctx0" brushRef="#br0">0 5 20396,'0'-4'1801,"0"5"-1361,2 3-192,2 5 936,0 1-672,2 3-1032,1-2-520,-2 2 824,-1-1-200,-3-2-96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3.526"/>
    </inkml:context>
    <inkml:brush xml:id="br0">
      <inkml:brushProperty name="width" value="0.05" units="cm"/>
      <inkml:brushProperty name="height" value="0.05" units="cm"/>
    </inkml:brush>
  </inkml:definitions>
  <inkml:trace contextRef="#ctx0" brushRef="#br0">34 1 17996,'-5'93'2022,"-7"77"-421,-2-26-1207,12 288-1,3-418 81,0-36-21,0 5-304,3-96 49,5 2 0,5-1-1,33-128 1,-45 233-205,5-20-71,20-46 0,-25 67 65,1 0 1,-1 1-1,2-1 1,-1 1-1,1-1 0,-1 1 1,1 1-1,1-1 1,-1 0-1,1 1 1,-1 0-1,1 0 1,11-6-1,-11 8 5,-1 1 0,1-1 0,0 1 0,-1 0 0,1 1 0,0-1 0,0 1 0,0 0-1,0 0 1,-1 0 0,1 1 0,0 0 0,0 0 0,0 0 0,-1 0 0,1 1 0,-1 0-1,1 0 1,-1 0 0,0 0 0,0 1 0,0 0 0,0 0 0,0 0 0,4 5 0,-3-4 5,-1 0 0,1 1 0,-1 0 0,0 0 1,-1 0-1,1 0 0,-1 0 0,0 1 0,0 0 1,-1-1-1,0 1 0,0 0 0,0 0 0,-1 0 1,1 1-1,-2-1 0,1 0 0,-1 0 1,0 8-1,-2-5 17,0 0 1,-1 0-1,0-1 0,-1 1 1,0-1-1,0 1 1,-1-1-1,0 0 1,0-1-1,-1 0 0,0 1 1,0-2-1,0 1 1,-1-1-1,-10 7 0,7-4-83,-2-1 0,1-1-1,-1 0 1,0-1 0,-1 0-1,1 0 1,-1-2 0,0 1-1,-23 3 1,1-7-1065,33-1 1088,1 0 0,0 0 1,0 0-1,0-1 0,0 1 0,0 0 1,0-1-1,0 1 0,0 0 1,0-1-1,0 0 0,0 1 1,0-1-1,0 1 0,0-1 0,0 0 1,0 0-1,1 1 0,-1-1 1,0 0-1,0 0 0,1 0 1,-1 0-1,1 0 0,-1 0 1,1 0-1,-1-1 0,1 1 21,0 0-1,0 1 1,-1-1 0,1 0-1,0 1 1,1-1-1,-1 0 1,0 1 0,0-1-1,0 0 1,0 1-1,0-1 1,1 0-1,-1 1 1,0-1 0,0 1-1,1-1 1,-1 0-1,1 1 1,0-2 0,19-13-685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5.044"/>
    </inkml:context>
    <inkml:brush xml:id="br0">
      <inkml:brushProperty name="width" value="0.05" units="cm"/>
      <inkml:brushProperty name="height" value="0.05" units="cm"/>
    </inkml:brush>
  </inkml:definitions>
  <inkml:trace contextRef="#ctx0" brushRef="#br0">26 36 16940,'22'-1'1824,"2"1"-1152,-2 0-304,5 1 1081,0-1-473,2 0-496,0 0-288,-5 0-560,-1-4-384,-7-5 608,-3-2-96,-18-1-145</inkml:trace>
  <inkml:trace contextRef="#ctx0" brushRef="#br0" timeOffset="1">1 268 18244,'15'-1'1904,"13"-8"-1184,3 1-319,6-5 847,6 0-600,5-3-816,0-1-496,0-3 536,-2-5-240,-8 2-216</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8.074"/>
    </inkml:context>
    <inkml:brush xml:id="br0">
      <inkml:brushProperty name="width" value="0.05" units="cm"/>
      <inkml:brushProperty name="height" value="0.05" units="cm"/>
    </inkml:brush>
  </inkml:definitions>
  <inkml:trace contextRef="#ctx0" brushRef="#br0">190 2 17708,'-7'-1'288,"0"0"0,0 1 0,-1 0 0,1 0 0,0 1 0,0 0 0,-1 0 0,1 1-1,0-1 1,0 2 0,1-1 0,-1 1 0,0 0 0,1 0 0,-1 1 0,-6 4 0,8-4-267,1-1-1,-1 1 1,0 0-1,1 0 1,0 0-1,0 0 1,0 1-1,0-1 1,1 1-1,0 0 1,0 1-1,0-1 1,0 0-1,1 1 0,0-1 1,0 1-1,1 0 1,-1 0-1,0 11 1,2-16-22,0 0 0,0 0 0,0 0 0,0 0 0,0 0 0,1 0 0,-1 0 0,0 0 0,1 1 0,-1-1 0,0 0 0,1 0 0,-1 0 0,1-1 0,0 1 0,-1 0 0,1 0 0,0 0 0,-1 0 0,1 0 0,0-1 0,0 1 0,0 0 0,0-1 0,0 1 0,0-1 0,0 1 0,0-1 0,0 1 0,0-1 0,0 0 0,0 1 0,0-1 0,0 0 0,0 0 0,0 0 0,0 0 0,0 0 0,2 0 0,2 0 2,1-1-1,-1 0 0,1 0 0,-1 0 0,1 0 0,7-4 0,7-5 7,0 0 0,35-26 0,-36 22 14,0 2-1,34-16 1,-53 27-20,1 1 1,0-1 0,0 1-1,0 0 1,-1-1-1,1 1 1,0 0-1,0-1 1,0 1-1,0 0 1,0 0-1,0 0 1,-1 0-1,1 0 1,0 0-1,0 0 1,0 0-1,0 0 1,0 1-1,0-1 1,0 0-1,-1 0 1,1 1-1,0-1 1,0 1 0,0-1-1,-1 1 1,1-1-1,0 1 1,1 1-1,-1 0 16,1 1 1,-1 0-1,0 0 1,1 0-1,-1 0 0,-1 0 1,2 5-1,8 22 226,-10-29-228,1 0 0,-1 0 1,1 0-1,0-1 0,0 1 0,-1 0 0,1 0 0,0-1 1,0 1-1,0 0 0,0-1 0,0 1 0,0-1 0,0 1 1,0-1-1,0 1 0,0-1 0,0 0 0,0 0 0,0 1 0,0-1 1,0 0-1,1 0 0,1 0 0,5-2 3,0 1 0,0-1-1,0 0 1,0-1 0,-1 0-1,1 0 1,-1-1 0,9-5-1,-9 4-146,1 1 0,0 0-1,1 0 1,-1 1-1,1 0 1,14-3-1,-21 6 93,0 0 0,-1 0 1,1 0-1,0 0 0,0 0 0,-1 1 0,1-1 0,0 0 0,-1 1 0,1-1 0,-1 1 0,1 0 0,0-1 0,-1 1 1,1 0-1,-1 0 0,0 0 0,1 0 0,1 2 0,1 1-36,-1 0 0,1 1 1,-1 0-1,4 7 0,9 13 294,-15-24-238,0-1 0,-1 1 0,1-1 1,-1 1-1,1-1 0,0 0 0,-1 1 1,1-1-1,0 0 0,0 1 0,-1-1 1,1 0-1,0 0 0,0 0 0,-1 0 1,1 0-1,0 0 0,0 0 0,-1 0 1,1 0-1,0 0 0,0 0 0,-1 0 1,1-1-1,0 1 0,0 0 0,-1-1 1,1 1-1,0 0 0,-1-1 0,1 1 1,0-1-1,-1 1 0,1-1 0,-1 1 1,1-1-1,-1 1 0,1-1 0,-1 1 1,1-1-1,-1 0 0,0 1 0,1-2 1,22-36-2677,-19 30 2335,6-10-341,-1 0-239</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9.038"/>
    </inkml:context>
    <inkml:brush xml:id="br0">
      <inkml:brushProperty name="width" value="0.05" units="cm"/>
      <inkml:brushProperty name="height" value="0.05" units="cm"/>
    </inkml:brush>
  </inkml:definitions>
  <inkml:trace contextRef="#ctx0" brushRef="#br0">0 259 12547,'18'1'3432,"-17"-1"-3223,-1 0 0,1 0 0,-1 0 0,1 0 0,-1 0 0,1 0 0,-1 0 0,1 0 0,0 0 0,-1 0 0,1 1 0,-1-1 0,1 0 0,-1 0 0,1 0 0,-1 1 0,1-1 0,-1 0 0,0 0 0,2 1 0,-2 1-143,0-1 0,0 0 1,0 1-1,0-1 0,0 0 0,0 0 1,-1 1-1,1-1 0,0 0 0,-1 1 1,1-1-1,-1 0 0,0 2 0,0 0-6,0 1-1,0-1 1,0 1-1,0 0 1,1 0-1,0-1 1,0 1-1,0 0 1,0 0-1,0 0 1,2 6-1,-2-9-32,1 1 0,-1-1 0,1 0 0,0 1 1,-1-1-1,1 0 0,0 0 0,0 0 0,0 0 0,0 1 0,0-1 0,0 0 0,0-1 0,0 1 0,0 0 1,0 0-1,0 0 0,1-1 0,-1 1 0,0 0 0,1-1 0,-1 1 0,0-1 0,1 0 0,-1 1 0,0-1 1,1 0-1,-1 0 0,1 0 0,-1 0 0,1 0 0,-1 0 0,3-1 0,4-1 28,-1 0 0,1 0 0,-1 0-1,0-1 1,1 0 0,-1-1 0,-1 0-1,9-5 1,49-42 17,-51 41-86,-2-1-27,-6 5-118,-9 15 51,-2 2 122,0 0 1,1 1-1,0 0 0,1 0 1,1 0-1,-5 24 1,8-30 12,-1 0 1,1 0-1,0 1 1,0-1-1,1 0 1,0 0-1,1 7 1,-1-10-9,0 0 1,1 0-1,-1 0 1,0 0-1,1 0 1,0 0-1,-1 0 1,1-1-1,0 1 1,0 0-1,1-1 1,-1 0-1,1 0 1,2 3-1,-3-4-6,0 0-1,0 0 1,0 0-1,0 0 1,0 0-1,0 0 1,0 0-1,0-1 1,0 1-1,1-1 1,-1 1-1,0-1 1,0 0-1,0 0 1,1 0-1,-1 0 1,0-1-1,0 1 1,4-1-1,-2-1-2,-1 1-1,1-1 0,0 0 1,-1 0-1,0-1 0,1 1 0,-1-1 1,0 1-1,0-1 0,3-4 1,1-2 9,0 0 0,-1 0 1,0-1-1,0 0 1,-1-1-1,6-18 1,1-16 50,-12 42-58,1 1 1,-1 0-1,0-1 1,0 0-1,0 1 1,0-1-1,0 1 1,0-1-1,-1 1 1,1 0 0,-1-1-1,0 1 1,0-1-1,0 1 1,-1-4-1,1 6-4,1-1 1,-1 1-1,1-1 0,-1 1 0,0-1 1,1 1-1,-1-1 0,0 1 0,1 0 1,-1-1-1,0 1 0,1 0 0,-1 0 0,0 0 1,0-1-1,1 1 0,-1 0 0,0 0 1,0 0-1,1 0 0,-1 0 0,0 0 0,0 0 1,1 0-1,-1 1 0,0-1 0,0 0 1,1 0-1,-1 1 0,0-1 0,1 0 0,-1 1 1,0-1-1,1 1 0,-1-1 0,1 1 1,-1-1-1,1 1 0,-1-1 0,1 1 1,-1-1-1,1 1 0,-1 0 0,1-1 0,-1 2 1,0-1-3,1 0 1,-1 0 0,1 0 0,-1-1 0,1 1 0,-1 0-1,1 0 1,0 0 0,-1 0 0,1 0 0,0 0-1,0 0 1,0 0 0,0 0 0,0 0 0,0 0 0,0 0-1,0 0 1,0 0 0,0 0 0,0 0 0,1 0-1,-1 0 1,0 0 0,1 0 0,-1 0 0,1 0 0,-1 0-1,1-1 1,-1 1 0,1 0 0,0 0 0,-1 0-1,1-1 1,0 1 0,0 0 0,1 0 0,1 1-12,1-1 0,0 0 0,0 0 1,-1 0-1,1 0 0,0-1 0,0 0 1,0 0-1,0 0 0,0 0 0,0 0 1,0-1-1,-1 1 0,1-1 0,0 0 0,5-2 1,3-2-104,1 0-1,-1-1 1,17-10 0,-26 14 84,31-22-260,-32 22 259,0 1 0,0-1 0,0 0 1,0 0-1,0 0 0,0 0 0,-1 0 0,1-1 0,-1 1 0,0-1 0,0 1 0,2-4 0,-3 6 24,0-1 1,0 1-1,0 0 0,0 0 1,0 0-1,1-1 0,-1 1 0,0 0 1,0 0-1,0-1 0,0 1 1,0 0-1,0 0 0,0-1 0,0 1 1,0 0-1,0 0 0,0-1 1,-1 1-1,1 0 0,0 0 0,0-1 1,0 1-1,0 0 0,0 0 1,0 0-1,0-1 0,-1 1 0,1 0 1,0 0-1,0 0 0,0-1 0,-1 1 1,1 0-1,0 0 0,0 0 1,0 0-1,-1 0 0,1 0 0,0-1 1,0 1-1,-1 0 0,1 0 1,0 0-1,-15 5 81,-12 13 171,25-16-236,0 0 1,1-1-1,-1 1 1,1 0 0,0 0-1,-1 0 1,1 0-1,0 0 1,0 0-1,0 1 1,0-1-1,1 0 1,-1 0-1,1 1 1,-1-1-1,1 0 1,0 1-1,0-1 1,0 1 0,0-1-1,0 0 1,1 5-1,0-5-12,0 0 0,1-1 0,-1 1-1,0 0 1,0 0 0,1-1 0,-1 1 0,1-1 0,0 1-1,-1-1 1,1 0 0,0 1 0,0-1 0,0 0 0,0 0-1,0 0 1,0-1 0,0 1 0,0 0 0,0-1 0,0 1-1,0-1 1,0 0 0,1 0 0,1 0 0,18 0-349,-1-1-1,1-2 1,-1 0 0,1-1 0,-1-1 0,24-9 0,-18 6-398,1 1-1,46-7 1,-73 14 759,0 0 1,-1 0-1,1 0 1,0-1-1,0 1 1,0 0-1,-1 0 0,1 0 1,0 1-1,0-1 1,-1 0-1,1 0 1,0 0-1,0 1 0,-1-1 1,1 0-1,0 1 1,-1-1-1,1 0 1,0 1-1,-1-1 0,1 1 1,0-1-1,-1 1 1,1-1-1,-1 1 1,1 0-1,-1-1 0,1 2 1,9 7 1383,-9-9-1338,1 0 0,-1 0-1,1 1 1,-1-2 0,1 1 0,-1 0 0,0 0 0,1 0 0,-1-1 0,1 1 0,-1-1 0,0 1 0,1-1 0,-1 1 0,0-1 0,0 0 0,1 0 0,0-1-1,23-17 152,-24 18-194,10-9-18,-1-2 0,0 1 0,0-1 0,-1 0 0,-1-1 1,0 0-1,-1 0 0,0-1 0,-1 0 0,0 0 0,-1-1 1,-1 1-1,-1-1 0,0 0 0,2-20 0,-5 34 2,0 1 1,0-1-1,0 1 0,0-1 0,0 1 0,0-1 0,0 1 0,0 0 0,0-1 0,0 1 0,0-1 1,0 1-1,0-1 0,0 1 0,-1-1 0,1 1 0,0-1 0,0 1 0,0 0 0,-1-1 1,1 1-1,0-1 0,-1 1 0,1 0 0,0-1 0,-1 1 0,1 0 0,-1-1 0,-10 8 122,-8 19 211,12-11-137,1 0-1,0 0 1,1 1-1,1 0 0,-3 19 1,6-26-136,-1 1 1,2-1-1,-1 0 1,1 0-1,1 1 1,0-1 0,0 0-1,1 0 1,0 0-1,5 15 1,-6-22-76,1 0 1,-1 1-1,0-1 0,1 0 1,-1 0-1,1 0 1,-1 0-1,1 0 0,0 0 1,0 0-1,0-1 1,0 1-1,0-1 1,1 1-1,-1-1 0,0 0 1,1 0-1,-1 0 1,0 0-1,4 0 0,-5-1 1,0 0 1,0 1-1,0-1 0,0 0 0,0-1 0,0 1 0,0 0 0,0 0 0,0 0 0,0-1 1,0 1-1,0 0 0,0-1 0,0 1 0,0-1 0,0 1 0,0-1 0,0 0 1,1-1-1,-1 1 3,0-1 0,0 1 1,0-1-1,0 1 0,0-1 1,0 0-1,-1 0 0,1 1 1,-1-1-1,1 0 0,-1 0 1,0 0-1,1 0 0,-1-3 1,0 1 2,-1-33 25,1 34-4,0 1 0,-1-1 0,1 0 0,-1 1 0,0 0 0,0-1 0,0 1 0,0-1 0,0 1 0,0 0 0,0 0 0,-4-4 0,8 8-13,0 1 1,-1-1 0,1 0 0,1 0-1,-1 0 1,0-1 0,0 1-1,1-1 1,-1 0 0,0 0-1,1 0 1,-1 0 0,1-1-1,0 1 1,-1-1 0,5 0 0,-1 0-18,-1-1 1,1 0 0,-1 0 0,1 0 0,-1-1-1,1 0 1,-1 0 0,0-1 0,7-3 0,1-1-13,-7 4 12,0-1 0,0 0-1,0 0 1,0-1 0,0 0 0,11-11-1,-18 13-69,-8 3-41,-5 4-209,7 0-422,-1 0 0,1 0 0,1 1 1,-1 0-1,1 0 0,0 0 0,0 1 1,-7 10-1,9-11-191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3.469"/>
    </inkml:context>
    <inkml:brush xml:id="br0">
      <inkml:brushProperty name="width" value="0.05" units="cm"/>
      <inkml:brushProperty name="height" value="0.05" units="cm"/>
    </inkml:brush>
  </inkml:definitions>
  <inkml:trace contextRef="#ctx0" brushRef="#br0">54 159 15571,'-53'44'6730,"83"-70"-5989,55-58 0,-11 9-373,-72 73-353,0 0 1,0 0 0,0 0-1,1 0 1,-1 1 0,1-1-1,0 1 1,-1 0 0,4-2 0,-5 3-12,0 0 1,-1 0 0,1 0 0,0 0-1,0 0 1,-1 0 0,1 0 0,0 1-1,0-1 1,-1 0 0,1 0 0,0 0-1,-1 1 1,1-1 0,0 0 0,-1 1-1,1-1 1,-1 1 0,1-1 0,0 1 0,-1-1-1,1 1 1,-1-1 0,1 1 0,-1-1-1,0 1 1,1 0 0,-1-1 0,1 1-1,-1-1 1,0 1 0,0 0 0,1 0-1,-1-1 1,0 1 0,0 0 0,0-1-1,0 2 1,4 21 72,-1 0 0,1 32 0,2 25-20,-4-62-51,2 0 0,0 1 0,1-1 0,8 19 0,-11-32-5,0 0 0,0-1 0,1 1-1,0 0 1,0-1 0,1 0 0,-1 0 0,1 0 0,0 0-1,0 0 1,0-1 0,0 0 0,0 0 0,1 0 0,0 0 0,-1-1-1,1 1 1,0-1 0,7 1 0,0 0 7,-1-1-1,1-1 1,0 0 0,0-1-1,0 0 1,0-1 0,0 0 0,0 0-1,0-2 1,-1 0 0,13-4-1,-4 0-74,0-1 0,0-1-1,-1-1 1,-1-1-1,25-17 1,-38 24-95,0 0-1,0-1 1,-1 1 0,0-1-1,1 0 1,-2 0 0,1 0-1,0-1 1,-1 1 0,0-1-1,-1 0 1,1 0 0,2-11-1,0-2-355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3.898"/>
    </inkml:context>
    <inkml:brush xml:id="br0">
      <inkml:brushProperty name="width" value="0.05" units="cm"/>
      <inkml:brushProperty name="height" value="0.05" units="cm"/>
    </inkml:brush>
  </inkml:definitions>
  <inkml:trace contextRef="#ctx0" brushRef="#br0">1 0 14435,'19'9'1904,"5"2"-1111,6 3-297,6 4 1392,0 5-1064,0 1-63,-8 7-193,-3 5-136,-14 4-224,-4 2-96,-13 5-64,-6 2 0,-14 4-96,-6 1-168,-4 1-480,-4-5 608,7-10-88,2-7-48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4.533"/>
    </inkml:context>
    <inkml:brush xml:id="br0">
      <inkml:brushProperty name="width" value="0.05" units="cm"/>
      <inkml:brushProperty name="height" value="0.05" units="cm"/>
    </inkml:brush>
  </inkml:definitions>
  <inkml:trace contextRef="#ctx0" brushRef="#br0">6 502 16428,'-1'3'517,"-4"25"1697,5-28-2157,0 0 1,0 1-1,0-1 1,0 0-1,0 1 1,0-1-1,0 1 1,0-1-1,0 0 1,1 1-1,-1-1 1,0 0-1,0 1 1,0-1-1,0 0 1,1 1-1,-1-1 1,0 0 0,0 1-1,1-1 1,-1 0-1,0 0 1,0 1-1,1-1 1,0 0 59,0 0-1,-1 0 1,1 0 0,0 0 0,-1 0 0,1 0 0,0 0 0,-1 0 0,1-1 0,0 1 0,-1 0 0,1 0 0,0-1 0,-1 1 0,1 0-1,-1-1 1,1 1 0,1-2 0,10-8 545,0-1 0,-1 0-1,16-21 1,0 1-161,308-338 1911,-321 352-2356,-8 10-31,-1 1 1,1-1 0,0 1 0,1 1-1,-1-1 1,1 1 0,13-8-1,-19 14-25,-1 0-1,0 0 1,0 0-1,0 0 1,0 0-1,0 0 1,0 0-1,0 0 1,0 0-1,0 0 0,0 0 1,0 0-1,-1 0 1,1 0-1,0 0 1,-1 2-1,-1 1-26,-57 191-491,51-161 103,2 0 0,1 1 0,-1 66-1,10-70-417,-4-30 801,0 1-1,0-1 1,1 0-1,-1 0 1,0 0-1,1 0 1,-1 0-1,1 0 0,-1 0 1,1 0-1,-1 0 1,1 0-1,0 0 1,0 0-1,-1 0 1,1 0-1,0-1 1,0 1-1,0 0 1,0-1-1,0 1 1,0 0-1,2 0 1,4-3-494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4.999"/>
    </inkml:context>
    <inkml:brush xml:id="br0">
      <inkml:brushProperty name="width" value="0.05" units="cm"/>
      <inkml:brushProperty name="height" value="0.05" units="cm"/>
    </inkml:brush>
  </inkml:definitions>
  <inkml:trace contextRef="#ctx0" brushRef="#br0">0 125 19204,'9'9'1704,"14"-8"-1047,10-1-257,17-4 656,7-4-144,9 0-232,3-2-160,-2-2-480,-2-1-360,-8-2-704,-8-4 904,-18-2-224,-2-4-128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5.448"/>
    </inkml:context>
    <inkml:brush xml:id="br0">
      <inkml:brushProperty name="width" value="0.05" units="cm"/>
      <inkml:brushProperty name="height" value="0.05" units="cm"/>
    </inkml:brush>
  </inkml:definitions>
  <inkml:trace contextRef="#ctx0" brushRef="#br0">38 0 18116,'6'1'3174,"30"1"-1732,-1-1-609,45 5 1,-67-4-713,0 0-1,0 1 1,0 1 0,-1 0 0,1 1-1,18 9 1,-28-12-103,1 0-1,-1 0 0,0 0 1,0 1-1,0-1 1,-1 1-1,1-1 1,0 1-1,-1 0 1,0 0-1,0 0 0,0 1 1,0-1-1,0 0 1,-1 1-1,1-1 1,-1 1-1,0 0 1,0-1-1,0 1 1,-1 0-1,1 0 0,-1-1 1,0 1-1,0 0 1,0 0-1,-1 0 1,1-1-1,-1 1 1,0 0-1,0-1 0,-2 5 1,-1 4 9,-1 0 0,-1 0 0,0-1 0,-1 0 0,0 0 0,-1-1 0,0 0 0,-13 12 0,-1 0 65,-2-1 0,-26 18-1,36-30-37,1 0-1,-1-1 0,-1-1 0,0 0 0,-27 8 1,36-13-34,0-1 1,0 0-1,1-1 1,-13 1 0,18-1-21,-1 0 1,0 0-1,0 0 1,1 0-1,-1 0 1,0 0-1,0 0 1,1 0-1,-1 0 1,0 0-1,1-1 1,-1 1-1,0 0 1,1 0-1,-1-1 1,0 1-1,1 0 1,-1-1-1,0 1 1,1-1-1,-1 1 1,1-1-1,-1 1 1,1-1-1,-1 1 1,1-1-1,-1 1 1,1-1-1,0 0 1,-1 1-1,1-1 1,0 0-1,0 1 1,-1-1-1,1 0 1,0 1-1,0-1 1,0 0-1,0 0 1,0 1-1,0-1 1,0 0-1,0 1 1,0-1-1,0 0 1,0 0-1,0 1 1,1-1-1,-1 0 1,0 1 0,1-2-1,1-1-5,-1 1-1,1-1 1,0 1-1,0-1 1,0 1-1,0 0 1,0 0-1,1 0 1,-1 0-1,1 0 1,-1 1 0,1-1-1,0 1 1,-1-1-1,1 1 1,0 0-1,0 0 1,3 0-1,1-1-7,0 1-1,0 0 0,0 0 0,0 0 1,0 1-1,14 1 0,-10 2 13,0 0-1,0 0 1,-1 1-1,1 1 1,-1 0 0,0 0-1,0 1 1,0 0-1,-1 1 1,16 14 0,7 5 40,-27-23-30,0 0 0,0 0 0,0-1-1,0 0 1,0 1 0,0-2 0,1 1 0,-1-1 0,1 1 0,-1-2 0,1 1-1,11 0 1,-7-2 21,0 0 0,0 0 0,0-1 0,-1 0-1,1-1 1,12-5 0,-21 8-35,0-1 0,0 1 1,0-1-1,0 1 0,0-1 0,0 1 0,0-1 1,0 0-1,-1 0 0,1 1 0,0-1 0,0 0 1,-1 0-1,1 0 0,-1 0 0,1 0 0,0 0 1,-1 0-1,0 0 0,1 0 0,-1 0 0,0 0 1,1 0-1,-1 0 0,0 0 0,0-1 0,0 1 1,0 0-1,0 0 0,0 0 0,0 0 0,-1-2 1,-1-4-373,0 0 1,0-1 0,-1 1 0,-4-7 0,-4-17-666,8 0 509,2 0-191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7.891"/>
    </inkml:context>
    <inkml:brush xml:id="br0">
      <inkml:brushProperty name="width" value="0.05" units="cm"/>
      <inkml:brushProperty name="height" value="0.05" units="cm"/>
    </inkml:brush>
  </inkml:definitions>
  <inkml:trace contextRef="#ctx0" brushRef="#br0">137 295 16948,'-3'-14'1382,"-1"1"1,-9-22-1,11 32-1184,1 0-1,-1 0 1,1 0 0,-1 0-1,0 0 1,0 1 0,0-1-1,0 1 1,-1-1 0,1 1-1,-1 0 1,1 0 0,-1 0 0,0 0-1,0 1 1,0-1 0,-4-1-1,6 3-167,0 0-1,0-1 0,-1 1 0,1 0 0,0 0 1,-1 0-1,1 0 0,0 0 0,-1 0 1,1 1-1,0-1 0,-1 0 0,1 1 1,0-1-1,0 1 0,-1-1 0,1 1 1,0 0-1,0-1 0,-1 2 0,-1 0-2,1 1 0,-1-1-1,1 1 1,0 0 0,0 0-1,0 0 1,-3 5 0,1 0-15,0 1 0,1 1 0,0-1 0,-3 16 0,4-18-17,2 0 0,-1-1 0,1 1 0,0 0 0,0 0 0,1-1 0,-1 1 0,2 0 0,1 6 0,-2-11 5,-1 0-1,1 0 1,0 0-1,0-1 1,0 1-1,0-1 1,0 1-1,0 0 1,0-1-1,1 0 1,-1 1-1,1-1 1,-1 0-1,1 0 1,-1 0-1,1 0 1,0 0-1,-1 0 1,1 0-1,0 0 1,0-1-1,-1 1 1,1-1-1,0 1 1,0-1-1,0 0 1,0 0-1,0 0 1,0 0-1,0 0 1,0 0-1,-1 0 1,1-1-1,0 1 1,3-2-1,5-1 12,0-1-1,0 0 0,0-1 1,-1 0-1,0 0 0,0-1 0,0 0 1,-1 0-1,0-1 0,0-1 1,7-8-1,12-15 120,32-49 1,-56 76-119,18-25 97,-2-1 0,-1 0 1,-1-2-1,16-42 0,-91 233-394,35-100 215,-33 121 0,56-176 73,-1-1 0,0 1 0,1-1 0,0 1 0,0-1 0,0 1 0,0-1 0,0 1 0,1-1 0,1 5 0,-2-8-1,0 1 0,0-1 0,1 1 0,-1 0 0,0-1 0,1 1 0,-1-1 0,1 1 0,-1 0 0,1-1 0,-1 0 0,1 1 0,-1-1 0,1 1 0,0-1 0,-1 1 0,1-1 0,-1 0 0,1 0 0,1 1 0,-1-1 1,1 0 0,-1 0 1,0 0-1,1 0 0,-1 0 0,1 0 0,-1 0 1,1-1-1,-1 1 0,0-1 0,1 1 1,-1-1-1,3-1 0,-3 2 2,2-1 1,-1 0 0,0-1 0,1 1-1,-1 0 1,0-1 0,0 1 0,0-1 0,0 0 0,0 0-1,1-1 1,-2 2-11,0 1 5,11 3-2,-1 0 0,1 0 0,0-1 0,-1-1 0,1 0 0,0 0 0,0-1 0,0-1 0,0 0 0,-1-1 0,1 0 0,0 0 0,-1-2 0,15-5 0,-19 6 15,0 0 0,0-1 1,0 0-1,-1 0 0,1 0 0,-1-1 0,0 0 0,-1 0 0,1-1 0,-1 1 0,0-1 0,0-1 0,-1 1 0,0-1 0,0 1 0,0-1 0,-1 0 0,0 0 0,0-1 0,-1 1 1,0-1-1,1-9 0,-2 14-2,-1 0 1,1-1 0,-1 1-1,0 0 1,-1-1 0,1 1-1,0 0 1,-1-1-1,0 1 1,1 0 0,-1 0-1,-1-1 1,1 1 0,0 0-1,-1 0 1,0 1 0,1-1-1,-5-5 1,5 7-7,-1 0 0,1 0 0,0 0 0,0 0 0,-1 1 0,1-1 0,0 0 0,-1 1 0,1-1 0,-1 0 0,1 1 0,-1 0 1,1-1-1,-1 1 0,1 0 0,-4 0 0,2 0-4,0 1 0,1-1 0,-1 1 1,0 0-1,1 0 0,-1 0 0,0 0 0,1 1 1,0-1-1,-1 0 0,1 1 0,-3 2 0,-3 3-22,1 0 0,0 0 0,1 1-1,-1-1 1,1 2 0,1-1 0,0 1-1,0-1 1,0 1 0,1 1 0,1-1-1,-1 1 1,2-1 0,-1 1 0,-1 15-1,4-23 5,0 0 0,0 0 0,0 0 0,1 0 0,-1 0 0,0 0 0,1 0 0,0 0-1,-1 0 1,1-1 0,0 1 0,0 0 0,0 0 0,0-1 0,0 1 0,0-1 0,0 1 0,3 2 0,-1-2-10,0-1 0,-1 1 0,1-1 1,0 1-1,-1-1 0,1 0 1,0 0-1,0 0 0,0-1 1,0 1-1,4 0 0,8-1-91,1 0-1,-1-1 1,0-1 0,16-3-1,-13 2-15,10-1-8,95-9-412,-112 12 525,1 1 0,-1 1 0,0 0 0,0 0 0,0 1 0,0 1 0,0 0 0,17 7 0,-17-3 16,0-1 1118,-10-6-1071,-1 0-1,0-1 1,1 1-1,-1 0 1,0 0-1,1 0 1,-1-1-1,0 1 1,0 0 0,1 0-1,-1-1 1,0 1-1,0 0 1,0-1-1,1 1 1,-1 0-1,0-1 1,0 1-1,0 0 1,0-1-1,0 1 1,0 0-1,1-1 1,-1 1-1,0 0 1,0-1-1,0 1 1,0 0-1,0-1 1,-1 1 0,1-1-1,0 1 1,0 0-1,0-1 1,-2-205 1721,2 205-1794,0 0 0,0 0 0,0 0 0,0 0 0,0 0 0,0 0 0,0 0 0,1-1 0,-1 1 0,0 0 0,1 0 0,-1 0 0,0 0 0,1 0 0,-1 0 0,1 0 0,0 0 0,-1 0 0,1 1 0,0-1 0,1-2 0,0 3-118,0-1 0,-1 1 1,1-1-1,0 1 0,0-1 0,0 1 0,-1 0 1,1 0-1,0 0 0,2 0 0,1 1 15,-1-1 1,0-1-1,0 1 0,1-1 1,5-1-1,21-9-485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2.513"/>
    </inkml:context>
    <inkml:brush xml:id="br0">
      <inkml:brushProperty name="width" value="0.05" units="cm"/>
      <inkml:brushProperty name="height" value="0.05" units="cm"/>
    </inkml:brush>
  </inkml:definitions>
  <inkml:trace contextRef="#ctx0" brushRef="#br0">28 28 17236,'-11'1'1270,"-6"-2"3584,27-3-3494,5-2-1029,-1 2 0,2-1 0,-1 2 0,23-3 0,-34 6-336,0 0 1,0 0 0,-1 0-1,1 1 1,0-1 0,-1 1-1,1 0 1,-1 0-1,1 0 1,-1 0 0,5 3-1,-7-3 1,1 0 0,0 1 1,0-1-1,-1 1 0,1-1 0,-1 1 0,1 0 0,-1 0 0,0 0 0,1-1 0,-1 1 0,0 0 0,0 0 0,-1 1 0,1-1 0,0 0 0,-1 0 0,1 0 0,-1 0 0,0 3 0,1 4-11,-1-1 0,0 1-1,-1-1 1,0 1 0,-1-1 0,0 1 0,-3 8 0,-25 61-58,17-47 60,2-4 10,4-12 0,1 0-1,1 1 1,0 0 0,-4 25-1,8-40 2,1 0 0,0 1 0,0-1-1,0 0 1,0 0 0,0 0 0,0 0 0,0 1-1,0-1 1,1 0 0,-1 0 0,0 0 0,1 0-1,-1 0 1,0 0 0,1 0 0,-1 0-1,1 0 1,0 0 0,-1 0 0,1 0 0,0 0-1,0 0 1,0 0 0,-1-1 0,1 1 0,0 0-1,0-1 1,0 1 0,0 0 0,0-1 0,0 1-1,0-1 1,1 0 0,-1 1 0,0-1-1,0 0 1,0 0 0,0 0 0,0 1 0,1-1-1,1-1 1,6 1-10,1-1-1,-1-1 0,0 1 1,14-6-1,-8 3-17,-7 2-51,-1 1 1,1-1-1,1 1 0,8 0 1,-13 2-375,-1-1 0,1 1 1,0-1-1,0 1 0,0 0 1,5 3-1,-1-4-811,-6-2 482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3.244"/>
    </inkml:context>
    <inkml:brush xml:id="br0">
      <inkml:brushProperty name="width" value="0.05" units="cm"/>
      <inkml:brushProperty name="height" value="0.05" units="cm"/>
    </inkml:brush>
  </inkml:definitions>
  <inkml:trace contextRef="#ctx0" brushRef="#br0">38 71 15051,'-8'-1'886,"-17"-4"2919,25 4-3713,0 1 1,-1 0-1,1-1 0,-1 1 0,1 0 0,0-1 0,0 1 0,-1-1 0,1 1 0,0 0 0,0-1 0,-1 1 0,1-1 1,0 1-1,0-1 0,0 1 0,0-1 0,0 1 0,0 0 0,0-1 0,0 1 0,0-1 0,0 1 0,0-1 1,0 1-1,0-1 0,0 1 0,0-1 0,0 1 0,0-1 0,1 1 0,-1-1 0,0 1 0,0 0 0,1-1 0,-1 1 1,0-1-1,0 1 0,1 0 0,-1-1 0,0 1 0,1 0 0,-1 0 0,1-1 0,-1 1 0,0 0 0,1-1 0,4-3 194,0-1 0,1 1 0,-1 1 0,1-1-1,-1 1 1,1-1 0,0 2 0,0-1 0,0 1-1,1 0 1,-1 0 0,1 0 0,12-1-1,-5 2-213,0 1 0,0 0-1,-1 0 1,1 1-1,24 6 1,-2 0-69,-15-3-20,0 1 0,0 1 0,23 9 1,-43-15 14,-1 1-1,1-1 1,-1 1 0,1-1-1,0 1 1,-1-1 0,1 1 0,-1-1-1,0 1 1,1-1 0,-1 1 0,1 0-1,-1-1 1,0 1 0,0 0 0,1-1-1,-1 1 1,0 0 0,0-1 0,0 1-1,0 0 1,0 0 0,0-1-1,0 1 1,0 0 0,0-1 0,0 1-1,0 0 1,0 0 0,0-1 0,-1 2-1,-9 24-12,7-19 13,-40 88-54,-39 98 76,63-142 10,-22 99-1,39-141-26,0-4 1,1 0 0,0 1 1,1-1-1,-1 1 1,1-1-1,1 11 0,-1-16-9,0 1 0,0-1 0,0 0 0,0 0 0,0 0 0,0 0 0,0 0 0,0 1 0,0-1 0,0 0-1,0 0 1,0 0 0,0 0 0,0 0 0,0 1 0,0-1 0,0 0 0,0 0 0,0 0 0,0 0 0,1 0 0,-1 0-1,0 0 1,0 1 0,0-1 0,0 0 0,0 0 0,0 0 0,0 0 0,1 0 0,-1 0 0,0 0 0,0 0-1,0 0 1,0 0 0,0 0 0,1 0 0,-1 0 0,0 0 0,0 0 0,0 0 0,0 0 0,1 0 0,5-6-354,3-8-610,-4 0 661,-1 0-1,-1 0 0,0 0 1,2-23-1,-5 34 177,3-30-428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5.506"/>
    </inkml:context>
    <inkml:brush xml:id="br0">
      <inkml:brushProperty name="width" value="0.05" units="cm"/>
      <inkml:brushProperty name="height" value="0.05" units="cm"/>
    </inkml:brush>
  </inkml:definitions>
  <inkml:trace contextRef="#ctx0" brushRef="#br0">345 13 22453,'-2'-1'89,"1"0"0,0 0 1,0 0-1,-1 0 0,1 0 0,-1 0 1,1 0-1,-1 0 0,1 1 1,-1-1-1,1 1 0,-1-1 0,0 1 1,1-1-1,-1 1 0,0 0 0,1 0 1,-1 0-1,0 0 0,0 0 0,1 0 1,-1 1-1,-2 0 0,-41 9 148,43-9-145,-16 5-98,0 1 0,0 1 0,0 1 0,2 1 0,-1 0 0,1 1-1,0 0 1,-21 21 0,29-24-52,1 0 0,-1 0-1,1 0 1,1 1-1,0 0 1,0 0 0,0 0-1,1 1 1,1 0 0,0 0-1,0 0 1,1 1 0,0-1-1,1 1 1,0 0-1,-1 17 1,3-24 34,1 1 0,-1-1-1,1 0 1,-1 1 0,1-1-1,1 1 1,-1-1 0,1 0 0,-1 0-1,1 0 1,0 0 0,1 0 0,-1 0-1,1 0 1,-1-1 0,1 1-1,0-1 1,0 0 0,1 0 0,3 3-1,-2-3-53,0 0-1,0-1 1,0 1-1,0-1 0,0 0 1,1-1-1,-1 1 1,1-1-1,-1 0 1,1-1-1,-1 1 0,1-1 1,-1 0-1,1 0 1,0-1-1,6-1 0,1-1-10,-1 0 0,1-1 0,0-1 0,-1 0 1,0-1-1,14-8 0,26-25-292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3.698"/>
    </inkml:context>
    <inkml:brush xml:id="br0">
      <inkml:brushProperty name="width" value="0.05" units="cm"/>
      <inkml:brushProperty name="height" value="0.05" units="cm"/>
    </inkml:brush>
  </inkml:definitions>
  <inkml:trace contextRef="#ctx0" brushRef="#br0">1 16 15515,'15'2'5765,"36"2"-3552,277-15 77,-314 10-2879,-9 2 79,-1-1 1,1-1-1,0 1 0,0-1 1,-1 1-1,1-1 0,0-1 1,5-1-1,-6 1-637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4.311"/>
    </inkml:context>
    <inkml:brush xml:id="br0">
      <inkml:brushProperty name="width" value="0.05" units="cm"/>
      <inkml:brushProperty name="height" value="0.05" units="cm"/>
    </inkml:brush>
  </inkml:definitions>
  <inkml:trace contextRef="#ctx0" brushRef="#br0">72 1 17052,'-1'23'1944,"-2"5"-1296,-4 8-280,0 4 1137,-2 8-809,2 0-160,0 0-416,1-8-368,2-7-600,-1-6-209,1-13 785,-2-5-232,1-12-184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4.779"/>
    </inkml:context>
    <inkml:brush xml:id="br0">
      <inkml:brushProperty name="width" value="0.05" units="cm"/>
      <inkml:brushProperty name="height" value="0.05" units="cm"/>
    </inkml:brush>
  </inkml:definitions>
  <inkml:trace contextRef="#ctx0" brushRef="#br0">0 128 14835,'8'-10'388,"-1"0"0,1 0 0,1 1 1,0 0-1,0 1 0,1 0 0,0 0 0,0 1 0,1 0 0,0 1 0,0 0 0,0 0 0,1 2 0,0-1 0,0 2 1,0-1-1,0 2 0,1-1 0,-1 2 0,1 0 0,22 0 0,-32 2-358,0-1-1,0 0 1,1 1-1,-1 0 1,0 0-1,0 0 1,0 0-1,0 0 1,0 1-1,0-1 1,0 1 0,-1 0-1,1 0 1,0 0-1,-1 0 1,3 3-1,-4-3-25,1 0-1,-1 0 0,0 0 0,0 0 1,0 0-1,0 1 0,0-1 0,0 0 1,-1 1-1,1-1 0,-1 1 0,0-1 1,0 1-1,1-1 0,-2 0 1,1 1-1,0-1 0,0 1 0,-1-1 1,1 1-1,-1-1 0,-1 3 0,-2 3 6,1 0-1,-2 0 1,1 0-1,-1-1 0,0 0 1,-1 0-1,0 0 1,-7 6-1,-20 24 54,33-36-66,-1 0 1,1 0 0,-1 0 0,1 0-1,-1 0 1,1 0 0,0 0-1,0 0 1,-1 0 0,1 0-1,0 0 1,0 0 0,0 0-1,0 0 1,0 0 0,0 0-1,0 0 1,1 0 0,-1 0-1,0 0 1,0 0 0,1 0-1,-1 0 1,1 0 0,-1 0-1,1 0 1,-1 0 0,1 0-1,0 0 1,-1-1 0,1 1-1,0 0 1,1 0 0,4 5-47,0-1 1,0 0-1,12 7 1,-2-2-40,-2 1 28,-2-2 18,0 0 1,0 1-1,-1 0 1,-1 1-1,1 0 0,-2 0 1,12 19-1,-20-28 63,0 1-1,0-1 0,0 1 0,0-1 1,-1 1-1,0 0 0,1 0 1,-1-1-1,0 1 0,0 0 1,0-1-1,-1 1 0,1 0 0,-1 0 1,1-1-1,-1 1 0,0-1 1,0 1-1,0-1 0,0 1 1,-1-1-1,1 1 0,-1-1 0,1 0 1,-1 0-1,-3 3 0,-5 5 230,0 0 0,-1-1-1,-22 15 1,27-20-143,-8 6 178,-1-1 1,-18 8-1,27-14-208,0-1 1,-1 1-1,1-1 0,-1 0 1,0-1-1,0 0 1,1 0-1,-11 0 0,16-1-114,0 0-1,0 0 1,0 0 0,0 0-1,-1 0 1,1 0-1,0 0 1,0 0 0,0 0-1,0 0 1,0-1-1,0 1 1,0-1 0,0 1-1,0-1 1,0 1-1,0-1 1,0 1-1,0-1 1,0 0 0,1 1-1,-1-1 1,0 0-1,0 0 1,1 0 0,-1 1-1,0-1 1,1 0-1,-1 0 1,1 0-1,-1 0 1,1 0 0,0 0-1,-1 0 1,1-1-1,0 1 1,0 0 0,0 0-1,0 0 1,0 0-1,0 0 1,0 0-1,0 0 1,0-2 0,1-1-210,1 0 0,-1-1 0,1 1 0,0 0 0,0 0 0,0 0-1,0 0 1,1 0 0,5-5 0,12-11-484,5 1-155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5.286"/>
    </inkml:context>
    <inkml:brush xml:id="br0">
      <inkml:brushProperty name="width" value="0.05" units="cm"/>
      <inkml:brushProperty name="height" value="0.05" units="cm"/>
    </inkml:brush>
  </inkml:definitions>
  <inkml:trace contextRef="#ctx0" brushRef="#br0">1 544 18844,'0'20'1992,"0"0"-1415,0 0-289,0 2 928,0-2-632,0 0-312,4-6-704,-1-2-384,1-8-1393,0-4 1793,8-9-328,-2-2-288</inkml:trace>
  <inkml:trace contextRef="#ctx0" brushRef="#br0" timeOffset="1">102 1 20356,'-5'0'2081,"3"1"-1377,2 2-304,0 1 1216,0 4-591,0 0-601,0 2-368,3 0-1289,3-1 1105,2-6-152,4-3-128</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5.810"/>
    </inkml:context>
    <inkml:brush xml:id="br0">
      <inkml:brushProperty name="width" value="0.05" units="cm"/>
      <inkml:brushProperty name="height" value="0.05" units="cm"/>
    </inkml:brush>
  </inkml:definitions>
  <inkml:trace contextRef="#ctx0" brushRef="#br0">56 1 18708,'-4'34'1728,"-3"12"-1160,-3 3-255,0 9 959,-2 8-560,5 7-328,1-1-32,6-9-152,0-6-104,8-9-72,-1-7 32,3-12-592,0-10-288,-3-18-2193,-1-7 2617,-2-14-376,2-4-312</inkml:trace>
  <inkml:trace contextRef="#ctx0" brushRef="#br0" timeOffset="1">192 509 18484,'16'9'1864,"-3"-2"-1208,-1-1-287,-2 0 1087,0-2-928,-5-4-2760,-2-1 2168,-4-7-385,1-2-263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6.316"/>
    </inkml:context>
    <inkml:brush xml:id="br0">
      <inkml:brushProperty name="width" value="0.05" units="cm"/>
      <inkml:brushProperty name="height" value="0.05" units="cm"/>
    </inkml:brush>
  </inkml:definitions>
  <inkml:trace contextRef="#ctx0" brushRef="#br0">186 91 11018,'77'-85'7277,"-78"85"-7231,1 0 1,0 0-1,0 0 1,0 0-1,0 0 1,0 0 0,0 0-1,-1 0 1,1 0-1,0 0 1,0 0 0,0 0-1,0 0 1,0 0-1,0 0 1,0 0-1,-1-1 1,1 1 0,0 0-1,0 0 1,0 0-1,0 0 1,0 0 0,0 0-1,0 0 1,0 0-1,0 0 1,0 0-1,-1 0 1,1-1 0,0 1-1,0 0 1,0 0-1,0 0 1,0 0 0,0 0-1,0 0 1,0 0-1,0-1 1,0 1-1,0 0 1,0 0 0,0 0-1,0 0 1,0 0-1,0 0 1,0-1 0,0 1-1,0 0 1,0 0-1,0 0 1,0 0-1,0 0 1,1 0 0,-1 0-1,0 0 1,0-1-1,0 1 1,0 0 0,0 0-1,0 0 1,0 0-1,0 0 1,0 0-1,0 0 1,1 0 0,-1 0-1,-10 2 1006,-14 12-526,2 1-1,-1 0 1,2 2 0,0 1-1,1 0 1,-19 25 0,26-29-470,1 0 1,1 1-1,-13 22 1,21-32-47,0-1 1,1 1-1,-1 0 1,1 0-1,1 0 1,-1 1-1,1-1 1,-1 0 0,1 1-1,1-1 1,-1 1-1,1-1 1,0 1-1,0-1 1,3 11-1,-2-13-6,0-1 0,0 1-1,1-1 1,0 0-1,-1 0 1,1 1 0,0-1-1,0 0 1,0 0-1,0-1 1,0 1 0,0 0-1,1-1 1,-1 1-1,1-1 1,-1 0-1,1 0 1,-1 0 0,1 0-1,0 0 1,-1-1-1,6 1 1,4 1 4,1 0 1,-1-1-1,21-2 0,-4-1-430,-1-1 0,1-1-1,-1-2 1,0 0 0,53-22-1,-57 14-1431,-24 13 1810,1 1 1,-1-1-1,1 1 1,-1-1-1,1 1 1,-1-1-1,0 0 1,1 1-1,-1-1 1,0 1-1,1-1 1,-1 0-1,0 1 1,0-1-1,0 0 1,1 1-1,-1-1 1,0 0-1,0 1 1,0-1-1,0 0 1,0 1-1,0-1 1,-1 0-1,1 1 1,0-1-1,0 0 0,0 1 1,-1-1-1,1 1 1,0-1-1,-1 0 1,1 0-1,-11-10-1036</inkml:trace>
  <inkml:trace contextRef="#ctx0" brushRef="#br0" timeOffset="1">26 179 17036,'0'0'2208,"1"0"-1296,15-2-320,7-1 1657,10-2-1057,5 3-240,5-1-432,2 0-151,-4 1-385,-2 2-321,-13 0-703,-8 2-344,-16-1 1048,-4 1-280,-16 1-224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6.761"/>
    </inkml:context>
    <inkml:brush xml:id="br0">
      <inkml:brushProperty name="width" value="0.05" units="cm"/>
      <inkml:brushProperty name="height" value="0.05" units="cm"/>
    </inkml:brush>
  </inkml:definitions>
  <inkml:trace contextRef="#ctx0" brushRef="#br0">1 22 18140,'5'9'1752,"20"-6"-1024,9-1-239,12-2 687,1 0-176,5-4-288,-2 0-400,-6-5-2000,-5 5 1696,-13-2-312,-6-2-216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0.550"/>
    </inkml:context>
    <inkml:brush xml:id="br0">
      <inkml:brushProperty name="width" value="0.05" units="cm"/>
      <inkml:brushProperty name="height" value="0.05" units="cm"/>
    </inkml:brush>
  </inkml:definitions>
  <inkml:trace contextRef="#ctx0" brushRef="#br0">92 2 18540,'0'0'47,"0"0"0,-1-1 0,1 1-1,0 0 1,0 0 0,-1 0 0,1 0 0,0 0 0,-1 0-1,1 0 1,0 0 0,0 0 0,-1 0 0,1 0 0,0 0 0,-1 0-1,1 0 1,0 0 0,-1 0 0,1 0 0,0 0 0,0 0-1,-1 0 1,1 1 0,0-1 0,0 0 0,-1 0 0,1 0 0,0 0-1,0 1 1,0-1 0,-1 0 0,1 0 0,0 1 0,0-1-1,0 0 1,-1 0 0,1 1 0,0-1 0,0 0 0,0 0 0,0 1-1,0-1 1,0 0 0,0 1 0,-7 19 236,6-16-112,-22 88 756,3 2 1,-8 104 0,27-195-924,0 7 50,1 0 0,0 0 0,0 0 0,4 17 0,-4-25-33,0-1 0,0 1 0,1 0 0,-1-1 0,1 0 0,-1 1 0,1-1 0,0 1 0,0-1 0,-1 0 0,1 1 0,0-1 0,0 0 0,0 0 0,0 0 0,1 0-1,-1 0 1,0 0 0,0 0 0,1 0 0,-1 0 0,0 0 0,1-1 0,-1 1 0,1-1 0,-1 1 0,1-1 0,-1 1 0,1-1 0,-1 0 0,1 0 0,0 0 0,-1 0 0,1 0 0,-1 0 0,1 0 0,2-1 0,4-1 78,-1 0 1,0 0-1,0-1 1,0 0-1,0 0 1,0-1 0,11-8-1,42-38 461,-47 38-428,302-329 2242,-313 339-2413,14-18-101,-16 20 76,1-1-1,-1 1 1,1-1-1,-1 1 0,0 0 1,1-1-1,-1 1 0,0-1 1,1 1-1,-1-1 1,0 1-1,1-1 0,-1 1 1,0-1-1,0 1 0,0-1 1,0 1-1,0-1 1,0 1-1,1-1 0,-1 0 1,0 1-1,-1-1 0,1 1 1,0-1-1,0 1 1,0-1-1,0 0 0,-20 9-1370,11-4 1173,-13 4-444,-3 1-226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1.066"/>
    </inkml:context>
    <inkml:brush xml:id="br0">
      <inkml:brushProperty name="width" value="0.05" units="cm"/>
      <inkml:brushProperty name="height" value="0.05" units="cm"/>
    </inkml:brush>
  </inkml:definitions>
  <inkml:trace contextRef="#ctx0" brushRef="#br0">193 26 19260,'1'-1'174,"-1"0"1,1 0-1,-1 1 0,0-1 1,1 0-1,-1 0 0,0 0 1,0 0-1,0 1 0,1-1 0,-1 0 1,0 0-1,0 0 0,0 0 1,0 0-1,0 0 0,-1 0 1,1 1-1,0-1 0,0 0 0,0 0 1,-1 0-1,1 0 0,-1-1 1,0 2-78,0-1 0,-1 1 0,1-1 0,0 1 1,0 0-1,0 0 0,0-1 0,-1 1 0,1 0 0,0 0 1,0 0-1,0 0 0,-1 0 0,1 0 0,0 1 1,0-1-1,0 0 0,-3 2 0,-3 0 22,-1 1-1,0 1 0,0 0 1,1 0-1,0 0 1,0 1-1,-10 8 0,-41 43 29,55-53-145,-23 27 4,25-28-6,-1 0 0,1 0 0,0 0 0,0 0 0,0 0-1,0 1 1,0-1 0,0 0 0,0 1 0,1-1 0,-1 1-1,1 4 1,0-7 0,0 1 0,1 0 0,-1 0 0,1-1-1,-1 1 1,1 0 0,-1-1 0,1 1-1,-1-1 1,1 1 0,-1-1 0,1 1 0,0-1-1,-1 1 1,1-1 0,0 0 0,-1 1 0,1-1-1,0 0 1,0 1 0,-1-1 0,1 0 0,0 0-1,0 0 1,-1 0 0,1 0 0,0 0 0,0 0-1,0 0 1,-1 0 0,1 0 0,0 0 0,1-1-1,30-4 2,47-21-1,13-3 0,-84 26 0,1 2-1,0-1 1,0 1 0,0 1 0,0 0 0,0 0 0,0 0 0,10 3-1,-15-2-1,-1 0 0,1 1 0,-1-1 0,1 1 0,-1 0 0,0 0 1,0 0-1,0 0 0,0 0 0,0 1 0,4 4 0,-4-4 40,1 1 1,0-1 0,0 0-1,0 0 1,5 3-1,-9-6-20,1 0-1,-1 0 1,0 1-1,0-1 1,1 0-1,-1 0 1,0 0-1,0 0 1,1 0 0,-1 0-1,0 0 1,0 0-1,1 0 1,-1 0-1,0 0 1,1 0-1,-1 0 1,0 0-1,0 0 1,1 0-1,-1 0 1,0-1-1,0 1 1,1 0-1,-1 0 1,0 0-1,0 0 1,1 0-1,-1-1 1,0 1-1,0 0 1,0 0-1,1 0 1,-1-1-1,4-11 435,-3-16 228,-8-20 195,4 37-821,1 0-1,-1-23 0,3 33-102,0 1 0,1-1 0,-1 1 0,1 0 1,-1-1-1,1 1 0,-1 0 0,1-1 0,-1 1 0,1 0 1,-1 0-1,1 0 0,-1-1 0,1 1 0,-1 0 1,1 0-1,-1 0 0,1 0 0,-1 0 0,1 0 0,0 0 1,-1 0-1,1 0 0,-1 0 0,1 0 0,-1 1 1,2-1-1,26 4-947,-13-2 695,8-3-141,3-4-94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1.638"/>
    </inkml:context>
    <inkml:brush xml:id="br0">
      <inkml:brushProperty name="width" value="0.05" units="cm"/>
      <inkml:brushProperty name="height" value="0.05" units="cm"/>
    </inkml:brush>
  </inkml:definitions>
  <inkml:trace contextRef="#ctx0" brushRef="#br0">63 0 17596,'-7'118'4749,"-20"55"-2632,2-22-1280,25-150-841,-2 9 79,1 0-1,1 1 0,-1-1 1,3 14-1,-2-23-82,0 0-1,0 1 1,0-1 0,0 0 0,1 1 0,-1-1-1,0 0 1,1 0 0,-1 1 0,1-1-1,-1 0 1,1 0 0,0 0 0,-1 1 0,1-1-1,0 0 1,0 0 0,0 0 0,0 0 0,0-1-1,0 1 1,0 0 0,0 0 0,0 0-1,0-1 1,0 1 0,1-1 0,-1 1 0,0-1-1,0 1 1,1-1 0,-1 0 0,0 0 0,1 1-1,-1-1 1,0 0 0,1 0 0,-1 0-1,0-1 1,1 1 0,-1 0 0,0 0 0,2-1-1,4-2-304,0-1-1,0 0 0,0 0 1,-1 0-1,1-1 0,-1 0 1,0 0-1,9-10 0,2-4-323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5.922"/>
    </inkml:context>
    <inkml:brush xml:id="br0">
      <inkml:brushProperty name="width" value="0.05" units="cm"/>
      <inkml:brushProperty name="height" value="0.05" units="cm"/>
    </inkml:brush>
  </inkml:definitions>
  <inkml:trace contextRef="#ctx0" brushRef="#br0">1 136 18020,'0'0'1920,"1"2"-1416,-1 10-232,0 4 1033,0 9-705,-1 3-120,1 5-536,0 1-368,1-2-80,3-4 408,4-8-120,2-5-80</inkml:trace>
  <inkml:trace contextRef="#ctx0" brushRef="#br0" timeOffset="1">511 45 18524,'-3'-27'1680,"-6"16"-1200,-3 5-216,-13 19 1321,-3 15-1041,-5 17-360,-2 6-32,-2 10-112,2 2-8,10-2-8,6 0-88,13-11-280,8-7-176,11-10-392,5-8-201,11-10 793,2-9-232,8-11-216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2.106"/>
    </inkml:context>
    <inkml:brush xml:id="br0">
      <inkml:brushProperty name="width" value="0.05" units="cm"/>
      <inkml:brushProperty name="height" value="0.05" units="cm"/>
    </inkml:brush>
  </inkml:definitions>
  <inkml:trace contextRef="#ctx0" brushRef="#br0">1 84 15619,'6'2'346,"0"-1"-1,0 1 1,0-1-1,0-1 1,0 1-1,0-1 1,0 0-1,1 0 1,-1 0-1,8-3 1,3 0 352,-1-1 0,26-10 0,-42 14-682,39-18 1189,-38 17-1114,1 0 0,0 0 1,0 0-1,0 0 0,-1-1 0,1 1 0,-1 0 0,1-1 0,-1 0 0,0 1 0,1-1 0,-1 0 0,0 0 0,0 0 0,0 1 0,-1-1 0,2-3 1,-2 5-60,0-1 0,0 0 1,0 1-1,1-1 1,-1 1-1,0-1 1,0 1-1,0-1 0,-1 0 1,1 1-1,0-1 1,0 1-1,0-1 1,0 0-1,0 1 0,-1-1 1,1 1-1,0-1 1,-1 1-1,1-1 1,0 1-1,-1-1 0,1 1 1,0-1-1,-1 1 1,1 0-1,-1-1 1,1 1-1,-1-1 0,-1 1 10,1-1 0,-1 1 0,1-1 0,-1 1 0,0 0 0,1 0 0,-1 0 0,1 0 0,-1 0 0,1 0 0,-3 0 0,-2 1 14,0 0-1,1 1 0,-1 0 0,1 0 1,-10 4-1,9-2-51,-1 0 0,1 0 1,0 1-1,0-1 0,1 1 0,0 1 0,0-1 1,0 1-1,0 0 0,1 0 0,0 0 1,0 0-1,0 1 0,1 0 0,0 0 1,1 0-1,-4 13 0,6-19-6,-1 1 0,1 0 0,0-1 0,0 1 0,0 0 0,0-1 0,0 1 0,1 0 0,-1-1 0,0 1 0,1 0 0,-1-1 0,1 1 1,0-1-1,-1 1 0,1-1 0,0 1 0,0-1 0,0 1 0,0-1 0,3 3 0,-2-3 0,0 1 1,1-1-1,-1 0 0,1 1 1,-1-1-1,1 0 1,0-1-1,-1 1 0,1 0 1,0-1-1,-1 1 1,5-1-1,4 0-1,0-1-1,0 0 1,0 0 0,0-1-1,19-6 1,-10 0 7,0-1-1,0 0 1,-1-1 0,0-2-1,-1 0 1,0 0 0,31-31-1,-43 41-70,-7 12 29,-12 24 15,6-16 17,4-11 19,2-1 1,-1 1-1,1 0 1,-1-1 0,2 1-1,-1 11 1,1-16-26,0-1 0,0 1 1,1 0-1,-1 0 0,1-1 0,-1 1 0,1 0 1,-1-1-1,1 1 0,0 0 0,0-1 0,0 1 1,0-1-1,0 1 0,0-1 0,0 0 0,0 1 1,1-1-1,-1 0 0,0 0 0,1 0 0,-1 0 0,1 0 1,-1 0-1,1-1 0,0 1 0,-1 0 0,1-1 1,3 1-1,2 1-161,0-1 0,1 0-1,-1 0 1,1-1 0,14-1 0,3-4-106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2.560"/>
    </inkml:context>
    <inkml:brush xml:id="br0">
      <inkml:brushProperty name="width" value="0.05" units="cm"/>
      <inkml:brushProperty name="height" value="0.05" units="cm"/>
    </inkml:brush>
  </inkml:definitions>
  <inkml:trace contextRef="#ctx0" brushRef="#br0">35 21 20548,'-20'-16'1833,"11"13"-1297,4 2-296,6 2 840,9 7-736,3-4-1304,4 2-736,6 1 1312,4 1-305,2 2-287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3.042"/>
    </inkml:context>
    <inkml:brush xml:id="br0">
      <inkml:brushProperty name="width" value="0.05" units="cm"/>
      <inkml:brushProperty name="height" value="0.05" units="cm"/>
    </inkml:brush>
  </inkml:definitions>
  <inkml:trace contextRef="#ctx0" brushRef="#br0">127 0 17020,'-35'6'2898,"28"-6"-2579,0 1 0,-1 0-1,1 1 1,0-1 0,0 1-1,0 1 1,1-1 0,-1 1-1,0 0 1,-7 6 0,13-9-326,1 1 1,-1-1 0,1 0-1,-1 1 1,1-1-1,-1 0 1,1 1 0,0-1-1,-1 0 1,1 1 0,0-1-1,-1 1 1,1-1-1,0 1 1,-1-1 0,1 1-1,0-1 1,0 1 0,0-1-1,0 1 1,-1-1-1,1 1 1,0 0 0,0-1-1,0 1 1,0-1 0,0 1-1,0-1 1,0 1-1,1-1 1,-1 2 0,1-1-30,0 0 0,-1 0 0,1 0 0,0 0 0,0 0 0,0-1 0,0 1 0,0 0 0,1 0 0,-1-1 0,0 1 0,3 0 0,41 11-875,-42-11 869,16 2-269,1 1-177,41 11 0,-57-14 503,0 1 0,0-1 0,0 1 0,0 0 0,0 0 0,-1 1 0,1-1 0,0 1 0,-1-1 0,0 1-1,0 0 1,0 0 0,0 1 0,0-1 0,4 7 0,-6-7 85,0 1 1,0 0-1,-1-1 0,1 1 0,-1 0 0,0 0 1,0-1-1,0 1 0,0 0 0,-1 0 1,1-1-1,-1 1 0,0 0 0,0-1 0,-1 1 1,1-1-1,-1 1 0,1-1 0,-1 0 0,0 1 1,0-1-1,-1 0 0,-3 4 0,3-4-32,0 1-1,0-1 0,0 0 1,0 0-1,0 0 1,-1 0-1,1-1 0,-1 1 1,0-1-1,0 0 0,0 0 1,0 0-1,0-1 1,0 1-1,-1-1 0,1 0 1,0 0-1,-1-1 1,-6 1-1,9-1-132,-1-1 0,1 1 0,-1-1-1,1 0 1,-1 0 0,1 0 0,0 0 0,-1 0 0,1 0 0,0 0-1,0-1 1,0 1 0,0-1 0,0 0 0,0 0 0,0 1 0,1-1 0,-1 0-1,1 0 1,-1-1 0,-1-3 0,1 1-10,0-1-1,0 0 0,0 0 1,1 0-1,0 0 1,0 0-1,0-1 1,1-8-1,3-42-486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3.487"/>
    </inkml:context>
    <inkml:brush xml:id="br0">
      <inkml:brushProperty name="width" value="0.05" units="cm"/>
      <inkml:brushProperty name="height" value="0.05" units="cm"/>
    </inkml:brush>
  </inkml:definitions>
  <inkml:trace contextRef="#ctx0" brushRef="#br0">59 0 16708,'-3'41'1858,"-1"-1"0,-18 76 0,-2 17-175,23-126-1607,-1 10 16,1 0 1,0 0 0,1 0 0,2 18 0,-1-32-89,-1 1 1,1-1 0,0 0-1,0 1 1,0-1 0,1 0-1,-1 0 1,1 0 0,-1 0-1,1 0 1,4 4 0,-5-5-6,1-1 0,0 0 0,-1 0 0,1 1 0,0-1 0,0 0 1,0 0-1,0-1 0,0 1 0,0 0 0,0-1 0,0 1 0,0-1 1,0 0-1,0 1 0,0-1 0,0 0 0,0 0 0,0-1 0,4 0 1,-1 0 0,0 0 1,0-1-1,0 0 1,-1 0-1,1 0 1,-1-1 0,1 1-1,-1-1 1,0 0-1,0 0 1,6-6 0,-5 4 11,0 0 1,0-1-1,-1 0 1,1 0 0,-1 0-1,0 0 1,4-10 0,-8 21-6,0-1 0,1 0 1,0 0-1,0 0 1,0 0-1,0 0 0,0 0 1,4 6-1,-2-5-5,0-1-1,0 0 1,1-1-1,-1 1 1,1 0-1,0-1 1,0 0-1,0 0 1,0 0-1,0-1 0,1 1 1,-1-1-1,1 0 1,0 0-1,-1 0 1,1-1-1,0 0 1,0 0-1,0 0 1,8 0-1,5 0-7,-1 0-1,1-2 1,-1 0-1,29-6 1,-24 2-130,-1-1-1,39-17 1,-47 17-20,-12 6 148,-1 0 1,0 0 0,1 0 0,-1 0-1,1-1 1,-1 1 0,0 0 0,1 0 0,-1 0-1,1 0 1,-1 0 0,0 1 0,1-1 0,-1 0-1,0 0 1,1 0 0,-1 0 0,0 0-1,1 0 1,-1 1 0,1-1 0,-1 0 0,0 0-1,0 0 1,1 1 0,-1-1 0,0 0 0,1 1-1,-1-1 1,0 0 0,0 1 0,0-1-1,1 0 1,-1 1 0,0-1 0,0 0 0,0 1-1,0-1 1,0 0 0,0 1 0,1-1 0,-1 1-1,0-1 1,0 0 0,0 1 0,0-1 0,0 0-1,-1 1 1,1 0 0,0 0 14,0 0 1,1 0 0,-1 0-1,0 0 1,0 0 0,1 0-1,-1 0 1,0 0 0,1 0-1,-1 0 1,1 0 0,0 0-1,-1 0 1,1-1 0,0 1-1,-1 0 1,1 0-1,0-1 1,0 1 0,1 1-1,5 0-121,0 0 0,-1-1 0,1 1 0,0-1 0,8 0 0,-8-1-67,0 0 1,0 1-1,-1 0 0,1 1 0,0 0 0,7 2 1,-8 0 97,0 0 1,0 0-1,0 0 1,-1 1 0,0 0-1,0 0 1,0 0-1,0 0 1,-1 1 0,0 0-1,0 0 1,-1 0-1,1 0 1,-1 0 0,0 1-1,-1 0 1,3 9-1,0 7 400,0 1 1,-1-1-1,1 44 0,-4-56-109,-1 41 718,0-48-806,0-1 1,-1 0-1,1 0 0,-1 1 1,0-1-1,1 0 0,-2 0 0,1 0 1,0 0-1,0 0 0,-1 0 1,-2 3-1,4-6-90,-1 1 0,1-1 0,0 0 0,-1 0 1,1 1-1,-1-1 0,1 0 0,-1 0 0,1 0 0,-1 1 0,1-1 1,-1 0-1,1 0 0,-1 0 0,1 0 0,-1 0 0,0 0 0,1 0 1,-1 0-1,1 0 0,-1 0 0,1-1 0,-1 1 0,1 0 1,-1 0-1,1 0 0,-1-1 0,1 1 0,-1 0 0,1 0 0,0-1 1,-1 1-1,1 0 0,-1-1 0,1 1 0,0-1 0,-1 1 0,-13-17 345,14 16-353,-22-31-262,2-1-1,2 0 1,-25-63 0,41 91-13,1 1 0,-1-1 1,1 0-1,0 0 0,0 0 0,0 0 0,1 1 0,0-1 0,0 0 0,1-9 0,0 11 68,0-1 0,0 0 0,1 1 1,-1 0-1,1-1 0,0 1 0,0 0 0,0 0 0,1 0 1,-1 0-1,1 0 0,-1 0 0,1 1 0,0-1 0,4-1 0,23-16-628,7-2-143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3.891"/>
    </inkml:context>
    <inkml:brush xml:id="br0">
      <inkml:brushProperty name="width" value="0.05" units="cm"/>
      <inkml:brushProperty name="height" value="0.05" units="cm"/>
    </inkml:brush>
  </inkml:definitions>
  <inkml:trace contextRef="#ctx0" brushRef="#br0">208 16 16035,'10'-11'1536,"-10"11"-1502,0 0-1,0 0 1,0 0-1,0-1 1,0 1-1,0 0 1,0 0-1,0 0 1,0 0-1,0 0 1,0-1 0,0 1-1,0 0 1,0 0-1,0 0 1,0 0-1,0 0 1,0 0-1,0-1 1,-1 1-1,1 0 1,0 0-1,0 0 1,0 0-1,0 0 1,0 0 0,0 0-1,0 0 1,0-1-1,-1 1 1,1 0-1,0 0 1,0 0-1,0 0 1,0 0-1,0 0 1,-1 0-1,1 0 1,0 0-1,0 0 1,0 0 0,0 0-1,0 0 1,-1 0-1,-2 0 232,0 0 0,0 1-1,0-1 1,0 1 0,1-1-1,-1 1 1,-5 2 0,-3 2 115,0-1 1,1 1-1,0 1 1,-1 0-1,2 1 1,-1 0-1,1 0 1,0 1-1,-11 12 1,20-20-377,-1 1 0,1-1 1,0 1-1,-1-1 0,1 1 0,-1 0 1,1-1-1,0 1 0,-1-1 1,1 1-1,0 0 0,0-1 1,0 1-1,-1 0 0,1-1 1,0 1-1,0 0 0,0 0 0,0-1 1,0 1-1,0 0 0,0-1 1,0 1-1,1 0 0,-1-1 1,0 1-1,0 0 0,1-1 0,-1 1 1,0 0-1,1-1 0,-1 1 1,0-1-1,1 1 0,-1 0 1,1-1-1,-1 1 0,1-1 0,-1 0 1,1 1-1,-1-1 0,1 1 1,0-1-1,0 1 0,4 1-58,0 0 0,0-1 0,0 1-1,10 1 1,-6-1-56,16 4-189,35 9-500,-57-13 736,1-1 0,-1 0 1,1 1-1,-1 0 1,0 0-1,0 0 1,1 0-1,-2 0 1,1 1-1,0-1 1,0 1-1,4 5 1,-7-7 60,1 0 1,-1 0-1,1 0 1,-1 0-1,0 0 1,1-1-1,-1 1 1,0 0-1,0 0 1,0 0-1,1 0 1,-1 0-1,0 0 1,0 0-1,-1 0 1,1 0-1,0 0 1,0 0-1,0 0 1,0-1 0,-1 1-1,1 0 1,0 0-1,-2 1 1,1 0 16,-1 0 1,1 0 0,-1 0-1,0 0 1,0-1 0,0 1-1,0 0 1,0-1 0,-3 2-1,-3 1 68,-1 0-1,-1 0 0,-17 5 0,10-6-63,-1 0 1,0-1 0,1 0 0,-1-2 0,0 0 0,-25-4-1,12-3-72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4.443"/>
    </inkml:context>
    <inkml:brush xml:id="br0">
      <inkml:brushProperty name="width" value="0.05" units="cm"/>
      <inkml:brushProperty name="height" value="0.05" units="cm"/>
    </inkml:brush>
  </inkml:definitions>
  <inkml:trace contextRef="#ctx0" brushRef="#br0">3 154 17292,'0'27'6961,"-2"-13"-6507,2 0 0,0 16-1,0-27-431,0 0 0,1 0-1,-1 0 1,1 0 0,0 0-1,0 0 1,0 0 0,0-1-1,0 1 1,0 0 0,1-1-1,-1 1 1,1-1 0,0 1 0,0-1-1,2 3 1,-2-4 10,1 0 0,-1 0-1,0 0 1,0 0 0,1 0 0,-1 0 0,0-1 0,1 1 0,-1-1-1,1 0 1,-1 0 0,1 0 0,-1 0 0,1 0 0,-1 0-1,0-1 1,1 1 0,-1-1 0,1 0 0,-1 1 0,0-1 0,0 0-1,1-1 1,-1 1 0,2-2 0,5-2 69,0-1 1,0 0-1,-1-1 0,11-10 1,21-31 75,-39 48-177,-1 0-1,1 0 1,-1 0-1,1 0 1,0 0-1,-1 0 1,1 0-1,-1 1 1,1-1 0,0 0-1,-1 0 1,1 1-1,-1-1 1,1 0-1,-1 1 1,1-1-1,-1 1 1,0-1-1,1 1 1,-1-1-1,1 1 1,-1-1-1,0 1 1,1-1-1,-1 1 1,0-1 0,0 1-1,1-1 1,-1 2-1,2 1-1,2 0 2,-1 0 0,1 0 0,0 0 0,0 0 0,1-1 0,-1 0 0,0 0 0,1 0 0,-1 0 0,1-1 0,0 0 0,0 0 0,-1 0 0,1 0 0,0-1 0,0 0 0,0 0 0,0 0 0,-1-1 0,1 1 0,9-4 0,-8 3-1,1 0 0,-1-1-1,0 0 1,0 0 0,0-1-1,0 0 1,0 0 0,0 0-1,-1-1 1,1 1 0,-1-1-1,0-1 1,0 1 0,-1-1-1,8-8 1,-12 9-108,-6 8 57,-8 7-2,7-4 20,-5 5 3,1 0 0,0 1 1,1 0-1,-13 21 0,23-33 31,-1 0 0,1 0 1,-1-1-1,1 1 0,-1 0 0,1 0 0,0 0 0,0 0 0,-1 0 1,1-1-1,0 1 0,0 0 0,0 0 0,0 0 0,0 0 0,0 0 1,0 0-1,0 0 0,0 0 0,1-1 0,-1 1 0,0 0 1,1 0-1,-1 0 0,0 0 0,1-1 0,-1 1 0,1 0 0,-1 0 1,1-1-1,0 1 0,-1 0 0,1-1 0,0 1 0,-1-1 0,1 1 1,0-1-1,0 1 0,-1-1 0,1 1 0,0-1 0,0 0 0,0 1 1,1-1-1,4 2-15,1-1 0,0 1 1,0-2-1,11 1 0,-13 0-11,6-1-26,32 2-410,80-6 1,-122 4 471,1 0 1,-1 0-1,0-1 0,0 1 1,1-1-1,-1 1 0,0-1 1,0 0-1,0 1 0,1-1 1,-1 0-1,0 0 1,0 0-1,0 1 0,0-1 1,-1 0-1,1-1 0,0 1 1,0 0-1,-1 0 0,1 0 1,0 0-1,-1-1 0,1 1 1,-1 0-1,1 0 1,-1-1-1,0 1 0,0 0 1,0-1-1,1 1 0,-1 0 1,0-1-1,-1 1 0,1-3 1,-1-6 120,-1-1 1,0 1-1,-6-18 1,4 13-158,0 1-305,1 0 0,1 0 0,0 0 0,0-22 0,2 30 96,1-1 1,0 1-1,0-1 0,1 1 1,-1 0-1,1-1 0,1 1 0,-1 0 1,1 1-1,0-1 0,1 0 1,5-6-1,12-15-578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5.078"/>
    </inkml:context>
    <inkml:brush xml:id="br0">
      <inkml:brushProperty name="width" value="0.05" units="cm"/>
      <inkml:brushProperty name="height" value="0.05" units="cm"/>
    </inkml:brush>
  </inkml:definitions>
  <inkml:trace contextRef="#ctx0" brushRef="#br0">78 0 17524,'-3'3'231,"0"0"1,1 0-1,-1 0 0,1 0 1,0 1-1,0-1 1,0 1-1,0-1 0,0 1 1,0 4-1,-12 41 572,12-38-293,-10 43 38,2 0-1,3 1 1,2 0 0,3 0 0,2 0-1,11 93 1,-6-127-740,-1-15-44,-1-13-72,-1-67-143,-3 56 440,2 1 0,0-1 0,0 0 0,7-28 0,-7 45 14,0 0-1,-1-1 0,1 1 0,0 0 0,-1 0 0,1 0 1,0 0-1,0 0 0,0 0 0,0 0 0,0 0 0,0 0 0,0 0 1,1 0-1,-1 1 0,0-1 0,0 0 0,0 1 0,1-1 1,-1 1-1,3-1 0,34-4 27,-21 3-19,4-1 21,0-2-1,0 0 0,-1-1 1,0-1-1,0-1 1,-1-1-1,20-11 0,-30 14 17,0 0-1,1-1 0,-2 0 0,1-1 1,-1 0-1,11-13 0,-15 15-1,0 0 0,-1 0 0,1 0 0,-1 0 0,0 0 0,-1-1 0,0 1 0,0-1 0,0 0 0,-1 0 0,1-10 0,-1 16-38,-1 1 1,0-1-1,0 0 1,0 0-1,1 0 1,-1 1-1,0-1 0,0 0 1,0 0-1,0 0 1,-1 0-1,1 0 0,0 1 1,0-1-1,0 0 1,-1 0-1,1 0 1,0 1-1,-1-1 0,1 0 1,-1 1-1,1-1 1,-1 0-1,1 1 0,-1-1 1,0 0-1,1 1 1,-1-1-1,1 1 1,-1-1-1,0 1 0,0-1 1,1 1-1,-1 0 1,0-1-1,0 1 0,0 0 1,-1-1-1,0 2 2,0-1-1,1 0 0,-1 1 1,0-1-1,0 1 1,0 0-1,1 0 0,-1-1 1,0 1-1,1 0 0,-1 0 1,1 1-1,-1-1 1,1 0-1,0 0 0,-1 1 1,-1 2-1,-7 10 32,1 0 0,0 1 0,1-1 0,1 2 0,0-1 0,1 1 0,1 0 0,0 0 0,1 1 0,1 0 0,0-1 0,1 1 0,2 31 0,0-44-26,0 0 0,1 0 0,0 0 0,0 0 0,0 0 0,0 0 0,1 0 0,0 0 0,-1 0 0,1-1 0,1 1 0,-1-1 0,0 0 0,1 1 0,0-1 0,0 0 0,5 4 0,-4-4-10,1-1 0,-1 1 0,1 0 0,0-1 1,0 0-1,0 0 0,0-1 0,0 1 1,1-1-1,-1 0 0,0-1 0,8 1 1,-7-1-32,1 0 1,-1 0 0,1-1 0,-1 0-1,1 0 1,-1 0 0,1-1 0,-1 0-1,0 0 1,0-1 0,0 0 0,0 0-1,-1 0 1,1 0 0,-1-1 0,0 0-1,0 0 1,0-1 0,0 0 0,-1 1-1,0-1 1,6-9 0,-10 13 7,1 0-1,0 0 1,-1 0 0,1 0-1,0 0 1,-1 0 0,0 0-1,1-1 1,-1 1 0,0 0-1,1 0 1,-1-1 0,0 1-1,0 0 1,0 0 0,0-1-1,0 1 1,-1 0 0,1 0-1,0 0 1,0-1 0,-1 1-1,1 0 1,-1 0 0,1 0-1,-1 0 1,0-2 0,0 3 8,0-1 0,0 1 1,0 0-1,0-1 0,-1 1 1,1 0-1,0 0 0,0-1 1,0 1-1,0 0 0,0 0 1,0 0-1,-1 1 0,1-1 1,0 0-1,0 0 0,0 1 1,0-1-1,0 0 0,0 1 1,0-1-1,0 1 0,0-1 0,0 1 1,0 0-1,0-1 0,0 1 1,1 0-1,-1 0 0,-1 1 1,-3 2-74,0 1 0,0 0 0,1 1 0,-7 9-1,10-14 58,0 0 0,0 0 0,1 1 0,-1-1 0,1 1 0,-1-1 0,1 0-1,-1 1 1,1-1 0,0 1 0,0-1 0,0 4 0,0-5 48,0 1 0,0 0 1,0 0-1,1-1 0,-1 1 0,1 0 1,-1 0-1,0-1 0,1 1 0,-1 0 1,1-1-1,-1 1 0,1-1 1,0 1-1,-1-1 0,1 1 0,0-1 1,-1 1-1,1-1 0,0 0 0,-1 1 1,1-1-1,0 0 0,0 1 0,-1-1 1,2 0-1,17 3-70,5 0-1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5.586"/>
    </inkml:context>
    <inkml:brush xml:id="br0">
      <inkml:brushProperty name="width" value="0.05" units="cm"/>
      <inkml:brushProperty name="height" value="0.05" units="cm"/>
    </inkml:brush>
  </inkml:definitions>
  <inkml:trace contextRef="#ctx0" brushRef="#br0">204 266 17660,'-8'-2'410,"-1"1"0,1 0 1,0 0-1,0 1 0,-1 0 0,1 0 1,-1 1-1,1 0 0,0 1 0,0 0 1,-14 5-1,16-5-310,1 0 0,-1 0 0,0 1 0,1 0-1,0 0 1,0 0 0,0 1 0,0-1 0,0 1 0,1 1 0,0-1 0,0 0 0,0 1-1,0 0 1,1 0 0,-5 9 0,7-12-96,0-1 0,0 1 0,0 0 0,1-1 0,-1 1 0,1 0 0,-1-1 0,1 1 0,0 0 0,0 0 0,0 0 0,-1-1 0,2 1 0,-1 0 0,0 0 0,0-1 0,1 1 0,-1 0 0,1 0 0,-1-1 0,1 1 0,0 0 0,-1-1-1,1 1 1,0-1 0,0 1 0,0-1 0,0 0 0,1 1 0,-1-1 0,0 0 0,1 0 0,-1 1 0,0-1 0,1 0 0,-1-1 0,1 1 0,0 0 0,-1 0 0,3 0 0,3 1 3,-1 0-1,1-1 1,0 0 0,0 0-1,0 0 1,0-1 0,0 0-1,0 0 1,10-2 0,-5-1 3,1-1 0,0 0 0,-1 0 1,1-1-1,-2-1 0,1 0 0,0 0 1,-1-1-1,0-1 0,-1 0 0,0-1 1,0 1-1,-1-2 0,14-16 1,-11 10-15,-1 0 0,0-1 0,-1 0 0,-1-1 1,0 0-1,-2-1 0,0 0 0,8-37 1,-13 48-10,-1-1 1,0 1-1,0 0 0,-1 0 1,0-1-1,-2-7 1,2 14 10,0 1-1,0-1 1,-1 1 0,1-1 0,0 1 0,-1-1 0,1 1 0,-1-1-1,0 1 1,1-1 0,-1 1 0,0 0 0,0-1 0,0 1 0,0 0-1,0 0 1,0 0 0,0 0 0,0 0 0,0 0 0,-1 0 0,1 0-1,0 0 1,-1 0 0,1 1 0,0-1 0,-1 1 0,1-1 0,-1 1-1,1-1 1,-1 1 0,1 0 0,-1 0 0,1 0 0,-1 0-1,0 0 1,-2 0 0,-2 2 14,0 0 0,0 0 0,0 0 0,0 1 0,0 0 0,0 0 0,1 0 0,-1 1 0,1-1 0,-6 8 0,-5 3 70,-25 30 0,34-35-48,1-1-1,0 1 1,0 0-1,1 0 1,-5 10-1,9-18-37,1 1 0,-1 0 0,0 0 0,0 0 0,1 0 0,-1-1 0,1 1 0,0 0 0,-1 0 0,1 0 0,0 0 0,0 0-1,0 0 1,1 0 0,-1 0 0,0 0 0,1 0 0,-1 0 0,1 0 0,0-1 0,-1 1 0,1 0 0,0 0 0,0-1 0,0 1 0,1 0-1,-1-1 1,0 1 0,0-1 0,1 1 0,-1-1 0,1 0 0,3 2 0,13 6-428,0 0 0,29 7 0,-31-11-8,0 1 0,-1 0 0,0 1 0,23 14 0,-33-18 350,-1 0 0,0 1-1,0-1 1,0 1 0,-1 0 0,1 0 0,-1 1 0,0-1-1,0 1 1,-1-1 0,1 1 0,-1 0 0,0 0 0,0 0 0,-1 0-1,0 0 1,1 0 0,-1 10 0,-1-14 85,0-1 0,0 1 0,0 0-1,0 0 1,0 0 0,0 0 0,0-1 0,0 1 0,0 0 0,1 0 0,-1 0 0,0-1 0,0 1 0,1 0-1,-1 0 1,0-1 0,1 1 0,-1 0 0,1 0 0,-1-1 0,1 1 0,-1-1 0,1 1 0,0 0 0,-1-1-1,1 1 1,0-1 0,-1 0 0,1 1 0,0-1 0,0 1 0,-1-1 0,1 0 0,0 0 0,0 1 0,0-1-1,0 0 1,-1 0 0,1 0 0,0 0 0,0 0 0,0 0 0,1 0 0,13-4-74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6.481"/>
    </inkml:context>
    <inkml:brush xml:id="br0">
      <inkml:brushProperty name="width" value="0.05" units="cm"/>
      <inkml:brushProperty name="height" value="0.05" units="cm"/>
    </inkml:brush>
  </inkml:definitions>
  <inkml:trace contextRef="#ctx0" brushRef="#br0">140 1 17212,'-1'0'155,"0"0"1,0 1-1,0-1 1,0 1-1,0-1 1,0 1-1,0-1 1,0 1-1,0-1 1,0 1-1,0 0 1,0 0 0,0-1-1,0 1 1,1 0-1,-1 0 1,0 0-1,0 1 1,-12 20 182,12-20-131,-13 28 623,2 1 0,0 0-1,3 0 1,-12 62-1,14-42-564,2 1-1,2 70 0,3-113-263,-1-6-12,1 0 0,0 0 1,0 0-1,0 0 0,1 0 1,-1 0-1,1 0 0,-1 0 1,1 0-1,0-1 0,0 1 0,3 5 1,-4-8 6,0 0 0,0 0 0,1 0 0,-1 0 0,0 0 0,0 0 0,1 0 0,-1 0 0,0 0 0,0 0 0,0 1 1,1-1-1,-1 0 0,0 0 0,0 0 0,1 0 0,-1-1 0,0 1 0,0 0 0,0 0 0,1 0 0,-1 0 0,0 0 0,0 0 0,1 0 0,-1 0 0,0 0 1,0 0-1,0-1 0,0 1 0,1 0 0,-1 0 0,0 0 0,0 0 0,0-1 0,0 1 0,1 0 0,-1 0 0,0 0 0,0-1 0,0 1 0,0 0 0,0 0 1,0 0-1,0-1 0,0 1 0,0 0 0,0 0 0,0-1 0,0 1 0,0 0 0,0 0 0,0-1 0,0 1 0,0 0 0,0 0 0,0-1 0,3-16-107,-2-10-84,-2-33 0,1 52 161,-1 0-1,0-1 1,-1 1 0,0 0-1,0 0 1,-1 0 0,1 0-1,-6-8 1,8 15 30,-1 1-1,1-1 1,0 0-1,0 1 1,-1-1 0,1 1-1,0-1 1,-1 1 0,1-1-1,-1 1 1,1 0 0,-1-1-1,1 1 1,-1-1 0,1 1-1,-1 0 1,1 0 0,-1-1-1,1 1 1,-1 0 0,1 0-1,-2-1 1,2 1 2,-1 1 1,1-1-1,-1 0 0,1 0 1,-1 1-1,1-1 1,0 0-1,-1 1 1,1-1-1,0 0 0,-1 1 1,1-1-1,0 0 1,-1 1-1,1-1 0,0 1 1,0-1-1,0 1 1,-1-1-1,1 0 1,0 2-1,-4 28 12,4-24 7,0 1 0,1-1 0,0 1 0,0-1 0,1 0 0,0 1 0,0-1 0,0 0 0,1 0 0,0-1 1,0 1-1,1 0 0,-1-1 0,1 0 0,0 0 0,6 5 0,-4-4 4,1 0-1,0-1 1,1 0 0,-1 0-1,1-1 1,0 0 0,0 0-1,1-1 1,-1 0-1,18 3 1,-15-3-3,0-2 0,1 1 0,-1-1-1,1-1 1,-1 0 0,1-1 0,-1 0 0,0-1-1,0 0 1,1-1 0,-2 0 0,1-1 0,0 0 0,-1-1-1,1 0 1,-1 0 0,0-1 0,17-14 0,-24 17 30,-1 1 0,1-1 0,-1 0 0,0 0 0,0 0 0,4-7 0,-8 13 234,0-1-228,1 0 0,0 0 1,-1 0-1,1 1 0,0-1 1,0 0-1,1 0 1,-1 1-1,0-1 0,1 0 1,-1 1-1,1-1 1,0 1-1,0 2 0,0-3-26,0 0-1,0-1 1,1 1-1,-1 0 1,1 0-1,-1 0 1,1-1-1,0 1 1,0 0-1,0 0 1,0-1-1,0 1 0,0-1 1,0 1-1,0-1 1,1 1-1,-1-1 1,3 2-1,-1-1-14,0 0-1,0-1 1,0 0 0,1 1-1,-1-1 1,0 0-1,1-1 1,-1 1-1,7 0 1,3-1-127,0 0 0,1-1 1,-1-1-1,19-4 0,57-19-994,-60 15 382,1 2 0,51-8 0,-79 16 716,-1 0 1,0-1-1,0 1 1,0 0-1,0 0 0,0 0 1,1 0-1,-1 0 0,0 0 1,0 0-1,0 1 1,0-1-1,0 0 0,0 0 1,0 1-1,1-1 1,-1 1-1,0-1 0,0 1 1,0 0-1,-1-1 0,1 1 1,0 0-1,0-1 1,0 1-1,1 2 0,-1-1 51,-1 0-1,1 0 1,-1 1-1,0-1 1,0 0-1,1 1 1,-2-1-1,1 0 1,0 1-1,-1 2 1,2 23 432,-1-26-469,0-1-1,1 0 1,-1 0 0,1 0-1,-1 1 1,1-1 0,-1 0-1,1 0 1,0 0-1,0 0 1,0 0 0,0 0-1,0 0 1,-1 0-1,2 0 1,-1-1 0,0 1-1,0 0 1,0-1 0,0 1-1,2 0 1,11 4-426,1 0 1,0-2-1,18 3 1,-18-3-268,1 0 1,20 7-1,-31-8 521,1 1 0,0 0 0,-1 0 1,0 0-1,0 0 0,0 1 0,0-1 0,0 1 0,7 9 0,-2 0 42,0 1-1,-1 0 1,-1 1-1,0 0 1,-1 0-1,0 1 1,6 26 0,21 117 537,-33-150-384,2 7 31,0-2-8,0 0 1,-1 0-1,-1 0 0,0 0 1,-1 1-1,-3 22 1,3-35-20,-1 0 1,1 0 0,-1-1 0,1 1 0,-1 0-1,0 0 1,1 0 0,-1-1 0,0 1 0,0 0-1,-1-1 1,1 1 0,0-1 0,0 1-1,-1-1 1,1 0 0,-1 1 0,1-1 0,-1 0-1,1 0 1,-4 1 0,2-1 55,0 0 1,1-1-1,-1 0 1,0 0-1,1 1 1,-1-2-1,0 1 1,1 0-1,-1 0 0,0-1 1,1 0-1,-1 1 1,-4-3-1,-1-1 142,0 0-1,0 0 0,1 0 0,0-1 1,-1 0-1,2-1 0,-1 0 1,-6-7-1,4 0-105,1 0-1,0 0 1,0-1 0,2 0-1,0 0 1,0-1 0,2 1-1,-1-1 1,2 0 0,0-1-1,1 1 1,0-1 0,2 1 0,0-1-1,0 1 1,1-1 0,7-29-1,-6 37-159,1 0 1,0 0-1,0 0 0,0 1 0,1-1 0,1 1 1,-1 0-1,1 0 0,0 0 0,1 0 0,-1 1 0,1 0 1,1 0-1,-1 1 0,1 0 0,0 0 0,0 0 1,0 1-1,1 0 0,0 0 0,0 1 0,8-2 0,20-7-116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7.081"/>
    </inkml:context>
    <inkml:brush xml:id="br0">
      <inkml:brushProperty name="width" value="0.05" units="cm"/>
      <inkml:brushProperty name="height" value="0.05" units="cm"/>
    </inkml:brush>
  </inkml:definitions>
  <inkml:trace contextRef="#ctx0" brushRef="#br0">2 95 19452,'0'-1'159,"0"0"0,-1 0 0,1-1 1,0 1-1,0 0 0,0 0 0,0-1 0,0 1 0,0 0 0,0 0 0,0-1 0,1 1 1,-1 0-1,0 0 0,1 0 0,-1-1 0,1 1 0,-1 0 0,1 0 0,0 0 0,-1 0 0,2-1 1,0-1 60,1 1 1,0-1-1,-1 1 1,1 0 0,0 0-1,0 0 1,0 0 0,4-1-1,0 0-41,0 0 1,0 1-1,0 0 0,1 0 0,-1 1 1,0-1-1,11 1 0,-14 2-168,1-1 0,-1 1 1,0 1-1,0-1 0,0 1 0,0-1 0,0 1 0,0 0 1,0 1-1,-1-1 0,1 1 0,-1-1 0,1 1 0,-1 0 1,3 4-1,-2-3-8,0 0 1,1 0 0,0 0-1,-1-1 1,1 0 0,0 0-1,10 4 1,-4-4 32,-1 0 0,1-2-1,0 1 1,0-1 0,-1-1 0,1 0 0,0 0-1,0-1 1,14-3 0,-6 0 130,-1-1 0,-1 0 0,1-2 0,25-12 0,-39 17-119,-1 0 0,1 0 0,-1 0 0,0 0 0,0-1 0,0 0 0,0 1 0,-1-1 0,4-5 0,-6 8-51,1-1-1,-1 0 1,1 1 0,-1-1 0,0 0 0,1 0-1,-1 1 1,0-1 0,0 0 0,0 0 0,0 0 0,0 0-1,1 1 1,-1-1 0,-1 0 0,1 0 0,0 0-1,0 1 1,0-3 0,-1 2-45,0 0 0,0 0 0,1 0 0,-1 0 0,0 1 0,0-1 0,0 0 0,0 0 0,0 0 0,0 1 0,0-1 0,0 0 0,0 1 0,0-1 0,0 1 0,0 0 0,-2-1 0,0 0-69,0 1-1,1-1 1,-1 1-1,0 0 1,0 0-1,1 0 1,-1 0-1,0 0 1,1 1-1,-1-1 1,0 1-1,-3 1 1,-7 2-408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6.353"/>
    </inkml:context>
    <inkml:brush xml:id="br0">
      <inkml:brushProperty name="width" value="0.05" units="cm"/>
      <inkml:brushProperty name="height" value="0.05" units="cm"/>
    </inkml:brush>
  </inkml:definitions>
  <inkml:trace contextRef="#ctx0" brushRef="#br0">246 8 16564,'4'-8'1616,"-8"19"-1024,-6 7-256,-6 9 968,-5 5-415,-1 7-409,-1 2-136,0-1-112,-1-1-80,5-9-344,1-6-336,5-11 480,7-7-88,3-9-80</inkml:trace>
  <inkml:trace contextRef="#ctx0" brushRef="#br0" timeOffset="1">1 91 16852,'4'13'1808,"7"0"-1288,11 1-216,5 0 1104,5-1-1440,2-3-312,8-4 472,-1-5-168,1-1-216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7.821"/>
    </inkml:context>
    <inkml:brush xml:id="br0">
      <inkml:brushProperty name="width" value="0.05" units="cm"/>
      <inkml:brushProperty name="height" value="0.05" units="cm"/>
    </inkml:brush>
  </inkml:definitions>
  <inkml:trace contextRef="#ctx0" brushRef="#br0">0 0 19276,'0'1'85,"1"-1"0,-1 0 0,0 1 0,1-1 0,-1 1 0,0-1 0,1 0 0,-1 1 0,0-1 0,1 0-1,-1 1 1,1-1 0,-1 0 0,1 0 0,-1 1 0,1-1 0,-1 0 0,1 0 0,-1 0 0,1 0 0,-1 0 0,1 1 0,-1-1 0,1 0 0,-1 0 0,1 0 0,-1-1 0,1 1-1,0 0 1,24-1 243,-19 0 6,4 0 17,92-2 2107,-90 4-2294,0 0-1,-1 0 0,1 1 0,0 1 0,-1 0 0,19 7 1,-27-8-149,0-1 1,0 1-1,0 0 1,0 0-1,0 0 1,0 0-1,-1 1 0,1-1 1,-1 1-1,0 0 1,1-1-1,-1 1 1,0 0-1,-1 0 1,1 0-1,0 0 1,-1 1-1,0-1 1,0 0-1,0 1 1,0-1-1,0 1 1,-1-1-1,0 1 1,1-1-1,-1 1 1,-1-1-1,1 1 0,0-1 1,-1 1-1,0-1 1,0 1-1,0-1 1,0 0-1,0 1 1,-1-1-1,-1 4 1,-3 3-5,0 1 1,-1-1-1,0-1 1,0 1 0,-1-1-1,0-1 1,-1 1-1,-12 9 1,-6 1 44,-51 29 1,66-40-53,12-4-5,20-2-29,-4-1-18,-6 0-26,-1 1 0,0 0 0,0 0 0,0 1 0,0 0 0,0 0 0,0 1-1,12 7 1,-17-9 39,-1 1-1,0-1 0,0 1 0,0 0 0,0 0 1,0 0-1,-1 0 0,1 0 0,-1 1 1,0-1-1,0 1 0,0-1 0,-1 1 1,1 0-1,-1 0 0,0-1 0,0 1 1,0 0-1,0 0 0,-1 0 0,1 0 1,-1 6-1,-1-3 66,0 1 1,-1-1-1,0 0 1,0 1-1,0-1 1,-1 0-1,0-1 1,0 1-1,-1 0 1,0-1-1,0 0 1,-8 10-1,7-10 85,-1 0-1,1 0 1,-1 0-1,-1-1 0,1 0 1,-1 0-1,1-1 1,-1 1-1,-1-2 1,1 1-1,-12 4 1,17-8-117,0 1 0,0-1 0,0 1 0,0-1 0,0 0 0,0 0 0,0 0 0,0 0 0,0 0 0,0 0 0,1-1 0,-1 1 0,0 0 0,-3-2 0,4 1-54,0 1 0,0-1 0,0 1 0,1-1 0,-1 0 0,0 0 0,0 1 0,1-1 0,-1 0 0,0 0 0,1 0 0,-1 0 0,1 0 0,-1 0 0,1 0 0,-1 0 0,1 0 0,0 0 0,-1-1 0,1-1-45,0 0 1,0 0 0,0-1-1,0 1 1,0 0-1,1 0 1,0 0-1,-1 0 1,1 1-1,0-1 1,0 0-1,1 0 1,-1 0-1,1 1 1,-1-1 0,1 1-1,2-3 1,16-16-618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8.249"/>
    </inkml:context>
    <inkml:brush xml:id="br0">
      <inkml:brushProperty name="width" value="0.05" units="cm"/>
      <inkml:brushProperty name="height" value="0.05" units="cm"/>
    </inkml:brush>
  </inkml:definitions>
  <inkml:trace contextRef="#ctx0" brushRef="#br0">87 1 16051,'-17'41'2329,"-3"8"-1361,2 1-424,-1-1 2017,12-3-1825,1-7-496,10-14-1032,9-12-1465,9-23 1841,4-14-376,6-13-360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8.696"/>
    </inkml:context>
    <inkml:brush xml:id="br0">
      <inkml:brushProperty name="width" value="0.05" units="cm"/>
      <inkml:brushProperty name="height" value="0.05" units="cm"/>
    </inkml:brush>
  </inkml:definitions>
  <inkml:trace contextRef="#ctx0" brushRef="#br0">74 71 16852,'-1'6'477,"0"0"0,0 1 0,-1-1 0,0 0 0,-1-1 0,1 1 0,-1 0 1,0-1-1,0 1 0,-1-1 0,-4 5 0,-11 20 1441,15-24-1760,1 1 0,0 0 0,0 0 0,0 1 0,-2 10 1,5-17-174,0 0 0,0 1 0,0-1 0,-1 0 1,1 1-1,1-1 0,-1 0 0,0 1 0,0-1 1,0 0-1,1 1 0,-1-1 0,0 0 0,1 0 1,-1 1-1,1-1 0,0 0 0,-1 0 1,1 0-1,0 0 0,0 0 0,0 0 0,0 0 1,0 0-1,0 0 0,0 0 0,0 0 0,0-1 1,0 1-1,0 0 0,0-1 0,1 1 0,-1-1 1,0 1-1,1-1 0,-1 0 0,0 1 0,3-1 1,80 9-1706,-53-8 877,38 8 0,-61-7 750,0 0 0,0 0-1,1 1 1,-1 0-1,-1 1 1,1 0-1,0 0 1,-1 0-1,8 7 1,-14-11 127,1 1 0,-1 1 0,1-1 0,-1 0 0,0 0 1,1 0-1,-1 1 0,0-1 0,0 1 0,0-1 0,0 1 0,0-1 0,0 1 0,-1-1 0,1 1 0,-1 0 0,1-1 0,-1 1 1,1 0-1,-1 0 0,0-1 0,0 1 0,0 0 0,0 0 0,0 0 0,0-1 0,0 1 0,-1 0 0,1 0 0,-1-1 1,1 1-1,-1 0 0,0-1 0,1 1 0,-1-1 0,0 1 0,0-1 0,0 1 0,0-1 0,-1 1 0,1-1 0,0 0 0,-2 2 1,-5 3 233,0 1 1,0-1 0,-1-1 0,0 1 0,0-2 0,-13 6 0,9-4-34,-2-1 0,1-1 0,0 0 0,-1-1 0,-20 2 0,29-5-279,1 0 1,0 0-1,0 0 0,0-1 0,0 0 0,0 0 1,0 0-1,-8-3 0,11 3-15,-1 0-1,1-1 1,0 1-1,-1-1 1,1 1-1,0-1 1,0 0-1,0 0 1,0 0-1,0 0 1,1 0-1,-1 0 1,1 0-1,-1-1 1,1 1-1,0-1 1,-1-2-1,0-1-17,0 1-1,1-1 0,0 1 0,-1-11 0,3-38-494</inkml:trace>
  <inkml:trace contextRef="#ctx0" brushRef="#br0" timeOffset="1">201 1 18724,'31'10'2328,"6"3"-1503,2-2-369,4 1 1432,2-5-1424,-2-4-56,-5-15-224,-3-5-120,-10-6-240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9.130"/>
    </inkml:context>
    <inkml:brush xml:id="br0">
      <inkml:brushProperty name="width" value="0.05" units="cm"/>
      <inkml:brushProperty name="height" value="0.05" units="cm"/>
    </inkml:brush>
  </inkml:definitions>
  <inkml:trace contextRef="#ctx0" brushRef="#br0">84 0 18260,'-5'42'1800,"-5"1"-1112,-4 1-311,3 5 935,-1 0-256,3-6-672,2-6-384,3-10-808,3-5-248,-2-15 792,0-6-184,-1-11-193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9.610"/>
    </inkml:context>
    <inkml:brush xml:id="br0">
      <inkml:brushProperty name="width" value="0.05" units="cm"/>
      <inkml:brushProperty name="height" value="0.05" units="cm"/>
    </inkml:brush>
  </inkml:definitions>
  <inkml:trace contextRef="#ctx0" brushRef="#br0">0 57 18340,'6'-6'344,"0"1"0,0 0 0,1 0 0,0 1 0,0 0-1,0 0 1,0 1 0,0 0 0,1 0 0,-1 1 0,1-1 0,0 2 0,8-2 0,7 0 223,0 1 0,0 1 0,29 3 0,-35-1-354,-1 1 0,1 1 1,0 0-1,22 8 0,-34-9-167,1 1 0,-1-1 0,0 1-1,1 0 1,-1 0 0,-1 1 0,6 4 0,-8-6-33,0 0 1,0 0-1,0 0 1,0 1-1,-1-1 1,1 0-1,-1 1 0,1 0 1,-1-1-1,0 1 1,0 0-1,0 0 1,-1-1-1,1 1 1,0 4-1,-1-4-10,0 0-1,0 1 0,-1-1 1,1 0-1,-1 0 1,1 0-1,-1 0 0,0 0 1,0 1-1,0-2 1,-1 1-1,1 0 0,-4 5 1,1-2 0,-1-1 0,1 0 1,-1 0-1,0-1 0,0 1 0,-8 3 1,-7 5-167,0-2 1,-41 16 0,54-24 55,-9 6-370,16-9 451,0 1 0,0-1-1,-1 0 1,1 1 0,0-1-1,0 0 1,0 1-1,-1-1 1,1 0 0,0 1-1,0-1 1,0 0-1,0 1 1,0-1 0,0 0-1,0 1 1,0-1 0,0 0-1,0 1 1,0-1-1,0 0 1,0 1 0,0-1-1,0 0 1,0 1-1,1-1 1,0 2-96,1 1 1,0-2-1,0 1 0,0 0 0,0 0 0,0-1 0,0 1 1,4 2-1,-3-3 98,8 6-180,-1 0-1,1 1 0,-2 0 1,1 1-1,-1 0 0,13 17 1,-19-23 221,-1 1 1,0-1-1,0 1 0,0 0 1,0 0-1,-1 0 1,1 0-1,-1 0 1,0 0-1,0 0 1,-1 1-1,1-1 1,-1 0-1,0 0 1,0 1-1,0-1 0,-1 0 1,0 0-1,1 0 1,-1 1-1,-1-1 1,1 0-1,-4 6 1,-2 3 206,0-1 0,-1-1 0,0 1 0,-1-2 0,0 1 0,-1-1 0,0 0 0,-1-1 0,0 0 0,0-1 0,-1 0 0,0-1 0,0 0 0,-1-1 0,0 0 0,-18 5 0,28-11-201,0 1-1,0 0 1,0-1-1,0 0 0,0 0 1,0 0-1,0 0 1,0 0-1,0 0 0,1-1 1,-1 1-1,0-1 0,0 0 1,0 0-1,-4-2 1,6 2-74,0 0 1,-1 0-1,1-1 1,0 1 0,0 0-1,0-1 1,0 1-1,0 0 1,0-1-1,0 1 1,0-1 0,0 0-1,1 1 1,-1-1-1,1 0 1,-1 1 0,1-1-1,0 0 1,0 0-1,0 1 1,0-1-1,0 0 1,0 0 0,0 1-1,0-1 1,1 0-1,0-1 1,1-5-57,1 0-1,0 0 1,0 0 0,0 0 0,1 1 0,1 0-1,-1 0 1,1 0 0,1 0 0,-1 1 0,1-1-1,9-7 1,22-15-621</inkml:trace>
  <inkml:trace contextRef="#ctx0" brushRef="#br0" timeOffset="1">551 360 17676,'2'10'2120,"-2"8"-1160,-2 2-407,-3 4 1519,-3 2-696,3 3-704,0-1-424,2-5-776,3-1-408,3-15-2160,5-6 2615,9-11-455,1-6-376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0.034"/>
    </inkml:context>
    <inkml:brush xml:id="br0">
      <inkml:brushProperty name="width" value="0.05" units="cm"/>
      <inkml:brushProperty name="height" value="0.05" units="cm"/>
    </inkml:brush>
  </inkml:definitions>
  <inkml:trace contextRef="#ctx0" brushRef="#br0">3 0 21421,'-1'14'2088,"-1"7"-1584,2 1-248,0 7 1217,0 7-1065,2 3-376,-1-1-729,1 4-487,-1-3 952,2 2-200,3-1-192</inkml:trace>
  <inkml:trace contextRef="#ctx0" brushRef="#br0" timeOffset="1">154 525 20620,'-4'23'2001,"-4"7"-1529,3 0-232,2 1 1136,3-2-1008,0-5-320,1-6-656,5-8-280,-3-12 696,-2-5-176,1-7-152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1.938"/>
    </inkml:context>
    <inkml:brush xml:id="br0">
      <inkml:brushProperty name="width" value="0.05" units="cm"/>
      <inkml:brushProperty name="height" value="0.05" units="cm"/>
    </inkml:brush>
  </inkml:definitions>
  <inkml:trace contextRef="#ctx0" brushRef="#br0">262 31 20964,'2'-4'386,"4"-17"976,-7 15-806,-9 9-171,-2 5-53,1 0-1,-1 1 1,2 1 0,0 0 0,-12 13-1,-43 62-34,58-77-266,2-1-25,-64 97 53,63-95-54,2 0 0,-1 1 1,1-1-1,1 1 1,-1 0-1,2 0 0,-1 0 1,1 0-1,0 18 1,2-25-2,0-1 1,0 1 0,1 0-1,-1-1 1,1 1 0,0-1 0,0 1-1,0-1 1,0 0 0,0 1-1,0-1 1,1 0 0,-1 0 0,1 1-1,0-1 1,-1-1 0,1 1 0,0 0-1,0 0 1,0-1 0,0 1-1,1-1 1,-1 1 0,0-1 0,1 0-1,-1 0 1,0 0 0,1 0-1,-1-1 1,1 1 0,0-1 0,2 1-1,9 1 24,0-1 0,1 0 0,-1-1 1,20-3-1,-34 3-28,18-1-145,0-2 0,0 0 1,0-1-1,-1-1 0,1 0 0,-1-1 1,25-13-1,-40 17 52,0 1 0,1 0 0,-1 0 0,0-1 0,-1 1 0,1-1 0,0 0 0,0 0 0,2-3 0,-3 4 74,-1 0 1,0 0 0,1 0 0,-1 0 0,0 0 0,0 0 0,0 0 0,0 0 0,0 0 0,0 0-1,0 0 1,0 0 0,0 0 0,0 0 0,0 0 0,-1 0 0,1 0 0,0 0 0,-1 0-1,1 0 1,-1 1 0,1-1 0,-1 0 0,1 0 0,-1 0 0,0 1 0,1-1 0,-1 0 0,-1 0-1,-21-19-451,-8 0-97</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2.385"/>
    </inkml:context>
    <inkml:brush xml:id="br0">
      <inkml:brushProperty name="width" value="0.05" units="cm"/>
      <inkml:brushProperty name="height" value="0.05" units="cm"/>
    </inkml:brush>
  </inkml:definitions>
  <inkml:trace contextRef="#ctx0" brushRef="#br0">19 0 14915,'-9'2'1697,"21"5"-785,8 0-264,13 0 1200,8 1-455,8 3-337,4-1-104,-4-1-440,1-1-352,-10 1-880,-6-3 776,-15-2-304,-17-3-120</inkml:trace>
  <inkml:trace contextRef="#ctx0" brushRef="#br0" timeOffset="1">0 139 18548,'26'9'1976,"8"-3"-1175,7-2-353,7-1 856,2-2-320,3-1-1032,-4-1 488,-10 0-384,-5-5-128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9.943"/>
    </inkml:context>
    <inkml:brush xml:id="br0">
      <inkml:brushProperty name="width" value="0.05" units="cm"/>
      <inkml:brushProperty name="height" value="0.05" units="cm"/>
    </inkml:brush>
  </inkml:definitions>
  <inkml:trace contextRef="#ctx0" brushRef="#br0">162 192 16828,'1'-3'300,"-1"0"-1,0 1 1,0-1 0,0 0 0,0 1 0,0-1 0,0 0 0,-1 1 0,0-1 0,1 0 0,-1 1 0,0-1 0,-2-2 0,2 4-168,0 0 1,0-1-1,0 1 1,0 0-1,-1 0 1,1 0-1,0 0 0,-1 0 1,1 1-1,-1-1 1,1 0-1,-1 1 1,1-1-1,-1 1 1,1-1-1,-1 1 0,0 0 1,1-1-1,-1 1 1,0 0-1,1 0 1,-3 1-1,-1-1-61,0 1 0,0 0 0,0 0 0,0 0 0,0 1 0,1-1 0,-1 1 0,1 0 0,-1 1 0,1-1 0,0 1 0,-1 0 0,1 0 0,1 0 0,-1 0 0,-6 8 0,6-6-122,0 1 1,0-1 0,0 1 0,1 0 0,0 0-1,0 0 1,0 0 0,1 1 0,0-1 0,0 1-1,-1 11 1,2-16 31,1-1-1,0 0 1,0 1 0,0-1-1,0 0 1,0 1-1,0-1 1,0 1-1,0-1 1,1 0-1,-1 1 1,0-1 0,1 0-1,-1 0 1,1 1-1,-1-1 1,1 0-1,0 0 1,0 0-1,-1 0 1,1 0 0,0 0-1,0 0 1,0 0-1,0 0 1,0 0-1,0 0 1,0 0-1,1-1 1,-1 1 0,0 0-1,0-1 1,3 1-1,3 1-36,-1-1-1,1-1 0,0 1 1,0-1-1,12-1 1,-13 0 48,0 1 0,0-1 0,0 2 0,-1-1 0,12 2 0,-12 0 6,-1 1 1,0-1-1,1 1 1,-1 0-1,0 0 0,-1 0 1,1 0-1,0 1 1,-1-1-1,0 1 0,0 0 1,0 0-1,0 0 0,3 7 1,1 4-10,0 1 1,9 30-1,-9-20 30,-1 0-1,-2 0 1,0 1-1,-2 0 1,-1 38-1,-2-48 56,0-1-1,-1 0 1,-1 1-1,0-1 1,-1 0-1,-1-1 1,-1 1 0,0-1-1,-1 0 1,-9 15-1,14-27-46,0 0-1,0-1 1,0 0 0,0 1-1,0-1 1,-1 0 0,1 0-1,-1 0 1,0 0 0,1 0-1,-1-1 1,0 1-1,0-1 1,0 0 0,0 0-1,0 0 1,-5 1 0,6-2-18,-1 0 0,1 0 0,0 0 1,-1 0-1,1-1 0,0 1 0,-1 0 1,1-1-1,0 0 0,-1 1 0,1-1 1,0 0-1,0 0 0,0-1 0,0 1 1,0 0-1,0-1 0,0 1 1,0-1-1,1 1 0,-1-1 0,0 0 1,1 0-1,-3-3 0,1-1-13,0 0-1,0 1 0,1-1 1,0-1-1,0 1 1,0 0-1,1 0 1,0-1-1,0 1 1,0 0-1,1-1 1,0 1-1,0-1 1,1 1-1,0-1 1,0 1-1,0 0 1,1 0-1,0-1 1,0 1-1,1 0 1,4-9-1,4-4-3,1 0 0,0 1-1,1 0 1,1 1 0,21-21 0,69-59 114,27-27 101,-114 105-161,0 0 0,-2-2 0,0 0 1,22-43-1,-32 53-24,0 0 1,-1-1-1,-1 1 1,0-1-1,0 0 1,1-18-1,-4 25-16,0 0 0,0 0 0,0 0 0,-1 1 0,0-1 0,0 0 0,0 1 0,-3-8 0,3 9-4,0 1 0,0 0-1,-1 0 1,1-1 0,-1 1 0,1 0 0,-1 0-1,0 1 1,0-1 0,0 0 0,0 0-1,0 1 1,0-1 0,-1 1 0,1 0-1,-4-2 1,2 2-1,0 0 0,1 1-1,-1-1 1,0 1 0,0 0-1,0 0 1,0 0 0,0 0-1,0 1 1,1-1 0,-1 1-1,0 0 1,0 0 0,1 1-1,-1-1 1,0 1 0,1 0 0,0-1-1,-1 2 1,1-1 0,0 0-1,-4 4 1,-2 2-3,0 1 0,0 0-1,1 0 1,0 0 0,-11 21 0,11-17-14,1 0 0,0 1 1,2 1-1,-6 17 0,10-29-72,-1 1-1,1 0 0,1 0 1,-1-1-1,0 1 0,1 0 1,0 0-1,0 0 0,0 0 1,0 0-1,1-1 0,-1 1 1,1 0-1,0 0 0,0-1 1,1 1-1,-1 0 0,1-1 1,-1 1-1,1-1 0,0 0 1,3 4-1,-2-5 42,-1 0 0,1 0-1,0-1 1,0 1 0,-1-1 0,1 1-1,0-1 1,0 0 0,0 0 0,1 0 0,-1-1-1,0 1 1,0-1 0,0 0 0,1 1-1,5-2 1,28-2-498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0.437"/>
    </inkml:context>
    <inkml:brush xml:id="br0">
      <inkml:brushProperty name="width" value="0.05" units="cm"/>
      <inkml:brushProperty name="height" value="0.05" units="cm"/>
    </inkml:brush>
  </inkml:definitions>
  <inkml:trace contextRef="#ctx0" brushRef="#br0">152 1 14659,'-11'7'724,"0"0"-1,1 1 1,0 0-1,0 0 1,1 2-1,-9 10 1,1 0 309,-25 43 0,40-60-1017,0 0-1,1 0 1,-1 0-1,1 0 1,0 0-1,0 0 1,0 0-1,0 1 1,0-1 0,1 0-1,-1 5 1,1-7-42,1 1 0,-1 0 0,1 0 1,-1-1-1,1 1 0,-1 0 1,1-1-1,0 1 0,0-1 0,0 1 1,0-1-1,0 1 0,0-1 0,0 0 1,0 1-1,1-1 0,-1 0 1,1 0-1,-1 0 0,0 0 0,1 0 1,0 0-1,1 0 0,59 28-636,78 23 0,-58-23 878,-71-21 138,-11-8-336,0 0 1,0 1-1,0-1 0,0 0 0,0 0 0,0 0 0,0 1 0,0-1 0,0 0 0,0 0 0,0 1 0,0-1 0,0 0 1,0 0-1,0 0 0,-1 1 0,1-1 0,0 0 0,0 0 0,0 0 0,0 0 0,0 1 0,-1-1 0,1 0 0,0 0 1,0 0-1,0 0 0,-1 0 0,1 0 0,0 1 0,0-1 0,-1 0 0,-25 6 801,-84 1 758,94-8-1587,0 1 1,1-2-1,-1 0 0,1-1 0,-16-5 1,29 8-45,1 0 1,-1-1-1,1 1 1,-1-1-1,1 1 1,0-1-1,-1 0 1,1 0 0,0 1-1,-1-1 1,1 0-1,0 0 1,0 0-1,0 0 1,0-1-1,0 1 1,0 0-1,0 0 1,0-1-1,1 1 1,-1 0-1,0-1 1,1 1 0,-2-4-1,3 3 4,-1 0 0,0 0 0,0-1 0,1 1 0,-1 0 0,1 0 0,0 0 0,0 0 0,0 0 0,0 0 0,0 0 0,0 0 0,0 0 0,1 0 0,-1 0 0,3-2 0,18-20-547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16.808"/>
    </inkml:context>
    <inkml:brush xml:id="br0">
      <inkml:brushProperty name="width" value="0.05" units="cm"/>
      <inkml:brushProperty name="height" value="0.05" units="cm"/>
    </inkml:brush>
  </inkml:definitions>
  <inkml:trace contextRef="#ctx0" brushRef="#br0">3142 1 17348,'19'35'1864,"1"4"-1272,2 3-256,-1 2 609,2 5-289,-6 0-32,-12 1-256,-7 0-256,-24 4-392,-12 2-152,-20 2-560,-8-1 807,-14-4-159,-10-6-144</inkml:trace>
  <inkml:trace contextRef="#ctx0" brushRef="#br0" timeOffset="1">1 1725 14755,'38'-9'857,"1"-1"-1,-2-1 1,43-20-1,-45 17-454,209-83 1868,346-131 839,769-191-1351,-1274 399-1857,773-200-2325,-838 215 2133,-4 1-1,-1-1-1,0 0 0,21-11 0,-17 2-120,-14 2-1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1.073"/>
    </inkml:context>
    <inkml:brush xml:id="br0">
      <inkml:brushProperty name="width" value="0.05" units="cm"/>
      <inkml:brushProperty name="height" value="0.05" units="cm"/>
    </inkml:brush>
  </inkml:definitions>
  <inkml:trace contextRef="#ctx0" brushRef="#br0">48 226 18244,'-18'58'2433,"-6"17"-484,22-67-1762,1 1 1,0-1 0,0 0 0,1 1-1,0-1 1,1 17 0,0-24-184,-1 0 1,0 1 0,1-1-1,-1 0 1,1 0-1,-1 1 1,1-1 0,-1 0-1,1 0 1,0 0-1,-1 0 1,1 0 0,0 0-1,0 0 1,0 0-1,0 0 1,0 0 0,0-1-1,0 1 1,0 0-1,0-1 1,1 1-1,-1-1 1,0 1 0,0-1-1,0 1 1,1-1-1,-1 0 1,0 0 0,1 1-1,-1-1 1,0 0-1,0 0 1,1 0 0,-1-1-1,0 1 1,1 0-1,-1 0 1,0-1 0,2 0-1,4-1-67,0 0 1,0-1-1,0 1 0,0-2 0,9-5 1,25-20-291,10-6-196,-51 34 542,1 1 1,0-1-1,-1 1 0,1-1 0,0 1 0,0-1 0,-1 1 1,1 0-1,0 0 0,0-1 0,0 1 0,-1 0 1,1 0-1,0 0 0,0 0 0,0 0 0,0 0 0,-1 0 1,1 0-1,0 0 0,0 0 0,0 1 0,-1-1 1,1 0-1,0 1 0,0-1 0,-1 0 0,1 1 0,0-1 1,0 1-1,-1-1 0,1 1 0,0-1 0,-1 1 1,1-1-1,-1 1 0,1 0 0,-1-1 0,1 1 0,-1 0 1,0 0-1,1-1 0,-1 1 0,0 0 0,1 0 0,-1 0 1,0-1-1,0 1 0,0 0 0,0 1 0,2 8 80,-1-1 0,-1 1 0,0 17-1,0-9 57,-1-16-100,1 0 0,1-1 0,-1 1 0,0 0 0,0-1 0,1 1 0,-1-1 0,0 1 0,1 0 0,0-1 0,-1 1 0,1-1 0,0 0 0,0 1 0,0-1 0,0 0 0,0 1 0,0-1 0,0 0 0,0 0 0,0 0 0,2 1 0,-1-1 2,0 0 1,0-1-1,0 1 0,0-1 0,0 0 1,1 0-1,-1 0 0,0 0 0,0 0 0,0 0 1,0 0-1,0-1 0,0 1 0,0-1 1,0 1-1,0-1 0,0 0 0,1-1 0,11-5 6,-2 0-1,1 0 0,-1-1 0,0-1 0,12-12 1,52-55-733,-54 52 346,62-66-1629,-60 83 2599,-3-12-481,-1-2 0,-1 0 0,-1-1 0,-1-1 1,-1-1-1,-1 0 0,14-29 0,-22 30 93,-8 19-22,-6 15-47,-3 8-59,1 0 0,1 1 1,0 0-1,2 1 0,0-1 0,-5 42 0,8-30-72,1 0 0,1 0 0,2 0 1,5 32-1,-4-46-95,1-1 1,1 1 0,0-1-1,2 0 1,0 0 0,12 23-1,-10-29-129,-3-12-66,-5-1 228,0 0 1,1 1 0,-1-1-1,0 0 1,0 0 0,0 1-1,0-1 1,-1 0 0,1 1-1,0-1 1,-1-1 0,-10-30-106,-2 2 1,-1 0-1,-1 0 0,-31-45 1,33 56 155,-59-81 1019,71 101-1026,1 0 1,0 0-1,0 0 1,0-1-1,0 1 0,-1 0 1,1 0-1,0 0 1,0 0-1,0-1 1,0 1-1,0 0 1,0 0-1,0 0 0,0-1 1,0 1-1,0 0 1,-1 0-1,1 0 1,0-1-1,0 1 1,0 0-1,0 0 0,0 0 1,1-1-1,-1 1 1,0 0-1,0 0 1,0-1-1,0 1 1,0 0-1,0 0 0,0 0 1,0 0-1,0-1 1,0 1-1,1 0 1,-1 0-1,0 0 1,0 0-1,0-1 1,0 1-1,0 0 0,1 0 1,-1 0-1,0 0 1,0 0-1,0 0 1,1 0-1,-1-1 1,0 1-1,0 0 0,0 0 1,1 0-1,-1 0 1,0 0-1,0 0 1,0 0-1,1 0 1,-1 0-1,0 0 0,0 0 1,0 0-1,1 0 1,-1 1-1,0-1 1,1 0-1,18 3 183,-16-2-103,13 1-330,1 0 0,-1 0-1,0-2 1,1 0 0,-1-1-1,0 0 1,0-2 0,0 0-1,22-7 1,-7-1-261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1.588"/>
    </inkml:context>
    <inkml:brush xml:id="br0">
      <inkml:brushProperty name="width" value="0.05" units="cm"/>
      <inkml:brushProperty name="height" value="0.05" units="cm"/>
    </inkml:brush>
  </inkml:definitions>
  <inkml:trace contextRef="#ctx0" brushRef="#br0">57 1 14467,'3'4'285,"0"0"-1,-1 1 1,0-1 0,1 1 0,-1 0-1,-1-1 1,1 1 0,-1 0-1,1 0 1,-2 0 0,1 0-1,0 1 1,-1-1 0,0 0-1,0 0 1,-2 8 0,-1 8 509,-1 0 1,-11 31 0,15-52-788,-51 131 1885,50-130-1871,1 1 0,-1-1-1,1 0 1,-1 1-1,1-1 1,0 0-1,-1 1 1,1-1 0,0 1-1,0-1 1,0 0-1,0 1 1,0-1-1,0 1 1,1 1 0,0-2-14,-1-1 0,0 1 0,1-1 1,-1 0-1,0 1 0,1-1 1,-1 0-1,1 0 0,-1 1 1,1-1-1,-1 0 0,0 0 1,1 0-1,-1 1 0,1-1 0,-1 0 1,1 0-1,-1 0 0,1 0 1,-1 0-1,1 0 0,-1 0 1,1 0-1,-1 0 0,1 0 1,-1-1-1,1 1 0,0 0 0,5-2 14,0-1 0,1 1-1,-1-1 1,10-7 0,11-9-119,-1 0 0,44-44 1,37-53-523,-95 107 504,-12 9 116,0 0 1,0 0-1,1 0 1,-1 0-1,0 1 1,0-1-1,0 0 1,0 0-1,1 1 1,-1-1-1,0 0 1,0 0 0,0 1-1,0-1 1,0 0-1,0 1 1,0-1-1,0 0 1,0 0-1,0 1 1,0-1-1,0 0 1,0 1-1,0-1 1,0 0-1,0 0 1,0 1-1,0-1 1,0 1-1,-9 33 173,7-28-146,0 1 13,-8 25 296,-7 52 1,15-75-270,1 0 1,0 0 0,1 0-1,0 0 1,1-1 0,0 1-1,0 0 1,1 0-1,0-1 1,0 1 0,5 11-1,-5-18-46,-1 1-1,0-1 0,1 0 0,-1 1 1,1-1-1,0 0 0,-1 0 0,1 0 1,0 0-1,1-1 0,-1 1 0,0-1 1,0 1-1,1-1 0,-1 0 0,0 1 1,6 0-1,-4-1-6,0 0-1,0-1 1,0 1 0,0-1 0,0 0-1,0-1 1,0 1 0,0-1 0,0 1-1,0-1 1,4-2 0,0 0 19,1 0 1,-1-1-1,0-1 0,0 1 1,0-1-1,0 0 0,-1-1 1,0 0-1,12-13 0,-13 11 37,0 0-1,-1-1 1,0 1 0,-1-1-1,0 0 1,0-1 0,-1 1-1,0 0 1,2-15-1,-3 18 6,-1-1 0,-1 1 0,1-1-1,-1 1 1,0-1 0,-1 0 0,1 1 0,-1-1-1,-1 1 1,1-1 0,-1 1 0,0 0-1,-1 0 1,1 0 0,-4-6 0,5 11-56,0-1 1,0 1 0,0 0 0,1 0 0,-1 0 0,0 0-1,0 0 1,-1 0 0,1 0 0,0 0 0,0 1 0,-2-2-1,2 2-8,0-1 0,1 1 0,-1 0 0,1 0 0,-1 0 0,0 0-1,1 0 1,-1 0 0,1 0 0,-1 0 0,0 0 0,1 0 0,-1 1-1,1-1 1,-1 0 0,0 0 0,1 0 0,-1 1 0,1-1 0,-2 1-1,1 0-21,0 0 0,0 1 0,-1-1 0,1 1 0,0-1 0,0 1 0,0-1 0,0 1 0,1 0 0,-1-1 0,0 1 0,1 0 0,-1 0 0,1 0 0,0-1 0,-1 4 0,1-1 8,0-1 0,-1 0 0,1 1-1,0-1 1,1 1 0,-1-1 0,1 1-1,-1-1 1,1 0 0,0 1 0,0-1-1,1 0 1,-1 0 0,1 0 0,-1 0-1,1 0 1,0 0 0,0 0 0,0 0-1,1-1 1,-1 1 0,4 2 0,11 2-108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2.028"/>
    </inkml:context>
    <inkml:brush xml:id="br0">
      <inkml:brushProperty name="width" value="0.05" units="cm"/>
      <inkml:brushProperty name="height" value="0.05" units="cm"/>
    </inkml:brush>
  </inkml:definitions>
  <inkml:trace contextRef="#ctx0" brushRef="#br0">22 48 19492,'-13'13'1969,"7"-12"-1521,3-4-816,7-8 1744,6-5-544,6-15-688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2.493"/>
    </inkml:context>
    <inkml:brush xml:id="br0">
      <inkml:brushProperty name="width" value="0.05" units="cm"/>
      <inkml:brushProperty name="height" value="0.05" units="cm"/>
    </inkml:brush>
  </inkml:definitions>
  <inkml:trace contextRef="#ctx0" brushRef="#br0">0 4 16956,'6'-3'2272,"1"7"-1232,1 8-424,-4 15 1937,-1 4-1073,1 11-655,-1 4-289,1 5-488,2 1-176,-3-6-665,1-5-359,-1-15-24,-3-7 800,-4-11-296,-8-6-256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2.943"/>
    </inkml:context>
    <inkml:brush xml:id="br0">
      <inkml:brushProperty name="width" value="0.05" units="cm"/>
      <inkml:brushProperty name="height" value="0.05" units="cm"/>
    </inkml:brush>
  </inkml:definitions>
  <inkml:trace contextRef="#ctx0" brushRef="#br0">0 125 15203,'2'-5'303,"1"1"0,-1-1 0,1 1 1,0-1-1,0 1 0,1 0 0,-1 0 0,1 0 0,0 0 0,0 1 0,0 0 0,0 0 0,1 0 0,-1 0 0,10-4 0,5-1 622,0 2-1,35-9 1,-48 14-727,34-9 653,1 3 0,66-4 0,-90 10-743,0 1 0,1 1 0,-1 0 0,0 2 0,0 0 0,0 0 0,0 2-1,30 12 1,-43-15-106,0 0 0,0 0 0,0 0 0,-1 1 0,1 0 0,-1-1 0,1 1-1,-1 1 1,0-1 0,0 0 0,0 1 0,2 3 0,-4-4-7,0 0 1,0-1-1,0 1 0,0 0 1,0 0-1,0 0 1,-1 0-1,0 0 1,1 0-1,-1 0 0,0 0 1,0 0-1,-1 0 1,1 0-1,-1 0 0,1 0 1,-1 0-1,-2 4 1,-1 1-1,0 0 0,0 0 1,-1 0-1,-1 0 1,1-1-1,-1 0 0,0 0 1,-1 0-1,-8 6 1,-13 9 30,-30 19 1,44-32-17,-99 62-537,64-44-3187,62-30 1916,11-7 642</inkml:trace>
  <inkml:trace contextRef="#ctx0" brushRef="#br0" timeOffset="1">678 389 15283,'1'34'1546,"-2"1"-1,-9 53 1,2-11 903,7-73-2309,1-1 0,1 0 1,-1 1-1,0-1 0,1 0 1,-1 1-1,1-1 0,2 6 1,-3-9-118,1 1 1,-1-1 0,0 0 0,0 1 0,0-1 0,1 1-1,-1-1 1,0 0 0,0 0 0,1 1 0,-1-1 0,0 0-1,1 1 1,-1-1 0,0 0 0,1 0 0,-1 0 0,0 1 0,1-1-1,-1 0 1,0 0 0,1 0 0,-1 0 0,1 0 0,-1 0-1,0 1 1,1-1 0,0 0 0,0-1 2,0 1 0,0-1 0,0 0 1,0 1-1,0-1 0,0 0 0,0 0 0,0 1 0,0-1 0,-1 0 1,1 0-1,0 0 0,0 0 0,-1 0 0,2-2 0,2-6 48,0 0 1,0-1-1,-1 1 0,0-1 0,0 0 1,-1 0-1,0 0 0,-1 0 0,0 0 0,-1 0 1,-1-11-1,-1-10-80,-2 0 0,-9-39 1,10 59-27,1 1-90,0 0-1,-1 0 1,0 1-1,-8-18 1,15 35-715,0-2 539,-1 1 1,1-1 0,1 1-1,-1-1 1,1 0-1,0-1 1,0 1-1,1-1 1,-1 0-1,8 4 1,22 5-222,5-6-100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3.372"/>
    </inkml:context>
    <inkml:brush xml:id="br0">
      <inkml:brushProperty name="width" value="0.05" units="cm"/>
      <inkml:brushProperty name="height" value="0.05" units="cm"/>
    </inkml:brush>
  </inkml:definitions>
  <inkml:trace contextRef="#ctx0" brushRef="#br0">129 22 17780,'-15'12'519,"2"1"1,-1 0 0,2 0-1,0 2 1,-16 23 0,23-31-389,1 1 1,0 0-1,0 0 1,0 0-1,1 1 1,1-1 0,-1 1-1,1 0 1,1-1-1,0 1 1,0 0-1,0 0 1,2 12 0,-1-19-102,0 1 1,0-1 0,0 0 0,1 1 0,-1-1 0,1 0-1,0 1 1,-1-1 0,1 0 0,0 0 0,0 0-1,0 0 1,1 1 0,-1-1 0,0-1 0,1 1 0,-1 0-1,1 0 1,0-1 0,0 1 0,0 0 0,-1-1 0,1 0-1,0 0 1,1 1 0,-1-1 0,0 0 0,0-1 0,0 1-1,1 0 1,-1-1 0,0 1 0,1-1 0,2 1 0,-1-2 6,0 1 0,0-1 0,0 1 0,0-1 1,0-1-1,0 1 0,-1 0 0,1-1 0,0 0 1,-1 0-1,1 0 0,-1 0 0,0 0 0,0-1 1,0 1-1,0-1 0,0 0 0,0 0 0,3-6 1,-1 1-11,-1 0 1,0-1-1,-1 0 1,1 1-1,-2-1 1,1 0-1,-1 0 1,-1-1-1,1 1 1,-2 0-1,1-1 1,-2-8-1,1 7-129,-1 0 1,0 0-1,-1 0 0,-1 1 0,1-1 1,-2 1-1,1 0 0,-1-1 0,-11-17 0,14 26 41,-1 0-1,1 0 0,0 1 1,-1-1-1,1 0 0,-1 1 0,0-1 1,1 1-1,-1 0 0,-2-2 1,3 3-2,0-1 0,0 1 0,1 0 0,-1 0 0,0-1-1,0 1 1,0 0 0,0 0 0,1 0 0,-1 0 0,0 0 0,0 0 0,0 0 0,0 0 0,1 0 0,-1 0 0,0 1 0,-1 0 0,0-1-30,1 1 0,0 0-1,0 0 1,0 1 0,0-1 0,0 0-1,0 0 1,0 0 0,0 1 0,0-1-1,1 1 1,-1-1 0,0 0 0,1 1-1,-1-1 1,1 1 0,0-1 0,-1 1-1,1-1 1,0 1 0,0 0 0,0-1-1,0 1 1,0-1 0,1 3 0,-1-1-19,1 1 0,0 0 0,0 0 0,0 0 1,0-1-1,0 1 0,1-1 0,0 1 1,0-1-1,0 1 0,0-1 0,0 0 1,1 0-1,-1 0 0,1 0 0,0-1 1,0 1-1,0-1 0,6 4 0,22 7-362</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3.779"/>
    </inkml:context>
    <inkml:brush xml:id="br0">
      <inkml:brushProperty name="width" value="0.05" units="cm"/>
      <inkml:brushProperty name="height" value="0.05" units="cm"/>
    </inkml:brush>
  </inkml:definitions>
  <inkml:trace contextRef="#ctx0" brushRef="#br0">177 92 16027,'-12'6'462,"1"-1"0,0 2 0,0-1-1,1 1 1,0 1 0,0 0 0,1 0-1,0 1 1,-15 19 0,17-19-232,0 1-1,1-1 1,0 1 0,0 0 0,1 1 0,1-1 0,0 1-1,0 0 1,1 0 0,-3 22 0,5-29-179,1 1 0,0 0 0,0-1 0,0 1 0,1-1 0,0 1 0,0 0 0,0-1 0,0 0 0,1 1 1,4 8-1,-5-11-39,1 0 0,-1 0 0,1 1 0,0-1-1,0 0 1,0 0 0,0-1 0,0 1 0,0 0 0,1-1 0,-1 1 0,1-1 0,-1 0 0,1 0 0,-1 0 0,1 0 0,0 0 0,-1-1 0,1 1 0,0-1 0,3 1 0,0-1-20,-1 0 0,1 0 0,0-1 0,0 1 0,-1-1-1,1-1 1,-1 1 0,1-1 0,-1 0 0,0 0 0,1 0 0,6-5 0,-4 1-10,0 0 1,-1 0 0,1 0-1,-2-1 1,1 0 0,10-14-1,-3-1-22,-1-1-1,0 0 1,-2-1-1,13-39 1,1-21-39,-23 75 82,0 1-1,-1-1 1,0 0-1,0 1 1,-1-1-1,0 0 1,-3-14-1,3 23-1,0 0-1,0-1 0,0 1 1,0-1-1,0 1 1,0-1-1,0 1 1,0-1-1,-1 1 1,1-1-1,0 1 1,0 0-1,0-1 0,-1 1 1,1 0-1,0-1 1,-1 1-1,1-1 1,0 1-1,-1 0 1,1 0-1,0-1 1,-1 1-1,1 0 0,-1 0 1,1-1-1,0 1 1,-1 0-1,1 0 1,-1 0-1,1 0 1,-1 0-1,1 0 1,-1 0-1,1-1 0,-1 1 1,1 1-1,-1-1 1,1 0-1,0 0 1,-1 0-1,1 0 1,-1 0-1,1 0 1,-1 0-1,1 1 1,-1-1-1,1 0 0,0 0 1,-1 1-1,1-1 1,0 0-1,-1 0 1,1 1-1,0-1 1,-1 1-1,1-1 1,0 0-1,-1 1 0,1-1 1,0 1-1,-19 23 75,8-3 17,2 0 0,0 0 1,2 1-1,-9 39 1,12-44-33,2 0 0,0 0 0,1 0 1,0 0-1,2 0 0,0 1 1,4 16-1,-5-30-59,1 0 0,0 1 0,0-1 0,0 0 0,1 0 0,0 0 0,-1-1 0,1 1 0,1 0 0,-1-1 0,0 1 0,1-1 0,0 0 0,0 0 0,0 0 0,0 0 0,0 0 0,1-1 0,-1 1 0,1-1 0,0 0 0,-1 0 0,1 0 0,0-1 0,0 1 0,0-1 0,0 0 0,0 0 0,1 0 0,-1-1 0,0 0 0,0 1 0,1-2 0,-1 1 0,0 0 0,0-1 1,0 0-1,1 0 0,-1 0 0,0 0 0,6-3 0,0-1-42,-1 0 1,0 0 0,0-1 0,-1 0 0,0 0-1,0-1 1,0 0 0,-1-1 0,10-12 0,-8 9 0,-1 0 1,-1-1 0,0 0 0,0-1 0,-2 0 0,8-20-1,-11 19 126,-7 20 37,-8 20 95,7-7-70,1-1-1,-3 21 1,7-33-112,0-1 0,1 0 1,-1 0-1,1 1 0,0-1 0,1 0 0,-1 0 1,1 1-1,0-1 0,0 0 0,1 0 1,3 9-1,-4-13-26,1 1 1,-1-1 0,0 0-1,0 1 1,0-1-1,1 0 1,-1 0-1,1 0 1,-1 0 0,1 0-1,-1 0 1,1-1-1,0 1 1,-1-1 0,1 1-1,0-1 1,-1 1-1,1-1 1,0 0 0,0 0-1,-1 0 1,1 0-1,0 0 1,0 0 0,-1 0-1,1 0 1,0-1-1,-1 1 1,1-1 0,0 0-1,-1 1 1,1-1-1,0 0 1,1-1 0,5-2-17,0-1 0,0 1 1,0-2-1,-1 1 1,9-8-1,14-19-331,50-66-1,-80 98 334,0 0-1,0 0 0,0 1 0,0-1 0,0 0 0,0 0 1,0 0-1,0 0 0,0 0 0,0 1 0,0-1 1,0 0-1,0 0 0,0 0 0,0 0 0,0 0 0,0 1 1,0-1-1,0 0 0,0 0 0,0 0 0,0 0 1,1 0-1,-1 0 0,0 0 0,0 0 0,0 1 1,0-1-1,0 0 0,0 0 0,1 0 0,-1 0 0,0 0 1,0 0-1,0 0 0,0 0 0,0 0 0,1 0 1,-1 0-1,0 0 0,0 0 0,0 0 0,0 0 1,0 0-1,1 0 0,-1 0 0,0 0 0,0 0 0,0 0 1,0 0-1,0 0 0,0 0 0,1-1 0,-1 1 1,0 0-1,0 0 0,0 0 0,0 0 0,0 0 0,0 14-8,-11 65-204,10-70 123,1 1 1,0 0-1,1-1 0,0 1 1,1 0-1,3 12 0,-4-20 84,-1 1 1,1-1-1,0 0 0,0 0 0,0 0 0,0 0 0,0 0 0,0-1 0,1 1 0,2 3 0,-2-4-7,1 1 0,-1-1 0,1 0 0,0 0 1,-1 0-1,1 0 0,0 0 0,3 0 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4.304"/>
    </inkml:context>
    <inkml:brush xml:id="br0">
      <inkml:brushProperty name="width" value="0.05" units="cm"/>
      <inkml:brushProperty name="height" value="0.05" units="cm"/>
    </inkml:brush>
  </inkml:definitions>
  <inkml:trace contextRef="#ctx0" brushRef="#br0">0 1 16788,'0'0'73,"1"0"0,-1 0 0,1 0 1,-1 0-1,1 0 0,-1 0 0,1-1 1,-1 1-1,1 0 0,-1 0 0,0 1 1,1-1-1,-1 0 0,1 0 0,-1 0 1,1 0-1,-1 0 0,1 0 0,-1 1 1,0-1-1,1 0 0,-1 0 1,0 1-1,1-1 0,-1 0 0,1 1 1,-1-1-1,0 0 0,0 1 0,1-1 1,-1 0-1,0 1 0,0-1 0,1 0 1,-1 1-1,0-1 0,0 1 0,0-1 1,0 1-1,0-1 0,1 1 0,4 24 773,-5-21-471,5 52 669,-2 1 0,-7 85 0,1 25-625,3-161-392,0-1 1,1 0 0,-1 0-1,1 0 1,0 0-1,3 6 1,-4-10-21,1 0 1,-1 0-1,0-1 1,1 1-1,-1 0 0,1-1 1,-1 1-1,1 0 1,-1-1-1,1 1 0,0-1 1,-1 1-1,1-1 1,0 1-1,-1-1 0,1 0 1,0 1-1,-1-1 1,2 1-1,-1-1-2,0 0 1,0 0-1,1 0 0,-1 0 0,0-1 1,0 1-1,0 0 0,0 0 1,0-1-1,0 1 0,0-1 0,0 1 1,0-1-1,0 1 0,0-1 0,0 0 1,1-1-1,3-2-17,-1 0 0,0 0 0,-1-1 0,1 1 1,-1-1-1,0 0 0,0 0 0,0 0 0,3-10 0,14-53-657,-18 59 511,1-1-7,0 0-350,-1 1-1,0-1 1,0-1-1,-1 1 1,0-18-1,-1 29 475,0-1-1,0 0 0,0 0 0,0 0 0,0 1 0,0-1 0,0 0 0,-1 0 0,1 0 0,0 0 0,0 1 0,0-1 1,0 0-1,-1 0 0,1 0 0,0 0 0,0 0 0,0 0 0,0 0 0,-1 1 0,1-1 0,0 0 0,0 0 0,0 0 0,-1 0 1,1 0-1,0 0 0,0 0 0,0 0 0,-1 0 0,1 0 0,0 0 0,0 0 0,-1 0 0,1 0 0,0 0 0,0-1 0,0 1 1,-1 0-1,1 0 0,0 0 0,0 0 0,0 0 0,0 0 0,-1 0 0,1-1 0,0 1 0,0 0 0,0 0 0,0 0 1,0 0-1,0-1 0,-1 1 0,1 0 0,0 0 0,0 0 0,0-1 0,0 1 0,0 0 0,-4 12-229,1 0 0,0 1 0,1 0 0,0-1 0,1 1 0,1 0 0,0 0 0,0 0 0,1 0 0,1-1 0,5 20 0,-7-29 275,1-1 1,0 1 0,0-1 0,0 1 0,0-1-1,0 0 1,1 1 0,-1-1 0,1 0 0,0 0-1,-1 0 1,1 0 0,0 0 0,0 0 0,0-1-1,0 1 1,0-1 0,1 1 0,-1-1 0,0 0-1,1 0 1,-1 0 0,4 1 0,-3-2 2,0 1-1,1-1 1,-1 0 0,0-1 0,0 1 0,0 0-1,0-1 1,0 0 0,0 1 0,0-1-1,0 0 1,0-1 0,0 1 0,0 0-1,-1-1 1,1 0 0,0 0 0,-1 1 0,5-6-1,21-24 22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4.860"/>
    </inkml:context>
    <inkml:brush xml:id="br0">
      <inkml:brushProperty name="width" value="0.05" units="cm"/>
      <inkml:brushProperty name="height" value="0.05" units="cm"/>
    </inkml:brush>
  </inkml:definitions>
  <inkml:trace contextRef="#ctx0" brushRef="#br0">98 0 15883,'-4'6'229,"0"1"-1,0-1 0,1 1 1,-1-1-1,1 1 0,1 0 1,-1 0-1,1 0 0,1 1 1,-1-1-1,1 0 0,0 1 0,1-1 1,0 9-1,3 72 152,14 95 1,1-3-88,-18-188-298,0-10-20,-3-30 1,-3 19 90,0 1-1,-2 0 0,-1 0 1,-1 0-1,-20-36 0,29 62-41,0 1 0,0-1 1,0 0-1,-1 0 0,1 1 0,0-1 0,-1 1 0,1-1 0,-1 1 0,1 0 0,-1 0 0,0-1 0,-3 0 0,5 2-17,0-1-1,0 1 1,-1 0 0,1 0 0,0 0-1,0 0 1,-1 0 0,1 0-1,0 0 1,0 1 0,0-1 0,-1 0-1,1 0 1,0 0 0,0 0-1,0 0 1,-1 0 0,1 0 0,0 0-1,0 0 1,0 1 0,-1-1-1,1 0 1,0 0 0,0 0 0,0 0-1,0 1 1,0-1 0,0 0-1,-1 0 1,1 0 0,0 1 0,0-1-1,0 0 1,0 0 0,0 0-1,0 1 1,2 18 180,1-6-147,2-1 0,0 0-1,0 0 1,1 0 0,1-1-1,0 0 1,0 0 0,1 0-1,0-1 1,1 0 0,0-1-1,18 14 1,-21-18-23,1-1 1,-1 0-1,1 0 0,0 0 1,0-1-1,0 0 0,0-1 1,1 0-1,-1 0 0,10 1 1,-11-2 7,-1-1 0,1 0 1,0 0-1,0-1 0,-1 0 1,1 0-1,0 0 1,-1-1-1,1 1 0,-1-1 1,0-1-1,0 1 0,1-1 1,8-6-1,-5 2 20,0-1-1,0-1 1,-1 1-1,0-1 0,0-1 1,-1 1-1,8-16 1,-6 9-5,0-1 1,-2 0 0,0 0-1,5-18 1,-9 22 23,-7 20 6,-6 22 61,9-23-105,-18 84 419,17-77-322,0 0-1,2 0 0,-1 1 0,4 25 0,-2-37-106,-1 1-1,0-1 1,1 0 0,0 0-1,-1 1 1,1-1 0,0 0-1,0 0 1,0 0 0,1 0-1,-1 0 1,0 0 0,1 0-1,-1 0 1,3 1 0,-3-2-48,0-1 1,0 1-1,1 0 1,-1-1 0,0 0-1,0 1 1,0-1 0,1 0-1,-1 0 1,0 1 0,0-1-1,1 0 1,-1 0 0,0 0-1,1-1 1,-1 1-1,0 0 1,0 0 0,1-1-1,-1 1 1,0-1 0,0 1-1,0-1 1,0 1 0,1-1-1,-1 0 1,0 0-1,1-1 1,3-2-13,-1 0 0,0-1 0,0 1 0,0-1 0,0 0 0,-1 0 0,0 0 0,0 0 0,0-1 0,1-6 0,15-32-288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5.322"/>
    </inkml:context>
    <inkml:brush xml:id="br0">
      <inkml:brushProperty name="width" value="0.05" units="cm"/>
      <inkml:brushProperty name="height" value="0.05" units="cm"/>
    </inkml:brush>
  </inkml:definitions>
  <inkml:trace contextRef="#ctx0" brushRef="#br0">17 1 15011,'-9'4'1857,"3"12"-1193,5 4-304,1 3 1744,6 1-1880,2 5-392,5-3 240,3-2-120,2-6-144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2.142"/>
    </inkml:context>
    <inkml:brush xml:id="br0">
      <inkml:brushProperty name="width" value="0.05" units="cm"/>
      <inkml:brushProperty name="height" value="0.05" units="cm"/>
    </inkml:brush>
  </inkml:definitions>
  <inkml:trace contextRef="#ctx0" brushRef="#br0">3 1 19652,'-1'1'1753,"1"-1"-1695,-1 12 498,1 21-314,36 258 2,1 22-1344,-36-307 909,-1 21-970,0-26 1121,-1 0 1,1 0 0,0-1 0,0 1-1,0 0 1,-1 0 0,1-1-1,0 1 1,-1 0 0,1-1 0,-1 1-1,1-1 1,-1 1 0,1 0 0,-1-1-1,1 1 1,-1-1 0,1 1 0,-1-1-1,0 0 1,1 1 0,-1-1 0,0 0-1,0 1 1,1-1 0,-1 0-1,0 0 1,1 1 0,-2-1 0,-9 0-608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5.709"/>
    </inkml:context>
    <inkml:brush xml:id="br0">
      <inkml:brushProperty name="width" value="0.05" units="cm"/>
      <inkml:brushProperty name="height" value="0.05" units="cm"/>
    </inkml:brush>
  </inkml:definitions>
  <inkml:trace contextRef="#ctx0" brushRef="#br0">68 0 16339,'-13'21'1155,"0"1"0,-14 31-1,24-47-976,1 1 0,-1-1 0,2 1 0,-1 0 0,1 0 0,0-1 0,0 1 0,0 0 0,1 0 0,0 0 0,1 0 0,0 0 0,2 10 0,-2-15-134,-1 1-1,1 0 1,0-1-1,1 1 0,-1-1 1,0 1-1,1-1 1,-1 0-1,1 0 0,0 0 1,0 1-1,0-2 1,0 1-1,0 0 0,0 0 1,0-1-1,5 3 1,-3-2-17,1 0 0,-1-1 0,1 0 0,-1 0 0,1 0 1,-1 0-1,1-1 0,0 0 0,8 0 0,3-3-33,1 1 0,-1-2-1,0 0 1,28-12 0,15-12-53,-38 18 20,43-16 0,-63 26 53,1-1 1,0 1-1,-1-1 1,1 1 0,0 0-1,-1 0 1,1 0-1,0 0 1,-1 0 0,1 0-1,2 1 1,-4-1-4,1 0 0,-1 0-1,1 1 1,-1-1 0,1 0 0,0 0 0,-1 1-1,0-1 1,1 1 0,-1-1 0,1 0 0,-1 1-1,1-1 1,-1 1 0,0-1 0,1 1 0,-1-1-1,0 1 1,0 0 0,1-1 0,-1 1 0,1 4 64,-1-1 0,0 0 0,0 0 1,0 0-1,0 0 0,-1 0 1,-1 6-1,1-7-9,0 1 1,1-1 0,-1 0-1,1 1 1,0-1 0,0 1-1,0-1 1,0 0 0,1 1-1,0 3 1,0-7-55,-1 1-1,1 0 1,-1-1 0,1 1 0,-1-1-1,1 1 1,0-1 0,-1 0 0,1 1-1,0-1 1,-1 1 0,1-1 0,0 0-1,-1 0 1,1 0 0,0 1 0,0-1-1,-1 0 1,1 0 0,0 0-1,0 0 1,-1 0 0,1 0 0,0 0-1,0 0 1,-1 0 0,1-1 0,0 1-1,0 0 1,-1 0 0,2-1 0,27-12 49,-23 10-54,28-16-113,24-12-452,-53 29 465,0 0 1,0 0-1,0 1 1,1-1-1,-1 1 1,0 0-1,0 1 0,1 0 1,8 0-1,-12 0 69,-1 0 0,0 1 0,0-1 0,0 0 0,0 1 0,1-1 0,-1 1 0,0-1 0,0 1 0,0-1-1,0 1 1,0 0 0,0-1 0,0 1 0,0 0 0,-1 0 0,1 0 0,0 0 0,0 0 0,0 2 0,0-1 1,1 1 1,-1-1 0,-1 1 0,1 0 0,0 0 0,-1 0-1,1-1 1,-1 6 0,0 4-36,-1-1 0,-1 1-1,-3 14 1,5-24 27,-2 9 12,1-12-50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6.614"/>
    </inkml:context>
    <inkml:brush xml:id="br0">
      <inkml:brushProperty name="width" value="0.05" units="cm"/>
      <inkml:brushProperty name="height" value="0.05" units="cm"/>
    </inkml:brush>
  </inkml:definitions>
  <inkml:trace contextRef="#ctx0" brushRef="#br0">3 5 17348,'-3'-4'1896,"6"5"-1208,0 3-280,1 1 1201,4 2-529,2-1-1024,1 1-464,3-4 376,4 1-152,3 2-64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5.134"/>
    </inkml:context>
    <inkml:brush xml:id="br0">
      <inkml:brushProperty name="width" value="0.05" units="cm"/>
      <inkml:brushProperty name="height" value="0.05" units="cm"/>
    </inkml:brush>
  </inkml:definitions>
  <inkml:trace contextRef="#ctx0" brushRef="#br0">226 54 16996,'6'-5'682,"0"1"1,-1-1-1,0-1 1,0 1 0,0-1-1,7-12 1,-12 18-641,0 0 0,0 0 0,0 0 0,0 0 0,0 0 0,1 0 0,-1 0 0,0 0 0,0-1 1,0 1-1,0 0 0,0 0 0,0 0 0,0 0 0,0 0 0,0 0 0,0-1 0,0 1 0,0 0 0,0 0 0,0 0 0,0 0 0,0 0 0,0 0 0,0-1 0,0 1 0,0 0 1,0 0-1,0 0 0,0 0 0,0 0 0,0 0 0,0-1 0,0 1 0,0 0 0,-1 0 0,1 0 0,0 0 0,0 0 0,0 0 0,0 0 0,0 0 0,0 0 0,0-1 0,0 1 1,-1 0-1,1 0 0,0 0 0,0 0 0,0 0 0,0 0 0,0 0 0,0 0 0,-1 0 0,1 0 0,-11 3 859,-12 7-415,-6 7-196,1 1-1,-41 33 1,54-38-326,0 0 0,2 1 0,0 1 0,0 0 0,-18 30 1,30-44 19,0 0 1,0 0 0,1 1 0,-1-1 0,0 1 0,1-1 0,-1 1 0,1-1-1,-1 1 1,1-1 0,0 1 0,0-1 0,-1 1 0,1-1 0,1 4-1,-1-4 5,1-1-1,-1 1 1,1 0-1,0-1 1,-1 1-1,1 0 1,0-1-1,-1 1 1,1-1-1,0 1 1,0-1-1,0 1 1,0-1-1,-1 0 0,1 1 1,0-1-1,0 0 1,0 0-1,0 0 1,0 1-1,0-1 1,0 0-1,0 0 1,0 0-1,-1-1 1,3 1-1,15 0-100,1-1 30,0 1 0,0 1-1,-1 1 1,27 6 0,-40-7 72,-1 0 0,0 1 0,0-1-1,1 1 1,-1 0 0,0 0 0,0 1 0,-1-1-1,1 1 1,0 0 0,-1-1 0,0 2 0,0-1 0,0 0-1,0 1 1,0-1 0,-1 1 0,1 0 0,-1 0 0,0 0-1,0 0 1,0 0 0,-1 1 0,1 3 0,-1-4 11,0-1 1,0 0 0,-1 1 0,0-1 0,0 0 0,0 1-1,0-1 1,0 0 0,-1 1 0,1-1 0,-1 0-1,0 0 1,0 1 0,0-1 0,-1 0 0,1 0-1,-1 0 1,-2 4 0,1-3 26,-1 0 0,0 0 0,0 0 0,0-1 0,-1 0 0,1 1 0,-1-1 0,1-1 0,-1 1 0,-8 2 0,2 0 45,-1-1-1,0-1 1,0 0-1,0-1 1,0-1-1,0 1 1,0-2 0,-1 0-1,-16-2 1,27 2-126,1 0 0,-1 0 0,0 0-1,1 0 1,-1 0 0,1-1 0,-1 1 0,0-1 0,1 1 0,-1-1 0,1 0 0,-1 0 0,1 0 0,0 1-1,-1-1 1,1 0 0,0-1 0,0 1 0,0 0 0,-1 0 0,1 0 0,0-1 0,1 1 0,-1-1-1,-1-1 1,2 1-64,0 0 0,0 0 0,1 0 0,-1 1 0,0-1 0,1 0 0,0 0-1,-1 0 1,1 1 0,0-1 0,0 0 0,0 1 0,0-1 0,0 1 0,0-1-1,0 1 1,1-1 0,-1 1 0,1 0 0,-1 0 0,1-1 0,1 0 0,19-15-577,2-2-209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5.579"/>
    </inkml:context>
    <inkml:brush xml:id="br0">
      <inkml:brushProperty name="width" value="0.05" units="cm"/>
      <inkml:brushProperty name="height" value="0.05" units="cm"/>
    </inkml:brush>
  </inkml:definitions>
  <inkml:trace contextRef="#ctx0" brushRef="#br0">1 1 16908,'1'0'98,"0"1"0,0 0 0,0 0 1,0 0-1,0 0 0,0-1 1,0 1-1,0 0 0,-1 0 1,1 1-1,0-1 0,-1 0 0,1 0 1,0 0-1,-1 0 0,0 1 1,1-1-1,-1 0 0,0 0 0,1 1 1,-1-1-1,0 2 0,-1 35 562,0-23-52,-2 29 68,3-1-1,8 66 0,-8-106-632,1 1 0,0-1-1,-1 1 1,2-1 0,-1 1 0,0-1-1,1 1 1,-1-1 0,1 0-1,4 5 1,-5-6-17,0-1 0,1 0 0,-1 0 0,0 0-1,1 0 1,-1 0 0,1-1 0,-1 1 0,1 0 0,-1-1 0,1 1-1,-1-1 1,1 1 0,0-1 0,-1 0 0,1 0 0,0 1-1,-1-1 1,1 0 0,0-1 0,-1 1 0,1 0 0,0 0 0,2-2-1,7-2 80,-1 0-1,1-1 0,-1-1 0,0 1 0,-1-2 0,0 1 0,0-1 1,12-12-1,-12 10-61,1 1 1,0 0 0,1 0-1,0 1 1,0 0 0,13-5-1,-24 12-42,1 0-1,0-1 1,0 1-1,0 0 0,-1-1 1,1 1-1,0 0 1,0 0-1,0 0 0,0 0 1,0 0-1,-1 0 1,1 0-1,0 0 1,0 0-1,0 0 0,0 0 1,0 1-1,-1-1 1,1 0-1,0 1 0,0-1 1,0 0-1,-1 1 1,1-1-1,0 1 0,-1-1 1,1 1-1,0 0 1,-1-1-1,1 1 1,-1 0-1,1-1 0,-1 1 1,1 0-1,-1-1 1,1 1-1,0 1 0,0 5-1,1-1-1,-1 0 1,1 0-1,-1 12 1,-1-13 16,1 0 0,-1-1 1,1 1-1,0-1 1,0 1-1,2 5 0,-2-9-2,0-1 0,-1 1 0,1 0-1,0-1 1,0 1 0,0 0 0,-1-1-1,1 1 1,0-1 0,0 1 0,0-1-1,0 0 1,0 1 0,0-1 0,0 0-1,0 0 1,0 0 0,0 0 0,0 0-1,0 0 1,0 0 0,0 0-1,0 0 1,0 0 0,0 0 0,1-1-1,32-9 190,-17 4-140,-13 5-165,-1 0-1,1 1 1,0-1-1,-1 1 1,1 0-1,0 0 1,0 0-1,-1 0 1,1 0-1,0 1 1,-1 0-1,1 0 1,-1 0-1,1 0 1,5 3-1,-9-4 79,0 0 0,0 0 1,0 0-1,0 0 0,0 1 0,0-1 0,1 0 0,-1 0 0,0 0 1,0 0-1,0 0 0,0 0 0,0 0 0,0 0 0,0 0 0,1 0 1,-1 0-1,0 0 0,0 0 0,0 0 0,0 0 0,0 0 0,0 0 1,0 0-1,1 0 0,-1 0 0,0 0 0,0 0 0,0-1 1,0 1-1,0 0 0,0 0 0,0 0 0,0 0 0,1 0 0,-1 0 1,0 0-1,0 0 0,0 0 0,0 0 0,0-1 0,0 1 0,0 0 1,0 0-1,0 0 0,0 0 0,0 0 0,0 0 0,1-10-381,-5-11 93,3 20 240,-5-28-385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6.041"/>
    </inkml:context>
    <inkml:brush xml:id="br0">
      <inkml:brushProperty name="width" value="0.05" units="cm"/>
      <inkml:brushProperty name="height" value="0.05" units="cm"/>
    </inkml:brush>
  </inkml:definitions>
  <inkml:trace contextRef="#ctx0" brushRef="#br0">1 1 18396,'0'5'1432,"1"3"-1104,1-3-208,1 4 64,2-1-488,3 2 336,-1 1-184,1 0-144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6.458"/>
    </inkml:context>
    <inkml:brush xml:id="br0">
      <inkml:brushProperty name="width" value="0.05" units="cm"/>
      <inkml:brushProperty name="height" value="0.05" units="cm"/>
    </inkml:brush>
  </inkml:definitions>
  <inkml:trace contextRef="#ctx0" brushRef="#br0">59 233 16428,'-1'2'240,"1"0"1,0 0 0,-1 0-1,1 0 1,-1 0 0,0 0-1,1 0 1,-1 0 0,0 0-1,0 0 1,0 0 0,-1 0-1,-1 2 1,-3 6 304,-2 5-57,1 0 0,-9 30 0,14-38-397,0 0-1,0-1 1,1 1 0,0 0 0,1 1 0,0-1 0,0 0-1,0 0 1,2 9 0,-2-14-67,0-1-1,1 0 0,-1 0 1,0 1-1,1-1 1,-1 0-1,1 0 1,0 0-1,-1 0 0,1 0 1,0 0-1,-1 0 1,1 0-1,0 0 1,0 0-1,0 0 0,0 0 1,0-1-1,0 1 1,0 0-1,0-1 1,0 1-1,2 0 0,-1-1 2,0 1 0,0-1 0,1 0 0,-1 0 0,0 0 0,0-1 0,0 1 0,0 0-1,0-1 1,0 1 0,0-1 0,3-1 0,3-2 19,0-1-1,-1 1 1,1-1-1,-1 0 1,9-10-1,9-12 22,-2 0 0,-1-2 0,-1-1 0,-2-1 0,-1 0 0,-1-1 0,-2-1 0,-1-1 0,12-44 0,-24 72-58,-1 0 1,0 0 0,0-1-1,0 1 1,-1-8 0,0 14-8,0-1 0,0 1 1,0-1-1,0 1 0,0-1 1,0 1-1,0-1 0,0 1 1,0-1-1,0 1 0,-1-1 1,1 1-1,0 0 0,0-1 1,-1 1-1,1-1 0,0 1 1,0 0-1,-1-1 0,1 1 1,0 0-1,-1-1 0,1 1 1,-1 0-1,1-1 0,0 1 1,-1 0-1,0 0 0,0 0-1,0 0 0,0 0 0,-1 1 0,1-1 1,0 1-1,0-1 0,0 1 0,0-1 0,0 1 0,0 0 0,0-1 0,0 1 0,0 0 0,0 0 0,0 0 0,0 0 0,0 1 0,-10 10-1,1 1 0,1 0 0,0 0 0,1 1 0,-10 22 0,6-7 28,1-1 0,-7 33 0,14-47-7,1 1 1,0 0 0,1 0 0,1 1 0,1 24 0,1-35-70,-1 1-1,1-1 1,0-1 0,0 1 0,0 0-1,1 0 1,0 0 0,0-1 0,0 1-1,0-1 1,1 1 0,0-1-1,0 0 1,0 0 0,0 0 0,0 0-1,1-1 1,0 0 0,0 1 0,7 4-1,10-1-143,-1-8-61</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6.983"/>
    </inkml:context>
    <inkml:brush xml:id="br0">
      <inkml:brushProperty name="width" value="0.05" units="cm"/>
      <inkml:brushProperty name="height" value="0.05" units="cm"/>
    </inkml:brush>
  </inkml:definitions>
  <inkml:trace contextRef="#ctx0" brushRef="#br0">12 62 13851,'8'-7'1055,"0"-1"-1,0 1 1,1 1-1,0 0 1,17-10-1,-21 14-821,-1 0-1,0 1 0,1-1 0,-1 1 1,1 0-1,0 0 0,-1 0 0,1 1 1,0-1-1,0 1 0,-1 0 0,1 1 1,0-1-1,-1 1 0,9 2 0,-11-2-217,-1-1 0,1 1-1,0 0 1,0 0 0,0 0-1,-1 1 1,1-1 0,-1 0-1,1 1 1,-1-1-1,0 1 1,1-1 0,-1 1-1,0 0 1,0-1 0,0 1-1,0 0 1,0 0-1,-1 0 1,1 0 0,0 0-1,-1 0 1,1 0 0,-1 0-1,0 0 1,0 0 0,0 0-1,0 0 1,0 0-1,0 0 1,-1 3 0,-1 5-32,0 1 1,0-1-1,-1 0 0,-7 16 1,-6 6-24,-1-1 0,-1 0 0,-31 38 0,-8 13 40,55-79 5,0-1 1,0 1-1,1 0 1,0 0 0,-1-1-1,1 1 1,0 0-1,0 0 1,1 0-1,-2 6 1,3-8-2,-1 0 1,0 0-1,0 0 0,1-1 1,-1 1-1,1 0 0,-1 0 1,1 0-1,-1 0 0,1 0 1,-1-1-1,1 1 0,0 0 1,-1 0-1,1-1 0,0 1 1,0-1-1,-1 1 0,1 0 1,0-1-1,0 0 0,0 1 1,0-1-1,0 1 0,0-1 1,0 0-1,0 0 0,0 0 1,0 1-1,0-1 1,0 0-1,0 0 0,0 0 1,0 0-1,1-1 0,38 1 143,0-2 0,65-13-1,-36 5-66,70-14-1019,-137 24 848,21-7-655,-19-1 352,-13-3 12,-16-5-150</inkml:trace>
  <inkml:trace contextRef="#ctx0" brushRef="#br0" timeOffset="1">70 171 18244,'11'10'1752,"9"-4"-1200,3-2-232,10 0 673,6-1-361,1-1-776,3 1-472,-3-5 512,-4-1-200,-2-7-145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7.832"/>
    </inkml:context>
    <inkml:brush xml:id="br0">
      <inkml:brushProperty name="width" value="0.05" units="cm"/>
      <inkml:brushProperty name="height" value="0.05" units="cm"/>
    </inkml:brush>
  </inkml:definitions>
  <inkml:trace contextRef="#ctx0" brushRef="#br0">32 49 14955,'0'0'25,"-8"22"747,1 1-1,-7 33 1,13-51-651,0 1 0,1 0-1,-1 0 1,1 0 0,0-1 0,1 1 0,-1 0 0,1 0-1,0-1 1,1 1 0,-1 0 0,1-1 0,0 1-1,1-1 1,4 9 0,-5-12-74,-1 0 0,1 0 0,0 0-1,0 0 1,0-1 0,0 1 0,0 0 0,0-1 0,0 1-1,1-1 1,-1 0 0,0 0 0,1 0 0,-1 0 0,1 0-1,0 0 1,-1-1 0,1 1 0,-1-1 0,1 0 0,0 0 0,-1 0-1,1 0 1,0 0 0,-1-1 0,1 1 0,-1-1 0,1 1-1,0-1 1,-1 0 0,5-2 0,0-1 50,1 0 1,-1 0-1,0-1 1,0 0 0,0 0-1,0-1 1,-1 0-1,10-12 1,-3 1 88,-1-1 0,-1 0 0,0-1 0,-2 0 0,12-32 0,-20 45-71,-4 7-94,-5 11-38,0 5 39,1 0 0,0 1 1,1 0-1,1 0 0,1 0 1,0 1-1,-1 31 0,5-49-14,0 0-1,0 0 1,0 0-1,0-1 1,0 1-1,0 0 1,0 0-1,0 0 1,0 0-1,1-1 1,-1 1-1,0 0 1,1 0-1,-1 0 1,1-1-1,-1 1 1,1 0-1,-1-1 1,1 1-1,-1 0 1,1-1-1,-1 1 1,1-1-1,0 1 1,-1-1-1,1 1 1,1 0-1,0-1 4,-1 0 0,1 1-1,-1-1 1,1 0 0,-1 0 0,1-1-1,0 1 1,-1 0 0,1 0 0,-1-1 0,1 1-1,-1-1 1,3-1 0,6-3 16,0 0 1,-1-1 0,11-9-1,-19 15-27,36-32-58,-1-2-1,41-49 1,-57 61-63,-8 12-30,-12 16 47,-14 24 2,10-22 88,4-7 12,-5 8 4,1 0 0,1 1-1,0 0 1,-3 15 0,5-24 8,1 1 0,-1-1 0,1 1 0,0 0 0,0-1 0,0 1 1,0-1-1,0 1 0,0-1 0,1 1 0,-1-1 0,0 1 0,1-1 0,-1 1 1,1-1-1,0 1 0,-1-1 0,1 0 0,0 1 0,0-1 0,0 0 0,0 0 1,0 1-1,0-1 0,0 0 0,0 0 0,0 0 0,1 0 0,-1-1 1,0 1-1,1 0 0,-1 0 0,0-1 0,1 1 0,-1-1 0,1 1 0,-1-1 1,4 1-1,3-1 21,0 0 0,0 0 0,0 0 0,0-1 0,0 0 0,-1-1 0,1 0 0,0 0 0,0-1 0,-1 0 0,0 0 0,1 0 0,-1-1 0,0 0 0,-1-1 0,10-7 0,-10 7 17,0 1-1,-1-1 0,0-1 1,0 1-1,0-1 1,0 0-1,-1 0 0,0 0 1,-1-1-1,1 1 0,-1-1 1,0 0-1,-1 0 0,1 0 1,-1 0-1,-1 0 1,2-15-1,-3 21-23,0-1-1,0 0 1,0 0 0,-1 1-1,1-1 1,0 0 0,-1 1-1,1-1 1,-1 0 0,0 1-1,1-1 1,-1 1 0,0-1-1,0 1 1,0-1 0,0 1-1,0 0 1,-1-1 0,1 1-1,0 0 1,-1 0 0,1 0-1,-3-2 1,3 3-20,0 0 1,0-1-1,0 1 0,-1 0 1,1 0-1,0 0 1,0 0-1,0 0 0,0 0 1,0 0-1,0 0 1,0 0-1,0 0 0,-1 1 1,1-1-1,0 0 1,0 1-1,0-1 0,0 1 1,0-1-1,0 1 1,0 0-1,1-1 0,-1 1 1,0 0-1,0 0 0,0-1 1,1 1-1,-1 0 1,0 0-1,1 0 0,-1 0 1,1 0-1,-1 0 1,1 0-1,-1 0 0,1 1 1,-2 1 11,1-1-7,0-1 1,0 0-1,1 1 1,-1-1-1,0 0 0,1 1 1,-1-1-1,1 1 1,-1-1-1,1 1 0,0-1 1,-1 1-1,1 0 0,0-1 1,0 1-1,0-1 1,1 1-1,-1 0 0,0 1 1,4 0 110,-1 6 125,-2 6-226,0-1-1,-1 0 1,-4 25 0,2-22-42,1-1 0,1 22 0,2-30-353,2-15-397,2-16-570,10-70 172,-7 51 621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8.278"/>
    </inkml:context>
    <inkml:brush xml:id="br0">
      <inkml:brushProperty name="width" value="0.05" units="cm"/>
      <inkml:brushProperty name="height" value="0.05" units="cm"/>
    </inkml:brush>
  </inkml:definitions>
  <inkml:trace contextRef="#ctx0" brushRef="#br0">6 8 17724,'0'-4'2248,"0"1"-1408,-1 3-415,-2 0 1319,3 3-624,-1 0-312,1 1-688,0-1-352,2 1-848,3 2 1992,2-3-992,4 2-80,8 0-56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8.758"/>
    </inkml:context>
    <inkml:brush xml:id="br0">
      <inkml:brushProperty name="width" value="0.05" units="cm"/>
      <inkml:brushProperty name="height" value="0.05" units="cm"/>
    </inkml:brush>
  </inkml:definitions>
  <inkml:trace contextRef="#ctx0" brushRef="#br0">135 0 16836,'-12'7'1065,"0"-1"0,-16 5 1,21-9-711,0 1 1,0-1-1,0 1 1,1 1-1,-1-1 1,1 1-1,0 0 1,0 1-1,0-1 1,-9 11-1,15-15-340,-1 0 0,1 1 0,0-1-1,0 0 1,0 1 0,-1-1-1,1 1 1,0-1 0,0 0 0,0 1-1,0-1 1,0 0 0,0 1-1,0-1 1,0 1 0,0-1-1,0 1 1,0-1 0,0 0 0,0 1-1,0-1 1,0 0 0,0 1-1,0-1 1,0 1 0,0-1 0,1 0-1,-1 1 1,0 0 0,13 7 92,24 0-285,-29-7 172,6 2-89,0 1 0,0 0 1,-1 1-1,25 12 1,-34-15 74,0 1 1,0-1 0,-1 1-1,1 0 1,-1 0 0,0 0-1,0 0 1,5 8 0,-7-9 19,0 0-1,1 0 1,-1 1 0,0-1 0,-1 0 0,1 1 0,0-1 0,-1 1 0,1 0 0,-1-1 0,0 1 0,0-1 0,0 1 0,0-1 0,-1 1-1,0 4 1,0-3 24,-1 0 0,0 1 0,0-1 0,-1 0 0,1 0 0,-1 0-1,1 0 1,-1 0 0,-1-1 0,1 1 0,0-1 0,-7 5 0,5-4 7,-1 0 0,1-1 0,0 0 0,-1 0 0,0 0 0,1 0 0,-1-1 0,0 0 0,-7 1 0,12-3-69,0 1 1,0-1-1,0 0 1,0 0 0,0 1-1,0-1 1,0 0 0,0 0-1,0 0 1,0 0 0,0-1-1,0 1 1,0 0-1,0 0 1,0 0 0,0-1-1,0 1 1,0-1 0,0 1-1,1-1 1,-1 1 0,0-1-1,0 1 1,0-1-1,1 0 1,-1 1 0,0-1-1,0 0 1,1 0 0,-1 1-1,0-2 1,1 0-13,0 0 0,0 1 0,-1-1 0,2 0 0,-1 1 0,0-1 0,0 0 0,1 1 0,-1-1-1,0 0 1,1 1 0,0-1 0,-1 1 0,1-1 0,0 1 0,0-1 0,0 1 0,0 0 0,2-3 0,15-15-395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2.606"/>
    </inkml:context>
    <inkml:brush xml:id="br0">
      <inkml:brushProperty name="width" value="0.05" units="cm"/>
      <inkml:brushProperty name="height" value="0.05" units="cm"/>
    </inkml:brush>
  </inkml:definitions>
  <inkml:trace contextRef="#ctx0" brushRef="#br0">23 187 15387,'-1'1'161,"-17"22"966,18-23-1103,0 1 0,-1-1 0,1 1 0,-1-1 0,1 1 0,0-1 0,0 1 0,-1 0 0,1-1 0,0 1 0,0-1 0,0 1 0,0 0 0,-1-1 0,1 1 0,0 0 0,0-1 0,0 1 0,1-1 0,-1 1 0,0 0 0,0-1 0,0 1 0,0 0 0,0-1 0,1 1 0,-1-1 0,0 1 0,1-1 0,-1 1 0,0-1 0,1 1 0,-1-1 0,1 1 0,-1-1 0,0 1 0,1-1 0,-1 1 0,1-1-1,0 0 1,-1 1 0,2-1 0,4 2 153,0 0 0,0-1 0,1 1 0,-1-2 0,1 1 0,-1-1 0,1 0 0,6-1 0,58-9 627,-49 7-580,67-12 389,417-63 1357,4 31-1738,-350 43-628,107-6-608,-205 5-356,0-3-1,70-18 1,-132 26 1346,5-1-147,0 0 0,0 0 0,0-1 1,-1 1-1,1-1 0,0-1 1,-1 1-1,1 0 0,5-5 0,-7-6-635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9.190"/>
    </inkml:context>
    <inkml:brush xml:id="br0">
      <inkml:brushProperty name="width" value="0.05" units="cm"/>
      <inkml:brushProperty name="height" value="0.05" units="cm"/>
    </inkml:brush>
  </inkml:definitions>
  <inkml:trace contextRef="#ctx0" brushRef="#br0">81 260 15427,'11'-15'2116,"-14"14"-1272,-7 10 13,0 1-510,2 0 1,-1 0-1,2 1 1,-1 1-1,1-1 0,-8 21 1,12-26-253,1-1 0,0 1 1,0 0-1,0 0 0,1 0 1,0 1-1,0-1 1,1 0-1,-1 0 0,1 1 1,1-1-1,-1 0 0,1 0 1,0 0-1,0 0 1,4 10-1,-4-14-59,1 0-1,-1 1 1,1-1 0,-1 0 0,1 0-1,0 0 1,-1-1 0,1 1-1,0 0 1,0-1 0,1 1 0,-1-1-1,0 1 1,0-1 0,1 0-1,-1 0 1,0 0 0,1-1 0,-1 1-1,1 0 1,-1-1 0,1 0-1,0 1 1,-1-1 0,1 0 0,-1 0-1,1-1 1,0 1 0,-1 0 0,3-2-1,4 1 7,-1-2-1,0 1 0,0-1 0,1 0 1,-2-1-1,1 0 0,14-9 1,-5 0-9,-1-1 0,-1 0 0,0-1 1,-1-1-1,-1 0 0,0-1 0,20-37 0,-24 38-33,0-1 0,-2 0 0,0-1-1,-1 1 1,-1-1 0,-1-1-1,0 1 1,-1-1 0,0-23-1,-3 36-4,0 1-1,0 0 0,-1 0 1,0-1-1,0 1 0,0 0 1,0 0-1,-1 0 0,0 0 1,0 0-1,-4-6 0,5 9 0,-1-1 1,0 1-1,0 0 0,-1 0 0,1 0 0,0 0 0,-1 0 1,1 0-1,-1 0 0,1 1 0,-1 0 0,0-1 0,0 1 1,1 0-1,-1 0 0,0 0 0,0 1 0,0-1 0,0 1 0,-5 0 1,-2 0-7,0 0 1,-1 1-1,2 0 1,-1 1 0,0 0-1,0 1 1,-14 5-1,19-6 18,0 0-1,0 1 1,1-1 0,-1 1-1,0 0 1,1 0-1,0 0 1,0 1-1,0-1 1,0 1-1,1 0 1,-1 0-1,1 0 1,0 1-1,-5 8 1,8-11-1,-1-1-1,1 0 1,0 1 0,0-1-1,0 1 1,0-1 0,0 1-1,0-1 1,0 1 0,0-1 0,0 0-1,1 1 1,-1-1 0,1 1-1,-1-1 1,1 0 0,-1 1-1,1-1 1,0 0 0,-1 0-1,1 1 1,0-1 0,0 0-1,0 0 1,0 0 0,0 0 0,0 0-1,1 0 1,0 0 0,7 5-8,0 0 1,0-1 0,12 5 0,-3 0-30,-6-4 7,0 2 0,-1-1 0,-1 1 0,1 1 0,-1 0-1,0 1 1,-1-1 0,-1 2 0,10 13 0,-13-16 0,-1 0 0,1 0 0,-2 1 0,1 0 0,-1 0 0,0 0 0,-1 0 0,0 0 0,-1 0 0,0 1 0,0-1 0,-1 0 0,0 1 0,-2 10 1,1-13 87,0-2-58,2-8-37,2-9-6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9.640"/>
    </inkml:context>
    <inkml:brush xml:id="br0">
      <inkml:brushProperty name="width" value="0.05" units="cm"/>
      <inkml:brushProperty name="height" value="0.05" units="cm"/>
    </inkml:brush>
  </inkml:definitions>
  <inkml:trace contextRef="#ctx0" brushRef="#br0">1 113 15387,'0'7'535,"0"1"1,0-1-1,1 0 0,0 1 0,0-1 0,4 12 0,-4-17-419,0 1-1,1-1 0,-1 0 1,0 0-1,1 1 1,0-1-1,-1 0 1,1-1-1,0 1 1,0 0-1,0 0 1,0-1-1,0 1 1,1-1-1,-1 0 0,0 1 1,1-1-1,-1 0 1,1-1-1,-1 1 1,1 0-1,3 0 1,-2-1-42,1 1 1,0-1-1,0 0 1,0 0-1,-1-1 1,1 1-1,0-1 1,-1 0-1,1 0 1,0-1-1,-1 1 1,8-5-1,-5 3-23,-1-1 0,1 0 0,-1-1 1,0 1-1,-1-1 0,1 0 0,-1-1 0,6-6 0,-8 8-35,0-1 0,0 1 1,0-1-1,0 0 0,-1 0 0,1 0 1,-1 0-1,-1-1 0,1 1 0,-1 0 0,1-6 1,-2 7-8,0 1 0,0-1 0,0 1 0,0-1 1,-1 1-1,1-1 0,-1 1 0,0-1 0,0 1 1,0 0-1,-1 0 0,1-1 0,-1 1 0,0 0 1,0 0-1,0 1 0,0-1 0,-3-3 0,3 4-8,0 0 0,0 0 0,0 0 0,0 0 0,0 1 0,-1-1 0,1 1-1,-1 0 1,1-1 0,-1 1 0,1 0 0,-1 0 0,1 1 0,-1-1 0,0 0-1,0 1 1,1 0 0,-1 0 0,0 0 0,0 0 0,1 0 0,-1 0 0,0 1 0,0-1-1,1 1 1,-1 0 0,0 0 0,1 0 0,-1 0 0,1 0 0,-1 0 0,1 1-1,0-1 1,0 1 0,-3 2 0,0 0-1,0 1 1,0-1-1,1 1 0,0 1 0,0-1 0,0 0 1,0 1-1,1 0 0,0 0 0,0 0 0,1 0 1,-1 0-1,-2 13 0,4-14 11,1 0-1,0 1 1,-1-1-1,1 0 1,1 0 0,-1 0-1,1 0 1,0 1-1,0-1 1,1 0-1,-1 0 1,1-1 0,3 7-1,-4-8 4,1-1 0,0 1 0,0 0 0,0-1 0,1 1 1,-1-1-1,0 0 0,1 1 0,0-1 0,-1 0 0,1-1 0,0 1 0,0 0 0,0-1 0,0 0 0,1 1 0,-1-1 0,0-1 0,0 1 0,1 0 0,3 0 0,5-1 28,-1 0 0,1 0 0,0-1-1,-1-1 1,1 0 0,14-4-1,64-27 110,-64 22-156,0 1 0,36-8 1,-59 17-2,-1 0 1,1 1 0,0 0-1,-1 0 1,1-1 0,0 2 0,-1-1-1,1 0 1,-1 0 0,1 1-1,-1-1 1,6 3 0,-7-2 3,1-1 1,-1 1-1,0 0 0,1 0 1,-1 0-1,0 0 0,0 0 1,0 1-1,0-1 0,0 0 1,0 0-1,0 1 0,0-1 1,-1 1-1,1-1 0,0 3 1,1 2 23,-1 0-1,-1 0 1,1 0 0,-1 0 0,0 0 0,0 1-1,-1-1 1,1 0 0,-4 9 0,-2 10 123,3-15-106,1 0 0,0 0 0,-1 14 0,3-24-51,0 1 0,0-1 0,0 0 0,0 0-1,0 0 1,0 0 0,0 0 0,1 0 0,-1 0-1,0 0 1,0 0 0,0 1 0,0-1 0,0 0 0,1 0-1,-1 0 1,0 0 0,0 0 0,0 0 0,0 0-1,1 0 1,-1 0 0,0 0 0,0 0 0,0 0-1,0 0 1,1 0 0,-1-1 0,0 1 0,0 0 0,0 0-1,0 0 1,0 0 0,1 0 0,-1 0 0,0 0-1,0 0 1,0 0 0,0-1 0,0 1 0,0 0-1,0 0 1,0 0 0,1 0 0,-1 0 0,0 0 0,0-1-1,0 1 1,0 0 0,0 0 0,0 0 0,0 0-1,0-1 1,0 1 0,0 0 0,0 0 0,0 0 0,11-18-125,3-7-112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0.113"/>
    </inkml:context>
    <inkml:brush xml:id="br0">
      <inkml:brushProperty name="width" value="0.05" units="cm"/>
      <inkml:brushProperty name="height" value="0.05" units="cm"/>
    </inkml:brush>
  </inkml:definitions>
  <inkml:trace contextRef="#ctx0" brushRef="#br0">113 1 14091,'2'67'2936,"0"-36"-1738,-2 1 0,-3 32 1,-11 13 890,-37 119 1,5-26-1187,44-151-783,7-24-41,12-29-24,83-226-281,4-10-789,-103 268 1006,3-6-84,-1 0 1,2 0-1,-1 0 1,1 0-1,8-10 1,-12 17 73,0 0 0,0 1 1,0-1-1,0 0 0,0 0 0,0 1 1,0-1-1,0 1 0,0-1 1,0 1-1,0-1 0,0 1 1,0-1-1,1 1 0,-1 0 0,0 0 1,0 0-1,0 0 0,2 0 1,-1 0-2,-1 1-1,1-1 1,0 1 0,0 0 0,-1 0 0,1 0 0,-1 0 0,1 0 0,-1 0 0,1 0 0,-1 0-1,0 0 1,1 1 0,-1-1 0,0 1 0,1 2 0,2 1 30,0 0 1,0 1-1,-1 0 0,0 0 1,-1 0-1,1 0 0,-1 1 0,0-1 1,0 1-1,-1-1 0,0 1 1,0-1-1,-1 1 0,0 0 1,0-1-1,0 1 0,-1 0 1,0-1-1,0 1 0,-3 7 1,1-7 58,1 0 0,-2-1 1,1 0-1,-1 1 0,0-1 1,0 0-1,0-1 1,-1 1-1,0-1 0,0 0 1,0 0-1,-1 0 1,0-1-1,0 0 0,0 0 1,0-1-1,-1 1 1,-10 3-1,12-6-75,1 1 1,-1-1-1,0 0 1,0 0-1,0 0 0,0-1 1,0 0-1,0 0 0,0 0 1,0 0-1,0-1 1,1 0-1,-8-2 0,11 3-16,-1-1-1,0 0 1,1 0-1,-1 1 0,1-1 1,-1 0-1,1 0 1,0 0-1,-1-1 0,1 1 1,0 0-1,0 0 1,0-1-1,0 1 0,0-1 1,-1-2-1,1 2 40,0 0 0,1 0 0,0-1 0,-1 1 0,1 0 0,0-1 0,0 1 0,0 0 0,0-1-1,1 1 1,-1 0 0,0-1 0,1 1 0,0 0 0,1-4 0,14-24-162,11-4-85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0.597"/>
    </inkml:context>
    <inkml:brush xml:id="br0">
      <inkml:brushProperty name="width" value="0.05" units="cm"/>
      <inkml:brushProperty name="height" value="0.05" units="cm"/>
    </inkml:brush>
  </inkml:definitions>
  <inkml:trace contextRef="#ctx0" brushRef="#br0">24 42 16604,'1'10'472,"0"0"1,-1 1 0,-1-1 0,0 0 0,0 0 0,-1 0 0,-4 13 0,-4 27 1002,5 21-222,5-64-1139,0 0 0,1 0 0,0 0 0,0 0 0,0-1 0,1 1-1,5 13 1,-7-19-99,0 0-1,1 0 1,-1 0-1,1 0 1,-1 0-1,1 0 0,0 0 1,0 0-1,-1 0 1,1 0-1,0 0 1,0-1-1,0 1 0,0 0 1,0-1-1,0 1 1,0 0-1,0-1 1,0 1-1,0-1 0,0 1 1,0-1-1,0 0 1,1 0-1,-1 1 1,0-1-1,0 0 0,0 0 1,0 0-1,1 0 1,-1 0-1,0 0 1,0-1-1,0 1 0,0 0 1,1-1-1,-1 1 1,0-1-1,0 1 1,0-1-1,1 0 0,2-1 10,-1-1-1,1 0 1,-1 1-1,0-1 1,0 0-1,-1 0 1,1 0-1,0-1 1,-1 1-1,2-5 1,2-4-51,-2-1 0,0 0 0,0 0 0,-1 0 0,-1 0 0,0-1 0,-1 1 0,0-1 0,-1 1 0,-1-1 0,0 1 0,-1 0 0,0-1 0,-1 1 0,-1 0 0,0 0 0,0 1 1,-8-15-1,11 26-1,0-1 0,0 1 1,0-1-1,0 1 1,0-1-1,0 1 1,0 0-1,0 0 1,-1-1-1,1 1 1,0 0-1,-4-1 1,5 2 7,-1-1 0,1 1 0,-1 0 0,1 0 0,-1 0 0,1 0 0,-1 0 0,1 0 0,-1 0 0,1 0 0,-1 0 0,1 0 0,0 0-1,-1 0 1,1 0 0,-1 0 0,1 1 0,-1-1 0,1 0 0,-1 0 0,1 1 0,0-1 0,-1 0 0,1 0 0,-1 1 0,1-1 0,0 0 0,-1 1 0,0 1-42,0-1 0,1 1 0,-1-1 0,1 1 0,-1 0-1,1-1 1,-1 1 0,1-1 0,0 1 0,0 0 0,0-1-1,0 1 1,0 0 0,0-1 0,0 1 0,0 0 0,1-1 0,-1 1-1,1 0 1,-1-1 0,1 1 0,0-1 0,1 3 0,0-1-103,1 1 1,0-1 0,0 0 0,0 0 0,0 0-1,1 0 1,-1-1 0,1 0 0,0 1-1,-1-1 1,1 0 0,0-1 0,0 1 0,0-1-1,1 0 1,-1 0 0,0 0 0,0 0-1,1-1 1,3 1 0,10 0-302,-1-1 0,0-1 1,29-5-1,-26 3 6,1-1 1,-1-2-1,0 0 0,0-1 1,24-12-1,-31 9 1564,-13 10-1086,0 0 1,0 0 0,0 0-1,0 0 1,0 0 0,0 0-1,0 0 1,0 0 0,1 0-1,-1 0 1,0 0-1,0 0 1,0-1 0,0 1-1,0 0 1,0 0 0,0 0-1,0 0 1,0 0 0,0 0-1,0 0 1,0 0 0,0 0-1,0-1 1,0 1 0,0 0-1,0 0 1,0 0 0,0 0-1,0 0 1,0 0 0,0 0-1,-1 0 1,1 0 0,0 0-1,0 0 1,0-1 0,0 1-1,0 0 1,0 0 0,0 0-1,0 0 1,0 0 0,0 0-1,0 0 1,0 0 0,0 0-1,-1 0 1,1 0 0,0 0-1,0 0 1,0 0-1,0 0 1,0 0 0,0 0-1,0 0 1,0 0 0,0 0-1,0 0 1,-1 0 0,1 0-1,-2 0 103,0 0 0,0 1 0,-1-1 0,1 1 0,0-1 0,0 1 0,0 0-1,0 0 1,0 0 0,-3 2 0,-6 4 446,0 1 1,0 1-1,1 0 0,0 0 1,1 1-1,-15 18 0,19-21-396,1 0-1,-1 0 1,1 0 0,0 1-1,1 0 1,0-1 0,0 1-1,0 0 1,1 0 0,1 1-1,-1-1 1,1 9-1,1-14-137,0 0-1,0 0 0,0 0 0,0 0 0,1-1 0,-1 1 1,1 0-1,0 0 0,0-1 0,0 1 0,0 0 0,0-1 1,1 1-1,-1-1 0,1 0 0,0 1 0,-1-1 1,1 0-1,0 0 0,0 0 0,1 0 0,-1 0 0,0-1 1,1 1-1,-1-1 0,1 0 0,-1 1 0,1-1 0,-1 0 1,1 0-1,5 1 0,-1-1-12,0-1 0,-1 1 1,1-1-1,0 0 0,-1 0 0,1-1 0,-1 0 1,1 0-1,-1-1 0,1 0 0,-1 0 0,11-5 1,-9 2-9,1 0 0,-2 0 0,1-1 0,-1 0 1,1 0-1,-2-1 0,1 0 0,-1 0 0,0 0 1,0-1-1,-1 0 0,0 0 0,-1-1 0,6-14 1,-7 17-18,-1 0 0,0 0 0,-1-1 0,1 1 0,-1 0 0,0-1 0,-1 0 0,0 1 0,0-1 0,0 1 0,-1-1 0,0 1 0,0-1 0,0 1 1,-1 0-1,0-1 0,0 1 0,-1 0 0,0 0 0,0 1 0,0-1 0,-5-5 0,6 8-3,0 1-1,0-1 1,-1 1 0,1 0 0,-1-1-1,0 1 1,1 1 0,-1-1-1,0 0 1,0 1 0,0-1 0,0 1-1,0 0 1,0 0 0,-1 0-1,1 0 1,0 1 0,-1 0-1,1-1 1,0 1 0,0 0 0,-1 0-1,-5 2 1,7-2 1,-1 1 0,1 0 1,-1 0-1,1 0 0,-1 0 1,1 1-1,0-1 0,0 0 0,-1 1 1,1 0-1,0 0 0,1-1 0,-1 1 1,0 0-1,0 0 0,1 1 0,-1-1 1,1 0-1,0 1 0,0-1 0,0 0 1,0 1-1,0-1 0,0 1 0,0 0 1,1-1-1,0 1 0,-1 0 0,1 3 1,0-4-32,0 0 1,1 0-1,-1 0 1,0 0-1,1 0 1,-1 0-1,1-1 1,-1 1-1,1 0 1,0 0-1,0-1 1,0 1 0,0 0-1,0-1 1,0 1-1,0-1 1,1 1-1,-1-1 1,0 0-1,1 0 1,-1 0-1,1 1 1,-1-1-1,1 0 1,0-1-1,0 1 1,-1 0 0,1 0-1,0-1 1,0 1-1,0-1 1,0 0-1,2 1 1,3 0-132,1 0 1,0-1 0,0 0 0,0 0 0,0 0 0,15-4-1,22-10-232,2-6-152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1.248"/>
    </inkml:context>
    <inkml:brush xml:id="br0">
      <inkml:brushProperty name="width" value="0.05" units="cm"/>
      <inkml:brushProperty name="height" value="0.05" units="cm"/>
    </inkml:brush>
  </inkml:definitions>
  <inkml:trace contextRef="#ctx0" brushRef="#br0">146 124 16243,'-14'8'720,"0"0"0,0 2-1,1 0 1,0 0-1,1 1 1,-15 17-1,23-23-584,0-1 1,0 1-1,0 0 0,1 1 0,0-1 0,0 1 1,1-1-1,-1 1 0,1 0 0,1 0 0,-1 0 0,1 0 1,0 0-1,0 0 0,1 1 0,-1-1 0,2 0 0,-1 0 1,2 11-1,-1-15-123,-1 1 1,0-1-1,1 0 0,-1 0 1,1 0-1,0 0 1,0 0-1,0 0 0,0 0 1,0 0-1,0-1 1,0 1-1,0 0 0,1-1 1,-1 1-1,1-1 1,0 1-1,-1-1 0,1 1 1,0-1-1,0 0 1,-1 0-1,1 0 1,0 0-1,0 0 0,0-1 1,0 1-1,0-1 1,1 1-1,-1-1 0,0 0 1,0 1-1,0-1 1,0 0-1,0 0 0,1-1 1,-1 1-1,0 0 1,3-2-1,3 0-6,-1-1 1,0 0-1,0 0 1,0-1-1,0 0 0,0 0 1,-1 0-1,0-1 1,10-9-1,3-7 1,-1-1 0,-1-1 0,-1-1 0,-1 0 0,-1-1 0,-1 0 0,-1-1 0,16-53 0,-26 72-13,-1 0 1,1-1-1,0-13 1,-2 20 3,0 0 0,0 0 0,0 0 0,0 0 0,0 0 0,0 0 0,-1 0 1,1 0-1,0 0 0,-1 0 0,1 0 0,0 0 0,-1 1 0,1-1 0,-1 0 0,0-1 0,0 2 1,1-1 0,-1 1 0,0 0 0,1 0 0,-1 0 0,0-1-1,1 1 1,-1 0 0,0 0 0,0 0 0,1 0 0,-1 0-1,0 0 1,1 0 0,-1 1 0,0-1 0,1 0 0,-1 0-1,0 0 1,1 1 0,-1-1 0,1 0 0,-1 1 0,0-1-1,1 0 1,-1 1 0,0 0 0,-4 3 17,1 0 0,-1 0 1,1 0-1,-1 1 0,2 0 1,-1-1-1,0 2 0,1-1 0,0 0 1,-3 7-1,-3 9 124,-10 32 1,14-37-61,1-1-1,1 1 1,0 0 0,1 0-1,1 27 1,1-38-53,0 1 0,1-1 1,0 0-1,0 0 0,0 0 0,1 0 1,0 0-1,0 0 0,4 7 0,-5-10-14,1 1 1,0 0-1,1-1 0,-1 1 0,0-1 0,1 0 0,-1 0 0,1 0 0,0 0 0,0 0 0,-1-1 0,1 1 0,0-1 0,0 0 0,1 1 0,3 0 0,-1-2-14,0 1 0,0-1 1,1 0-1,-1-1 0,0 1 0,0-1 0,0 0 0,0-1 0,0 1 1,-1-1-1,1 0 0,0-1 0,-1 1 0,1-1 0,-1 0 0,0-1 1,6-4-1,0 0-33,-1-1 0,0 0-1,-1 0 1,0 0 0,0-1 0,-1-1 0,7-11 0,-11 15-27,-1-1 1,1 1-1,2-13 0,-6 20 58,0 0 0,0 0 0,0 0 0,0 0-1,-1 0 1,1 1 0,0-1 0,0 0-1,0 0 1,0 0 0,-1 0 0,1 0-1,0 0 1,0 0 0,0 0 0,-1 0 0,1 0-1,0 0 1,0-1 0,0 1 0,0 0-1,-1 0 1,1 0 0,0 0 0,0 0 0,0 0-1,0 0 1,-1 0 0,1 0 0,0-1-1,0 1 1,0 0 0,0 0 0,0 0 0,0 0-1,0 0 1,-1-1 0,1 1 0,0 0-1,0 0 1,0 0 0,0-1 0,0 1-1,0 0 1,0 0 0,0 0 0,0 0 0,0-1-1,0 1 1,0 0 0,-13 13-7,9-7 29,0 0 0,0 1 0,1 0 0,0 0 0,0 0 0,1 0 0,0 0 0,0 0 0,-1 10 0,2-13-1,0 1 1,1-1 0,0 1 0,-1-1 0,2 1 0,-1-1 0,0 1 0,1-1 0,0 1 0,0-1 0,0 0 0,1 1 0,-1-1 0,1 0 0,0 0 0,5 7 0,-6-9-13,1-1-1,0 1 1,-1 0 0,1-1 0,0 1-1,0-1 1,0 0 0,0 0 0,0 0 0,0 0-1,0 0 1,1 0 0,-1 0 0,0-1-1,0 1 1,1-1 0,4 0 0,-3 0-8,0 0 0,1-1 0,-1 1 0,0-1 1,1-1-1,-1 1 0,0 0 0,8-5 0,0-1-45,0 0 0,-1-1 0,0 0 0,-1-1 0,12-12 0,63-74-929,-88 106 505,-10 44 463,12-49 1,0-1 0,0 1-1,0 0 1,1-1 0,0 1 0,0 0 0,2 10 0,-2-16-13,1 1 1,-1 0 0,0-1-1,0 1 1,1-1-1,-1 1 1,0 0 0,1-1-1,-1 1 1,0-1 0,1 1-1,-1-1 1,1 1-1,-1-1 1,1 0 0,-1 1-1,1-1 1,0 1-1,-1-1 1,1 0 0,-1 0-1,1 1 1,0-1 0,-1 0-1,1 0 1,1 1-1,0-1-52,-1-1 1,1 1-1,0 0 0,-1 0 0,1-1 0,0 1 0,0-1 0,-1 1 0,1-1 0,1-1 0,5-2-316,-1-1 1,0 0-1,8-7 0,8-10-378,-2-1 0,23-30 0,-33 39 482,26-34-604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1.942"/>
    </inkml:context>
    <inkml:brush xml:id="br0">
      <inkml:brushProperty name="width" value="0.05" units="cm"/>
      <inkml:brushProperty name="height" value="0.05" units="cm"/>
    </inkml:brush>
  </inkml:definitions>
  <inkml:trace contextRef="#ctx0" brushRef="#br0">120 17 16692,'0'0'37,"0"0"0,0 0 1,0 0-1,0 0 1,0 0-1,0 0 1,0 0-1,0 0 1,0 0-1,0 0 1,-1 0-1,1 0 1,0 0-1,0 0 1,0 0-1,0 0 0,0 0 1,0 0-1,0 0 1,0 0-1,0 0 1,0 0-1,0 0 1,-1 0-1,1 0 1,0 0-1,0 0 1,0 0-1,0 0 1,0 0-1,0 0 0,0 0 1,0 0-1,0 0 1,0 0-1,0 0 1,0 0-1,0-1 1,0 1-1,0 0 1,0 0-1,-1 0 1,1 0-1,0 0 1,0 0-1,0 0 0,0 0 1,0 0-1,0 0 1,0 0-1,0-1 1,0 1-1,-11 11 797,-13 17 371,13-12-908,1 1-1,0 0 1,2 0-1,0 1 0,0 0 1,2 1-1,1-1 1,0 1-1,1 1 0,1-1 1,-1 32-1,4-46-272,0 1 0,1-1-1,0 0 1,0 0 0,0 0-1,0 0 1,1 0 0,2 6-1,-3-9-23,-1-1 1,1 0-1,0 0 0,0 0 0,0 0 0,0 0 1,0 0-1,0 0 0,0 0 0,0 0 0,0 0 1,0 0-1,0-1 0,0 1 0,1 0 0,-1-1 1,0 1-1,0-1 0,1 0 0,-1 1 0,0-1 1,1 0-1,-1 0 0,1 0 0,-1 0 0,0 0 0,1 0 1,-1 0-1,0 0 0,1 0 0,-1-1 0,0 1 1,1-1-1,-1 1 0,2-2 0,8-3-17,-1 0-1,0-1 0,-1 0 1,0-1-1,0 0 0,0 0 1,-1-1-1,14-16 0,52-78-262,-70 96 259,2-3-11,9-12-53,-1 0 0,-1-1 0,-1-1 0,15-42 0,-26 64 82,-1 0 1,1-1-1,-1 1 1,0 0-1,1 0 1,-1-1-1,0 1 1,0 0-1,0-1 1,0 1-1,0 0 1,0 0-1,-1-1 1,1 1-1,0 0 1,-1-1-1,0-1 1,-6 3 34,-3 12 47,3 0-28,1 1 0,0 0 0,0 0 0,2 0 0,-1 1 0,2 0-1,0 0 1,0 0 0,2 0 0,-1 24 0,2-29-39,0 1-1,0-1 1,1 0 0,1 0 0,-1 0-1,1 1 1,1-1 0,0-1 0,0 1-1,1 0 1,0-1 0,0 0 0,1 0-1,0 0 1,0 0 0,1-1-1,9 9 1,-11-13-7,0 0 0,0 0 0,0-1 0,0 1 0,1-1 0,-1 0 0,1-1-1,-1 1 1,1-1 0,0 0 0,-1 0 0,7 1 0,-9-2-3,0 0 0,0 0 0,-1 0-1,1 0 1,0 0 0,0-1 0,0 1 0,0 0 0,-1-1 0,1 0-1,0 1 1,-1-1 0,1 0 0,0 0 0,-1 0 0,1 0 0,-1 0-1,1 0 1,-1 0 0,0 0 0,1-1 0,-1 1 0,0 0 0,0-1-1,0 1 1,0-1 0,0 0 0,0 1 0,-1-1 0,1 0 0,0 1-1,-1-1 1,1 0 0,-1 0 0,1-2 0,-1-2 0,1-1-1,-1 1 1,-1-1 0,1 0 0,-1 1 0,0-1-1,-3-9 1,-19-46-20,18 47 2,6 18 17,1-1 0,0 0 0,0 0 0,0 0 1,0-1-1,0 1 0,1 0 0,-1-1 0,0 0 0,1 1 0,-1-1 1,1 0-1,-1 0 0,1 0 0,0-1 0,-1 1 0,1-1 0,0 1 1,0-1-1,-1 0 0,4 0 0,4 0 19,1 1 0,-1-2 0,0 1 0,0-2 0,16-3 0,-7-1 33,0 0 0,27-14 0,-41 18-33,1-1-1,-1 0 0,0-1 0,0 1 0,0-1 0,-1 0 0,1 0 1,-1-1-1,0 1 0,0-1 0,0 0 0,4-7 0,-8 11-13,0 1-1,1 0 0,-1-1 0,0 1 1,1-1-1,-1 1 0,0-1 0,0 1 0,0-1 1,0 1-1,0-1 0,1 1 0,-1-1 1,0 1-1,0-1 0,0 1 0,0-1 1,0 1-1,-1-1 0,1 1 0,0-1 1,0 1-1,0-1 0,0 1 0,0-1 1,-1 1-1,1 0 0,0-1 0,0 1 0,-1-1 1,1 1-1,0-1 0,-1 1 0,0-1 1,0 1 7,0-1 1,0 1-1,-1-1 0,1 1 1,-1 0-1,1 0 1,0 0-1,-1-1 0,1 1 1,-1 0-1,1 1 1,-2-1-1,-3 1 39,0 0 0,0 0 0,0 1 0,1 0 0,-8 3 0,7-1 8,1 0 1,-1 1-1,1-1 1,0 1 0,0 0-1,1 1 1,0-1-1,0 1 1,0 0-1,0 0 1,1 0-1,0 0 1,0 1-1,1-1 1,0 1 0,0-1-1,0 1 1,1 0-1,-1 9 1,2-12-76,0 0 0,0 0 0,0 0 0,0 0 0,1 0 0,-1 0 1,1-1-1,0 1 0,0 0 0,0-1 0,1 1 0,-1 0 0,1-1 0,0 0 0,0 1 1,0-1-1,1 0 0,-1 0 0,1 0 0,-1 0 0,1-1 0,0 1 0,0-1 0,0 0 0,1 1 1,-1-1-1,0-1 0,1 1 0,0 0 0,-1-1 0,1 0 0,0 0 0,-1 0 0,1 0 1,6 0-1,0 0-37,0-1 0,0-1 0,0 1 0,0-1 1,0-1-1,13-3 0,28-10-177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11.864"/>
    </inkml:context>
    <inkml:brush xml:id="br0">
      <inkml:brushProperty name="width" value="0.05" units="cm"/>
      <inkml:brushProperty name="height" value="0.05" units="cm"/>
    </inkml:brush>
  </inkml:definitions>
  <inkml:trace contextRef="#ctx0" brushRef="#br0">4679 318 11546,'-7'4'130,"0"1"-1,-1-1 1,1 0-1,-1-1 0,1 0 1,-1 0-1,0 0 1,0-1-1,-1 0 0,1-1 1,0 0-1,-1 0 1,1-1-1,0 0 0,-1 0 1,-8-2-1,-17-4 99,0 0 0,-50-18 0,62 17-175,-141-40 47,-231-37 0,234 61-87,-881-111 206,808 119-220,0 10 0,-1 10 0,-426 65 0,301-17 4,-142 25-7,461-71 3,0 3 0,-70 26 1,94-30-1,0 2 0,1 0 0,0 0 0,0 2 0,1 0 0,0 0 0,1 1 0,0 1 0,-14 17 0,23-24 0,0 0-1,0 0 1,1 0 0,0 1 0,0-1 0,1 1-1,-1 0 1,1-1 0,0 1 0,1 0-1,0 0 1,0 0 0,0 0 0,0 1 0,1-1-1,1 10 1,0-7-2,1-1 1,0 0-1,1 0 0,0 0 1,0 0-1,0 0 0,1 0 0,0-1 1,1 0-1,0 0 0,10 12 1,4 1-10,1-1 0,0-1 0,2-1 0,0-1 0,1 0 0,0-2 0,44 20 1,-9-10-22,1-3 0,79 18 0,-16-13-17,2-5 1,158 6-1,254-19-41,-383-8 75,998-48-59,118-95 0,-881 95 52,142-22 5,-10-27 16,-477 88 7,-1-2 0,-1-1 0,57-26 0,-93 36 6,0-1 0,0 0 1,-1 1-1,0-2 0,1 1 0,-1 0 1,0-1-1,0 0 0,3-4 0,-6 6-9,0 0 0,0 1 0,0-1 0,0 0 0,0 0 0,-1 0 0,1 0 0,-1 1 0,0-1 0,1 0 0,-1 0 0,0 0 0,0 0 0,0 0 0,0 0 0,-1 0 0,1 0 0,0 0 0,-1 0 0,1 1 0,-1-1 0,0 0 0,0 0 0,1 0 0,-1 1 0,-2-3 0,-1-3-47,-1 1-1,0-1 0,-1 1 0,1 0 0,-1 0 1,-1 0-1,-10-7 0,-54-29-306,49 31 378,-59-30-104,-13-1-81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13.015"/>
    </inkml:context>
    <inkml:brush xml:id="br0">
      <inkml:brushProperty name="width" value="0.05" units="cm"/>
      <inkml:brushProperty name="height" value="0.05" units="cm"/>
    </inkml:brush>
  </inkml:definitions>
  <inkml:trace contextRef="#ctx0" brushRef="#br0">2250 489 8914,'-25'-20'486,"0"2"1,-2 0-1,0 2 0,0 1 1,-35-14-1,-154-46 714,128 46-1341,-201-80 320,-16-4-73,268 101-99,0 2-1,-1 2 1,0 1 0,0 2-1,-1 2 1,1 1-1,-51 5 1,58 0-6,0 2 0,0 1 1,0 2-1,1 1 0,0 1 0,0 1 1,1 2-1,1 1 0,-36 23 0,28-11-4,0 1 0,2 2 0,-45 49-1,36-29-13,-65 94-1,90-113 13,1 0-1,1 1 0,1 1 0,2 0 0,2 0 1,0 2-1,-9 57 0,14-45 2,2-1 0,2 0 1,2 1-1,2-1 0,10 64 0,-5-71 2,2 1 0,1-1 0,2-1 0,1 0-1,2-1 1,2 0 0,1-1 0,28 41 0,-24-46 1,1-2 0,1 0 0,1-2 0,1 0 1,2-2-1,0-1 0,2-1 0,0-2 0,36 18 0,-17-14 13,1-2 0,1-3-1,0-2 1,1-2 0,1-3-1,0-1 1,1-3 0,89 1-1,-73-9 3,0-4 0,0-2 0,0-4 0,-1-3 0,-1-2 0,84-32 0,-49 9-2,148-78 1,-196 85-5,-1-2 1,-2-2 0,-1-3 0,50-48 0,-59 45 34,-2-2 1,-1-1-1,-2-2 0,57-96 0,-77 111-11,-2-1 0,-1 0 0,-1 0 0,-2-2 0,-1 1-1,-2-2 1,-1 1 0,-2-1 0,1-50 0,-6 61-12,-1 0 1,-1 0-1,-1 1 1,-1-1-1,-1 1 1,-15-42-1,13 47-12,-1 1 0,-2-1 1,1 1-1,-2 1 0,0 0 0,-1 0 0,-1 1 0,-24-23 0,15 20-25,-1 1 1,-1 0-1,-1 2 1,0 1-1,-1 1 1,0 1-1,-1 1 1,0 1-1,-1 2 0,-51-9 1,10 7-50,0 4 1,0 2-1,-96 8 1,26 8-7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37.073"/>
    </inkml:context>
    <inkml:brush xml:id="br0">
      <inkml:brushProperty name="width" value="0.05" units="cm"/>
      <inkml:brushProperty name="height" value="0.05" units="cm"/>
    </inkml:brush>
  </inkml:definitions>
  <inkml:trace contextRef="#ctx0" brushRef="#br0">9671 307 11979,'-24'-1'271,"-1"-2"0,-45-9 0,33 4-296,13 5 1,0 0 1,-29 2 0,30 1 99,-1-1-1,-36-6 1,-32-12 163,-147-10 0,-3 22-236,-139-11 387,-62-60 132,177 25-543,141 35-12,-142-2-1,-128 17-2,351 4 25,-649 37-398,218-5 312,294-25 115,-376 14 170,-1-35-51,77-28-167,-531-29-45,-203 75-81,1021 0 193,-307 29 27,370-15-120,-230 64 0,258-52-7,-139 62-1,234-89 59,-1 0 0,1 1 0,0 0-1,0 1 1,0-1 0,1 1 0,0 1-1,0-1 1,-11 15 0,15-17-1,1 0-1,-1 1 1,1-1 0,0 1-1,0 0 1,1-1 0,-1 1-1,1 0 1,0 0 0,0 0-1,1 0 1,-1 0 0,1 0-1,0 0 1,1 0 0,-1 0-1,1 0 1,0 0 0,0 0-1,3 7 1,1-2-21,-1 0-1,2-1 1,0 1 0,0-1-1,0 0 1,1 0 0,1-1 0,-1 0-1,1-1 1,1 1 0,-1-1-1,1-1 1,0 0 0,19 10 0,6 0-85,-1-1 0,2-2 0,40 11 1,-2-6-86,134 16 1,78-13 109,-172-14 64,842 66-392,845-26 767,-1110-105-203,-1-38-121,65-7-15,555-22-36,-736 75-50,-1 4 56,-1 34-6,-445 17-49,217 37 0,-308-36 58,-15-8 12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38.880"/>
    </inkml:context>
    <inkml:brush xml:id="br0">
      <inkml:brushProperty name="width" value="0.05" units="cm"/>
      <inkml:brushProperty name="height" value="0.05" units="cm"/>
    </inkml:brush>
  </inkml:definitions>
  <inkml:trace contextRef="#ctx0" brushRef="#br0">5203 186 6785,'-8'-10'353,"-1"1"0,0-1-1,0 2 1,-1-1-1,0 1 1,-1 1 0,0-1-1,0 2 1,0 0-1,-1 0 1,-17-5 0,-15-4 700,-82-14 1,117 27-1053,-101-16 185,0 5 0,-183 2 0,-222 38-410,467-24 231,-815 93-133,607-56 154,-352 8 0,-59-67 312,165 1 26,0 35 52,497-17-414,-39 3 32,1 3 0,-84 20-1,116-23-59,0 1-1,0 0 0,1 1 0,0 0 0,-1 0 0,2 1 0,-1 0 0,1 1 0,0 0 1,0 1-1,1 0 0,0 0 0,0 0 0,1 1 0,0 1 0,-9 14 0,12-15-7,0 0 0,0 1-1,1-1 1,0 1-1,0 0 1,1-1 0,1 1-1,0 0 1,0 0 0,1 0-1,0 0 1,2 14-1,1-9-23,0-1 0,1 0 0,0 0-1,2-1 1,-1 1 0,2-1-1,13 21 1,5 0-101,1 0 0,3-2 0,0-1 0,61 48 0,-40-39 106,2-2 0,2-3 0,1-2 1,2-2-1,1-3 0,67 22 0,-32-19 28,2-5 1,1-4-1,131 13 0,46-12 23,392-17 0,275-78 27,562-112-220,-1340 163 182,464-70 2,-13-46 198,-606 135-182,53-15 164,-1-2 0,-1-2 1,70-37-1,-124 55-129,0 1 0,0 0 1,0-1-1,-1 0 0,1 1 0,-1-2 0,0 1 1,1 0-1,3-7 0,-6 8-29,0 1 0,-1 0-1,1-1 1,-1 1 0,0-1 0,1 1 0,-1-1 0,0 1 0,0 0-1,0-1 1,0 1 0,0-1 0,0 1 0,-1-1 0,1 1 0,0-1-1,-1 1 1,1 0 0,-1-1 0,1 1 0,-1 0 0,0-1 0,1 1-1,-1 0 1,0 0 0,0 0 0,0 0 0,0 0 0,0 0 0,0 0-1,0 0 1,-1 0 0,-1-1 0,-13-10 151,-1 1 0,0 1 1,-1 0-1,-36-13 0,-84-21 165,106 35-310,-97-29 156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3.082"/>
    </inkml:context>
    <inkml:brush xml:id="br0">
      <inkml:brushProperty name="width" value="0.05" units="cm"/>
      <inkml:brushProperty name="height" value="0.05" units="cm"/>
    </inkml:brush>
  </inkml:definitions>
  <inkml:trace contextRef="#ctx0" brushRef="#br0">0 24 18332,'14'1'330,"0"0"0,-1 0-1,1-1 1,27-4 0,0-1-167,507-12 842,-543 17-1010,0 0-1,1 0-1,0 0 1,-1 1-1,1-1 1,8 3-1,-12-2 9,-1-1-1,0 1 0,0-1 1,1 1-1,-1 0 1,0-1-1,0 1 1,0 0-1,0 0 1,0 0-1,0 0 0,0 0 1,0 0-1,0 0 1,-1 0-1,1 0 1,0 0-1,0 0 1,-1 1-1,1-1 0,-1 0 1,0 0-1,1 1 1,-1-1-1,0 0 1,1 1-1,-1-1 1,0 0-1,0 1 0,0 0 1,-1 5 22,0 0 0,-1 0 0,0 0 1,0 0-1,0 0 0,0-1 0,-1 1 0,-5 8 0,-36 53 191,30-48-140,-21 33 124,-52 71-604,73-114 296,-6-7-44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44.407"/>
    </inkml:context>
    <inkml:brush xml:id="br0">
      <inkml:brushProperty name="width" value="0.05" units="cm"/>
      <inkml:brushProperty name="height" value="0.05" units="cm"/>
    </inkml:brush>
  </inkml:definitions>
  <inkml:trace contextRef="#ctx0" brushRef="#br0">37 7 13139,'-13'-1'1060,"-11"1"-58,56 5-425,80-6-520,177 6-18,211 12 66,-133-10 1,428-22-77,-153-9 8,0 25 50,-256 0-40,-384-1-389,-6 0 262,-10-1 35,-12 1-114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45.044"/>
    </inkml:context>
    <inkml:brush xml:id="br0">
      <inkml:brushProperty name="width" value="0.05" units="cm"/>
      <inkml:brushProperty name="height" value="0.05" units="cm"/>
    </inkml:brush>
  </inkml:definitions>
  <inkml:trace contextRef="#ctx0" brushRef="#br0">569 36 12131,'18'-9'711,"25"-12"-165,-41 20-513,0 0 1,1 0 0,-1 0 0,0 1-1,1-1 1,-1 1 0,1 0 0,-1-1-1,0 1 1,1 0 0,-1 0-1,1 1 1,-1-1 0,5 2 0,-6-2-16,-1 1 0,1 1 0,0-1 0,0 0 0,-1 0 0,1 0 0,0 0-1,-1 0 1,0 1 0,1-1 0,-1 0 0,1 0 0,-1 1 0,0-1 0,0 0 0,0 1 0,0-1 0,0 0 0,0 1 0,0-1 0,0 0 0,-1 0 0,1 1 0,0-1 0,-1 0 0,1 0 0,-1 1 0,0 0 0,-3 6 20,0-1 0,0 0 0,-1 0 0,0 0 0,0-1 0,-11 12 0,-43 32 167,46-39-153,-43 32 297,-93 52 1,-69 23 401,198-107-677,-2-1 14,-29 17 81,46-24-148,1 0 0,-1 0-1,1 0 1,0 1 0,1 0 0,-1-1 0,-6 10 0,9-13-18,1 1 0,0 0 1,-1 0-1,1-1 0,-1 1 0,1 0 0,0 0 0,0 0 0,0 0 0,-1-1 0,1 1 1,0 0-1,0 0 0,0 0 0,0 0 0,0 0 0,1-1 0,-1 1 0,0 0 0,0 0 1,0 0-1,1 0 0,-1-1 0,1 1 0,-1 0 0,0 0 0,1-1 0,-1 1 0,1 0 1,-1-1-1,1 1 0,0 0 0,-1-1 0,1 1 0,0-1 0,-1 1 0,1-1 0,0 1 1,0-1-1,-1 0 0,1 1 0,0-1 0,1 0 0,5 3 8,0-1 0,0 0 0,13 2 0,-19-4-10,68 8 76,0-4-1,73-4 1,-56-1-5,-42 1-43,236 4-10,-191 0-296,95 19 0,-145-15 125,51 17 0,-53-12-77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45.992"/>
    </inkml:context>
    <inkml:brush xml:id="br0">
      <inkml:brushProperty name="width" value="0.05" units="cm"/>
      <inkml:brushProperty name="height" value="0.05" units="cm"/>
    </inkml:brush>
  </inkml:definitions>
  <inkml:trace contextRef="#ctx0" brushRef="#br0">1875 90 11394,'-53'-16'870,"-1"2"-1,-71-8 1,-113 0 76,175 17-761,-41-2 97,-1 4 1,-155 15-1,208-5-215,0 1 0,1 4 0,0 1 0,1 2 0,1 3 0,-92 47 0,90-36 25,-93 72 0,114-75-47,0 1-1,2 1 1,-46 58 0,66-74-41,-1 0 0,2 1 0,0 0 0,0 0 0,1 1 0,1 0 0,0 0 0,1 0 0,0 1 0,2-1 0,-1 1 0,2 0 0,0 0 0,1 0 0,0 0 0,1-1 0,1 1 0,0 0 0,1 0 0,1-1 0,0 0 0,1 0 0,0 0 0,1 0 0,1-1 0,0 0 0,1 0 0,0-1 0,19 22 0,-14-21-16,0 1 0,1-2 0,1 0 1,0 0-1,0-2 0,1 0 0,1 0 0,-1-2 0,29 10 0,-20-9-4,1-2 0,1-1 0,-1-2-1,1 0 1,53-1 0,-28-4-8,-1-4 0,69-13 1,91-34-17,234-94 35,-307 99 16,560-214 21,-654 244-92,-2-2 0,67-41 0,-105 58 50,2-2-13,0 0 0,0-1 0,0 1 0,8-11 0,-12 14 16,-1 0 0,0-1 0,-1 1 0,1 0 0,0-1-1,0 1 1,0-1 0,-1 1 0,1-1 0,-1 0 0,0 1 0,1-1 0,-1 0 0,0 1 0,0-1 0,0 0-1,0 1 1,0-1 0,0 0 0,0 1 0,-1-1 0,1 1 0,-1-1 0,1 0 0,-1 1 0,0-2-1,-1-1-8,-1 0 0,1 1 0,-1-1 0,1 1 0,-1 0 0,0 0-1,0 0 1,-1 0 0,1 0 0,-1 1 0,-4-3 0,-45-21-120,45 23 116,-72-27-148,-89-22-1,-88-9 104,185 45 71,31 6 17,-241-49-24,195 45-56,-110-4 1,120 17 36</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6:13.445"/>
    </inkml:context>
    <inkml:brush xml:id="br0">
      <inkml:brushProperty name="width" value="0.05" units="cm"/>
      <inkml:brushProperty name="height" value="0.05" units="cm"/>
    </inkml:brush>
  </inkml:definitions>
  <inkml:trace contextRef="#ctx0" brushRef="#br0">153 75 8498,'-1'-7'522,"0"1"1,0-1 0,-1 1-1,0-1 1,-1 1 0,0 0-1,0 0 1,0 0 0,0 0-1,-5-5 1,-3 35-64,-1 34-437,3 1 1,-2 64 0,4-32-25,-17 136 14,-12 124-61,24 1-204,12-336 214,-1-3 18,1-1-1,1 0 1,0 1 0,1-1-1,0 0 1,1 0 0,6 17-1,2-12-31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6:48.059"/>
    </inkml:context>
    <inkml:brush xml:id="br0">
      <inkml:brushProperty name="width" value="0.05" units="cm"/>
      <inkml:brushProperty name="height" value="0.05" units="cm"/>
    </inkml:brush>
  </inkml:definitions>
  <inkml:trace contextRef="#ctx0" brushRef="#br0">1364 178 12139,'0'-5'173,"-1"-1"1,0 1 0,0 0-1,0 0 1,-1 0-1,0 0 1,0 0 0,0 1-1,0-1 1,-1 0 0,1 1-1,-1 0 1,-7-8 0,4 6 6,-1 0 0,0 0 1,0 1-1,0 0 0,-1 0 0,1 1 1,-13-6-1,-7 0 133,0 2 0,-1 0 0,-55-7 0,21 7-127,0 3 0,0 3 0,-65 6 0,78 0-140,1 3-1,1 1 0,-1 3 0,-66 24 1,79-21-46,1 1 0,0 2 1,1 2-1,2 1 1,0 1-1,1 1 1,-52 51-1,64-55-5,2 1 1,0 0-1,1 1 0,1 0 0,1 1 0,1 1 1,1 0-1,1 0 0,1 1 0,1 1 0,1 0 1,-8 48-1,12-51-7,2 0-1,1 0 1,0 1 0,2-1 0,0 0-1,6 21 1,-4-27 1,0 0-1,1-1 1,1 1 0,0-1-1,1 0 1,1-1 0,0 0-1,19 25 1,-9-20 0,0 0 1,2-1-1,0 0 0,0-2 1,2 0-1,0-2 1,0 0-1,1-2 0,1 0 1,37 11-1,-19-10 14,0-2 0,0-2 0,1-1 0,-1-3 0,69 0 0,-57-7 26,0-3 1,-1-1-1,1-3 0,-2-2 0,65-25 1,-56 14 30,-1-3 0,-1-2 1,-2-3-1,56-40 1,-78 46 4,-2-2 0,0-1 0,54-61 0,-70 69-46,-1-2 0,-1 1 0,0-2 0,-2 0 0,-1 0 0,-1-1 0,13-38 0,-21 49-53,0 0 1,0 0 0,-1-1 0,-1 1 0,0-1 0,-1 0-1,-1 1 1,0-1 0,0 1 0,-2-1 0,1 1-1,-9-22 1,5 20-71,0 1 1,-1 0-1,-1 0 0,0 0 0,-1 1 0,-1 0 0,0 1 1,-1 0-1,0 1 0,-20-16 0,14 14-64,0 1 0,-2 1 0,1 1-1,-1 0 1,0 2 0,-1 0 0,0 1 0,-28-6 0,13 7-41,1 0 0,-1 3 1,0 1-1,-45 2 0,-1 6-148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14.009"/>
    </inkml:context>
    <inkml:brush xml:id="br0">
      <inkml:brushProperty name="width" value="0.05" units="cm"/>
      <inkml:brushProperty name="height" value="0.05" units="cm"/>
    </inkml:brush>
  </inkml:definitions>
  <inkml:trace contextRef="#ctx0" brushRef="#br0">2241 122 10858,'-117'-34'1861,"-38"-13"-862,126 38-1093,-1 0 1,1 2-1,-1 1 1,0 2-1,0 1 1,-37 0 0,23 5-197,-1 2 1,1 2 0,-67 17 0,-28 15 47,-198 82 1,249-81 391,2 4 0,2 3 0,-96 70 0,119-70-126,3 3 1,2 2-1,2 2 0,2 3 1,3 2-1,-67 104 1,98-134-29,2 2-1,1 0 1,2 0 0,1 1 0,1 1 0,2 0 0,1 1 0,-6 49 0,12-53-16,1 0-1,1 0 0,1 0 1,2 0-1,1 0 1,1-1-1,1 1 1,2-1-1,1-1 0,13 30 1,2-9-32,1-2 0,3-1 0,46 59 0,115 115-43,-134-161 125,2-2 1,3-3-1,2-3 1,2-2-1,134 75 0,-144-96 3,2-2-1,0-2 0,1-3 1,1-2-1,1-3 0,1-3 1,0-2-1,86 3 1,-75-13-39,0-4 0,-1-2 0,1-4 0,-1-3 0,-1-2 0,75-28 0,-43 5-39,-2-4-1,-1-4 0,124-80 1,-129 63-59,-3-4 0,-3-4 0,-3-3 1,76-89-1,-126 126 33,-2-2 0,-2-1 0,-2-1 1,-1-2-1,-2-1 0,33-82 0,-48 98 72,-1-1 0,-2 0 0,-1 0 0,-1-1 0,1-37-1,-5 43 59,-2 1-1,0-1 0,-2 1 0,-1-1 0,0 1 0,-2 0 0,-11-29 0,4 23 55,-1 2 0,-1 0 0,-1 0 0,-1 1 0,-2 1 0,0 1 0,-2 1 0,-1 1 0,0 0 0,-32-22 0,-10-2 181,-2 2 0,-133-64 0,89 58-199,-1 6-1,-179-47 1,-245-25-196,512 111 102,-183-37-65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40.007"/>
    </inkml:context>
    <inkml:brush xml:id="br0">
      <inkml:brushProperty name="width" value="0.05" units="cm"/>
      <inkml:brushProperty name="height" value="0.05" units="cm"/>
    </inkml:brush>
  </inkml:definitions>
  <inkml:trace contextRef="#ctx0" brushRef="#br0">2412 1 10138,'-257'2'664,"-326"44"0,472-29-512,0 5 0,2 4 0,1 5 0,1 5 0,-149 73-1,144-53-24,-182 123-1,255-150-190,1 3-1,-59 62 0,75-68-10,0 1 0,2 1-1,1 1 1,-28 55 0,36-59 47,1 0-1,1 1 1,2 0 0,0 0-1,2 1 1,0 0 0,0 29-1,4-38 29,2 0-1,0 0 0,0 0 0,2 0 0,0 0 0,1 0 0,1-1 0,1 1 0,0-1 0,1-1 0,15 25 1,-7-18-8,2 0 0,1-1 1,0-1-1,2-1 1,0-1-1,2-1 1,0 0-1,0-2 0,31 17 1,4-2-3,3-3-1,113 39 1,-72-37 26,1-5-1,1-4 1,185 13 0,323-35 104,326-107 69,-11-74 112,-60-39-32,-30-92-80,-610 203-135,-174 80-19,-1-3 0,49-40-1,-84 60-14,0-1 0,-1 0 0,-1-1-1,19-26 1,-28 36-16,-2-1 0,1 0 0,-1 0 1,0 0-1,0-1 0,0 1 0,-1-1 0,0 0 0,0 1 1,-1-1-1,0 0 0,0 0 0,-1 0 0,0 0 0,0 0 0,0 0 1,-2-8-1,0 8-2,0 1 0,-1-1 0,1 1 0,-1 0 0,-1 0 0,1 0 0,-1 0 0,0 0 0,0 1 0,-6-6 0,-1 0 1,0 1-1,-1 0 0,-25-16 1,-9 0 0,-1 2 0,-1 3 0,0 1 0,-71-18 0,-215-34-32,88 38-79,-384-3 0,405 36 74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41.243"/>
    </inkml:context>
    <inkml:brush xml:id="br0">
      <inkml:brushProperty name="width" value="0.05" units="cm"/>
      <inkml:brushProperty name="height" value="0.05" units="cm"/>
    </inkml:brush>
  </inkml:definitions>
  <inkml:trace contextRef="#ctx0" brushRef="#br0">434 49 9946,'-15'-2'287,"-1"0"-1,1 1 1,-1 0-1,1 2 1,-1 0-1,-25 4 1,7 3 116,-61 21 1,82-25-373,1 1 0,0 0-1,1 1 1,-1 0 0,1 1 0,1 0 0,-1 1 0,-11 11 0,16-13-21,1 0 1,-1 1-1,2 0 0,-1 0 1,1 0-1,0 0 1,0 1-1,1 0 1,0 0-1,0 0 1,1 0-1,0 0 0,-2 15 1,3-9-8,0-1 1,1 1-1,1 0 1,0-1-1,0 1 1,1-1-1,1 1 1,1-1-1,0 0 1,0 0 0,8 15-1,-8-20-1,1 0-1,-1-1 1,1 1 0,1-1-1,0 0 1,0-1-1,0 1 1,1-1 0,0 0-1,0-1 1,0 0 0,1 0-1,0 0 1,-1-1 0,2 0-1,-1-1 1,0 0 0,10 3-1,2-2 41,1-1-1,-1-1 1,1-1-1,-1-1 1,1 0-1,-1-2 1,1 0-1,-1-1 0,0-1 1,0-1-1,21-9 1,-14 5 79,-2-2 0,1-1 0,-2-1 0,0-1 0,0-1 0,-1-1 0,34-33 0,-45 38-38,-2 0 0,0-1 0,0 0 0,-1-1 0,-1 0 0,0-1 0,-1 0 0,0 0 0,-1 0 0,-1-1 0,6-23 0,-10 31-62,1 1 1,-1-1-1,-1 0 1,0 0-1,1 1 1,-2-1-1,1 0 1,-1 1 0,0-1-1,-1 1 1,1-1-1,-1 1 1,-1-1-1,1 1 1,-1 0-1,0 0 1,0 0-1,-1 1 1,0-1-1,0 1 1,0-1-1,0 1 1,-1 1 0,0-1-1,0 1 1,0 0-1,-1 0 1,-10-6-1,2 3-92,0 1 1,0 0-1,-1 1 0,0 0 1,0 1-1,0 1 0,0 1 0,-16-1 1,6 2-58,0 1 0,0 1 0,0 1 0,-32 8 0,-11 5-127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42.637"/>
    </inkml:context>
    <inkml:brush xml:id="br0">
      <inkml:brushProperty name="width" value="0.05" units="cm"/>
      <inkml:brushProperty name="height" value="0.05" units="cm"/>
    </inkml:brush>
  </inkml:definitions>
  <inkml:trace contextRef="#ctx0" brushRef="#br0">242 333 9034,'44'-25'734,"0"1"-1,2 2 1,56-18 0,-47 20-757,97-52 0,-150 71 37,0-1 1,0 1 0,0 0-1,0-1 1,0 0 0,0 1-1,0-1 1,0 0 0,-1 0-1,1 0 1,-1 0-1,0 0 1,0-1 0,1 1-1,-1 0 1,-1 0 0,1-1-1,1-3 1,-2 4 5,0 0 0,0 1 1,0-1-1,-1 0 0,1 1 0,0-1 0,-1 1 0,1-1 0,-1 1 1,0-1-1,1 1 0,-1-1 0,0 1 0,0-1 0,0 1 0,0 0 0,0 0 1,0-1-1,0 1 0,0 0 0,-1 0 0,1 0 0,0 0 0,-1 0 1,1 1-1,-1-1 0,1 0 0,-1 1 0,1-1 0,-3 0 0,-5-2 44,1 1-1,-2 0 1,1 1-1,0-1 1,0 2-1,-16 0 1,-57 7 170,80-6-227,-98 17 164,-183 60 0,144-36-153,166-61-271,35-12-286,1 3 1,1 3 0,2 3-1,0 3 1,90-15 0,-101 26 112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2.439"/>
    </inkml:context>
    <inkml:brush xml:id="br0">
      <inkml:brushProperty name="width" value="0.05" units="cm"/>
      <inkml:brushProperty name="height" value="0.05" units="cm"/>
    </inkml:brush>
  </inkml:definitions>
  <inkml:trace contextRef="#ctx0" brushRef="#br0">1 76 12411,'0'1'77,"0"0"-1,0 0 1,1 0 0,-1 0 0,0 0 0,1 0 0,-1 0 0,1 0 0,0 0 0,-1 0 0,1 0 0,0 0 0,-1-1-1,1 1 1,0 0 0,0 0 0,0-1 0,-1 1 0,1 0 0,0-1 0,2 1 0,-1 0 35,1 0 0,-1 0-1,1 0 1,0-1 0,0 1 0,-1-1 0,1 0 0,4 0 0,6-1 173,-1-1 1,25-6-1,-30 6-200,60-17 612,49-10 525,-96 25-1048,0 1 1,0 1 0,0 1-1,20 2 1,31 4-20,130-6 0,-92-10-130,159-10 117,-219 20-60,1 2-1,-1 2 0,70 14 1,-103-14-57,202 40 131,-153-34-107,90 2 1,-103-10-3,322 19 524,-300-12-477,0-3 0,0-3 0,0-4 0,108-15 0,-138 10-85,274-34 111,3 22-40,-75 17-60,273 6 48,1005 31 3,-982-42 29,181 1 213,278 27-45,0 27-22,-580-13 83,338 15 45,-392-47-1756,-339-3 1158,-5-3-73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3.526"/>
    </inkml:context>
    <inkml:brush xml:id="br0">
      <inkml:brushProperty name="width" value="0.05" units="cm"/>
      <inkml:brushProperty name="height" value="0.05" units="cm"/>
    </inkml:brush>
  </inkml:definitions>
  <inkml:trace contextRef="#ctx0" brushRef="#br0">6 618 15371,'-6'6'1239,"9"-5"-262,16-10-19,64-36 611,-2-4 0,82-64 0,-136 89-1480,0 0 0,-1-2 0,30-38 1,-42 44-62,0 0 0,-1 0 0,-1-2 0,-2 1 0,17-45 0,-24 57-28,0 1-1,-1-1 1,0 0-1,0 1 1,-1-1 0,0 0-1,-1 0 1,0 0-1,-2-14 1,-1 48-41,3-4-60,1-1 1,1 0-1,1 0 1,1 0-1,1 0 1,0-1-1,14 31 1,-9-27-269,1 0 1,2-1 0,0 0-1,2-1 1,28 32 0,-21-30-162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3.089"/>
    </inkml:context>
    <inkml:brush xml:id="br0">
      <inkml:brushProperty name="width" value="0.05" units="cm"/>
      <inkml:brushProperty name="height" value="0.05" units="cm"/>
    </inkml:brush>
  </inkml:definitions>
  <inkml:trace contextRef="#ctx0" brushRef="#br0">165 48 16580,'7'-8'813,"1"-1"0,-2 0 0,8-11 0,-14 20-776,0 0 0,-1 0 0,1 0 0,0 0 0,0 0-1,0 0 1,0 0 0,0 0 0,0 0 0,0 0 0,0 0 0,0 0-1,0 0 1,0 0 0,0 0 0,0 0 0,0 0 0,0 0 0,0 0 0,-1 0-1,1 0 1,0 0 221,0 0-221,0 0 0,0 0 0,0 0 0,0 0 0,0 0 0,0 0-1,0 0 1,0 0 0,0-1 0,0 1 0,0 0 0,0 0 0,0 0-1,0 0 1,0 0 0,0 0 0,0 0 0,0 0 0,0 0 0,0 0 0,0 0-1,0 0 1,0 0 0,0 0 0,0 0 0,0 0 0,0 0 0,0-1-1,0 1 1,0 0 0,0 0 0,-8 5 726,-10 9-217,-19 33 15,34-44-559,1 0 0,0 1 0,1-1 0,-1 0 1,1 0-1,-1 1 0,1-1 0,0 1 0,0-1 0,1 1 0,-1-1 0,1 1 0,-1-1 0,1 6 0,1-7-1,0 0-1,0 0 1,0 1-1,0-2 1,0 1-1,0 0 1,0 0-1,1 0 1,-1 0 0,1-1-1,-1 1 1,1-1-1,-1 1 1,1-1-1,0 0 1,0 0-1,0 1 1,2 0-1,41 15 5,-34-13-5,13 3-3,-4-1-1,0 1 0,29 14 1,-45-19-1,0 0 1,0 1 0,0-1 0,0 1 0,-1 0-1,1-1 1,-1 2 0,0-1 0,0 0 0,0 1-1,0-1 1,-1 1 0,1 0 0,-1 0 0,0 0 0,0 0-1,2 7 1,-3-8 3,-1 0-1,1 0 0,-1 1 1,0-1-1,0 0 1,0 1-1,0-1 1,-1 0-1,1 1 1,-1-1-1,0 0 1,0 0-1,0 1 1,0-1-1,-4 5 0,2-3 15,-1 0 0,1 0 0,-1 0 0,0-1 0,-1 0 0,1 0 0,-1 0 0,-6 4 0,-2 0 52,-1-1 0,0 0 0,0-1 0,0 0 0,-1-1 0,-15 2 0,19-4-60,0-1 1,0-1 0,0 0-1,0 0 1,0-1-1,0-1 1,0 0-1,-15-3 1,21 3-41,0 0 1,1-1-1,-1 0 1,0 0-1,1 0 1,0 0-1,-1-1 1,1 1-1,0-1 1,0 0 0,1 0-1,-1-1 1,0 1-1,1-1 1,0 0-1,0 0 1,0 0-1,1 0 1,-1 0-1,-3-9 1,-3-25-214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3.560"/>
    </inkml:context>
    <inkml:brush xml:id="br0">
      <inkml:brushProperty name="width" value="0.05" units="cm"/>
      <inkml:brushProperty name="height" value="0.05" units="cm"/>
    </inkml:brush>
  </inkml:definitions>
  <inkml:trace contextRef="#ctx0" brushRef="#br0">1 1 18884,'8'7'1928,"5"-3"-1167,4-2-321,12-2 888,8 0-288,8 0-424,1 0-304,7 0-904,1 3-488,-2 2 872,2 0-184,-8 3-184</inkml:trace>
  <inkml:trace contextRef="#ctx0" brushRef="#br0" timeOffset="1">842 194 13219,'3'19'2024,"-2"-2"-1144,-11 2-383,-4 1 2183,-12 6-1808,-4 4-152,-9 3-287,-2 4-89,1-1-176,0 0-8,7-8-176,4-3-296,12-14 120,7-9 144,10-11-72,10-8-64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3.992"/>
    </inkml:context>
    <inkml:brush xml:id="br0">
      <inkml:brushProperty name="width" value="0.05" units="cm"/>
      <inkml:brushProperty name="height" value="0.05" units="cm"/>
    </inkml:brush>
  </inkml:definitions>
  <inkml:trace contextRef="#ctx0" brushRef="#br0">203 49 15235,'-4'-5'378,"0"1"-1,0-1 1,0 1 0,-1 0-1,1 0 1,-1 0-1,0 1 1,0 0 0,-1-1-1,-5-1 1,8 4-275,0 0 0,0 1 0,0-1 0,-1 1 1,1 0-1,0-1 0,0 2 0,0-1 0,0 0 0,0 1 0,0-1 1,0 1-1,0 0 0,0 0 0,0 0 0,0 0 0,0 1 0,1-1 1,-1 1-1,0-1 0,-3 5 0,-2 0 56,1 1 1,0 0-1,0 0 1,1 0-1,0 1 1,0 0-1,1 0 0,0 1 1,-7 16-1,10-21-112,1 0-1,0 0 0,0 1 1,0-1-1,0 0 0,1 0 1,0 1-1,-1-1 0,1 0 0,1 0 1,0 5-1,0-6-19,-1 0 1,1 0-1,1-1 1,-1 1-1,0 0 0,0-1 1,1 1-1,0-1 1,-1 0-1,1 1 0,0-1 1,0 0-1,0 0 1,1 0-1,-1 0 0,0-1 1,6 4-1,-1-2 12,1 0 0,-1 0 0,1-1 0,0 0 0,0 0 1,0-1-1,0 0 0,1 0 0,-1-1 0,0 0 0,0 0 0,0-1 0,0 0 0,0-1 0,14-4 0,-10 3 41,-1-1-1,1-1 1,-1 1 0,0-2-1,-1 0 1,1 0 0,-1-1-1,0 0 1,17-17 0,-25 22-46,1-1 1,-1 0-1,1 0 0,-1-1 1,0 1-1,0 0 0,-1-1 1,1 1-1,-1-1 0,0 0 1,0 1-1,0-1 0,0 0 1,0 0-1,-1 0 1,0-3-1,0 4-10,0 1 0,-1-1 0,1 1 0,-1-1 0,1 1 0,-1-1 0,0 1 0,0 0 0,0 0 0,-1-1 0,1 1 0,0 0 0,-1 0 0,1 0 0,-1 0 0,0 1 0,0-1 0,0 0 0,0 1 0,0-1 0,0 1 0,0 0 0,0 0 0,0-1 0,-4 0 0,-1 0-3,-1 0 0,1 1 0,0 0 1,-1 0-1,0 0 0,1 1 0,-1 0 0,1 0 0,-1 1 0,1 0 1,-1 1-1,1 0 0,-1 0 0,1 0 0,0 1 0,0 0 0,-10 6 0,6-3-94,-1 1 0,2 0 0,-1 0 1,1 1-1,0 1 0,1 0 0,0 0 0,0 1 0,-11 17 0,16-22-93,1 1 0,0 0 0,0 0 0,1 1 0,0-1-1,0 0 1,0 1 0,1 0 0,-2 8 0,3-12 104,0 1-1,0-1 1,0 0-1,1 1 1,-1-1-1,1 1 0,0-1 1,0 0-1,0 1 1,0-1-1,1 0 1,-1 0-1,1 0 1,0 0-1,-1 0 0,2 0 1,-1-1-1,0 1 1,0-1-1,4 3 1,32 18-613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4.361"/>
    </inkml:context>
    <inkml:brush xml:id="br0">
      <inkml:brushProperty name="width" value="0.05" units="cm"/>
      <inkml:brushProperty name="height" value="0.05" units="cm"/>
    </inkml:brush>
  </inkml:definitions>
  <inkml:trace contextRef="#ctx0" brushRef="#br0">57 164 18308,'-2'4'191,"1"0"0,-1 0 0,1 0 0,0 0 0,0 0 0,1 0 0,-1 0 0,1 1 0,0 3 0,0-6-148,0-1 0,0 0 0,1 1 0,-1-1 0,1 0 0,-1 0 0,1 0 0,0 1 0,-1-1 0,1 0 0,0 0 1,0 0-1,0 0 0,0 0 0,0 0 0,0 0 0,0-1 0,0 1 0,0 0 0,0 0 0,0-1 0,0 1 0,1-1 0,-1 1 0,0-1 0,0 0 0,1 1 0,-1-1 0,0 0 0,1 0 0,-1 0 0,0 0 0,2 0 0,7 0 155,-1-1 0,1 0 0,-1 0 0,1-1 0,-1 0 0,0 0 0,0-1 0,0-1 0,0 1 0,11-8 0,-15 9-59,1-1-1,-1-1 1,0 1-1,0-1 1,0 0-1,-1 0 1,1 0-1,-1-1 1,0 1-1,0-1 1,-1 0-1,1 0 1,-1-1-1,0 1 1,0-1-1,3-10 1,-6 13-70,1 0 0,-1 0 0,1 0 0,-1 0 0,0 1 0,0-1 1,-1 0-1,1 0 0,-1 0 0,1 0 0,-1 0 0,0 0 0,0 0 0,0 1 1,0-1-1,-1 0 0,1 1 0,-3-3 0,1 0 3,-1 1 1,0 1-1,0-1 0,0 0 0,0 1 1,0 0-1,-1 0 0,0 0 0,-6-2 1,-2-1-112,0 2 1,0 0 0,0 0-1,0 1 1,-1 1 0,1 0 0,-16 0-1,18 2-392,1 1 1,-20 3-1,28-4 375,0 0 1,0 1-1,1-1 1,-1 1-1,0-1 1,1 1-1,-1-1 0,0 1 1,1 0-1,-1 0 1,1 0-1,-1 0 1,1 0-1,-1 0 1,1 0-1,0 1 1,0-1-1,0 0 1,-1 1-1,1-1 1,0 1-1,1-1 1,-1 1-1,-1 2 1,3 6-587</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17.873"/>
    </inkml:context>
    <inkml:brush xml:id="br0">
      <inkml:brushProperty name="width" value="0.05" units="cm"/>
      <inkml:brushProperty name="height" value="0.05" units="cm"/>
    </inkml:brush>
  </inkml:definitions>
  <inkml:trace contextRef="#ctx0" brushRef="#br0">1488 0 12587,'-327'47'999,"33"-7"-945,245-30-5,1 2 1,0 2-1,-91 41 1,95-32 6,0 2 1,1 2-1,2 1 1,1 3 0,1 1-1,2 2 1,-44 51 0,56-55-16,1 1 1,2 0-1,1 2 1,1 1-1,2 0 1,2 2-1,1-1 1,1 2-1,3 0 1,-9 42-1,17-60-30,1 0 0,1 0 0,0 0-1,1 0 1,1 1 0,1-1 0,1 0-1,0-1 1,2 1 0,11 32 0,-7-30 17,1 0 0,1-1 0,1 0 0,1 0 0,1-1 0,0-1 0,1-1 0,29 26 0,-12-15 26,2-2 0,0-1 1,2-1-1,62 29 0,-44-29-29,1-2-1,104 26 1,-49-26-76,2-4-1,0-6 1,122-2 0,286-24-144,-381 0 187,236-53 0,-279 41 35,-1-4-1,-1-4 0,123-65 0,-147 61 7,-1-2-1,-3-4 0,-2-3 1,101-93-1,-151 126-15,0 0 1,-1-2-1,0 1 1,-1-2-1,-1 1 0,14-29 1,-21 36-6,-1-1 0,1 1 0,-2-1 0,1 0 0,-1 0 1,-1 0-1,1 0 0,-2 0 0,0 0 0,0 0 0,-1 0 1,0 0-1,0 0 0,-6-17 0,1 10-12,0 0 0,-2 1 1,0 0-1,-1 0 0,-1 1 0,0 0 0,-1 1 1,0 0-1,-1 1 0,-15-13 0,-11-8-76,-2 2 0,-58-34-1,36 29-82,-2 2 0,-2 4 0,-119-40 0,65 35-542,-165-27-1,-196 12 19,196 41 305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28.661"/>
    </inkml:context>
    <inkml:brush xml:id="br0">
      <inkml:brushProperty name="width" value="0.05" units="cm"/>
      <inkml:brushProperty name="height" value="0.05" units="cm"/>
    </inkml:brush>
  </inkml:definitions>
  <inkml:trace contextRef="#ctx0" brushRef="#br0">1 4648 11450,'130'-64'675,"205"-99"77,10 21-441,138-62-277,-19-40-44,379-171 9,-639 320 1,1043-482 9,-802 371-3,313-148 3,25 5 43,-303 140-15,198-74 104,-116 49 40,816-352 196,-1302 554-382,201-79 4,45-19-26,-13-22 233,-307 150-193,42-25 186,-41 24-149,0 1 1,0-1 0,0 0-1,0 0 1,0 0-1,-1 0 1,0 0 0,1-1-1,2-6 1,-5 10-58,0-1 1,1 1-1,-1 0 1,0-1-1,0 1 1,0-1-1,0 1 1,0-1-1,0 1 1,0-1-1,0 1 1,0-1-1,0 0 1,0 1-1,0-1 1,0 1-1,0-1 1,0 1-1,0 0 1,-1-1-1,1 1 1,0-1-1,0 1 1,-1-1-1,1 1 1,0-1-1,0 1 1,-1 0-1,0-1 1,-15-8-975,11 7 1003,-14-5-371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6.996"/>
    </inkml:context>
    <inkml:brush xml:id="br0">
      <inkml:brushProperty name="width" value="0.05" units="cm"/>
      <inkml:brushProperty name="height" value="0.05" units="cm"/>
    </inkml:brush>
  </inkml:definitions>
  <inkml:trace contextRef="#ctx0" brushRef="#br0">3671 399 13315,'-9'-17'218,"-2"0"0,0 0 0,0 1 0,-1 1 1,-1 0-1,-17-15 0,-94-74 249,111 95-390,-23-19-137,-66-38 0,83 56-18,1 1 0,-2 1 1,1 1-1,-1 0 0,0 2 1,-22-4-1,-7 4-67,0 2 0,-1 2 0,1 2 0,0 2 0,0 3 0,-80 19 1,31 1 153,1 5 1,-112 51-1,82-25 173,3 6-1,3 5 0,-194 144 1,-7 55-105,247-197-98,2 4-1,-65 86 0,13 8-259,7 6 1,7 5-1,9 4 1,7 4-1,-99 284 1,132-286 42,8 3 1,8 2 0,-29 265-1,40 260 183,60 3 170,36-143 94,-28-385-23,58 187 1,-50-246-46,5-2 0,77 148 0,-73-182-52,4-2 1,4-3 0,98 116-1,-70-111-9,4-3 0,4-5-1,3-4 1,4-4 0,165 98-1,-124-96 22,5-7 0,2-6 0,294 89 0,-304-119-47,2-6-1,1-6 1,2-7 0,188 1 0,-218-20-38,0-6 0,0-5 1,-1-5-1,0-5 0,213-69 0,-192 40 9,-2-6-1,-3-6 1,-3-5-1,-3-6 1,-3-5-1,-3-5 1,127-120-1,-104 71 18,168-206 0,-216 221-22,-5-4 0,98-181-1,-96 128-1,-7-3-1,59-193 0,-95 222-12,-7-2 0,-7-1-1,14-166 1,-34 159-22,-6-1-1,-20-205 1,0 238 33,-5 1-1,-6 1 1,-56-166 0,24 136 89,-6 3 0,-7 3 0,-6 2 0,-103-144 0,64 128 52,-6 6-1,-8 5 0,-151-138 0,162 182-105,-4 4-1,-221-140 1,226 174 51,-3 4 0,-2 6 0,-185-62 1,37 47-51,1 17-8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7.587"/>
    </inkml:context>
    <inkml:brush xml:id="br0">
      <inkml:brushProperty name="width" value="0.05" units="cm"/>
      <inkml:brushProperty name="height" value="0.05" units="cm"/>
    </inkml:brush>
  </inkml:definitions>
  <inkml:trace contextRef="#ctx0" brushRef="#br0">5 1034 12843,'-4'4'1272,"4"-5"-928,17-18-32,14-7 672,32-12-432,15-8-7,26-20-41,23-13-16,22-17-104,5-6-120,5 0-360,-4 2-176,-19 6-240,-12 3-112,-34 15 424,-27 15-160,-41 21-169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8.064"/>
    </inkml:context>
    <inkml:brush xml:id="br0">
      <inkml:brushProperty name="width" value="0.05" units="cm"/>
      <inkml:brushProperty name="height" value="0.05" units="cm"/>
    </inkml:brush>
  </inkml:definitions>
  <inkml:trace contextRef="#ctx0" brushRef="#br0">261 0 13019,'-29'38'203,"1"2"1,2 1-1,2 1 1,1 1-1,3 1 1,-29 89-1,41-105-182,-36 142-31,40-152-24,2 1 0,0 0 0,1 0 0,1 0 0,0 0 0,7 37 0,-6-53 27,-1 0-1,1-1 0,0 1 1,0 0-1,0 0 0,0-1 1,0 1-1,0-1 0,1 1 1,-1-1-1,1 1 0,0-1 1,0 0-1,0 0 0,0 0 1,0 0-1,0 0 0,1 0 1,-1-1-1,0 1 0,1-1 1,0 1-1,-1-1 0,1 0 0,0 0 1,-1 0-1,1 0 0,0-1 1,0 1-1,0-1 0,0 0 1,0 0-1,-1 0 0,1 0 1,0 0-1,4-1 0,11-3-9,-1 0-1,0-1 0,0-1 0,30-15 0,-34 15 18,115-52 29,19-10 93,212-68 0,-227 102-35</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8.923"/>
    </inkml:context>
    <inkml:brush xml:id="br0">
      <inkml:brushProperty name="width" value="0.05" units="cm"/>
      <inkml:brushProperty name="height" value="0.05" units="cm"/>
    </inkml:brush>
  </inkml:definitions>
  <inkml:trace contextRef="#ctx0" brushRef="#br0">80 175 13323,'-18'41'465,"3"0"0,-16 65 0,26-84-280,1 0 1,1 1-1,1-1 0,1 1 0,1-1 0,4 40 0,-3-58-103,0 1 0,0-1 0,0 1 1,1-1-1,-1 0 0,1 1 0,0-1 0,0 0 0,1 0 0,4 7 0,-5-9-19,0-1 0,0 1-1,0 0 1,0-1 0,1 1-1,-1-1 1,0 0 0,1 0-1,-1 1 1,1-2 0,-1 1-1,1 0 1,-1 0 0,1-1-1,0 0 1,-1 1 0,1-1-1,0 0 1,-1 0 0,1 0-1,2-1 1,6-1 122,-1-1 0,1 0 1,-1 0-1,0-1 0,0 0 1,0-1-1,-1 0 0,10-7 0,11-9 399,28-25-1,-9 2-39,-1-1 1,-3-3-1,-2-2 0,-1-1 1,47-80-1,-83 121-459,0 1 0,-1-1 0,0 0 0,0 0 0,-1-1 0,3-14 0,-7 25-82,0 0 0,0 0-1,0 0 1,0-1 0,0 1 0,0 0 0,0 0 0,0 0 0,0-1 0,0 1 0,0 0 0,0 0 0,0 0 0,-1 0 0,1-1-1,0 1 1,0 0 0,0 0 0,0 0 0,0 0 0,0 0 0,-1-1 0,1 1 0,0 0 0,0 0 0,0 0 0,0 0 0,-1 0 0,1 0-1,0 0 1,0 0 0,0 0 0,-1 0 0,1 0 0,0 0 0,0 0 0,0 0 0,-1 0 0,1 0 0,0 0 0,0 0 0,0 0-1,0 0 1,-1 0 0,1 0 0,0 0 0,0 0 0,0 0 0,-1 0 0,1 0 0,0 0 0,0 1 0,0-1 0,0 0 0,0 0 0,-1 0-1,1 0 1,0 0 0,0 1 0,0-1 0,0 0 0,0 0 0,0 0 0,0 0 0,-1 1 0,1-1 0,-4 5 21,-1-1 0,1 1 0,0 0 0,0 1 1,1-1-1,0 1 0,0 0 0,0-1 0,0 1 1,-1 7-1,2-7-12,-8 19 7,1 1 0,2 0-1,0 0 1,2 1-1,-2 27 1,6-39-24,0 0-1,1-1 1,1 1 0,0 0-1,1-1 1,1 1 0,0-1 0,1 0-1,0 0 1,13 25 0,-14-32 2,1-1 0,0 0 0,0 0 0,1 0 0,0 0-1,0-1 1,0 0 0,1 0 0,0 0 0,0-1 0,0 0 0,0 0 0,1 0 0,9 3 0,-7-3 6,1-1 0,0-1-1,1 0 1,-1 0 0,0-1 0,0 0-1,1-1 1,-1 0 0,16-3 0,-7 0 21,0-1 0,1-1 1,-2-1-1,1 0 0,-1-2 1,0 0-1,0-1 0,-1-1 1,0 0-1,21-18 0,-23 15 17,-1-1 0,-1 0-1,0-1 1,0-1 0,-2 0 0,0 0-1,-1-1 1,0-1 0,-2 1-1,0-2 1,8-26 0,-13 34-42,0 1 1,-1-1 0,0 0-1,-1 0 1,0 0-1,-1 0 1,0 0-1,0 1 1,-1-1-1,-1 0 1,0 0-1,0 0 1,-1 1 0,-1-1-1,0 1 1,0 0-1,-1 0 1,0 0-1,0 1 1,-1 0-1,-13-16 1,14 21-87,1 0 0,-1 0 0,1 0-1,-1 1 1,0 0 0,0 0 0,-1 0 0,-6-3 0,11 6 12,-1-1-1,1 0 1,0 1 0,-1-1 0,1 1-1,0 0 1,-1-1 0,1 1 0,-1 0 0,1 0-1,-1 0 1,1 0 0,-1 0 0,1 0 0,0 1-1,-1-1 1,1 0 0,-1 1 0,1-1 0,0 1-1,-1-1 1,1 1 0,0 0 0,-1-1 0,1 1-1,0 0 1,0 0 0,0 0 0,0 0 0,0 0-1,0 0 1,0 0 0,0 0 0,0 1-1,1-1 1,-1 0 0,0 2 0,0-1 17,0 0 0,1 0-1,0 0 1,-1-1 0,1 1 0,0 0 0,0 0 0,0 0 0,0 0 0,0 0-1,1 0 1,-1 0 0,0 0 0,1 0 0,0 0 0,-1 0 0,1 0 0,0-1-1,0 1 1,0 0 0,0-1 0,0 1 0,2 1 0,21 23-868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3.974"/>
    </inkml:context>
    <inkml:brush xml:id="br0">
      <inkml:brushProperty name="width" value="0.05" units="cm"/>
      <inkml:brushProperty name="height" value="0.05" units="cm"/>
    </inkml:brush>
  </inkml:definitions>
  <inkml:trace contextRef="#ctx0" brushRef="#br0">7 695 14411,'0'0'30,"0"0"0,0 0 0,0 0 0,-1 0-1,1 0 1,0-1 0,0 1 0,-1 0 0,1 0 0,0 1 0,0-1-1,0 0 1,-1 0 0,1 0 0,0 0 0,0 0 0,0 0 0,-1 0-1,1 0 1,0 0 0,0 0 0,0 0 0,0 1 0,-1-1 0,1 0-1,0 0 1,0 0 0,0 0 0,0 1 0,0-1 0,-1 0 0,1 0-1,0 0 1,0 0 0,0 1 0,0-1 0,0 0 0,0 0 0,0 0-1,0 1 1,0-1 0,0 0 0,0 0 0,0 1 0,0-1 0,0 0-1,0 0 1,0 0 0,0 1 0,16 4 634,35 1 757,94-2 0,54-18-144,-134 7-1064,0-2 1,-1-4-1,0-3 1,-1-2-1,-1-3 0,-1-2 1,78-43-1,-66 23-71,-3-3 0,-1-3 0,-2-3-1,-3-3 1,72-79 0,-106 103-104,-10 10-21,0 0 0,27-40 0,-47 60-21,1 1 0,-1-1-1,1 1 1,-1-1 0,1 0-1,-1 0 1,1 1 0,-1-1 0,0 0-1,1 0 1,-1 1 0,0-1-1,0 0 1,1 0 0,-1 0-1,0 1 1,0-1 0,0-1-1,-11 6-163,9-3 15,0 1 0,0 0 0,0-1 0,0 1 0,1 0 0,-1 0 0,0 0-1,1 0 1,0 0 0,-1 0 0,1 0 0,-2 4 0,4-5 131,-1-1 1,0 0-1,0 0 0,0 1 0,1-1 1,-1 0-1,0 0 0,0 1 1,1-1-1,-1 0 0,0 0 1,0 0-1,1 0 0,-1 1 1,0-1-1,1 0 0,-1 0 1,0 0-1,1 0 0,-1 0 1,0 0-1,0 0 0,1 0 1,-1 0-1,0 0 0,1 0 1,-1 0-1,0 0 0,1 0 1,-1 0-1,0 0 0,1 0 1,-1 0-1,0-1 0,1 1 1,8-5-481</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9.427"/>
    </inkml:context>
    <inkml:brush xml:id="br0">
      <inkml:brushProperty name="width" value="0.05" units="cm"/>
      <inkml:brushProperty name="height" value="0.05" units="cm"/>
    </inkml:brush>
  </inkml:definitions>
  <inkml:trace contextRef="#ctx0" brushRef="#br0">171 1 18364,'-44'34'2020,"26"-21"-1463,0 1-1,1 1 0,-19 21 1,32-31-516,0 0 1,0 0-1,1 0 1,-1 1-1,1-1 1,1 1-1,-1 0 1,1 0-1,0 0 1,0 0-1,1 0 1,0 0 0,0 0-1,0 1 1,1-1-1,0 8 1,0-12-41,0 0 0,0 0 0,1 0 0,-1-1 0,0 1 0,1 0 0,-1-1 0,1 1 0,0 0 0,-1-1 0,1 1 1,0 0-1,0-1 0,0 0 0,0 1 0,0-1 0,1 1 0,-1-1 0,0 0 0,1 0 0,-1 0 0,1 0 0,-1 0 0,1 0 0,-1 0 1,1 0-1,0-1 0,-1 1 0,1-1 0,0 1 0,-1-1 0,1 1 0,0-1 0,0 0 0,0 0 0,-1 0 0,1 0 0,0 0 0,0-1 1,3 0-1,4-1 1,1 0 0,-1 0 0,1-1 0,-1-1 0,0 1 0,9-7 0,9-6 130,43-35 0,-48 33 40,1 1 0,29-16 1,-50 32-151,0-1 0,1 1 0,-1 0 0,0 0 1,1 0-1,-1 0 0,1 1 0,0-1 1,-1 1-1,1-1 0,-1 1 0,1 0 0,0 0 1,-1 0-1,1 0 0,-1 1 0,1-1 1,0 1-1,4 1 0,-4 0 7,1 0-1,-1 1 1,1-1 0,-1 1 0,0 0-1,0 0 1,0 0 0,-1 0 0,1 1-1,-1-1 1,3 5 0,-3-4-38,1 1 1,0-1-1,1 0 0,-1 0 0,1-1 1,0 1-1,0-1 0,0 1 0,0-1 1,0-1-1,1 1 0,-1 0 1,1-1-1,0 0 0,0 0 0,0-1 1,0 1-1,0-1 0,0 0 0,0-1 1,0 1-1,1-1 0,-1 0 0,0 0 1,0 0-1,0-1 0,1 0 1,7-2-1,6-3-71,0 0 0,-1-2 0,0 0 0,0-1 1,-1 0-1,21-16 0,57-46-66,-54 35-83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0.017"/>
    </inkml:context>
    <inkml:brush xml:id="br0">
      <inkml:brushProperty name="width" value="0.05" units="cm"/>
      <inkml:brushProperty name="height" value="0.05" units="cm"/>
    </inkml:brush>
  </inkml:definitions>
  <inkml:trace contextRef="#ctx0" brushRef="#br0">112 395 14683,'1'0'78,"-1"-1"0,1 1 0,-1-1 0,0 1 0,1 0 1,-1-1-1,0 1 0,0-1 0,1 1 0,-1-1 0,0 0 0,0 1 0,0-1 0,0 1 0,0-1 0,0 1 0,0-1 0,0 1 0,0-1 0,0 0 1,0 1-1,0-1 0,0 0 0,-1 1-45,1-1 0,0 1 1,-1 0-1,1 0 1,-1 0-1,1-1 0,0 1 1,-1 0-1,1 0 1,-1 0-1,1 0 0,-1 0 1,1 0-1,-1 0 0,1 0 1,-1 0-1,1 0 1,-1 0-1,1 0 0,0 0 1,-1 1-1,1-1 1,-1 0-1,1 0 0,-1 0 1,1 1-1,0-1 0,-1 0 1,1 0-1,0 1 1,-1-1-1,1 0 0,-1 1 1,-8 7 99,1 0 1,-1 0-1,1 1 1,1 0-1,0 0 1,0 0-1,0 1 1,2 0 0,-1 1-1,1-1 1,1 1-1,0 0 1,0 0-1,1 1 1,-3 21-1,5-32-113,1 1-1,0 0 1,0 0-1,0 0 1,0 0-1,0 0 1,0-1-1,0 1 1,1 0-1,-1 0 1,1 0 0,-1 0-1,1-1 1,0 1-1,0 0 1,0-1-1,0 1 1,0 0-1,0-1 1,0 1-1,0-1 1,0 0-1,3 3 1,-1-3 8,-1 0 0,0 0 0,1-1 0,-1 1 0,1-1 0,-1 1 0,1-1 0,-1 0 0,1 0 0,-1 0 0,1 0 0,-1 0 0,1-1 0,-1 1 0,4-2 0,6-1 66,0-2 0,0 1 1,-1-2-1,1 0 1,17-12-1,-2-3 44,0-2 1,-2-1-1,-1 0 0,-1-2 0,-1-1 0,-1-1 1,-2-1-1,0 0 0,-2-2 0,16-40 1,-28 61-112,-4 7-16,1 1 0,-1-1 0,0 0 0,0 0 0,0 0 0,0 0 0,0 0-1,-1 0 1,1 0 0,-1-1 0,0 1 0,0 0 0,0-3 0,0 6-10,0-1 0,0 1 0,0 0 0,0 0 0,0 0 0,-1-1 0,1 1 0,0 0 0,0 0 0,0 0 0,0 0 0,0-1 0,0 1 0,0 0 0,0 0 0,0 0 0,0 0 0,-1 0 0,1-1 0,0 1 0,0 0 0,0 0 1,0 0-1,0 0 0,-1 0 0,1 0 0,0 0 0,0 0 0,0 0 0,0 0 0,-1-1 0,1 1 0,0 0 0,0 0 0,0 0 0,-1 0 0,1 0 0,0 0 0,0 0 0,0 0 0,0 0 0,-1 1 0,1-1 0,0 0 0,0 0 0,0 0 1,0 0-1,-1 0 0,-9 10 13,-7 15-13,10-9 4,1 0 1,1 0-1,0 0 0,1 0 0,-3 28 0,6-37-4,0-1 0,1 1 1,0-1-1,0 1 0,1 0 0,0-1 0,0 1 0,0-1 0,1 1 0,0-1 0,0 0 0,0 0 1,1 0-1,0 0 0,0 0 0,1 0 0,6 7 0,-1-5-36,0-1 0,0 0-1,1 0 1,0-1 0,0 0 0,0-1 0,1 0 0,0-1 0,0 0-1,0-1 1,0 0 0,23 3 0,-5-3-151,0-1-1,0-2 1,0 0 0,32-6 0,-42 4 146,0-1 0,0-1 0,-1-1 1,1 0-1,-1-2 0,-1 0 0,24-13 1,-35 17 119,-1 0 0,0-1 0,0 1 0,0-1 0,0-1 1,-1 1-1,0-1 0,1 1 0,-2-1 0,1 0 0,0 0 0,-1-1 1,0 1-1,-1-1 0,1 0 0,-1 0 0,0 0 0,0 0 0,-1 0 0,0 0 1,0 0-1,0 0 0,-1 0 0,0-1 0,0 1 0,-1-7 0,0 10-81,1-1-1,-1 1 1,0 0-1,-1 0 1,1 0-1,0 0 0,-1 0 1,1 0-1,-1 0 1,0 0-1,0 1 1,-4-5-1,5 7-7,1-1 0,-1 1 0,0-1-1,1 0 1,-1 1 0,0 0 0,0-1 0,1 1 0,-1-1 0,0 1-1,0 0 1,0 0 0,0-1 0,0 1 0,0 0 0,1 0 0,-1 0-1,0 0 1,0 0 0,-1 0 0,1 1-1,-1-1 0,1 1 0,0 0 1,0-1-1,0 1 0,0 0 0,0 0 0,0 0 0,0-1 0,0 1 0,0 0 0,0 1 1,0-1-1,1 0 0,-1 0 0,0 0 0,1 0 0,-1 2 0,-2 3 4,0 1-1,1 0 1,0-1-1,1 1 1,-1 0 0,1 0-1,0 0 1,1 0-1,0 0 1,0 0-1,1 0 1,2 12-1,-3-16 21,1 0-1,-1 0 1,1-1-1,0 1 1,0 0-1,0 0 1,1-1-1,-1 1 1,0-1-1,1 1 0,0-1 1,0 0-1,0 1 1,0-1-1,0 0 1,0 0-1,0 0 1,1-1-1,-1 1 1,1-1-1,-1 1 0,1-1 1,-1 0-1,1 0 1,0 0-1,0 0 1,0 0-1,0 0 1,-1-1-1,1 0 0,0 1 1,5-2-1,3 0 30,0-1 0,-1 0 0,1 0 0,-1-1 0,0-1 0,0 0 0,0 0 0,0-1 0,-1-1 0,11-6 0,-1-1 10,-1-2-1,-1 0 0,28-29 0,-23 18-37,0-2 0,28-46 0,-43 62-25,0-1 1,-1 1-1,0-2 1,-1 1-1,0 0 1,-1-1 0,-1 0-1,3-27 1,-5 39 4,-1-1 1,0 0-1,-1 1 1,1-1-1,0 1 1,-1-1-1,1 1 1,-1 0-1,0-1 1,1 1-1,-1-1 1,-2-2-1,2 4 3,0 0 0,1 0 0,-1 1 0,0-1 0,0 0 0,0 0 0,0 0 0,0 1 0,0-1 0,0 1 0,0-1 0,0 1 0,0-1 0,0 1 0,0-1 0,0 1 0,0 0 0,-1 0 0,0-1 0,-2 1 4,1 1-1,-1-1 0,0 1 0,1 0 1,-1 0-1,1 0 0,0 0 0,-1 1 1,1-1-1,0 1 0,0 0 0,0 0 0,0 0 1,0 0-1,-4 4 0,-9 10 42,0 1 0,1 0 1,1 1-1,0 1 0,-12 24 0,19-31-13,0 1 0,1 0 0,1 0 0,0 1 0,1-1 0,0 1 0,2 0 0,-1 0 0,0 23 0,3-31-59,0 0 0,1 0-1,0 1 1,0-1 0,1 0 0,0 0 0,0-1-1,0 1 1,0 0 0,1-1 0,0 1 0,0-1 0,1 0-1,0 0 1,-1 0 0,2 0 0,-1-1 0,0 0-1,10 7 1,-6-5-71,1-1 0,0 0 0,0 0 0,1-1 1,-1 0-1,1-1 0,0 0 0,0-1 0,0 0 0,0 0 0,11 0 0,28-2-252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1.097"/>
    </inkml:context>
    <inkml:brush xml:id="br0">
      <inkml:brushProperty name="width" value="0.05" units="cm"/>
      <inkml:brushProperty name="height" value="0.05" units="cm"/>
    </inkml:brush>
  </inkml:definitions>
  <inkml:trace contextRef="#ctx0" brushRef="#br0">0 86 17668,'14'-12'699,"-1"0"0,2 0 0,18-10 0,-27 18-519,1 0 0,0 1 0,0 0 0,0 0 0,1 1 0,-1 0 0,0 0 0,1 0 0,0 1 0,9 0-1,-15 1-140,0 0 0,0 0-1,1 0 1,-1 0 0,0 1-1,0-1 1,0 1-1,1-1 1,-1 1 0,0 0-1,0 0 1,0 0-1,0 0 1,0 0 0,0 0-1,0 1 1,-1-1-1,1 1 1,0-1 0,1 3-1,-1-1-18,0 0 0,-1 0 0,0 0 0,1 0 0,-1 0 0,0 1 0,0-1 0,-1 0 0,1 0 0,-1 1-1,0-1 1,0 5 0,0 4-15,-2-1 0,1 0 0,-2 1 0,1-1-1,-2 0 1,1 0 0,-7 12 0,-24 37 40,22-40-4,-19 44 1,30-63-39,1 0 0,-1 0 1,1 0-1,-1 0 0,1 0 0,0 1 1,0-1-1,-1 0 0,1 0 0,0 0 1,0 1-1,0-1 0,1 0 0,-1 0 1,0 0-1,0 0 0,0 1 1,1 0-1,0-1 2,-1-1 0,1 1 0,-1 0 0,1-1 0,0 1 1,-1-1-1,1 1 0,0-1 0,-1 1 0,1-1 0,0 0 0,0 1 0,-1-1 1,1 0-1,0 0 0,0 1 0,0-1 0,-1 0 0,3 0 0,4 0 17,-1 0 0,1-1-1,0 0 1,-1 0 0,9-3-1,18-6 54,-1-2 0,0-1-1,54-31 1,-38 16 41,68-55 0,-106 74-115,-11 7-14,-15 11-8,9-2 19,-1 0 0,1 1 0,0-1 0,0 1-1,1 1 1,0-1 0,0 1 0,1 0 0,1 0 0,-1 1 0,1 0 0,1-1 0,0 1 0,0 0 0,-2 18 0,5-25 6,0-1 0,0 0 0,0 0 0,1 0 0,-1 1 0,0-1 0,1 0 0,-1 0 0,1 0 0,0 0 0,0 0 0,0 0 0,0 0 0,0 0 0,0 0 0,1 0 0,-1 0 0,0-1 0,4 4 0,-3-3 6,1-1 0,0 1 0,0-1 0,0 1 0,0-1 0,0 0 0,0 0 0,0 0 0,1 0-1,-1-1 1,7 1 0,2-1 26,1 0 0,-1-1 0,0-1 1,1 0-1,21-7 0,-12 0 32,1-1 1,-2-1 0,1-1 0,-2 0-1,0-2 1,0 0 0,-1-2 0,29-30-1,-32 26 7,-9 11 36,-7 20-38,0-8-69,-1 0-1,1 0 0,0 0 1,0 0-1,0 0 1,1 0-1,-1 0 1,1 0-1,-1 0 0,1 0 1,0-1-1,0 1 1,1 0-1,-1 0 1,0-1-1,1 1 0,1 2 1,0-2-1,1 0-1,-1 1 1,1-2 0,-1 1 0,1 0-1,0-1 1,0 1 0,0-1 0,0 0-1,5 1 1,7 2 2,0-1 0,0 0-1,0-1 1,1-1 0,17-1-1,119-3-8,-40-2 111,-113 4-86,1 0 0,0 0-1,0-1 1,-1 1 0,1 0 0,0-1 0,0 1 0,-1 0 0,1-1 0,0 1-1,-1-1 1,1 1 0,-1-1 0,1 1 0,-1-1 0,1 1 0,0-1 0,-1 0-1,0 1 1,1-1 0,-1 0 0,1 1 0,-1-1 0,0 0 0,1 0-1,6-25 287,-4 14-188,-3 12-117,30-83 385,-26 73-406,1 1-1,0 0 1,0 0-1,1 0 0,0 0 1,10-9-1,-14 16-10,0 0 0,0 0 0,0 0 0,0 0 0,1 1 0,-1-1 0,0 1 0,1 0 0,0 0 0,-1 0 0,1 0 0,0 0 0,-1 0 0,1 1 0,0-1 0,0 1 0,0 0-1,-1 0 1,1 0 0,3 1 0,18 1-116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1.540"/>
    </inkml:context>
    <inkml:brush xml:id="br0">
      <inkml:brushProperty name="width" value="0.05" units="cm"/>
      <inkml:brushProperty name="height" value="0.05" units="cm"/>
    </inkml:brush>
  </inkml:definitions>
  <inkml:trace contextRef="#ctx0" brushRef="#br0">0 1 20564,'7'25'1409,"-4"23"-1233,3 9-56,2 13 184,4 2-344,2 1-536,2-4-152,-2-12 1968,-4-10-1344,-10-16-24,-7-13-96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2.045"/>
    </inkml:context>
    <inkml:brush xml:id="br0">
      <inkml:brushProperty name="width" value="0.05" units="cm"/>
      <inkml:brushProperty name="height" value="0.05" units="cm"/>
    </inkml:brush>
  </inkml:definitions>
  <inkml:trace contextRef="#ctx0" brushRef="#br0">12 208 16948,'-1'-1'92,"0"0"1,0 0 0,0-1 0,0 1-1,0 0 1,0-1 0,0 1 0,1 0 0,-1-1-1,1 1 1,-1-1 0,1 1 0,-1-1-1,1 1 1,0-1 0,0 1 0,0-1 0,0 1-1,0-1 1,0 1 0,0-3 0,1 1-18,1 1 0,-1-1 1,0 1-1,1-1 0,0 1 1,-1 0-1,1-1 0,0 1 1,0 0-1,0 0 1,0 0-1,4-2 0,21-15 378,1 2-1,0 0 0,1 2 0,1 1 0,0 1 1,1 2-1,0 1 0,40-7 0,-46 13-427,0 1 0,0 1 0,0 1-1,1 2 1,-1 0 0,0 2 0,0 1-1,0 0 1,0 2 0,25 10-1,-34-10-72,-1 0-1,1 1 0,-1 1 1,-1 1-1,0 0 0,0 0 0,-1 2 1,0-1-1,0 2 0,-1 0 1,-1 0-1,0 1 0,-1 0 0,0 1 1,-1 0-1,8 17 0,-12-20 27,-1 1 0,0-1 0,-1 1 0,0-1 0,0 1 0,-1 0 0,-1 0 0,0 0 0,-1 1 0,-1 17 0,-2-15 45,1 1 1,-2 0 0,0-1-1,-1 0 1,-1 0-1,0 0 1,-10 17 0,-1-5 73,-1-1 0,-2 0 0,0-1 0,-1-1 0,-2-1 0,0-1 0,-38 27 0,37-32 16,0-1-1,-43 20 1,53-29-217,-1-1 1,1-1-1,-1 0 1,0-1-1,0-1 1,-25 2-1,38-4 58,-1-1-1,1 0 1,0 0-1,0 0 1,0 0-1,0 0 1,0-1-1,0 1 1,0-1-1,0 1 0,0-1 1,0 0-1,0 1 1,0-1-1,0 0 1,0-1-1,1 1 1,-1 0-1,0 0 1,-1-2-1,2 1 19,0-1 1,-1 1-1,1-1 1,0 1-1,1-1 1,-1 1-1,0-1 0,1 1 1,-1-1-1,1 0 1,0 1-1,0-1 1,0 0-1,0 1 0,0-1 1,1 0-1,0-2 1,14-50-417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2.446"/>
    </inkml:context>
    <inkml:brush xml:id="br0">
      <inkml:brushProperty name="width" value="0.05" units="cm"/>
      <inkml:brushProperty name="height" value="0.05" units="cm"/>
    </inkml:brush>
  </inkml:definitions>
  <inkml:trace contextRef="#ctx0" brushRef="#br0">151 199 16764,'3'34'1528,"-12"22"-1016,-7 7-200,2 9 504,0-1-128,4 1-175,5-6-249,8-17-376,9-12-185,9-26-439,8-11 64,-5-18 424,-2-15-176,-11-25-112</inkml:trace>
  <inkml:trace contextRef="#ctx0" brushRef="#br0" timeOffset="1">0 1 16716,'0'7'1208,"0"-3"-1272,2 2-112,5 1 584,0 0-224,5 2-224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2.881"/>
    </inkml:context>
    <inkml:brush xml:id="br0">
      <inkml:brushProperty name="width" value="0.05" units="cm"/>
      <inkml:brushProperty name="height" value="0.05" units="cm"/>
    </inkml:brush>
  </inkml:definitions>
  <inkml:trace contextRef="#ctx0" brushRef="#br0">29 273 19036,'1'0'90,"0"0"-1,0 1 0,0-1 1,0 0-1,0 0 1,0 0-1,0 0 1,0 0-1,0 0 1,0 0-1,0 0 0,0-1 1,0 1-1,0 0 1,0-1-1,0 1 1,0 0-1,0-1 1,0 1-1,0-1 0,0 0 1,0 1-1,-1-1 1,1 0-1,0 1 1,-1-1-1,2-1 1,23-27 396,-19 21 46,13-15 218,24-39 0,-38 55-716,0-1 0,-1 0 0,-1-1 0,1 1 0,-2-1 1,1 1-1,-1-1 0,0 0 0,1-14 0,-3 21-33,0 0 0,0 0 0,0 0 0,0 0 0,-1 0 0,1 0 0,-1 0 0,1 0 0,-1 0 0,1 0 0,-1 0 0,0 1 0,0-1 0,0 0 0,0 0 0,0 1 0,-1-1 0,0-1 0,0 2-2,1 1 0,0-1 0,0 0-1,-1 1 1,1-1 0,0 1 0,0-1 0,-1 1 0,1-1-1,-1 1 1,1 0 0,0 0 0,-1 0 0,1 0 0,-1 0-1,1 0 1,0 0 0,-1 0 0,1 1 0,-1-1 0,1 0-1,0 1 1,-1-1 0,1 1 0,0 0 0,0-1 0,-2 2 0,-3 2-9,0 1 1,-1-1-1,2 2 1,-1-1-1,1 0 1,-1 1-1,2 0 1,-1 0-1,1 1 1,-6 10-1,0 3-11,0 1 0,-9 29 0,13-29 11,0 1 0,1 0 1,-3 29-1,7-40 15,1-1 1,0 0-1,0 1 0,1-1 1,0 0-1,1 1 0,0-1 1,1 0-1,5 13 0,-7-20 1,1 1-1,-1-1 1,1 0-1,0 0 1,0-1-1,0 1 1,0 0-1,1-1 1,-1 1-1,1-1 1,-1 0-1,1 0 1,0 0-1,0 0 1,0 0-1,0-1 1,0 1-1,0-1 1,0 0-1,1 0 1,-1 0-1,1 0 1,-1-1-1,0 1 1,1-1-1,3 0 1,2 0 7,0-1 0,0-1 0,-1 1 0,1-1 0,0-1 0,-1 0 0,1 0 0,-1-1 0,8-4 0,8-6 20,0-2 0,-1 0 1,-1-2-1,-1 0 0,21-23 0,1-7-89,39-57 0,-64 81-107,-2 0 1,-1-2-1,17-38 1,-33 70 105,1 0 0,0 0 0,0 0-1,1 0 1,0 0 0,0 0 0,0 0 0,3 7-1,-1-6 61,1 0 0,0 0-1,0 0 1,0 0 0,1-1-1,-1 0 1,7 6 0,45 40 6,-16-16-12,-27-23 31,0 1 0,-1 0-1,14 22 1,-23-31-130,0 0 1,0 1-1,-1-1 1,1 1-1,-1 0 1,0 0-1,-1 0 1,1 0-1,-1 0 1,0 0-1,-1 0 0,1 0 1,-2 12-1,-11-45-1766,4-4 1293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3.343"/>
    </inkml:context>
    <inkml:brush xml:id="br0">
      <inkml:brushProperty name="width" value="0.05" units="cm"/>
      <inkml:brushProperty name="height" value="0.05" units="cm"/>
    </inkml:brush>
  </inkml:definitions>
  <inkml:trace contextRef="#ctx0" brushRef="#br0">0 0 17148,'22'18'1128,"1"6"-1400,12 3 240,7 3 704,11 7-744</inkml:trace>
  <inkml:trace contextRef="#ctx0" brushRef="#br0" timeOffset="1">612 244 18324,'-12'4'383,"1"0"-1,-1 1 1,1 1-1,-13 7 1,20-11-303,1 0 1,-1 1-1,0 0 0,1-1 1,-1 1-1,1 1 0,0-1 1,0 0-1,0 1 0,1 0 1,-1-1-1,1 1 0,0 0 1,-3 7-1,5-10-90,0 0 1,0-1 0,0 1-1,-1 0 1,1 0-1,1 0 1,-1 0 0,0 0-1,0-1 1,0 1-1,0 0 1,1 0 0,-1 0-1,0-1 1,1 1-1,-1 0 1,0 0 0,1-1-1,-1 1 1,1 0-1,-1-1 1,1 1-1,0 0 1,-1-1 0,1 1-1,0-1 1,-1 1-1,1-1 1,0 1 0,0-1-1,-1 0 1,2 1-1,31 9-539,-23-8 410,-4-1 59,24 6-238,1 2 0,-1 0 0,29 15 0,-52-21 329,0 1-1,1 0 1,-2 0-1,1 1 1,0-1-1,-1 2 1,0-1 0,0 1-1,-1-1 1,0 2-1,0-1 1,0 0 0,0 1-1,-1 0 1,0 0-1,-1 0 1,4 10-1,-6-12 45,0-1-1,0 0 0,0 1 0,-1-1 1,0 1-1,1-1 0,-2 1 0,1-1 1,0 1-1,-1-1 0,0 0 0,0 1 1,0-1-1,-1 0 0,-2 6 0,1-4 62,-1 1-1,0-1 1,0 0 0,-1-1-1,0 1 1,0-1-1,0 0 1,-11 8-1,4-4 98,-1-1 0,0-1-1,0 0 1,0-1 0,-1-1-1,0 0 1,0 0 0,-28 4 0,37-8-283,1 0 1,-1-1-1,0 1 0,0-1 1,1 0-1,-1-1 1,0 1-1,0-1 1,1 0-1,-1 0 1,0 0-1,1-1 1,0 1-1,-1-1 1,1 0-1,0-1 1,0 1-1,0-1 0,0 0 1,0 1-1,1-2 1,-1 1-1,1 0 1,0-1-1,0 0 1,0 1-1,0-1 1,1 0-1,-1-1 1,1 1-1,0 0 1,1-1-1,-1 1 0,1-1 1,-2-9-1,1 3-61,1 0-1,0 0 0,2-12 1,3-40-627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4.081"/>
    </inkml:context>
    <inkml:brush xml:id="br0">
      <inkml:brushProperty name="width" value="0.05" units="cm"/>
      <inkml:brushProperty name="height" value="0.05" units="cm"/>
    </inkml:brush>
  </inkml:definitions>
  <inkml:trace contextRef="#ctx0" brushRef="#br0">9 1 18884,'-4'103'1668,"-1"2"37,10 116 0,-2-189-1578,1-1-1,2-1 1,0 1-1,3-1 1,0 0 0,2-1-1,1 0 1,19 33-1,-12-38-72,-19-23-52,1-1-1,-1 0 1,0 1 0,1-1-1,-1 0 1,0 0-1,1 1 1,-1-1 0,0 0-1,1 0 1,-1 0 0,1 1-1,-1-1 1,0 0 0,1 0-1,-1 0 1,1 0 0,-1 0-1,1 0 1,-1 0 0,0 0-1,1 0 1,-1 0 0,1 0-1,-1 0 1,1 0 0,-1 0-1,0 0 1,1-1-1,-1 1 1,1 0 0,-1 0-1,0 0 1,1-1 0,-1 1-1,0 0 1,1 0 0,-1-1-1,0 1 1,0 0 0,1-1-1,-1 1 1,0 0 0,0-1-1,1 1 1,-1-1 0,0 1-1,0 0 1,0-1 0,0 1-1,0-1 1,1 1-1,-1-1 1,0 1 0,0 0-1,0-1 1,0 0 0,1-8 11,0 0 1,0 0-1,-1 0 0,0-1 1,0 1-1,-1 0 1,0 0-1,-5-17 1,-26-71-26,29 89 5,-1-3-31,0 0 0,-1 0 0,0 0 0,-1 1 0,-13-20 0,14 23-96,10 11-18,7 3 64,2 0 57,0-1 0,0-1 1,0 0-1,1-1 0,0 0 1,27 2-1,-14-4 12,0-1 1,52-4-1,-60 0 28,-1 0 0,1-1 0,0-1 0,-1-1 0,0 0 0,0-2 0,-1 0 0,0-1 1,-1-1-1,31-22 0,-38 24-9,0-1 1,0 0 0,-1-1 0,0 1-1,-1-2 1,0 1 0,-1-1 0,0 0-1,-1-1 1,0 0 0,-1 1 0,0-2-1,-1 1 1,0-1 0,-1 1 0,0-1 0,1-20-1,-4 24-14,0 0 0,-1 1 0,0-1 0,0 1 0,0-1 0,-1 1-1,-1-1 1,-3-8 0,5 15 8,1 0-1,-1-1 0,0 1 0,0 0 1,0 1-1,0-1 0,-1 0 1,1 0-1,0 0 0,-1 1 1,1-1-1,-1 1 0,0-1 0,1 1 1,-1-1-1,0 1 0,0 0 1,0 0-1,0 0 0,0 0 1,0 0-1,0 1 0,0-1 1,0 0-1,-1 1 0,1 0 0,0 0 1,0-1-1,0 1 0,-1 0 1,1 1-1,0-1 0,0 0 1,0 1-1,-4 0 0,0 2-2,0 0-1,1 0 0,-1 0 1,1 1-1,0 0 1,0 0-1,0 0 1,0 1-1,1 0 0,0-1 1,0 2-1,0-1 1,0 0-1,1 1 0,-4 8 1,-1 2 23,1 1 0,1 0 0,1 1 0,-6 24 1,9-28 11,0 0 0,0 1 0,2-1 0,0 0 0,0 1 1,1-1-1,1 0 0,0 0 0,1 0 0,1 0 1,6 16-1,-7-22-9,1 1 0,1-1 1,0 0-1,0 0 0,0 0 0,1 0 1,0-1-1,1 0 0,0-1 1,0 1-1,0-1 0,1-1 0,-1 1 1,2-1-1,-1-1 0,0 1 1,17 4-1,-14-5-6,0-1-1,0-1 1,0 0 0,0-1-1,1 0 1,-1 0-1,1-1 1,-1-1 0,1 0-1,-1-1 1,0 0 0,0 0-1,18-8 1,-21 8-4,0-2-1,-1 1 1,1-1 0,-1 0-1,0 0 1,0-1 0,-1 0 0,1-1-1,-1 1 1,0-1 0,-1 0-1,1 0 1,-1-1 0,0 0-1,-1 0 1,0 0 0,0 0-1,0-1 1,2-9 0,-5 16-5,-1 0 0,0 0 0,1 1 0,-1-1 0,0 0 0,0 0 0,0 1 0,0-1 0,0 0 0,0 0 0,0 0 0,0 1 0,0-1 0,0 0 0,0 0 1,0 1-1,0-1 0,-1 0 0,1 0 0,0 1 0,-1-1 0,1 0 0,0 1 0,-1-1 0,1 0 0,-1 1 0,1-1 0,-1 0 0,0 0 0,0 1 1,1 0 0,-1 0-1,0 0 1,1 0 0,-1 0-1,0 0 1,1 0 0,-1 0-1,0 0 1,1 0 0,-1 0-1,0 0 1,1 1 0,-1-1-1,1 0 1,-1 0-1,0 1 1,1-1 0,-1 0-1,1 1 1,-1-1 0,1 0-1,-1 1 1,1-1 0,-1 1-1,1-1 1,-1 1 0,1-1-1,0 1 1,-1-1 0,1 1-1,-1 1 1,0-1 5,0 1 0,0 0 0,0 0 0,0 0-1,0 0 1,0 1 0,0-1 0,0 0 0,1 0 0,-1 0 0,1 1 0,0-1-1,0 0 1,0 1 0,0-1 0,0 0 0,0 0 0,0 1 0,1-1 0,-1 0 0,1 0-1,0 0 1,0 1 0,0-1 0,0 0 0,0 0 0,0 0 0,0 0 0,1-1-1,1 4 1,1-2 6,0 0-1,-1 1 0,1-2 1,0 1-1,1 0 0,-1-1 1,0 0-1,1 0 0,-1 0 1,1 0-1,0-1 0,0 0 0,6 1 1,0-1-6,-1 0 0,1-1-1,0 0 1,0-1 0,-1 0 0,1-1 0,-1 0 0,1-1 0,-1 0 0,0 0 0,0-1 0,0 0-1,13-9 1,-11 6-32,-1-1 1,0 0-1,-1-1 0,0-1 0,0 1 0,-1-1 0,0-1 0,0 0 1,-2 0-1,8-12 0,-10 62 176,-3-26-141,1 0 1,-1 0 0,2 0-1,5 14 1,-8-25-78,0 1 1,0 0-1,0-1 0,1 1 0,-1 0 1,1-1-1,-1 0 0,1 1 0,0-1 1,0 0-1,0 0 0,0 0 0,0 0 1,0 0-1,1 0 0,-1-1 0,1 1 1,-1-1-1,1 0 0,0 1 0,-1-1 1,1 0-1,0-1 0,0 1 1,3 0-1,12-5-257,-1-11-105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4.765"/>
    </inkml:context>
    <inkml:brush xml:id="br0">
      <inkml:brushProperty name="width" value="0.05" units="cm"/>
      <inkml:brushProperty name="height" value="0.05" units="cm"/>
    </inkml:brush>
  </inkml:definitions>
  <inkml:trace contextRef="#ctx0" brushRef="#br0">186 70 17396,'1'-3'226,"0"0"0,-1 0 0,0-1 0,1 1 0,-1 0 0,0-1 0,0 1 0,-1 0 0,0-6 0,0 8-174,0-1 1,0 0-1,1 1 1,-1-1-1,0 1 1,-1-1-1,1 1 1,0 0-1,0 0 1,-1-1-1,1 1 1,0 0-1,-1 0 1,1 0-1,-1 0 1,0 1-1,1-1 1,-1 0-1,-2 0 1,-1-1 118,0 1 1,-1 0-1,1 0 0,-1 0 1,1 0-1,-1 1 1,1 0-1,-1 0 1,0 1-1,1-1 1,-1 1-1,1 0 0,0 1 1,-1 0-1,-4 2 1,5-3-138,1 1 1,0 0 0,0 1-1,0-1 1,0 1 0,0 0 0,0 0-1,1 0 1,-1 0 0,1 1-1,0-1 1,0 1 0,0 0-1,1 0 1,0 0 0,-1 0-1,1 0 1,-1 5 0,2-7-36,1-1 1,-1 1-1,1-1 1,0 1-1,-1-1 1,1 1-1,0-1 1,0 1-1,0-1 1,0 1-1,0-1 1,1 1-1,-1-1 1,0 1-1,1-1 1,-1 0-1,1 1 1,0-1-1,-1 1 1,1-1-1,1 2 1,0-1-5,0 0 0,0 0 0,0-1 0,0 1 0,0-1 0,1 1 0,-1-1 0,0 0 0,1 0 0,-1 0 0,5 1 0,6 1-33,1-1-1,-1-1 1,27 1-1,-34-2 26,76-4-142,-60 2 39,0 1 1,0 0-1,0 2 0,0 0 1,29 7-1,-49-8 100,0 0 0,0 1 1,0-1-1,0 1 0,0 0 0,0 0 1,0-1-1,0 1 0,0 1 0,-1-1 0,1 0 1,0 0-1,-1 1 0,1-1 0,0 1 1,-1-1-1,0 1 0,1 0 0,-1-1 0,0 1 1,0 0-1,0 0 0,0 0 0,0 0 1,-1 0-1,1 0 0,0 0 0,-1 0 1,0 0-1,1 0 0,-1 0 0,0 1 0,0-1 1,0 0-1,0 0 0,-1 0 0,1 0 1,-1 0-1,1 0 0,-1 0 0,0 0 1,1 0-1,-1 0 0,0 0 0,-2 2 0,-2 4 31,-1 0 0,0 0 0,0-1 0,0 0-1,-1-1 1,0 1 0,-1-1 0,-14 9 0,15-10-24,1-1 0,-1 0 0,-1-1 0,1 1 0,0-1 0,-1-1 0,1 0 0,-1 0 0,0 0 0,-15 0 0,22-2-13,0 0-1,0 0 1,0 0-1,0 0 1,0 0-1,0 0 1,0 0 0,0-1-1,0 1 1,0-1-1,0 1 1,0 0-1,0-1 1,0 1-1,0-1 1,1 0 0,-1 1-1,0-1 1,0 0-1,1 1 1,-1-1-1,0 0 1,1 0-1,-1 0 1,1 0 0,-1 0-1,1 1 1,-1-1-1,1 0 1,-1-2-1,1-1 0,-1 0-1,1 0 0,0 0 0,0 0 0,0 0 0,1 0 0,1-7 0,14-40-246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4.002"/>
    </inkml:context>
    <inkml:brush xml:id="br0">
      <inkml:brushProperty name="width" value="0.05" units="cm"/>
      <inkml:brushProperty name="height" value="0.05" units="cm"/>
    </inkml:brush>
  </inkml:definitions>
  <inkml:trace contextRef="#ctx0" brushRef="#br0">134 18 17580,'0'-1'53,"0"1"-1,1-1 1,-1 1 0,0-1 0,0 0-1,0 1 1,0-1 0,-1 0 0,1 1-1,0-1 1,0 1 0,0-1 0,0 0-1,-1 1 1,1-1 0,0 1 0,-1-1-1,1 1 1,0-1 0,-1 1 0,1-1-1,0 1 1,-1-1 0,1 1 0,-1 0-1,1-1 1,-1 1 0,1 0 0,-1-1-1,0 1 1,1 0 0,-1 0 0,1-1-1,-1 1 1,1 0 0,-1 0 0,0 0-1,1 0 1,-1 0 0,1 0 0,-1 0-1,0 0 1,1 0 0,-1 0 0,0 0-1,1 0 1,-1 0 0,1 1 0,-1-1-1,1 0 1,-1 0 0,0 1 0,1-1-1,-1 0 1,0 1 0,-4 2 218,0 0 0,-1 0 1,1 0-1,-8 8 0,6-4-191,-1 0 0,2 1 0,-1 0 0,1 0-1,1 1 1,-1-1 0,1 1 0,1 0 0,0 1 0,0-1 0,1 1 0,0 0 0,0 0-1,1 0 1,1 0 0,-1 0 0,2 0 0,0 0 0,0 12 0,1-19-73,-1 0 1,1 1-1,0-1 0,0 0 1,0 0-1,1 0 1,-1 0-1,0 0 1,1 0-1,0 0 0,0 0 1,0-1-1,0 1 1,0-1-1,1 1 1,-1-1-1,1 0 1,-1 0-1,1 0 0,0 0 1,0-1-1,0 1 1,0-1-1,0 1 1,0-1-1,0 0 0,0 0 1,1-1-1,-1 1 1,0-1-1,1 1 1,3-1-1,3 0 7,-1-1 1,1 1-1,-1-2 0,1 1 1,-1-1-1,0-1 0,1 1 1,-1-2-1,-1 1 0,13-7 0,-15 6 4,0 0 0,0 0 0,0-1 0,0 0 0,-1 0 0,0 0-1,0 0 1,0-1 0,-1 0 0,0 0 0,0 0 0,0 0-1,3-10 1,-6 13-14,0 0 0,0 0 1,0-1-1,-1 1 0,1 0 0,-1 0 0,0-1 0,1 1 0,-2 0 0,1-1 0,0 1 0,-1 0 0,1-1 0,-1 1 0,0 0 0,0 0 0,0 0 1,-1 0-1,1 0 0,-1 0 0,1 0 0,-1 0 0,0 1 0,0-1 0,-1 0 0,1 1 0,0 0 0,-1 0 0,1-1 0,-1 1 0,-3-1 1,1 0-28,0 0 0,0 1 1,0 0-1,0 0 1,0 1-1,-1-1 1,1 1-1,-1 0 1,1 0-1,-1 1 0,1 0 1,-1 0-1,1 0 1,-6 1-1,8-1-79,0 1 0,1-1 0,-1 1-1,0-1 1,1 1 0,-1 0 0,0 0-1,1 0 1,-1 0 0,1 1 0,0-1-1,-1 1 1,1-1 0,0 1 0,0 0-1,0 0 1,0 0 0,0 0 0,0 0-1,1 0 1,-1 1 0,1-1 0,-1 1-1,1-1 1,0 1 0,0-1 0,0 1-1,-1 4 1,2-6 63,0 0 0,0 0 0,0 0 0,-1 1 0,1-1 0,0 0 0,0 0-1,1 0 1,-1 0 0,0 1 0,0-1 0,1 0 0,-1 0 0,0 0 0,1 0 0,-1 0 0,1 0 0,0 0-1,-1 0 1,1 0 0,0 0 0,-1 0 0,1 0 0,0 0 0,0-1 0,0 1 0,0 0 0,2 1 0,15 5-735</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4.557"/>
    </inkml:context>
    <inkml:brush xml:id="br0">
      <inkml:brushProperty name="width" value="0.05" units="cm"/>
      <inkml:brushProperty name="height" value="0.05" units="cm"/>
    </inkml:brush>
  </inkml:definitions>
  <inkml:trace contextRef="#ctx0" brushRef="#br0">0 0 12283,'4'4'247,"-1"-1"-1,-1 1 1,1 0 0,0 0 0,-1 0 0,0 0 0,0 1 0,0-1 0,1 7-1,8 14 782,13 18-748,2-2 0,1-1 0,3-1 0,1-2 0,1-1 0,2-1 0,2-2 0,1-1 0,1-2 0,2-2 0,69 37 0,-79-50-55,1-2 1,0-1-1,1-1 1,1-2-1,-1-1 1,1-2-1,1-1 1,-1-2-1,1-1 1,-1-1-1,42-6 1,-58 3-135,0-2-1,0 0 1,0-1 0,22-9 0,-32 11-148,0 0 0,0-1 0,0 0 0,0 0 0,-1-1 0,0 1-1,0-1 1,0-1 0,0 1 0,-1-1 0,9-12 0,-12 15 98,-1-1 1,1 0-1,-1 0 1,0 1-1,0-1 0,0 0 1,0 0-1,-1 0 1,1 0-1,-1 0 1,0 0-1,0 0 0,-1 0 1,1 0-1,-1 0 1,0 0-1,-2-6 0,-7-19-131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5.341"/>
    </inkml:context>
    <inkml:brush xml:id="br0">
      <inkml:brushProperty name="width" value="0.05" units="cm"/>
      <inkml:brushProperty name="height" value="0.05" units="cm"/>
    </inkml:brush>
  </inkml:definitions>
  <inkml:trace contextRef="#ctx0" brushRef="#br0">77 1 16548,'0'0'35,"0"0"1,0 0-1,1 0 1,-1 0-1,0-1 1,0 1-1,0 0 1,1 1-1,-1-1 1,0 0-1,0 0 1,0 0-1,0 0 1,1 0-1,-1 0 1,0 0-1,0 0 1,0 0-1,0 0 1,1 0 0,-1 0-1,0 1 1,0-1-1,0 0 1,0 0-1,0 0 1,1 0-1,-1 0 1,0 1-1,0-1 1,0 0-1,0 0 1,0 0-1,0 0 1,0 1-1,0-1 1,0 0-1,0 0 1,0 0 0,1 1-1,-3 11 588,-12 20-367,9-22 24,-7 18 70,2 1 1,0-1-1,2 1 1,1 1-1,2 0 1,0-1-1,2 2 0,2 48 1,1-64-327,2-1 0,0 1-1,0-1 1,2 0 0,0 0 0,0 0 0,1 0 0,1-1 0,0 0 0,1 0-1,0 0 1,1-1 0,0 0 0,1-1 0,1 0 0,0 0 0,0-1 0,1 0-1,0-1 1,13 8 0,-14-10-25,1-1 0,0-1 0,0 0 0,1 0 0,-1-1 0,1-1 0,0 0 0,24 3 0,-18-5-4,-1 0 0,1-2 0,0 0 0,-1-1-1,30-6 1,-15-2-5,-1 0 0,0-2 0,0-1 0,-1-2 0,-1-1 0,33-23 0,-34 18-46,-1 0 0,36-37 1,-66 64 30,0-1 0,1 1-1,-1-1 1,1 1 0,0 0 0,1 0 0,-1 7 0,0-8 2,2-3 15,-1 1 1,0 0-1,1-1 0,0 1 1,-1 0-1,1-1 1,0 1-1,1 0 1,-1-1-1,0 1 0,1 0 1,-1-1-1,2 4 1,-1-4-10,1 0 1,-1 0 0,0 0 0,1-1 0,0 1-1,-1-1 1,1 1 0,0-1 0,0 1 0,0-1-1,0 0 1,0 0 0,0 0 0,0 0 0,0 0 0,4 0-1,60 15-996,-55-14 804,0 0 1,0 0-1,0 1 1,0 0-1,0 1 1,-1 1-1,1-1 1,-1 2-1,-1-1 1,18 14-1,-17-9 148,-1 0 0,0 0 0,-1 1 0,-1 0 0,1 1 0,-2 0 0,0 0 0,0 0 0,-1 1 0,5 21 0,-1 0 468,-2-1 1,-2 1-1,1 35 1,-5-63-268,-1-1 1,0 1-1,0 0 1,-1-1 0,1 1-1,-1-1 1,0 1-1,-1-1 1,1 1-1,-1-1 1,0 0-1,-6 10 1,7-13-68,-1 0 0,0 0 0,0 0 0,0 0 0,-1 0 0,1-1 0,0 1 0,-1-1 1,1 1-1,-1-1 0,1 0 0,-1 0 0,1 0 0,-1-1 0,0 1 0,0 0 0,1-1 0,-1 0 0,0 0 0,0 0 0,1 0 1,-1 0-1,0 0 0,0-1 0,1 1 0,-1-1 0,0 0 0,-2-1 0,-6-2 93,-1 0 1,1-1-1,1 0 0,-1-1 1,1 0-1,0-1 0,0 0 1,1-1-1,0 0 0,0 0 1,-8-11-1,6 6-144,0-1 0,1 0 0,1 0 0,1-1 0,0 0 0,0-1 0,-6-20 0,11 23-213,0 1-1,0-1 0,1 0 0,1 0 1,0 0-1,0 0 0,2-1 0,0 1 1,0 0-1,1 0 0,1 1 0,4-16 0,-2 13-79,1 1-1,1 0 1,0 0 0,1 0-1,0 1 1,1 0-1,0 0 1,1 1-1,22-20 1,23-13-503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5.749"/>
    </inkml:context>
    <inkml:brush xml:id="br0">
      <inkml:brushProperty name="width" value="0.05" units="cm"/>
      <inkml:brushProperty name="height" value="0.05" units="cm"/>
    </inkml:brush>
  </inkml:definitions>
  <inkml:trace contextRef="#ctx0" brushRef="#br0">276 4 20036,'-4'-1'156,"0"0"0,1 1 0,-1-1 0,0 1 0,0-1 0,0 1 0,0 0 0,0 1-1,0-1 1,1 1 0,-1 0 0,0 0 0,0 0 0,-6 3 0,7-3-52,-15 5 150,1 0-1,0 2 0,0 0 0,0 1 1,1 0-1,1 2 0,-1-1 0,-22 23 1,36-31-262,0-1 0,1 1 1,-1-1-1,1 1 1,0 0-1,-1 0 0,1 0 1,0 0-1,0 0 1,0 0-1,0 0 1,1 0-1,-1 0 0,0 0 1,1 0-1,0 1 1,-1-1-1,1 0 0,0 0 1,0 0-1,0 1 1,1-1-1,-1 0 0,0 0 1,1 0-1,-1 1 1,1-1-1,0 0 0,0 0 1,0 0-1,0 0 1,0 0-1,0 0 1,0-1-1,1 1 0,-1 0 1,1-1-1,2 3 1,10 9-409,28 20 1,-26-21 90,1 1-1,17 18 1,-31-28 260,1 1 0,-1 0 1,0 0-1,0 1 0,0-1 1,0 1-1,-1-1 0,0 1 0,0 0 1,0 0-1,-1 0 0,1 0 1,0 8-1,-2-10 38,0 0 0,-1 0 0,1 0 0,-1 0 0,1 0 0,-1 0 0,0-1 0,0 1-1,0 0 1,0 0 0,-1-1 0,1 1 0,-1-1 0,0 1 0,0-1 0,0 0 0,0 0 0,0 0 0,0 0 0,0 0 0,-1 0 0,1 0 0,0-1 0,-1 1 0,-4 1 0,-2 1-76,-1 1-1,0-2 1,0 1 0,0-2 0,-20 4 0,25-5 80,0-1 1,0 1-1,0-1 0,0-1 0,-7 0 0,-24-12-160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6.430"/>
    </inkml:context>
    <inkml:brush xml:id="br0">
      <inkml:brushProperty name="width" value="0.05" units="cm"/>
      <inkml:brushProperty name="height" value="0.05" units="cm"/>
    </inkml:brush>
  </inkml:definitions>
  <inkml:trace contextRef="#ctx0" brushRef="#br0">131 85 20164,'2'-1'153,"-1"-1"0,0 0 0,0 0 0,0 0 0,-1-1 0,1 1 0,0 0 0,-1 0 1,1 0-1,-1-1 0,0 1 0,0 0 0,0 0 0,0-1 0,-1-3 0,1 5-117,0 1 1,0-1 0,-1 0 0,1 1 0,0-1-1,0 1 1,-1-1 0,1 1 0,-1-1 0,1 1 0,-1-1-1,1 1 1,0-1 0,-1 1 0,0-1 0,1 1-1,-1 0 1,1-1 0,-1 1 0,1 0 0,-1 0-1,0-1 1,-1 1 40,0 0 0,1 0 0,-1 0-1,0 0 1,1 0 0,-1 0 0,0 1-1,1-1 1,-1 0 0,0 1 0,1-1-1,-3 2 1,-4 2-31,1 0 0,0 1-1,0 0 1,0 0 0,0 0-1,1 1 1,0 0 0,0 0-1,1 1 1,0-1-1,0 1 1,0 0 0,1 1-1,-5 9 1,8-13-64,-1 0 0,0-1-1,1 1 1,0 0 0,0 0-1,0 0 1,0 0 0,1 0 0,0 0-1,-1 0 1,1 0 0,1 0 0,-1 0-1,1 0 1,-1 0 0,1 0-1,0 0 1,1 0 0,-1 0 0,1-1-1,-1 1 1,1 0 0,0-1-1,1 1 1,-1-1 0,0 0 0,1 0-1,0 0 1,0 0 0,0 0 0,5 3-1,19 11-224,36 17-1,12 7-53,-55-28 254,-1 1 0,-1 0 0,0 2 0,-1 0 0,-1 1 0,-1 0 0,0 1-1,-1 1 1,22 40 0,-30-49 38,-1 1-1,0 0 0,-1 1 0,0-1 1,-1 1-1,0 0 0,-1 0 1,0 0-1,-1 0 0,0 0 0,-1 1 1,0-1-1,-1 0 0,0 0 1,-1 0-1,-1 0 0,0 0 0,0-1 1,-1 1-1,-10 19 0,8-21 40,-1 0 0,0 1-1,0-2 1,-1 1-1,0-1 1,-1-1 0,-13 12-1,19-18-12,0 1 1,-1 0-1,1-1 0,-1 0 0,0 1 1,0-2-1,0 1 0,0 0 0,0-1 1,0 0-1,0 0 0,-1 0 0,1 0 1,0-1-1,-1 1 0,1-1 0,0 0 1,-1 0-1,1-1 0,-1 0 0,1 1 1,0-1-1,-7-3 0,8 2-8,0 1 0,0-1-1,0 0 1,0-1 0,1 1 0,-1 0 0,1-1-1,-1 0 1,1 1 0,0-1 0,0 0-1,0 0 1,0 0 0,0 0 0,1-1-1,0 1 1,-1 0 0,1-1 0,1 1-1,-1-1 1,0 1 0,1-1 0,-1 1 0,1-1-1,1-4 1,-1-4-5,1-1 1,1 0-1,0 1 0,1 0 0,9-24 1,5-7-50,2 2 1,2 0 0,2 1-1,49-65 1,132-132-116,-67 81 147,-133 152 11,2-3 8,0-1 0,0 1 0,6-14 0,-11 21-9,0-1 1,-1 0-1,1 0 1,-1 1-1,0-1 1,1 0 0,-1 0-1,0 0 1,1 0-1,-1 0 1,0 0-1,0 1 1,1-1-1,-1 0 1,0 0 0,0 0-1,0 0 1,0 0-1,-1 0 1,1 0-1,0 0 1,0 0-1,0 1 1,-1-1 0,1 0-1,-1 0 1,1 0-1,0 0 1,-1 1-1,1-1 1,-1 0 0,0 0-1,1 1 1,-1-1-1,0 0 1,1 1-1,-1-1 1,0 1-1,0-1 1,1 1 0,-1-1-1,0 1 1,0 0-1,-1-1 1,-5 0 1,1 0-1,-1 0 1,1 1 0,-1 0 0,1 0-1,-1 0 1,1 1 0,-1 0 0,1 0 0,0 1-1,-12 4 1,2 0 12,-1 1 0,2 1 0,-20 12 0,25-13-15,1-1 1,0 1-1,0 1 0,-8 10 0,14-15-46,0 0 0,1 0 0,-1 0-1,1 1 1,0-1 0,0 1 0,0-1-1,1 1 1,-1 0 0,1 0 0,0 0-1,0-1 1,0 1 0,0 1 0,1 3-1,0-6-8,0 0 0,1 0 0,-1 0 0,1 0 0,-1-1 0,1 1 0,0 0 0,0 0 0,-1 0 0,1-1 0,1 1 0,-1 0 0,0-1 0,0 1 0,1-1 0,-1 0 0,0 1 0,1-1 0,-1 0 0,1 0 0,0 0 0,0 0 0,-1 0 0,1 0 0,0 0 0,0-1 0,0 1 0,0-1 0,-1 1 0,1-1 0,0 0 0,2 1 0,7 0-87,1 0 1,-1-1-1,0 0 1,16-3-1,35-6-509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6.923"/>
    </inkml:context>
    <inkml:brush xml:id="br0">
      <inkml:brushProperty name="width" value="0.05" units="cm"/>
      <inkml:brushProperty name="height" value="0.05" units="cm"/>
    </inkml:brush>
  </inkml:definitions>
  <inkml:trace contextRef="#ctx0" brushRef="#br0">317 0 17148,'-11'0'368,"0"1"0,-1-1 1,1 2-1,0 0 0,-1 0 1,1 1-1,-16 7 1,-71 36 1132,94-44-1383,-9 5 67,0 1-1,0 0 1,0 1-1,2 0 1,-1 1 0,-13 14-1,24-23-169,1 0-1,-1-1 1,0 1 0,1 0-1,-1-1 1,0 1-1,1 0 1,-1 0 0,1 0-1,0 0 1,-1 0-1,1-1 1,0 1 0,-1 0-1,1 0 1,0 0-1,0 0 1,0 0 0,0 0-1,0 0 1,0 0-1,0 0 1,0 0-1,0 0 1,1 1 0,-1-1-10,1 0 1,0 0 0,0 0 0,0 0-1,0 0 1,0 0 0,0 0 0,0-1-1,0 1 1,0 0 0,1-1-1,-1 1 1,0-1 0,0 1 0,0-1-1,2 1 1,8 1-68,1 0 0,0 0 0,16 0 0,-19-2-15,58 3-449,-41-4 180,-1 2 1,1 1-1,0 1 0,-1 1 0,36 11 1,-58-14 315,0 0 1,-1 0 0,1 1-1,-1-1 1,1 1-1,-1-1 1,1 1 0,-1 0-1,0-1 1,0 1-1,0 0 1,0 1 0,2 2-1,-3-3 39,0 0 0,-1-1 0,1 1 0,-1-1 0,1 1 1,-1 0-1,0-1 0,1 1 0,-1 0 0,0-1 0,0 1 0,-1 0 0,1-1 0,0 1 0,0 0 0,-1-1 0,1 1 0,-1 0 0,1-1 0,-1 1 0,0-1 0,0 1 0,0-1 0,-1 2 0,-8 10 119,-1 0-1,-1-1 1,0 0-1,-1-1 1,0 0-1,0-1 1,-1-1-1,0 0 1,-29 12-1,38-19-213,0 0-1,0 0 1,-1-1-1,1 0 1,-1 0-1,1 0 0,-7 0 1,11-1 72,0 0 0,0 0 0,0 0 0,0 0 0,0 0-1,0 0 1,0 0 0,0 0 0,0-1 0,1 1 0,-1 0 0,0-1 0,0 1 0,0 0 0,0-1 0,1 1 0,-1-1 0,0 1-1,0-1 1,1 0 0,-1 1 0,0-1 0,1 0 0,-1 1 0,1-1 0,-1 0 0,1 0 0,-1 0 0,1 1 0,0-1-1,-1 0 1,1 0 0,0 0 0,-1 0 0,1 0 0,0 0 0,0 0 0,0 0 0,0 1 0,0-1 0,0 0 0,0 0 0,0 0-1,1 0 1,-1 0 0,0 0 0,0 0 0,1 0 0,0-1 0,12-24-337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7.672"/>
    </inkml:context>
    <inkml:brush xml:id="br0">
      <inkml:brushProperty name="width" value="0.05" units="cm"/>
      <inkml:brushProperty name="height" value="0.05" units="cm"/>
    </inkml:brush>
  </inkml:definitions>
  <inkml:trace contextRef="#ctx0" brushRef="#br0">1 193 14563,'1'2'170,"1"-1"0,-1 1 0,1 0 0,0-1 0,0 1 1,-1-1-1,1 0 0,0 0 0,0 0 0,0 0 0,0 0 0,1 0 0,-1 0 0,0-1 0,0 1 0,0-1 0,1 1 0,-1-1 0,0 0 1,0 0-1,5 0 0,5-1 345,0 0 1,20-3-1,-21 1-272,1 0 0,-1 0 0,0-1 0,-1-1 0,1 0 0,-1 0 0,0-1 0,16-12 0,-23 16-181,1-1 0,0-1 1,-1 1-1,1 0 0,-1-1 0,0 0 0,0 0 0,0 0 0,-1 0 0,1 0 0,-1 0 0,0-1 0,0 1 0,-1-1 0,1 1 0,-1-1 0,0 0 0,-1 0 0,1 1 0,-1-1 1,1 0-1,-2 0 0,0-6 0,1 9-45,0 0 1,0 0-1,0-1 1,-1 1-1,1 0 1,-1 0-1,0 0 1,0 0-1,0 0 1,0 0-1,0 0 1,0 1-1,0-1 1,0 0-1,-1 0 1,1 1 0,-1-1-1,1 1 1,-1-1-1,0 1 1,1 0-1,-1 0 1,0 0-1,0 0 1,0 0-1,0 0 1,0 0-1,0 1 1,0-1-1,0 0 1,0 1-1,0 0 1,-1 0-1,1 0 1,0 0-1,0 0 1,0 0-1,0 0 1,-4 1-1,-1 1-8,1 0-1,-1 0 1,1 1-1,-1 0 0,1 0 1,0 1-1,0-1 1,0 1-1,1 0 0,-1 1 1,-5 6-1,3-2-12,1 1-1,0 0 1,0 0-1,1 0 0,1 1 1,0 0-1,0 0 1,1 0-1,1 1 1,-1-1-1,0 14 1,3-19-4,0 1 0,1-1 1,0 1-1,0 0 0,0-1 1,1 1-1,0-1 0,1 0 1,3 12-1,-3-14-3,0 0 0,0 0 1,0 0-1,0-1 0,1 1 1,0-1-1,0 1 0,0-1 0,0 0 1,0 0-1,1 0 0,-1 0 1,1-1-1,0 0 0,6 4 0,-2-3-96,0-1-1,0 1 0,0-1 1,0 0-1,0-1 0,0 0 0,1-1 1,-1 1-1,1-1 0,-1-1 0,0 0 1,1 0-1,-1-1 0,0 0 0,8-2 1,0-2-52,-1 0 1,0-1-1,0 0 1,0-1 0,-1-1-1,22-17 1,19-23-368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8.177"/>
    </inkml:context>
    <inkml:brush xml:id="br0">
      <inkml:brushProperty name="width" value="0.05" units="cm"/>
      <inkml:brushProperty name="height" value="0.05" units="cm"/>
    </inkml:brush>
  </inkml:definitions>
  <inkml:trace contextRef="#ctx0" brushRef="#br0">89 1 14971,'-9'8'135,"2"0"0,-1 1 0,1 0 0,0 0 0,1 1 0,0 0 0,0 0-1,1 0 1,1 0 0,0 1 0,0 0 0,1 0 0,0 0 0,1 1 0,-1 10 0,0 8 34,1 0 0,2 0 0,1 0 1,8 47-1,-4-43 83,14 44-1,-16-68-136,0 1 0,1-2 0,0 1 0,1 0 0,0-1 0,1 0 0,0 0 0,11 13 0,-14-19-49,-1-1 1,1 1 0,0-1-1,0 0 1,1 1 0,-1-2-1,0 1 1,1 0 0,-1 0-1,1-1 1,0 0 0,-1 0 0,1 0-1,0 0 1,0-1 0,0 1-1,-1-1 1,1 0 0,0 0-1,0 0 1,0-1 0,0 1-1,-1-1 1,1 0 0,0 0 0,0 0-1,-1-1 1,1 1 0,-1-1-1,5-3 1,2-1 67,-1-1-1,1 0 1,-2 0-1,1-1 1,-1 0 0,0 0-1,0-1 1,-1 0-1,7-12 1,4-13 10,-2-1 0,-1-1 0,-2 0 0,-1-1 0,12-68 0,-21 87-84,1 0 0,-2 0 0,0 0 0,-1 0 0,-1 0 0,-5-34 0,-1 35 27,6 17-84,0 0-1,0 0 0,-1 0 1,1-1-1,0 1 0,0 0 1,0 0-1,0 0 1,-1 0-1,1 0 0,0 0 1,0 0-1,0 0 0,-1 0 1,1 0-1,0 0 0,0 0 1,0 0-1,-1 0 0,1 0 1,0 0-1,0 0 1,0 0-1,-1 0 0,1 0 1,0 0-1,0 1 0,0-1 1,0 0-1,-1 0 0,1 0 1,0 0-1,0 0 1,0 0-1,0 1 0,0-1 1,0 0-1,-1 0 0,1 0 1,0 0-1,0 1 0,-2 2 17,1 0 0,-1 1 0,1-1 0,-1 1 0,1-1 0,0 1 0,0 4 0,-5 31 45,2 0 0,1 0 0,4 60 0,1-75-182,1 0 0,1 0 1,1 0-1,1 0 0,1-1 0,19 43 0,-24-63 10,0 0 0,0 1 0,0-1 0,0 0 0,0 0 0,0 0 0,1-1-1,0 1 1,4 4 0,-6-7-4,0 1 0,1-1 0,-1 1 0,0-1 0,0 1 0,0-1-1,0 0 1,0 1 0,0-1 0,1 0 0,-1 0 0,0 0 0,0 0 0,0 0 0,1 0-1,-1 0 1,0-1 0,0 1 0,0 0 0,0 0 0,0-1 0,1 1 0,-1-1 0,0 1-1,0-1 1,0 0 0,0 1 0,0-1 0,0 0 0,-1 0 0,1 1 0,0-1 0,1-1-1,3-5-177,0-1 0,0 1 0,0-1 0,-1 0 0,0 0-1,4-11 1,12-36-785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8.698"/>
    </inkml:context>
    <inkml:brush xml:id="br0">
      <inkml:brushProperty name="width" value="0.05" units="cm"/>
      <inkml:brushProperty name="height" value="0.05" units="cm"/>
    </inkml:brush>
  </inkml:definitions>
  <inkml:trace contextRef="#ctx0" brushRef="#br0">134 1 18364,'-46'50'2102,"22"-25"-1189,-28 38 1,51-62-913,0 1 0,0-1 1,0 0-1,0 0 0,0 1 0,0-1 1,0 0-1,1 1 0,-1-1 0,1 1 1,-1-1-1,1 1 0,-1-1 0,1 1 1,0-1-1,0 1 0,0 0 1,0-1-1,0 1 0,0-1 0,0 1 1,1-1-1,-1 1 0,0-1 0,1 1 1,-1-1-1,1 1 0,0-1 0,-1 1 1,1-1-1,0 0 0,0 0 0,0 1 1,0-1-1,0 0 0,0 0 1,0 0-1,0 0 0,1 0 0,-1 0 1,2 1-1,6 3-151,1 0 0,0-1 1,0 0-1,0-1 0,12 3 1,1 1 4,-13-4 74,56 22-354,-61-23 435,0 1 1,0 0-1,0 0 1,0 0-1,0 1 0,-1-1 1,0 1-1,0 0 1,6 8-1,-9-11 22,0 0 0,-1 0 0,1 0 1,0 0-1,-1 0 0,0 0 0,1 0 0,-1 1 0,0-1 0,1 0 0,-1 0 0,0 0 0,0 1 0,0-1 1,0 0-1,0 0 0,0 0 0,0 0 0,-1 1 0,1-1 0,0 0 0,-1 0 0,1 0 0,-1 0 1,1 0-1,-1 0 0,1 0 0,-1 0 0,0 0 0,0 0 0,1 0 0,-1 0 0,0 0 0,0 0 1,0-1-1,0 1 0,0 0 0,0-1 0,-2 2 0,-4 2 154,0-1 1,0 1-1,0-1 1,-11 3-1,18-6-177,-8 2-20,0 0 1,1 0-1,-1 0 1,0-1-1,0 0 1,0 0 0,0-1-1,0 0 1,0-1-1,-8-1 1,15 2-19,1 0-1,-1 0 1,1 0-1,0-1 1,-1 1 0,1 0-1,-1 0 1,1 0-1,0 0 1,-1-1 0,1 1-1,0 0 1,-1 0-1,1-1 1,0 1 0,-1 0-1,1-1 1,0 1-1,0 0 1,-1-1 0,1 1-1,0-1 1,0 1-1,0 0 1,0-1 0,0 1-1,-1-1 1,1 1-1,0 0 1,0-1 0,0 1-1,0-1 1,0 1-1,0 0 1,0-1 0,0 1-1,0-1 1,1 1-1,-1-1 1,0 1 0,0 0-1,0-1 1,0 1-1,1-1 1,12-17-463,9 0-134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9.147"/>
    </inkml:context>
    <inkml:brush xml:id="br0">
      <inkml:brushProperty name="width" value="0.05" units="cm"/>
      <inkml:brushProperty name="height" value="0.05" units="cm"/>
    </inkml:brush>
  </inkml:definitions>
  <inkml:trace contextRef="#ctx0" brushRef="#br0">80 526 16147,'-2'10'458,"0"1"1,-1-1-1,0 0 0,0 0 0,-8 14 0,6-13-9,1 0-1,0 1 1,-5 22 0,8-30-316,0 1 0,1 0 0,0-1 0,0 1 0,0 0 0,0 0 0,1-1 0,0 1 0,0 0 0,2 7 0,-2-10-72,1 1-1,-1-1 0,1 0 1,-1 0-1,1 0 1,0 1-1,-1-2 0,1 1 1,0 0-1,1 0 1,-1-1-1,0 1 0,0-1 1,1 1-1,-1-1 0,1 0 1,-1 0-1,1 0 1,-1-1-1,5 2 0,1-1 15,0 0 0,0 0 0,1-1 0,-1 0 0,0-1 0,1 0 0,-1 0 0,0-1 0,0 0 0,0 0 0,0 0 0,0-1 0,14-8 0,-7 2-13,0 0-1,0-1 0,-1 0 0,0-1 1,19-21-1,-18 15-76,0-1 1,-2-1-1,0 0 0,-1-1 1,-1 0-1,-1-1 0,0 0 1,-2 0-1,-1-1 0,0 0 1,-2-1-1,0 1 0,-2-1 1,0 0-1,-2 0 0,0 0 1,-2 0-1,0 0 0,-2 0 1,-5-23-1,6 35-13,-1 0 0,0 1 0,-1-1 0,0 1 0,0 0 0,-1 0 0,-1 0 0,1 1 0,-2 0 0,-12-15 0,13 18 6,-1 0-1,1 0 1,-1 1-1,-1 0 1,1 0 0,-1 1-1,1 0 1,-1 0-1,-1 1 1,1 0 0,0 0-1,-1 1 1,-16-3-1,13 4 16,0 0-1,-1 1 0,1 1 0,0-1 1,0 2-1,0 0 0,0 0 0,0 1 1,1 0-1,-14 7 0,17-7 9,0 1 1,0 0-1,1 1 0,-1-1 0,1 2 1,0-1-1,1 1 0,-1 0 0,1 0 1,0 1-1,1 0 0,-1 0 0,1 0 1,-6 13-1,9-17 1,1 0 1,0 1 0,0-1 0,0 0-1,0 1 1,0-1 0,0 1-1,1 0 1,0-1 0,0 1 0,0-1-1,0 1 1,1 0 0,-1-1-1,1 1 1,1 3 0,0-2 0,0 0 0,0 0 0,1 0 0,0-1 0,0 1 1,0-1-1,1 0 0,-1 0 0,8 6 0,5 3-5,0-2 0,1 0 0,0-1 1,28 13-1,61 20-114,-75-33 57,-1 2 0,0 1 1,-2 1-1,46 31 0,-68-41 43,-1 1 0,0-1 1,0 1-1,0 1 0,-1-1 0,1 1 0,-1 0 0,-1 0 0,1 0 0,-1 0 0,3 7 0,-2 2-3,1 0 0,-2 0-1,3 29 1,-6-39-33,1-1-1,0 1 1,0 0-1,0-1 0,0 1 1,1-1-1,0 1 1,0-1-1,0 0 1,0 1-1,1-1 0,3 5 1,-4-8 25,0 1 0,0 0 0,0 0 0,1-1 0,-1 0 0,0 1 0,1-1 0,-1 0 0,1 0 0,-1 0 0,1 0-1,0-1 1,-1 1 0,1-1 0,0 1 0,-1-1 0,1 0 0,0 0 0,-1 0 0,1-1 0,0 1 0,-1 0 0,6-3 0,29-11-198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9.655"/>
    </inkml:context>
    <inkml:brush xml:id="br0">
      <inkml:brushProperty name="width" value="0.05" units="cm"/>
      <inkml:brushProperty name="height" value="0.05" units="cm"/>
    </inkml:brush>
  </inkml:definitions>
  <inkml:trace contextRef="#ctx0" brushRef="#br0">97 601 17484,'-10'11'374,"1"-1"0,0 1 0,0 1 0,1-1 0,1 1 0,0 1 0,1 0 0,0 0 0,1 0 0,0 0 0,1 1 0,1-1 0,0 1 0,1 0 0,0 0 0,1 28 0,1-38-324,0 0-1,1-1 1,0 1-1,0 0 1,0-1-1,0 1 1,0 0-1,1-1 0,0 1 1,-1-1-1,1 0 1,0 0-1,1 0 1,-1 0-1,1 0 1,-1 0-1,1-1 0,0 1 1,0-1-1,0 1 1,0-1-1,0 0 1,5 2-1,-2-2-37,-1 0-1,1-1 1,-1 1-1,1-1 1,-1 0-1,1-1 1,0 1-1,0-1 1,-1 0-1,1-1 1,0 1-1,0-1 1,-1 0-1,1-1 1,6-2-1,0-1-37,0 0-1,-1-1 0,0-1 0,0 0 0,-1 0 1,0-1-1,0 0 0,13-15 0,0-3-237,38-54 0,-44 55 135,-1-1 1,-2-1-1,0 0 0,-2-1 1,-1 0-1,7-31 1,-15 29 119,-6 21 39,3 8-26,0 1 0,-1 0 0,1 0 0,0 0 0,0 0-1,-1 0 1,1 0 0,0 1 0,0-1 0,-1 0 0,1 0 0,0 0 0,0 0 0,-1 0-1,1 0 1,0 0 0,0 0 0,0 1 0,-1-1 0,1 0 0,0 0 0,0 0-1,0 0 1,-1 1 0,1-1 0,0 0 0,0 0 0,0 0 0,0 1 0,0-1 0,0 0-1,-1 0 1,1 1 0,0-1 0,-2 5 55,0 0-1,0-1 1,0 1 0,0 0 0,1 0-1,0 0 1,0 0 0,0 0-1,1 0 1,0 7 0,4 53 217,-4-59-268,1 0 1,1 0-1,-1 0 1,1-1 0,0 1-1,0 0 1,1-1-1,-1 1 1,1-1 0,1 0-1,-1 0 1,1 0-1,6 7 1,-7-9-5,0-1-1,0 1 1,0-1 0,1 0-1,-1 0 1,0 0 0,1 0-1,-1-1 1,1 1 0,0-1 0,0 0-1,-1 0 1,1 0 0,0-1-1,0 1 1,0-1 0,0 0-1,0 0 1,0 0 0,0-1 0,0 1-1,4-2 1,4-2 1,0-1 0,-1 0 0,0 0 0,0-1 0,0-1 0,-1 1 0,0-2 0,0 1 0,-1-2 0,0 1 0,15-19 0,-5 2-12,-1 0-1,-1-1 0,22-44 0,-13 14-67,28-86 1,-45 112 61,-1 0 1,-1-1-1,-2 0 1,2-55-1,-7 79 13,0 0-1,-1 1 0,1-1 1,-2 0-1,1 1 1,-3-7-1,4 12 1,-1 0 1,1 0 0,-1 0-1,1 0 1,0 1-1,-1-1 1,0 0 0,1 0-1,-1 0 1,1 1-1,-1-1 1,0 0 0,1 1-1,-1-1 1,0 1-1,0-1 1,0 1-1,-1-2 1,1 2 1,0 0 1,0 0-1,0 1 0,0-1 0,0 0 1,0 0-1,0 0 0,0 1 0,0-1 1,0 0-1,0 1 0,0-1 0,1 1 1,-1-1-1,0 1 0,0-1 0,0 1 1,1 0-1,-1-1 0,0 1 0,1 0 1,-2 1-1,-4 5 15,0 1 0,1-1 0,-1 1 0,2 1 0,-1-1 0,-3 11 0,-19 59 38,23-65-50,-6 23-4,1 1 0,2 1 0,1-1 1,2 1-1,1 39 0,3-52-2,2-1 1,0 1-1,2 0 1,1-1-1,0 0 1,2 0-1,1-1 1,19 41-1,-23-56 21,1 0 1,0 0-1,0-1 0,0 1 0,1-1 0,0 0 0,1-1 0,0 0 0,-1 0 1,10 6-1,-12-10-8,-1 0 0,0-1-1,1 1 1,-1-1 0,1 0 0,-1 0 0,1 0 0,0 0 0,-1-1 0,1 1 0,0-1 0,-1 0-1,1 0 1,0-1 0,-1 1 0,1-1 0,0 1 0,-1-1 0,1 0 0,-1-1 0,1 1 0,-1-1 0,1 1-1,-1-1 1,0 0 0,0 0 0,4-4 0,5-4 65,-1-1-1,0 0 1,-1-1 0,0 0-1,-1 0 1,12-22 0,-6 7 33,-2-1 1,14-39-1,-14 27-159,-2 0 0,-1-1 0,-3 0 0,5-82 0,-12 115 8,0 1 0,-1 0 0,0 0 0,-2-11 1,3 17 33,0 0 0,0 0 0,-1 0 0,1 0 0,0 0 0,0 0 0,-1 1 0,1-1 0,0 0 0,-1 0 0,1 0 0,-1 1 0,1-1 0,-1 0 0,1 1 0,-1-1 0,0 0 0,1 1 0,-1-1 0,0 1 0,1-1 0,-1 1 0,0-1 0,0 1 0,1-1 0,-1 1 0,0 0 0,0 0 0,0-1 0,0 1 0,0 0 0,1 0 0,-1 0 0,0 0 0,0 0 0,0 0 0,0 0 0,0 0 0,0 0 0,0 0 0,1 1 0,-1-1 0,-2 1 0,0 1-3,0 1 0,0 0 0,0-1 1,1 1-1,-1 0 0,1 0 0,0 1 1,-1-1-1,2 0 0,-1 1 0,0 0 1,1-1-1,-1 1 0,1 0 0,-2 7 0,3-8 8,-9 29-23,1 1 0,2 0 0,2 1 1,1-1-1,1 1 0,2 0 0,2-1 0,0 1 0,3-1 0,0 0 0,3 0 0,0 0 0,2-1 1,2 0-1,1-1 0,1-1 0,29 48 0,-39-73 15,-1-1 0,1 1 0,0-1 0,0 0 1,0 0-1,0 0 0,9 5 0,-13-8 9,1-1-1,0 0 1,-1 1 0,1-1 0,0 1 0,0-1 0,-1 0-1,1 0 1,0 0 0,0 1 0,0-1 0,-1 0-1,1 0 1,0 0 0,0 0 0,0 0 0,0 0-1,-1-1 1,1 1 0,0 0 0,0 0 0,-1-1 0,2 1-1,-1-1 2,0 0 0,0 0-1,0-1 1,0 1 0,-1 0-1,1 0 1,0-1-1,-1 1 1,1 0 0,-1-1-1,1 1 1,-1 0 0,0-1-1,1 1 1,-1-1-1,0 1 1,0-1 0,0-1-1,0-10 4,0 0 1,-1 0-1,-1 0 0,-5-23 0,-20-56 48,13 48-35,-2-7 4,-35-128 137,45 149-90,1 0-1,1 0 1,2 0 0,1-33 0,1 59-56,0 1-1,0 0 1,1 0 0,-1-1 0,1 1-1,0 0 1,0 0 0,0 0 0,0 0-1,1 0 1,-1 0 0,1 0 0,0 0-1,-1 1 1,1-1 0,1 1 0,-1-1-1,4-2 1,-4 3-18,1 1 0,-1-1-1,1 1 1,0 0 0,0 0-1,-1 0 1,1 0 0,0 1-1,0-1 1,0 1 0,0 0-1,0-1 1,0 1 0,0 1-1,0-1 1,0 0 0,0 1-1,-1-1 1,1 1 0,4 2-1,8 3-77,0 1 0,-1 0 0,0 1 0,20 16-1,-19-13 64,1-1-1,0 0 1,18 8-1,23-2-137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53.265"/>
    </inkml:context>
    <inkml:brush xml:id="br0">
      <inkml:brushProperty name="width" value="0.05" units="cm"/>
      <inkml:brushProperty name="height" value="0.05" units="cm"/>
    </inkml:brush>
  </inkml:definitions>
  <inkml:trace contextRef="#ctx0" brushRef="#br0">65 267 11330,'-20'76'361,"4"0"-1,-8 104 1,21-135-260,2 1 0,2-1 0,1 0 0,3 0 1,15 61-1,-16-89-44,1 1 0,1-1 0,1 0-1,1-1 1,0 0 0,1 0 0,1 0 0,17 21 0,-20-29 6,0 0-1,1-1 1,-1 0-1,1-1 1,1 0-1,-1 0 1,1 0-1,0-1 1,0-1-1,1 1 1,0-2-1,-1 1 1,1-1-1,0-1 1,1 0-1,12 2 1,-11-4 60,0 0 0,0 0 0,0-1-1,0-1 1,0 0 0,0 0 0,0-2 0,20-7 0,-16 4 64,0-1 1,0-1-1,-1 0 0,0-1 0,19-17 0,-13 7 59,-1 0 0,-1-1 1,0-1-1,-2 0 0,-1-2 0,-1 0 0,17-35 0,-18 26-99,-2 0 0,0-1 0,-3 0 0,0-1 0,-3 0-1,0-1 1,-3 1 0,-1-1 0,-1 0 0,-5-37 0,1 48-230,0-1-1,-2 1 1,0 1-1,-2-1 1,-1 1-1,0 0 1,-2 1-1,-1 0 1,-1 1-1,-1 0 1,0 1-1,-2 0 1,-1 1 0,-32-33-1,37 43 123,-1 2-1,1-1 1,-1 1 0,-1 1-1,1 0 1,-1 1 0,-1 1-1,1-1 1,-1 2 0,0 0 0,0 1-1,0 0 1,0 1 0,0 1-1,-1 0 1,1 1 0,-16 2-1,-51 10-102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5.499"/>
    </inkml:context>
    <inkml:brush xml:id="br0">
      <inkml:brushProperty name="width" value="0.05" units="cm"/>
      <inkml:brushProperty name="height" value="0.05" units="cm"/>
    </inkml:brush>
  </inkml:definitions>
  <inkml:trace contextRef="#ctx0" brushRef="#br0">51 9 15707,'-7'12'281,"1"1"-1,0-1 1,1 1 0,0 0-1,1 1 1,1-1-1,0 1 1,-2 26-1,3 7 211,6 59-1,-1-51-128,-2-23-138,1 25 805,-5 70 1,3-127-1017,0 0 0,0 0 0,0 0 1,0-1-1,-1 1 0,1 0 0,0 0 0,0 0 0,0 0 0,0 0 0,0 0 1,0 0-1,0 0 0,0 0 0,-1 0 0,1 0 0,0 0 0,0 0 0,0 0 1,0 0-1,0 0 0,0 0 0,0 0 0,-1 0 0,1 0 0,0 0 0,0 0 1,0 0-1,0 0 0,0 0 0,0 0 0,0 0 0,0 1 0,0-1 0,-1 0 1,1 0-1,0 0 0,0 0 0,0 0 0,0 0 0,0 0 0,0 0 1,0 0-1,0 0 0,0 1 0,0-1 0,0 0 0,0 0 0,0 0 0,0 0 1,0 0-1,0 0 0,0 0 0,0 1 0,0-1 0,0 0 0,0 0 0,0 0 1,0 0-1,0 0 0,0 0 0,0 0 0,0 0 0,0 1 0,0-1 0,0 0 1,0 0-1,-4-8 297,2-18-25,1 0 1,1 0-1,1 1 0,6-39 0,-3 29-136,18-125 90,-17 134-286,1 1-1,1 0 1,2 0 0,13-28 0,-20 49 23,0 0 0,0 0 0,1 0 0,0 0 0,0 0 0,0 1 0,0-1 0,1 1 0,-1 0 0,1 0 0,0 0 0,4-3 0,-5 5 3,-1 0 0,1 0 0,-1 0 0,1 1 0,-1-1 1,1 0-1,0 1 0,-1 0 0,1 0 0,0 0 0,-1 0 0,1 0 0,0 0 0,-1 0 0,1 1 0,0 0 0,-1-1 1,1 1-1,-1 0 0,1 0 0,-1 0 0,0 1 0,3 1 0,1 0-28,0 1 1,-1-1-1,1 2 0,-1-1 0,0 0 0,0 1 1,-1 0-1,1 0 0,-1 1 0,0-1 0,4 9 1,-7-13 42,-1 0 1,0 0 0,0 0-1,0 0 1,0 0 0,0 0 0,0 0-1,0 0 1,0-1 0,0 1-1,0 0 1,-1 0 0,1 0-1,0 0 1,0 0 0,-1 0-1,1-1 1,-1 1 0,1 0 0,-1 0-1,1-1 1,-1 1 0,1 0-1,-1-1 1,0 1 0,1 0-1,-1-1 1,0 1 0,0-1-1,1 1 1,-1-1 0,0 1 0,0-1-1,0 0 1,0 1 0,0-1-1,-1 0 1,-38 8-32,37-7 30,-9 0-49,-13 2-250,1 0 0,0-2 0,-33-3 0,53 1-155,8 1 216,14-1 30,-9 1 40,25-3-279</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4.855"/>
    </inkml:context>
    <inkml:brush xml:id="br0">
      <inkml:brushProperty name="width" value="0.05" units="cm"/>
      <inkml:brushProperty name="height" value="0.05" units="cm"/>
    </inkml:brush>
  </inkml:definitions>
  <inkml:trace contextRef="#ctx0" brushRef="#br0">0 5 9258,'2'2'162,"-1"0"1,1 0-1,-1 0 1,1 0-1,0 0 0,0 0 1,0 0-1,0-1 1,0 1-1,0-1 1,1 1-1,-1-1 0,0 0 1,1 0-1,-1 0 1,1 0-1,-1 0 0,1-1 1,-1 1-1,1-1 1,0 0-1,4 1 0,4-2 309,0 0-1,1-1 0,-1 0 1,13-4-1,6-1-281,14 0 89,0 2 0,1 2-1,55 3 1,134 19-147,-127-7-35,402 32 417,442 47-398,647 86-27,-636-22 16,-700-105-26,462 29 1,13-62-35,-91-4-28,-2 25 0,-325-8-9,520 38-4,292-33 34,-870-26-13,-64-1-8,-104-5-540,-92-3 511,-1-1-1,0 1 1,0 0 0,1 0 0,-1-1 0,0 1 0,0 0 0,1 0 0,-1-1-1,0 1 1,0 0 0,0-1 0,1 1 0,-1 0 0,0-1 0,0 1 0,0-1-1,0 1 1,0 0 0,0-1 0,0 1 0,0 0 0,0-1 0,0 1 0,0-1-1,0 1 1,0 0 0,0-1 0,0 1 0,0 0 0,0-1 0,0 1 0,-1 0 0,1-1-1,0 1 1,0 0 0,0-1 0,-1 1 0,1 0 0,0-1 0,0 1 0,-1 0-1,1-1 1,-7-6-173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6.183"/>
    </inkml:context>
    <inkml:brush xml:id="br0">
      <inkml:brushProperty name="width" value="0.05" units="cm"/>
      <inkml:brushProperty name="height" value="0.05" units="cm"/>
    </inkml:brush>
  </inkml:definitions>
  <inkml:trace contextRef="#ctx0" brushRef="#br0">11 521 15731,'-11'31'2634,"110"-138"-86,-53 53-1990,230-275 1502,-234 277-1590,-33 42 23,-8 12-290,-11 18-150,6-11 42,-140 326 309,138-319-419,-17 55 1,21-63-53,1 0-1,0 0 0,0 0 0,0 0 0,1 0 0,2 15 0,-2-22 39,0 0-1,0 0 0,0 0 0,0 0 1,0-1-1,0 1 0,1 0 1,-1 0-1,0 0 0,1 0 1,-1-1-1,1 1 0,-1 0 0,1 0 1,-1-1-1,1 1 0,-1-1 1,1 1-1,0 0 0,-1-1 0,1 1 1,0-1-1,-1 1 0,1-1 1,0 0-1,0 1 0,0-1 1,-1 0-1,1 1 0,0-1 0,0 0 1,0 0-1,0 0 0,0 0 1,-1 0-1,1 0 0,0 0 1,0 0-1,0 0 0,0 0 0,0 0 1,0-1-1,-1 1 0,2-1 1,4-1-77,0 0 0,-1-1 0,1 0 0,-1 0 0,10-8 0,32-30-296,5-11-132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6.617"/>
    </inkml:context>
    <inkml:brush xml:id="br0">
      <inkml:brushProperty name="width" value="0.05" units="cm"/>
      <inkml:brushProperty name="height" value="0.05" units="cm"/>
    </inkml:brush>
  </inkml:definitions>
  <inkml:trace contextRef="#ctx0" brushRef="#br0">107 0 17324,'-13'15'999,"1"0"1,0 1-1,-9 18 1,20-34-950,1 1 0,0-1 0,0 1 0,-1-1 0,1 1 0,0-1 0,0 1 0,-1-1 0,1 1 0,0-1 0,0 1 0,0-1 0,0 1 0,0-1 0,0 1 0,0-1 0,0 1 0,0-1 0,0 1 0,0-1 0,0 1 0,1 0 0,9 1 429,23-13-481,-20 6 47,-5 3-60,0-1 0,0 2 0,1-1 1,-1 1-1,0 0 0,1 1 0,-1 0 0,0 1 0,11 1 0,-15-1 20,-1 0 0,1 0-1,0 1 1,-1-1 0,1 1 0,-1 0 0,0 0-1,1 0 1,-1 1 0,0-1 0,0 1 0,-1-1 0,1 1-1,0 0 1,-1 0 0,0 0 0,0 1 0,0-1-1,0 0 1,0 1 0,0 0 0,0 4 0,2 3 60,-2 0 0,0 0 1,0 0-1,-1 0 0,0 1 1,-1-1-1,0 1 0,-1-1 1,0 0-1,-1 1 0,-3 13 1,0-7 130,-1-1 0,0 0 0,-1 0 0,0-1 0,-2 0 0,-14 22 0,18-31-118,-1-1 0,1 0 0,-1 0 0,0 0 0,0-1 0,-1 0 0,1 0 0,-1-1 0,0 0 0,-1 0 0,-8 3 0,14-6-195,-1 0 0,-1 0 1,1 0-1,0 0 0,0 0 0,0-1 1,0 0-1,0 0 0,-1 0 0,1 0 1,0 0-1,0 0 0,0-1 0,-1 1 1,1-1-1,0 0 0,0 0 0,0 0 1,0-1-1,1 1 0,-1-1 1,0 1-1,0-1 0,1 0 0,-1 0 1,1 0-1,0-1 0,-1 1 0,1 0 1,-3-6-1,2 3-35,0-1 1,0 0-1,1 1 1,0-1-1,0 0 1,0 0-1,1 0 1,-1 0-1,1-9 1,-2-32-879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7.064"/>
    </inkml:context>
    <inkml:brush xml:id="br0">
      <inkml:brushProperty name="width" value="0.05" units="cm"/>
      <inkml:brushProperty name="height" value="0.05" units="cm"/>
    </inkml:brush>
  </inkml:definitions>
  <inkml:trace contextRef="#ctx0" brushRef="#br0">1 72 20364,'16'-11'2001,"1"-2"-1305,4 3-312,5 0 944,4 1-343,3 5-769,0 0-481,6 1-999,-1 2 1088,10 1-248,2 0-168</inkml:trace>
  <inkml:trace contextRef="#ctx0" brushRef="#br0" timeOffset="1">921 1 17236,'3'14'1744,"-18"12"-1056,-10 4-280,-5 10 681,-2 6-105,-2 6-320,1-1-168,5-2-288,6-2-80,6-5-112,0-6-16,6-12-272,1-10-200,8-12-504,-5-2 2032,5-16-1160,2-13-48,3-15-40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7.480"/>
    </inkml:context>
    <inkml:brush xml:id="br0">
      <inkml:brushProperty name="width" value="0.05" units="cm"/>
      <inkml:brushProperty name="height" value="0.05" units="cm"/>
    </inkml:brush>
  </inkml:definitions>
  <inkml:trace contextRef="#ctx0" brushRef="#br0">232 29 15715,'-3'-3'136,"0"1"-1,0-1 0,0 1 0,0-1 0,0 1 0,0 0 1,-1 0-1,1 1 0,0-1 0,-1 1 0,0 0 1,1 0-1,-1 0 0,0 0 0,0 0 0,1 1 1,-1 0-1,0 0 0,0 0 0,0 0 0,1 0 0,-1 1 1,0 0-1,0 0 0,1 0 0,-1 0 0,0 0 1,1 1-1,-4 2 0,-4 1 92,1 1 0,0 1 1,1 0-1,0 0 0,0 1 0,0 0 1,-10 13-1,15-16-198,0 0 0,0 0 0,1 0 1,0 0-1,0 1 0,0-1 0,1 1 0,-1 0 0,1 0 0,1 0 1,-1 0-1,1 0 0,0 0 0,1 0 0,-1 11 0,2-15-30,-1 1 0,0-1 0,1 0 0,-1 0 0,1 0 0,0 1-1,0-1 1,0 0 0,0 0 0,0 0 0,0 0 0,0 0 0,1 0 0,-1-1-1,1 1 1,-1 0 0,1-1 0,3 3 0,-2-2-5,1 0-1,-1 0 1,1-1 0,-1 0-1,1 1 1,0-1 0,-1-1-1,1 1 1,0 0 0,5-1 0,1 0 5,0 0 1,1-1-1,-1-1 1,-1 1-1,1-2 1,0 1-1,17-8 1,-17 5 39,-1 0 0,0 0 0,0-1 0,0-1 0,-1 1 0,14-15 0,-18 17-3,0-1-1,0 1 0,0-1 1,-1 0-1,0 0 0,0 0 1,0-1-1,-1 1 0,0-1 1,0 1-1,0-1 0,-1 0 1,2-8-1,-3 12-33,0 1 1,0 0-1,0-1 1,0 1-1,0 0 1,0-1-1,0 1 1,-1 0-1,1 0 1,0-1-1,-1 1 1,1 0-1,-1 0 1,1 0 0,-1-1-1,0 1 1,1 0-1,-1 0 1,0 0-1,0 0 1,0 0-1,0 0 1,0 1-1,0-1 1,0 0-1,0 0 1,0 1-1,0-1 1,0 0-1,-1 1 1,1 0-1,0-1 1,0 1-1,-1-1 1,1 1-1,0 0 1,0 0-1,-1 0 1,1 0-1,0 0 1,-1 0-1,0 0 1,-3 1-90,-1-1 1,1 1 0,0 0-1,0 0 1,0 1-1,0-1 1,0 1 0,1 0-1,-6 4 1,4-3-36,1 1 1,0-1-1,0 1 0,0 1 1,0-1-1,1 1 1,-1 0-1,1 0 0,1 0 1,-1 0-1,-5 12 1,5 7-349</inkml:trace>
  <inkml:trace contextRef="#ctx0" brushRef="#br0" timeOffset="1">696 488 17772,'-24'27'1347,"-39"36"-1,42-45-769,2 1 0,0 1 0,-31 44 0,48-61-526,0 1 1,0-1-1,0 1 0,1-1 1,-1 1-1,1 0 1,0 0-1,0 3 0,0-5-44,1-1 0,0 0 0,0 0 0,0 0 0,0 1 0,1-1 0,-1 0 0,0 0-1,0 0 1,1 1 0,-1-1 0,1 0 0,-1 0 0,1 0 0,-1 0 0,1 0 0,0 0-1,-1 0 1,1 0 0,0 0 0,0 0 0,0-1 0,0 1 0,0 0 0,0 0 0,0-1-1,0 1 1,0 0 0,0-1 0,2 1 0,3 1-4,1 0 1,0-1-1,0 0 0,0 0 0,0-1 1,0 0-1,0 0 0,0-1 1,-1 1-1,1-2 0,0 1 1,0-1-1,-1 0 0,10-4 0,-2 1 31,0-2-1,-1 1 0,0-2 1,0 0-1,21-17 0,-25 17 27,0-1-1,-1 0 0,1-1 0,-2 0 0,1 0 0,10-23 0,-15 28-26,-1 0-1,1 0 1,-1 0-1,0 0 0,-1-1 1,0 1-1,0-1 1,0 0-1,0 1 1,-1-1-1,0 0 0,0 1 1,0-1-1,-1 0 1,0 1-1,0-1 1,-3-8-1,3 12-27,0-1-1,-1 1 1,0-1-1,1 1 1,-1 0-1,0-1 1,0 1 0,0 0-1,0 0 1,-1 0-1,1 1 1,0-1 0,-1 0-1,1 1 1,-1 0-1,0-1 1,1 1-1,-1 0 1,0 1 0,0-1-1,0 0 1,1 1-1,-1 0 1,0-1-1,0 1 1,0 0 0,0 0-1,-3 1 1,-4 0-232,1 1 0,-1 0 0,0 0 0,1 1 0,0 0 0,-18 9 0,-86 52-3129,85-47 2428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23.468"/>
    </inkml:context>
    <inkml:brush xml:id="br0">
      <inkml:brushProperty name="width" value="0.05" units="cm"/>
      <inkml:brushProperty name="height" value="0.05" units="cm"/>
    </inkml:brush>
  </inkml:definitions>
  <inkml:trace contextRef="#ctx0" brushRef="#br0">689 1 5945,'-73'19'464,"-6"-2"32,0-1-247,9-1 615,1 1-1000,7-4 264,8-7 224,8-6 0,6-6-464,1-8-16,1-3 24,-1-2-32</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24.415"/>
    </inkml:context>
    <inkml:brush xml:id="br0">
      <inkml:brushProperty name="width" value="0.05" units="cm"/>
      <inkml:brushProperty name="height" value="0.05" units="cm"/>
    </inkml:brush>
  </inkml:definitions>
  <inkml:trace contextRef="#ctx0" brushRef="#br0">1 1 11971,'30'1'3113,"8"-1"-3266,-31 1 144,15 0-24,-1 1 0,0 0-1,0 2 1,0 1-1,0 0 1,34 15-1,-29-8 26,44 23 111,84 28 0,255 41 273,44 14-249,-300-57-115,273 153 1,149 65 14,-214-154-25,10-29 6,-307-81-2,465 119 9,387 92 83,137-24-73,-289-98-92,-148-23-3,370 135-186,114 7 265,99-19 135,-878-145-122,289 47 131,-595-103-132,53 8 296,0 4 0,85 29 0,-143-41-182,-9-3-93,1 0-1,0 0 1,0 1 0,-1-1 0,1 1 0,0 0-1,-1-1 1,1 1 0,0 0 0,-1 0 0,3 2-1,-4-3-37,0 0 0,0 0-1,0 0 1,0 0 0,0 1-1,0-1 1,0 0 0,0 0 0,0 0-1,0 0 1,0 1 0,0-1-1,0 0 1,0 0 0,0 0-1,0 0 1,-1 1 0,1-1-1,0 0 1,0 0 0,0 0 0,0 0-1,0 0 1,0 0 0,0 1-1,-1-1 1,1 0 0,0 0-1,0 0 1,0 0 0,0 0-1,0 0 1,-1 0 0,1 0-1,0 0 1,0 0 0,0 0 0,0 0-1,-1 0 1,1 1 0,0-1-1,0 0 1,0-1 0,-15 3-54,-18-3-19,33 1 69,-44-6-12,-27-13-42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56.516"/>
    </inkml:context>
    <inkml:brush xml:id="br0">
      <inkml:brushProperty name="width" value="0.05" units="cm"/>
      <inkml:brushProperty name="height" value="0.05" units="cm"/>
    </inkml:brush>
  </inkml:definitions>
  <inkml:trace contextRef="#ctx0" brushRef="#br0">2226 311 5585,'-150'-85'2477,"-127"-60"1509,240 130-3856,-1 0-1,0 3 1,-1 1-1,0 2 1,-73-7-1,53 14-366,-1 2-1,1 3 0,-1 3 0,-111 26 0,-224 94-665,312-93 1078,2 3 1,1 3-1,1 4 1,-108 79-1,171-109-112,1 0 0,0 1-1,1 0 1,1 1 0,1 0-1,0 1 1,0 1-1,2 0 1,0 0 0,1 1-1,1 1 1,1-1-1,0 1 1,1 0 0,1 1-1,1-1 1,1 1 0,1 0-1,0 39 1,4-22-54,2 0 1,1 0-1,2 0 1,1-1 0,2 0-1,2 0 1,1-1-1,1-1 1,2 0-1,39 59 1,-19-40-18,3-2 0,2-1 0,2-2 0,3-3 0,76 62 0,-70-69 45,1-2 0,61 30 1,119 48 126,-207-102-142,101 44 84,3-5 0,2-6 1,272 54-1,-280-79-84,1-6 1,0-6-1,1-5 0,203-21 0,-178-3-53,-1-6 0,-1-6 0,-2-7 0,272-114 0,-344 120-41,120-75 1,-167 90 60,0-1 0,-2-1 1,0-1-1,-1-2 0,-2 0 0,40-54 0,-55 67 19,-1-1 0,0 0 0,-1 0 0,0-1 0,-1 1 0,0-1-1,-1-1 1,-1 1 0,0 0 0,-1-1 0,0 0 0,-1 0 0,-1 1 0,0-1 0,0 0 0,-2 0-1,0 1 1,0-1 0,-1 1 0,-1-1 0,0 1 0,-1 0 0,-1 1 0,-12-24 0,0 10 22,-1 1 0,0 0 0,-2 2 0,-1 0 1,-1 1-1,-39-28 0,-9-1-2,-86-44-1,-232-99-584,-14 25-329,287 122 876,-103-41-266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02.655"/>
    </inkml:context>
    <inkml:brush xml:id="br0">
      <inkml:brushProperty name="width" value="0.05" units="cm"/>
      <inkml:brushProperty name="height" value="0.05" units="cm"/>
    </inkml:brush>
  </inkml:definitions>
  <inkml:trace contextRef="#ctx0" brushRef="#br0">383 149 11330,'-28'9'401,"0"2"-1,2 0 1,-1 2-1,1 1 1,1 1-1,1 1 1,-30 25-1,40-30-262,2 1 0,-1 0 0,1 1 0,1 0 0,0 1 0,1 1 0,1-1-1,0 1 1,1 1 0,0 0 0,1 0 0,1 0 0,-6 25 0,11-28-109,0 0-1,0 1 1,1-1 0,1 0 0,0 0 0,1 0-1,0 0 1,1 0 0,0 0 0,1-1 0,1 1-1,0-1 1,1 0 0,0-1 0,1 1 0,0-1 0,14 17-1,-3-7-35,0-1-1,1-1 1,2-1-1,-1 0 1,2-2 0,0 0-1,42 21 1,-44-28 3,1 0 1,1-1 0,-1 0 0,1-2 0,1-1-1,-1-1 1,0-1 0,1-1 0,34 0-1,-26-4 52,-1-1 0,0-1-1,0-2 1,-1-1-1,1-1 1,47-21-1,-43 13 109,-1 0-1,-1-3 1,0 0 0,-1-2 0,-2-2-1,0 0 1,-1-2 0,-2-1-1,0-2 1,-2 0 0,-1-1-1,24-42 1,-34 49 32,-2-1-1,0 0 1,-1-1 0,-2 0 0,0-1-1,-2 0 1,0 0 0,2-40-1,-7 53-109,-1-1 0,-1 0-1,0 0 1,-1 0-1,0 1 1,-1-1 0,0 1-1,-6-14 1,5 17-61,-1-1 0,0 2 0,0-1 0,-1 0 0,0 1 0,0 0 0,-1 1 0,0-1 1,-1 1-1,1 0 0,-12-6 0,2 2-111,-2 1 1,1 0 0,-1 2-1,-1 0 1,0 1 0,0 2-1,0-1 1,0 2 0,-1 1-1,-37-1 1,11 3-336,0 3 0,1 2 1,-81 16-1,56-3 33,19 2-7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05.252"/>
    </inkml:context>
    <inkml:brush xml:id="br0">
      <inkml:brushProperty name="width" value="0.05" units="cm"/>
      <inkml:brushProperty name="height" value="0.05" units="cm"/>
    </inkml:brush>
  </inkml:definitions>
  <inkml:trace contextRef="#ctx0" brushRef="#br0">2493 59 10930,'-49'-15'427,"0"2"0,-1 2 0,-93-7-1,65 17-342,-1 3 0,1 4 0,0 4 0,1 2-1,0 4 1,2 4 0,-76 29 0,17 4-45,2 7-1,-235 145 1,286-152-32,2 4 0,2 3 0,-118 121 0,147-129 9,2 2 1,2 2 0,3 3 0,2 0-1,-55 119 1,13 37 18,67-168-44,2 1-1,-9 82 1,19-99-4,1 0-1,1 0 1,2-1-1,0 1 1,10 39-1,-6-46-1,2 0-1,0 0 1,1-1-1,1 0 0,1-1 1,1-1-1,21 29 1,-5-15-1,1-2 1,2 0 0,1-2 0,1-2 0,72 49 0,-43-39 20,2-2-1,126 50 0,-81-47 19,3-4 0,0-6-1,2-4 1,232 20 0,-201-39 6,-1-7 0,1-6 1,235-40-1,27-46 65,-334 69-15,0-3 0,-2-4 0,95-53 1,-83 33 143,145-113 1,-191 131-140,-2 0 0,-2-3 1,-1-1-1,-1-1 0,45-73 0,-56 75-30,-1-1 1,-1 0-1,-2-2 0,14-51 1,-25 69-46,-1 0-1,0-1 1,-2 0 0,0 0 0,-1 1-1,-2-1 1,0 0 0,-1 0-1,-1 0 1,-7-27 0,1 20-14,-1 0 0,-1 1 0,-1 0 0,-2 1 0,-1 1-1,0 0 1,-26-30 0,15 24-11,-2 2 0,-2 0-1,0 2 1,-58-39 0,31 30-23,-1 2 0,-75-31 0,-128-31-106,110 53 27,-2 7 0,-174-19 0,-326 15-51,248 44 73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6.071"/>
    </inkml:context>
    <inkml:brush xml:id="br0">
      <inkml:brushProperty name="width" value="0.05" units="cm"/>
      <inkml:brushProperty name="height" value="0.05" units="cm"/>
    </inkml:brush>
  </inkml:definitions>
  <inkml:trace contextRef="#ctx0" brushRef="#br0">462 1 18092,'-5'1'1392,"-17"21"-1096,-7 8-128,-6 20 632,-4 6-367,-6 8-265,2 7-48,3-4-40,0-4-8,9-10-56,2-9-112,3-18-336,5-10-225,2-19 537,0-17-104,1-29-96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10.292"/>
    </inkml:context>
    <inkml:brush xml:id="br0">
      <inkml:brushProperty name="width" value="0.05" units="cm"/>
      <inkml:brushProperty name="height" value="0.05" units="cm"/>
    </inkml:brush>
  </inkml:definitions>
  <inkml:trace contextRef="#ctx0" brushRef="#br0">1 231 13395,'16'-9'425,"0"0"0,0 1 0,1 0 0,1 1 0,25-6 0,93-14 191,-108 23-423,247-34 275,280 0-1,283 35-488,-434 5 107,136 3-39,1 28 12,-456-23-59,-36-3 10,1-2-1,0-2 1,71-4-1,-115 0 1,-2 1 1,0 0 0,0-1 0,-1 1 0,1-1 0,0 0 0,0 0 0,0 0 0,-1 0 0,1-1 0,-1 0 0,6-3 0,-9 5-9,0 0-1,1-1 1,-1 1-1,0 0 1,0-1 0,0 1-1,0-1 1,0 1 0,0 0-1,0-1 1,0 1 0,0 0-1,0-1 1,0 1 0,0-1-1,-1 1 1,1 0 0,0-1-1,0 1 1,0 0 0,0-1-1,0 1 1,-1 0-1,1 0 1,0-1 0,0 1-1,-1 0 1,1-1 0,0 1-1,-1 0 1,1 0 0,0 0-1,0-1 1,-1 1 0,1 0-1,0 0 1,-1 0 0,1 0-1,0 0 1,-1 0 0,1-1-1,-1 1 1,1 0-1,0 0 1,-1 0 0,0 0-1,-19-5 13,19 5-14,-150-31-47,-106-15-78,18 28-113,-295 16 1,-601 70 105,1092-64 102,40-5-391,14-2 324,23-5 87,37-8-74,25-17-30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0.279"/>
    </inkml:context>
    <inkml:brush xml:id="br0">
      <inkml:brushProperty name="width" value="0.05" units="cm"/>
      <inkml:brushProperty name="height" value="0.05" units="cm"/>
    </inkml:brush>
  </inkml:definitions>
  <inkml:trace contextRef="#ctx0" brushRef="#br0">1 522 17916,'12'-4'455,"1"0"0,-1-1-1,0 0 1,20-13 0,4-2-131,129-58 758,4 8 1,296-82-1,-96 73-1651,-297 66 201,-55 10 208,1 0-216,-1 0 1,0-2-1,0 1 0,29-14 1,-45 18 321,0-1 1,0 1-1,-1-1 0,1 1 1,0 0-1,0-1 0,0 0 1,-1 1-1,1-1 1,0 1-1,-1-1 0,1 0 1,-1 1-1,1-1 1,0 0-1,-1 0 0,0 0 1,1 1-1,-1-1 0,1-2 1,-1 2 23,0 1 1,-1-1 0,1 0 0,0 0-1,0 1 1,-1-1 0,1 0-1,-1 0 1,1 1 0,-1-1-1,1 0 1,-1 1 0,1-1-1,-1 1 1,0-1 0,1 1-1,-1-1 1,0 1 0,1-1-1,-1 1 1,0-1 0,0 1-1,1 0 1,-3-1 0,-20-6-430</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0.724"/>
    </inkml:context>
    <inkml:brush xml:id="br0">
      <inkml:brushProperty name="width" value="0.05" units="cm"/>
      <inkml:brushProperty name="height" value="0.05" units="cm"/>
    </inkml:brush>
  </inkml:definitions>
  <inkml:trace contextRef="#ctx0" brushRef="#br0">433 1 15611,'-35'13'1189,"-45"25"0,69-32-1001,-1 2 1,1-1-1,1 2 1,0-1-1,0 1 0,0 1 1,-11 15-1,-106 174 13,75-110-215,44-77 0,1 0 0,1 0 0,0 0 0,-6 22 0,11-31 11,0-1-1,0 1 0,1-1 0,-1 1 0,1 0 0,0 0 1,-1-1-1,1 1 0,1 0 0,-1-1 0,0 1 0,1 0 1,-1-1-1,1 1 0,0 0 0,0-1 0,0 1 0,0-1 1,0 1-1,1-1 0,-1 0 0,1 0 0,-1 1 0,1-1 1,0 0-1,0 0 0,0-1 0,0 1 0,0 0 1,0-1-1,3 2 0,6 3 8,0-2 0,1 1 0,0-2 0,0 1-1,0-2 1,0 1 0,0-2 0,14 1 0,108-4 160,-100 0-118,470-48 55,-488 48-83,113-15 27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1.538"/>
    </inkml:context>
    <inkml:brush xml:id="br0">
      <inkml:brushProperty name="width" value="0.05" units="cm"/>
      <inkml:brushProperty name="height" value="0.05" units="cm"/>
    </inkml:brush>
  </inkml:definitions>
  <inkml:trace contextRef="#ctx0" brushRef="#br0">0 26 16500,'0'-2'317,"1"-19"1572,0 19-1024,2 13 16,5 67 956,-6-52-1706,1 0 0,1 1 1,11 37-1,-14-60-115,1-1 1,-1 1-1,0-1 0,1 0 0,0 1 0,0-1 0,0 0 1,0 0-1,0 0 0,0-1 0,1 1 0,0 0 0,-1-1 0,1 0 1,0 1-1,0-1 0,0-1 0,0 1 0,1 0 0,-1-1 1,0 1-1,1-1 0,-1 0 0,1 0 0,-1 0 0,1-1 1,0 1-1,-1-1 0,1 0 0,0 0 0,-1 0 0,1-1 1,0 1-1,3-2 0,8-2 59,-1 0 1,1-1-1,-1 0 0,0-1 0,-1-1 1,0 0-1,13-10 0,18-16 256,-2-2-1,-1-2 0,47-54 0,-84 87-305,13-13 103,-17 16-126,0 1 1,0 0-1,0 0 1,1 0-1,-1 0 0,0 0 1,0-1-1,0 1 0,0 0 1,1 0-1,-1 0 1,0 0-1,0 0 0,0 0 1,1 0-1,-1 0 0,0-1 1,0 1-1,0 0 1,1 0-1,-1 0 0,0 0 1,0 0-1,0 0 0,1 0 1,-1 0-1,0 0 0,0 0 1,0 1-1,1-1 1,-1 0-1,0 0 0,0 0 1,0 0-1,1 0 0,-1 0 1,0 0-1,0 0 1,0 1-1,0-1 0,1 0 1,-1 0-1,0 0 0,0 0 1,0 0-1,0 1 1,0-1-1,0 0 0,0 0 1,1 0-1,-1 1 0,0-1 1,0 0-1,0 0 1,0 0-1,0 1 0,0-1 1,0 0-1,0 0 0,0 0 1,0 1-1,0-1 0,0 0 1,0 0-1,-1 1 1,1 15 14,-1-15-12,-3 25 5,3-20-9,0 1 0,0-1 0,0 0 0,1 1 0,-1-1 0,2 1 0,0 8 0,-1-14 2,0-1-1,1 1 0,-1-1 0,0 1 0,0-1 0,0 1 0,1-1 0,-1 1 0,0-1 0,1 1 0,-1-1 0,0 0 0,1 1 0,-1-1 0,1 1 0,-1-1 0,0 0 1,1 1-1,-1-1 0,1 0 0,-1 0 0,1 1 0,-1-1 0,1 0 0,-1 0 0,1 0 0,-1 0 0,2 1 0,19-5 41,21-18 7,-37 19-45,17-11 25,-8 5-37,-1 1 0,2 0 0,-1 1 1,1 1-1,28-9 0,-42 14-1,0 1-1,1 0 0,-1-1 1,0 1-1,1 0 0,-1 0 1,0 0-1,1 0 0,-1 0 1,0 0-1,1 0 0,-1 0 1,0 0-1,1 1 0,-1-1 1,0 1-1,0-1 0,1 1 1,-1-1-1,0 1 0,0 0 1,0-1-1,0 1 1,0 0-1,0 0 0,0 0 1,2 2-1,-2-1-22,0 1-1,0-1 1,-1 1 0,1-1 0,0 1-1,-1 0 1,0-1 0,1 1-1,-1 0 1,0 0 0,0-1 0,-1 1-1,0 3 1,-12 71-2421,13-76 2375,0-1 0,0 1 0,0-1 0,0 1 0,0-1 0,0 1 0,0-1 0,0 1 1,0 0-1,0-1 0,0 1 0,0-1 0,0 1 0,0-1 0,0 1 0,0-1 0,1 1 1,-1-1-1,0 0 0,0 1 0,1-1 0,-1 1 0,0-1 0,1 1 0,-1-1 0,1 1 1,10-8-869,9-24-29,-4-13-15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2.276"/>
    </inkml:context>
    <inkml:brush xml:id="br0">
      <inkml:brushProperty name="width" value="0.05" units="cm"/>
      <inkml:brushProperty name="height" value="0.05" units="cm"/>
    </inkml:brush>
  </inkml:definitions>
  <inkml:trace contextRef="#ctx0" brushRef="#br0">15 1 14739,'-7'48'2486,"2"0"-1,2 86 1,6-86-2077,3 0 1,1-1-1,3 0 0,1-1 1,21 54-1,-21-71-304,-4-5-5,2-1 0,0-1 0,2 1 0,0-1-1,19 26 1,-29-48-91,-1 1 1,0 0-1,1-1 0,-1 1 0,0-1 0,1 1 1,-1-1-1,1 1 0,-1-1 0,1 1 0,-1-1 1,1 1-1,-1-1 0,1 0 0,-1 1 0,1-1 1,0 0-1,-1 0 0,1 1 0,0-1 1,-1 0-1,1 0 0,0 0 0,-1 0 0,1 0 1,0 0-1,0 0 0,0 0-1,0-1-1,-1 0 1,1 1-1,0-1 1,-1 0-1,1 1 1,-1-1-1,1 0 1,-1 0-1,0 0 1,1 1-1,-1-1 1,0 0-1,1 0 1,-1 0-1,0 0 1,0-1-1,2-39 98,-4 9-69,-2 0 1,-2 0 0,-17-58-1,20 83-81,2 8 17,4 10-4,-1-6 25,0-1 1,0 0-1,1 0 0,-1 0 1,1-1-1,0 1 0,0 0 1,0-1-1,1 0 0,-1 0 1,1 0-1,0 0 0,0-1 1,0 0-1,0 1 1,0-1-1,1-1 0,-1 1 1,1 0-1,-1-1 0,9 1 1,-8-2 11,1 0-1,0 0 1,0 0 0,-1-1 0,1 0 0,0-1 0,-1 1 0,1-1-1,-1 0 1,1 0 0,-1 0 0,0-1 0,0 0 0,0 0 0,0-1-1,-1 1 1,7-6 0,-5 3 9,0 0 0,-1 0 0,1 0-1,-1-1 1,-1 0 0,1 0 0,-1 0 0,0 0 0,-1-1-1,1 1 1,-1-1 0,-1 0 0,2-8 0,-4 15-14,0 0 0,1 0 1,-1 1-1,0-1 1,0 0-1,0 0 1,0 0-1,-1 1 0,1-1 1,0 0-1,0 0 1,0 1-1,0-1 1,-1 0-1,1 0 0,0 1 1,-1-1-1,0-1 1,1 2-2,-1 0 1,1-1 0,-1 1-1,1 0 1,-1 0 0,1 0 0,-1-1-1,1 1 1,-1 0 0,1 0-1,-1 0 1,1 0 0,-1 0-1,1 0 1,-1 0 0,1 0 0,-1 0-1,1 0 1,-1 0 0,1 0-1,-1 1 1,-2 0-2,1 0-1,-1 0 1,1 0-1,0 0 1,-1 1 0,1-1-1,0 1 1,0 0-1,-3 3 1,0 1-4,0 1-1,0 0 1,1 0 0,0 0-1,1 1 1,-1-1 0,-3 17 0,6-22 6,0 0 1,0 1-1,1-1 1,-1 1-1,1-1 1,0 1-1,-1-1 1,1 1-1,0-1 1,1 1 0,-1-1-1,0 1 1,1-1-1,-1 0 1,1 1-1,0-1 1,0 1-1,0-1 1,0 0-1,0 0 1,0 0 0,1 0-1,-1 0 1,1 0-1,-1 0 1,1 0-1,0 0 1,0-1-1,0 1 1,4 2 0,1-1 5,1 0 1,-1-1-1,1 0 1,0 0-1,-1-1 1,1 0 0,15 0-1,61-5 32,-55 2-20,41-6 6,-43 4-15,0 1 0,0 2 0,0 0 0,38 5 0,-46 3-3,-11-2 47,-8-5-50,1 0 0,-1 0 0,0 1 0,0-1 0,0 0 0,0 0 0,0 0 0,0 0 0,0 0 0,0 0 0,0 0 0,0 1 0,0-1 0,0 0 0,0 0 1,0 0-1,0 0 0,0 0 0,0 1 0,0-1 0,0 0 0,0 0 0,0 0 0,0 0 0,0 0 0,0 0 0,0 1 0,0-1 0,0 0 0,0 0 0,0 0 0,0 0 0,0 0 1,0 0-1,0 0 0,0 1 0,-1-1 0,1 0 0,0 0 0,0 0 0,0 0 0,0 0 0,0 0 0,0 0 0,0 0 0,0 0 0,-1 0 0,0 1 15,0-1 0,0 0 0,0 0 0,0 0-1,1 1 1,-1-1 0,0 0 0,0 0 0,0-1-1,0 1 1,0 0 0,0 0 0,0 0 0,0-1 0,0 1-1,0 0 1,0-1 0,0 1 0,0-1 0,1 1-1,-1-1 1,0 1 0,0-1 0,1 0 0,-1 1-1,0-1 1,1 0 0,-1 1 0,0-2 0,-18-27 326,11 13-273,0-1 0,2 1 0,0-1 0,1 0 0,1-1 0,0 1 0,1-1 1,1 0-1,1 0 0,2-32 0,-1 49-88,0-1 0,0 0 0,0 0 1,1 0-1,-1 0 0,1 0 0,-1 0 1,1 0-1,0 1 0,0-1 0,0 0 0,0 0 1,0 1-1,0-1 0,0 1 0,0-1 1,1 1-1,-1-1 0,1 1 0,-1 0 1,1 0-1,-1 0 0,1 0 0,0 0 1,-1 0-1,1 0 0,0 0 0,0 1 1,0-1-1,0 1 0,0-1 0,0 1 0,2 0 1,4 0-549,1 1 0,-1 0 0,1 0 0,-1 1 1,0 0-1,10 4 0,-4-1-1417,-11-4 1033</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2.717"/>
    </inkml:context>
    <inkml:brush xml:id="br0">
      <inkml:brushProperty name="width" value="0.05" units="cm"/>
      <inkml:brushProperty name="height" value="0.05" units="cm"/>
    </inkml:brush>
  </inkml:definitions>
  <inkml:trace contextRef="#ctx0" brushRef="#br0">13 0 15979,'-13'19'1337,"16"-5"-1505,3-5 64,7-8 1064,5-5-384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3.179"/>
    </inkml:context>
    <inkml:brush xml:id="br0">
      <inkml:brushProperty name="width" value="0.05" units="cm"/>
      <inkml:brushProperty name="height" value="0.05" units="cm"/>
    </inkml:brush>
  </inkml:definitions>
  <inkml:trace contextRef="#ctx0" brushRef="#br0">1 0 14715,'8'27'5137,"13"47"-3735,-10-23-853,45 163 994,-54-206-1479,1-1-1,1 1 1,-1-1-1,7 10 1,-9-16-47,0 1 0,0-1 1,0 1-1,0-1 1,1 1-1,-1-1 0,0 0 1,1 0-1,-1 0 1,1 0-1,0 0 0,-1 0 1,1 0-1,0 0 0,-1-1 1,1 1-1,0-1 1,0 1-1,0-1 0,-1 0 1,1 1-1,0-1 1,0 0-1,0 0 0,2-1 1,1 0 16,-1 0-1,1-1 1,-1 0 0,0 0-1,1 0 1,-1 0 0,0-1 0,-1 0-1,1 1 1,0-1 0,4-5-1,35-42 222,-37 43-219,31-46 291,44-80 0,-54 86-271,-14 30-39,-13 17-17,0 0-1,0-1 1,0 1 0,0 0 0,0 0 0,0 0-1,1 0 1,-1 0 0,0 0 0,0 0 0,0 0-1,0-1 1,0 1 0,1 0 0,-1 0 0,0 0-1,0 0 1,0 0 0,0 0 0,1 0 0,-1 0-1,0 0 1,0 0 0,0 0 0,0 0 0,1 0-1,-1 0 1,0 0 0,0 0 0,0 0 0,0 0-1,0 1 1,1-1 0,-1 0 0,0 0 0,0 0-1,0 0 1,0 0 0,0 0 0,0 0 0,1 0-1,-1 1 1,0-1 0,0 0 0,0 0 0,0 0-1,3 31-38,-3-19 35,5 42-62,-5-50 22,1 0 0,0 0 1,0 0-1,0 0 0,1 0 1,-1-1-1,1 1 0,0-1 1,0 1-1,0-1 0,5 5 1,-6-7-25,1 0 1,-1 0-1,1 0 1,-1 0 0,1 0-1,-1-1 1,1 1-1,0-1 1,-1 1-1,1-1 1,0 0 0,-1 1-1,1-1 1,0 0-1,0 0 1,-1 0 0,1 0-1,0 0 1,-1-1-1,1 1 1,0-1-1,-1 1 1,1-1 0,0 1-1,-1-1 1,1 0-1,-1 0 1,1 0-1,1-1 1,7-5-218,-1 1 1,0-1-1,9-10 0,-17 16 289,32-33-606,1-6-129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3.913"/>
    </inkml:context>
    <inkml:brush xml:id="br0">
      <inkml:brushProperty name="width" value="0.05" units="cm"/>
      <inkml:brushProperty name="height" value="0.05" units="cm"/>
    </inkml:brush>
  </inkml:definitions>
  <inkml:trace contextRef="#ctx0" brushRef="#br0">136 571 16732,'-36'29'1658,"22"-19"-1189,2 0 0,-1 1 1,1 0-1,1 1 1,-20 25-1,31-36-429,-1 0-1,0 0 1,0 0 0,1 0 0,-1 0-1,1 1 1,-1-1 0,1 0-1,-1 0 1,1 1 0,0-1 0,-1 0-1,1 1 1,0-1 0,0 0 0,0 1-1,0-1 1,0 0 0,1 1-1,-1-1 1,1 2 0,-1-2-25,1 0 0,0 0 0,0 0 1,0 0-1,-1 0 0,1 0 0,0-1 0,0 1 0,1 0 1,-1-1-1,0 1 0,0 0 0,0-1 0,0 0 0,0 1 1,1-1-1,-1 1 0,1-1 0,6 1-6,0 0-1,-1-1 1,1 0-1,0 0 1,-1-1-1,9-1 0,-4 0 10,0-1-1,0 0 0,-1-1 0,1 0 0,-1-1 0,0 0 0,0-1 0,-1 0 0,1-1 0,-1 0 0,-1 0 0,1-1 0,-2 0 0,12-13 1,-19 20-15,-1 0 0,1 0 0,0 0 1,0 0-1,-1 0 0,1 0 0,-1-1 1,1 1-1,-1 0 0,1 0 0,-1-1 1,0 1-1,1 0 0,-1 0 0,0-1 1,0 1-1,0-2 0,-6-1 18,-8 10-10,9-2-14,1 0 1,0 0-1,0 0 0,0 0 1,1 1-1,-1 0 0,1-1 0,0 1 1,1 0-1,-1 1 0,1-1 0,0 0 1,-2 10-1,3-12-3,1-1 0,-1 1 0,1-1 0,0 1 0,0-1 0,0 1 0,0-1 0,0 0 0,1 1 1,-1-1-1,1 1 0,-1-1 0,1 1 0,1 2 0,-1-3 2,1-1 0,-1 1 0,0-1 0,0 1 0,1-1 0,-1 0 0,1 0 0,-1 0 0,1 1 0,0-1 0,-1-1 0,1 1 0,0 0 0,0 0 0,-1-1 0,1 1 0,0-1 0,0 1 0,0-1 0,0 0 0,2 0 0,3 0-2,-1 0 0,0 0 0,0 0 0,0-1 0,1 0 0,-1-1 0,0 1 0,0-1 0,0 0 0,-1-1 0,11-5 0,-7 2 3,0 0-1,0-1 1,0 0-1,-1 0 1,0-1-1,7-9 1,2-6-7,-1-1 1,0 0-1,-2-1 1,13-31-1,-7 5-111,-1 0 0,-3-1 0,-2-1 0,-2 0 0,-3 0-1,3-60 1,-11 105 97,-1-1 0,1 0 0,-2 1 0,1-1 0,-1 1-1,0-1 1,-1 1 0,-2-10 0,3 18 24,1-1 0,-1 0 0,1 1 0,-1-1-1,1 1 1,-1 0 0,1-1 0,-1 1 0,1-1 0,-1 1 0,1 0 0,-1-1 0,0 1 0,1 0 0,-1 0 0,0-1 0,1 1-1,-1 0 1,0 0 0,0 0 0,1 0 0,-1 0 0,0 0 0,1 0 0,-1 0 0,0 0 0,1 0 0,-1 0 0,0 1-1,1-1 1,-1 0 0,0 0 0,1 1 0,-1-1 0,0 0 0,1 1 0,-1-1 0,1 1 0,-1-1 0,1 1 0,-1-1 0,1 1-1,-1-1 1,1 1 0,0-1 0,-1 1 0,1 0 0,0-1 0,-1 2 0,-5 7 49,1 0 1,0 0-1,1 1 1,0-1-1,1 1 1,0 0-1,-3 17 0,1 0 104,-2 50-1,7-49-91,2 0 1,0 0-1,2-1 1,0 1-1,2-1 1,12 35-1,-11-43-32,1 1 0,1-1 0,0 0-1,2-1 1,0 0 0,1-1 0,0 0 0,30 29 0,-41-45-22,0 0 0,0 1 0,0-1 0,0 0 0,0-1 0,0 1 1,1 0-1,-1 0 0,0 0 0,0-1 0,1 1 0,-1 0 0,0-1 1,1 0-1,-1 1 0,1-1 0,-1 0 0,3 1 0,-4-2-1,1 1 0,0 0 0,-1-1 0,1 1-1,-1-1 1,1 1 0,-1-1 0,1 1 0,-1-1-1,0 0 1,1 1 0,-1-1 0,0 1 0,1-1-1,-1 0 1,0 1 0,0-1 0,0 0 0,1 1 0,-1-1-1,0 0 1,0 0 0,0 1 0,0-1 0,0-1-1,-1-8 45,0 0 0,0-1-1,-4-15 1,-5-17 52,-17-64 71,32 118-174,0 1 0,0-1 1,1 0-1,1 0 0,-1-1 1,2 0-1,11 13 0,-9-15-6,1 1 1,0-2-1,0 1 0,1-2 0,-1 1 0,2-2 0,-1 1 0,0-2 0,1 1 0,0-2 0,0 0 0,0 0 0,1-2 0,-1 1 1,0-2-1,16 0 0,-20-1 10,1 0 0,-1 0 0,1-1 0,-1 0 0,0-1 0,0 0 0,0-1 0,0 0 0,0 0 0,9-7 0,-11 7 8,-1-1 0,0 0 0,-1-1 0,1 1 0,-1-1 0,0 0-1,-1 0 1,0 0 0,0-1 0,0 0 0,0 0 0,-1 0 0,4-14-1,-5 16 8,-1 0-1,-1 0 0,1 0 1,-1-1-1,0 1 0,0-8 1,0 13-15,0-1 0,0 0 1,0 1-1,0-1 0,0 0 1,0 0-1,0 1 0,-1-1 1,1 0-1,0 1 0,0-1 0,0 0 1,-1 1-1,1-1 0,0 1 1,-1-1-1,1 0 0,-1 1 0,1-1 1,-1 1-1,1-1 0,-1 1 1,1-1-1,-1 1 0,1 0 1,-1-1-1,1 1 0,-1-1 0,0 1 1,1 0-1,-1 0 0,0-1 1,1 1-1,-1 0 0,0 0 1,1 0-1,-1 0 0,0 0 0,1 0 1,-1 0-1,0 0 0,0 0 1,1 0-1,-1 0 0,0 1 0,1-1 1,-1 0-1,0 0 0,1 1 1,-1-1-1,1 0 0,-1 1 1,0-1-1,1 0 0,-1 1 0,0 0 1,-3 2 7,0 1 0,0-1 0,1 1 0,-1 0 0,1 0 0,0 0 0,0 0 0,0 1 0,1-1 0,-1 1 0,1 0 0,0 0 0,1 0 0,-3 7 0,1 0-10,1 0 0,0 1 0,0-1-1,1 24 1,2-32-53,-1 0 0,1 0 1,0 0-1,-1-1 0,2 1 0,-1 0 0,0-1 1,1 1-1,0 0 0,-1-1 0,2 0 0,-1 1 0,0-1 1,4 4-1,-5-6 20,0 0 1,0 0-1,0 0 1,1 0 0,-1-1-1,0 1 1,0 0-1,0-1 1,0 1-1,1-1 1,-1 0 0,0 1-1,0-1 1,1 0-1,-1 0 1,0 0 0,1 1-1,1-2 1,-1 1 54,-1-1 0,1 1 0,0-1 0,0 0 0,-1 1 0,1-1 0,0 0 1,-1 0-1,1 0 0,-1-1 0,1 1 0,-1 0 0,0-1 0,1 1 0,-1 0 0,1-3 1,3-4-41,0-1 0,-1 1 0,0-1 0,-1 0 0,0 0 0,0 0 0,2-16 0,7-38-194</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4.344"/>
    </inkml:context>
    <inkml:brush xml:id="br0">
      <inkml:brushProperty name="width" value="0.05" units="cm"/>
      <inkml:brushProperty name="height" value="0.05" units="cm"/>
    </inkml:brush>
  </inkml:definitions>
  <inkml:trace contextRef="#ctx0" brushRef="#br0">2 1 12539,'-2'9'1264,"2"5"-1032,0 6-568,2 0 1808,9 2-1424,4-1-120</inkml:trace>
  <inkml:trace contextRef="#ctx0" brushRef="#br0" timeOffset="1">185 411 16363,'-2'6'241,"-2"2"37,0 1-1,1 1 0,0-1 1,0 0-1,-1 19 0,4-27-235,-1 1-1,2 0 0,-1-1 1,0 1-1,0-1 0,0 1 0,1 0 1,-1-1-1,1 1 0,-1-1 1,1 1-1,0-1 0,-1 0 0,1 1 1,0-1-1,0 0 0,2 3 1,-1-3 21,0 0 1,0 0 0,0 1-1,0-1 1,0-1-1,0 1 1,0 0 0,0 0-1,1-1 1,-1 1 0,0-1-1,0 0 1,1 0 0,-1 0-1,0 0 1,3 0 0,12-2 64,-1-1 0,0-1 0,0 0 0,-1 0 0,1-2 0,-1 0 0,22-13 0,100-65-156,-129 78 7,102-74-770,-98 73 309,-12 7 476,0 0 0,1 0 0,-1 0-1,0 0 1,0 0 0,0 1 0,0-1 0,1 0-1,-1 0 1,0 0 0,0 0 0,0 0 0,0 0 0,0 0-1,0 1 1,1-1 0,-1 0 0,0 0 0,0 0-1,0 0 1,0 0 0,0 1 0,0-1 0,0 0-1,0 0 1,0 0 0,0 0 0,0 1 0,0-1-1,0 0 1,0 0 0,0 0 0,0 0 0,0 1-1,0-1 1,0 0 0,0 0 0,0 0 0,0 1 0,-9 27-103,4-14 80,4-9-16,0-1-1,1 1 1,-1 0 0,1 0 0,0 5 0,0-9 33,0 0 1,0-1-1,0 1 1,0 0 0,0-1-1,0 1 1,0 0-1,1-1 1,-1 1 0,0 0-1,0-1 1,1 1-1,-1-1 1,0 1-1,1-1 1,-1 1 0,1-1-1,-1 1 1,1-1-1,-1 1 1,1-1 0,-1 1-1,1-1 1,-1 0-1,1 1 1,0-1 0,-1 0-1,1 0 1,-1 1-1,1-1 1,0 0 0,-1 0-1,1 0 1,0 0-1,-1 0 1,1 0-1,0 0 1,-1 0 0,1 0-1,0 0 1,-1 0-1,1 0 1,0 0 0,-1 0-1,1-1 1,-1 1-1,2-1 1,20-11-128,6-11-38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4.867"/>
    </inkml:context>
    <inkml:brush xml:id="br0">
      <inkml:brushProperty name="width" value="0.05" units="cm"/>
      <inkml:brushProperty name="height" value="0.05" units="cm"/>
    </inkml:brush>
  </inkml:definitions>
  <inkml:trace contextRef="#ctx0" brushRef="#br0">75 547 16580,'-1'1'68,"-44"44"1551,42-41-1530,-1 0 1,1 0 0,1 0 0,-1 1-1,1-1 1,0 1 0,0 0-1,0-1 1,0 1 0,0 6-1,1-9-58,1-1 0,0 0 0,0 0 0,0 0-1,-1 1 1,1-1 0,1 0 0,-1 0 0,0 0-1,0 1 1,0-1 0,1 0 0,-1 0-1,0 0 1,1 1 0,-1-1 0,1 0 0,0 0-1,-1 0 1,1 0 0,0 0 0,-1 0-1,3 1 1,-2-1-10,1 0-1,0 0 1,0 0-1,0-1 1,-1 1 0,1 0-1,0-1 1,0 0-1,0 1 1,0-1-1,0 0 1,0 0-1,3 0 1,3-1-49,1-1 1,-1 1-1,0-1 1,0-1-1,0 1 1,9-5-1,5-6-344,0-2 0,-1 0 0,0-1 0,-1-1 0,-1 0-1,27-33 1,-50 68 915,-4 32 0,7-44-414,1 1-1,0-1 1,0 0-1,0 0 1,0 0-1,1 0 1,0 0-1,1 1 1,-1-2-1,1 1 1,3 6 0,-4-9-75,1 0 0,-1 0 0,1-1 0,0 1 0,0-1 0,0 1 0,0-1 0,0 0 0,1 1 0,-1-1 0,1 0 1,0-1-1,-1 1 0,1 0 0,0-1 0,0 0 0,0 0 0,0 1 0,0-2 0,0 1 0,0 0 0,0-1 0,5 1 1,2-1 15,-1-1 1,1 0-1,-1 0 1,1-1-1,-1-1 1,0 1-1,0-1 0,0-1 1,0 0-1,9-5 1,8-7 101,47-35 1,-51 32-160,0-1 0,-2 0 0,0-2 0,-2 0 0,0-2 0,15-27 1,-7 6-193,-2-1 0,28-77 1,-43 99 88,-2 0 0,5-26 0,-11 43 60,1-1-1,-2 0 1,1 0 0,-1 0 0,0 0 0,0 0 0,-1 0 0,-1 1 0,1-1-1,-4-10 1,5 17 22,-1-1 0,1 0-1,-1 1 1,0-1 0,1 1 0,-1-1-1,0 1 1,0-1 0,0 1 0,0 0-1,0-1 1,-1 1 0,1 0-1,0 0 1,0 0 0,-1 0 0,1 0-1,-1 0 1,1 0 0,-1 0 0,1 1-1,-1-1 1,-2 0 0,2 1 9,-1 0 0,1 0 0,0 1 0,0-1-1,-1 1 1,1-1 0,0 1 0,0 0 0,0 0 0,0 0 0,0 0 0,0 0 0,0 0 0,0 0 0,-2 3 0,-5 4 65,-1 1 1,2 0-1,-1 1 0,-13 20 0,7-6 68,0 1 1,2 0-1,0 1 0,2 0 0,1 0 1,-9 36-1,17-51-87,0 1 1,1 0-1,0 0 0,1-1 1,0 1-1,0 0 1,5 19-1,-3-23-28,0 1-1,1-1 1,0 0-1,1 0 1,-1-1 0,2 1-1,-1-1 1,1 1-1,0-1 1,0-1-1,10 10 1,-4-6-54,-1 0 1,2-2-1,-1 1 0,1-1 1,0-1-1,1 0 0,0-1 1,0 0-1,0-1 0,1-1 1,24 5-1,-33-8-25,0-1 0,-1-1 1,1 1-1,0-1 0,-1 1 0,1-1 1,0-1-1,-1 1 0,1-1 0,-1 1 1,0-1-1,1-1 0,-1 1 0,7-5 1,15-12-181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6.548"/>
    </inkml:context>
    <inkml:brush xml:id="br0">
      <inkml:brushProperty name="width" value="0.05" units="cm"/>
      <inkml:brushProperty name="height" value="0.05" units="cm"/>
    </inkml:brush>
  </inkml:definitions>
  <inkml:trace contextRef="#ctx0" brushRef="#br0">0 0 15331,'24'19'1889,"2"7"-1161,7 4-240,5 4 808,9 3-408,0 1-7,5-3-577,1 1-648,-9-11 392,-4-13-104,-11-22-152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5.894"/>
    </inkml:context>
    <inkml:brush xml:id="br0">
      <inkml:brushProperty name="width" value="0.05" units="cm"/>
      <inkml:brushProperty name="height" value="0.05" units="cm"/>
    </inkml:brush>
  </inkml:definitions>
  <inkml:trace contextRef="#ctx0" brushRef="#br0">0 283 14979,'2'6'172,"0"1"-1,0-1 0,0 0 1,1 0-1,0-1 0,0 1 1,1 0-1,0-1 0,0 0 1,0 0-1,0 0 0,1 0 1,0-1-1,0 0 1,10 7-1,-11-9-63,0 0 0,1 0 0,-1 0 1,1-1-1,-1 0 0,0 0 0,1 0 0,0 0 1,-1-1-1,1 0 0,-1 0 0,1 0 0,0 0 1,-1-1-1,1 0 0,-1 0 0,1 0 0,-1 0 1,1-1-1,-1 0 0,0 0 0,0 0 0,6-3 1,-3-1 33,0 0 1,0 0 0,0 0 0,-1-1-1,0 0 1,0 0 0,0 0-1,-1-1 1,-1 0 0,1 0-1,-1 0 1,0 0 0,-1-1 0,0 0-1,0 1 1,-1-1 0,2-13-1,-3 11-65,1-1-1,-1 1 0,-1-1 0,0 0 0,-1 1 1,0-1-1,-1 1 0,0-1 0,0 1 0,-1 0 1,-1 0-1,0 0 0,-8-14 0,10 21-61,-1 0 0,1 0 1,-1 1-1,0-1 0,-1 1 0,1-1 0,0 1 0,-1 0 0,-7-4 1,8 5-15,1 1 0,0 0 1,-1 0-1,1 0 1,-1 1-1,1-1 1,-1 0-1,1 1 0,-1 0 1,1 0-1,-1-1 1,0 2-1,1-1 1,-1 0-1,1 0 0,-1 1 1,1-1-1,-1 1 1,-4 2-1,2 0-9,-1 1-1,1-1 1,-1 1-1,1 1 1,0-1-1,1 1 0,-1 0 1,1 0-1,0 0 1,0 0-1,0 1 1,1 0-1,0 0 1,-3 8-1,0 1-6,0 1-1,1-1 1,1 1-1,-4 29 1,7-35 10,0 1 0,1-1 1,0 1-1,0-1 0,1 1 0,1-1 1,0 0-1,0 1 0,4 9 0,-3-15 5,-1 1-1,1-1 0,-1 0 0,1 0 0,1-1 1,-1 1-1,1-1 0,0 0 0,0 1 0,0-2 1,0 1-1,1 0 0,-1-1 0,1 0 0,0 0 1,0 0-1,0-1 0,9 3 0,1 0 12,0-2 0,1 0 0,0 0 0,0-2 0,-1 0 0,1-1 0,0 0 0,23-4 0,-10-1 43,0-1 0,0-1 0,47-18 0,-47 12 43,-1 0 1,48-32-1,-59 34-37,-1-1 0,0-1-1,-1 0 1,-1-1 0,18-22 0,-29 32-46,-1 0 0,1 0 0,-1 0 0,0 0 0,0 0 0,0-1 0,0 1 1,-1-1-1,0 1 0,1-1 0,-1-6 0,-3 1-4,-3 12-19,-5 11-32,8-9 21,1 1 0,0 0 1,-1 0-1,2 0 0,-1 0 0,0 0 0,1 0 1,0 1-1,1 5 0,-1-9 14,0 0 1,1 0-1,-1 0 1,0-1-1,1 1 1,-1 0-1,1 0 1,0-1 0,-1 1-1,1-1 1,0 1-1,0 0 1,0-1-1,0 0 1,0 1-1,1-1 1,-1 0-1,0 1 1,0-1-1,1 0 1,-1 0-1,1 0 1,-1 0-1,1 0 1,0-1-1,-1 1 1,1 0-1,0-1 1,3 1-1,4-1-4,0 0 0,0-1 0,0-1 0,0 0 0,0 0 0,0 0-1,0-1 1,-1-1 0,16-7 0,-2 1-2,45-21-30,-37 16-20,1 2 0,32-10 0,-60 22 51,0 0-1,-1 0 1,1 1 0,0-1 0,0 1-1,0 0 1,0 0 0,0 0 0,0 0-1,-1 0 1,1 1 0,0-1-1,0 1 1,0 0 0,3 1 0,-4-1 1,-1 0 0,1 0 0,-1 0-1,0 1 1,1-1 0,-1 0 0,0 1 0,0-1 0,0 1 0,0-1 0,0 1 0,0 0 0,-1-1 0,1 1 0,0 0 0,-1 0 0,1-1 0,-1 1 0,0 0 0,1 0 0,-1 0 0,0 0-1,-1 3 1,-3 30-110,-1 9 71,4-42 34,1 1-1,0-1 1,1 0 0,-1 0 0,0 0-1,1 0 1,-1 0 0,1 0-1,-1 0 1,1 0 0,0 0-1,0-1 1,0 1 0,0 0 0,0 0-1,2 1 1,-2-2-51,1 1 1,0-1-1,0 0 1,0 0-1,0-1 0,0 1 1,0 0-1,0-1 1,0 1-1,0-1 1,0 1-1,1-1 0,-1 0 1,0 0-1,0 0 1,0 0-1,0-1 0,4 0 1,40-11-343,-10-2 38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6.349"/>
    </inkml:context>
    <inkml:brush xml:id="br0">
      <inkml:brushProperty name="width" value="0.05" units="cm"/>
      <inkml:brushProperty name="height" value="0.05" units="cm"/>
    </inkml:brush>
  </inkml:definitions>
  <inkml:trace contextRef="#ctx0" brushRef="#br0">52 25 16580,'-27'-13'1600,"10"6"-1608,10 3 1752,9 4-287,7 4-601,14 0-312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6.811"/>
    </inkml:context>
    <inkml:brush xml:id="br0">
      <inkml:brushProperty name="width" value="0.05" units="cm"/>
      <inkml:brushProperty name="height" value="0.05" units="cm"/>
    </inkml:brush>
  </inkml:definitions>
  <inkml:trace contextRef="#ctx0" brushRef="#br0">173 28 11995,'2'-2'457,"0"1"0,-1-1 0,1 1 1,0-1-1,0 0 0,-1 0 0,1 1 1,-1-1-1,2-4 0,-3 6-379,1 0-1,-1 0 1,0-1-1,0 1 1,0 0-1,0 0 1,0 0-1,0 0 1,0-1-1,0 1 1,0 0-1,0 0 1,0 0-1,0-1 1,0 1-1,0 0 1,0 0-1,0 0 1,0 0-1,0-1 1,0 1-1,0 0 1,-1 0-1,1 0 1,0 0-1,0-1 1,0 1-1,0 0 1,0 0-1,0 0 1,0 0-1,-1 0 1,1 0-1,0-1 0,0 1 1,0 0-1,0 0 1,0 0-1,-1 0 1,-15 2 1576,2 3-1442,-1 0 0,1 1 0,1 1 0,-1 0 0,1 1 1,0 1-1,1 0 0,0 0 0,0 1 0,-13 15 0,23-23-247,1 0-1,-1 1 0,1-1 0,-1 0 0,1 0 0,0 1 1,0-1-1,0 1 0,0-1 0,0 1 0,1-1 0,-2 6 1,3-7 13,-1 0 0,0 1 1,0-1-1,0 0 1,1 0-1,-1 1 0,1-1 1,-1 0-1,1 0 1,-1 0-1,1 0 0,0 0 1,0 1-1,-1-2 1,1 1-1,0 0 0,0 0 1,0 0-1,0 0 1,0 0-1,0-1 0,0 1 1,0 0-1,1-1 1,-1 1-1,0-1 0,0 1 1,2-1-1,19 6-133,-1 0 0,2-2 0,-1-1 0,28 1 0,-30-3 134,-1 1 0,1 0 0,-1 1 0,0 1 0,0 1 1,24 10-1,-39-14 22,-1 1 1,0 0 0,1 0 0,-1 0-1,0 0 1,0 1 0,0-1 0,-1 1 0,1 0-1,-1-1 1,1 1 0,-1 0 0,2 4-1,-3-4 7,0-1 0,0 0 0,0 0 0,-1 0 0,1 1 0,-1-1 0,0 0 0,1 1 0,-1-1 0,0 0 0,0 1 0,-1-1 0,1 0 0,0 1 0,-1-1 0,0 0 0,1 0 0,-1 1 0,0-1 0,0 0 0,0 0 0,-2 3 0,-3 3 11,-1 0 1,0 0 0,0-1-1,-1 0 1,0 0 0,0-1-1,-1 0 1,1 0 0,-1-1 0,0 0-1,-1 0 1,1-1 0,-1-1-1,0 1 1,0-2 0,-14 3-1,22-5-67,-1 1 0,1-1 0,-1-1 0,1 1 0,-1 0 0,1-1 0,-1 1 0,1-1 0,0 1 0,-1-1 0,1 0 0,0 0 0,0 0 0,-1-1 0,1 1 0,0 0 0,0-1 0,0 1 0,1-1 0,-1 0 0,0 0 0,-2-3 0,2 1-3,0 0 0,-1 0-1,2 0 1,-1 0 0,1-1 0,-1 1-1,1-1 1,0 1 0,1-1 0,-1 1 0,1-9-1,2-29-344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7.345"/>
    </inkml:context>
    <inkml:brush xml:id="br0">
      <inkml:brushProperty name="width" value="0.05" units="cm"/>
      <inkml:brushProperty name="height" value="0.05" units="cm"/>
    </inkml:brush>
  </inkml:definitions>
  <inkml:trace contextRef="#ctx0" brushRef="#br0">1 501 11578,'30'19'1455,"-22"-13"-822,0 0 1,0-1-1,1 0 0,0 0 0,18 6 0,-24-11-534,-1 1-1,1-1 1,-1 1-1,1-1 1,-1 0-1,1 0 1,-1-1 0,1 1-1,-1 0 1,1-1-1,-1 1 1,1-1 0,-1 0-1,1 0 1,-1 0-1,0 0 1,1 0-1,-1-1 1,0 1 0,0-1-1,0 1 1,0-1-1,0 0 1,-1 0 0,1 1-1,0-1 1,-1-1-1,2-1 1,-1 0 36,0 0-1,0 0 1,0-1 0,0 1 0,-1 0-1,0-1 1,0 1 0,0-1 0,0-9-1,-1 13-112,1 0 0,-1 0 0,0 0 0,0 0 0,0 0 0,0 0 0,0 0 0,0 0 0,0 0 0,-1 0 0,1 0 0,0 0 0,-1 0 0,1 0 0,0 0 0,-1 0 0,1 0 0,-1 0 0,1 0 0,-1 0 0,0 0 0,1 1 0,-1-1 0,0 0 0,0 0 0,0 1 0,1-1 0,-1 0 0,0 1 0,0-1 0,0 1 0,0-1 0,0 1 0,0 0 0,0-1 0,0 1 0,0 0 0,0 0 0,0 0 0,0 0 0,0 0 0,-1 0 0,1 0 0,0 0 0,0 0 0,0 0 0,-1 1 0,-1 0-19,-1 1 1,1-1-1,0 1 0,1 0 1,-1 0-1,0 0 0,0 0 1,1 0-1,-1 0 0,1 1 1,0 0-1,0-1 0,0 1 1,0 0-1,0 0 0,0 0 1,1 0-1,0 0 0,-1 0 1,0 5-1,0-3-11,1-1 1,0 1-1,0-1 1,0 1-1,0-1 1,1 1-1,-1 0 1,1-1-1,1 1 1,-1 0-1,1-1 1,-1 1-1,1 0 1,2 4-1,-2-7 15,0 0 1,1 0-1,-1-1 0,0 1 0,1-1 0,-1 1 0,1-1 0,-1 0 0,1 1 0,0-1 0,0 0 0,-1 0 1,1 0-1,0 0 0,0 0 0,0-1 0,0 1 0,0-1 0,0 1 0,0-1 0,0 0 0,1 0 1,-1 1-1,0-2 0,0 1 0,0 0 0,0 0 0,0-1 0,3 0 0,5-1 48,1-1 0,-1 0 0,0-1-1,15-8 1,-4 1 49,-1-1 0,0-2 0,-1 0-1,0-1 1,-1 0 0,-1-2 0,28-33 0,-27 26-17,-1 0 1,-1-1 0,-2 0-1,0-1 1,-2-1 0,9-28-1,-16 39-49,0 0 0,-1 0-1,2-27 1,-5 35-29,-1 0 0,0 0 0,-1 0 1,1 0-1,-2 0 0,1 0 0,-1 1 1,0-1-1,-4-10 0,5 16-9,0-1 0,0 1-1,0 0 1,0 0 0,0 0 0,-1 0 0,1 0-1,0 0 1,-1 0 0,0 0 0,1 0-1,-1 1 1,0-1 0,0 1 0,0-1-1,0 1 1,0 0 0,0 0 0,0 0-1,-1 0 1,1 0 0,0 0 0,-1 1-1,1-1 1,0 1 0,-1-1 0,1 1 0,-1 0-1,1 0 1,-1 0 0,1 0 0,0 1-1,-1-1 1,1 1 0,-1-1 0,1 1-1,0 0 1,0 0 0,-1 0 0,1 0-1,0 0 1,0 0 0,0 1 0,-2 1 0,-6 5-2,1 0 1,1 1 0,-1-1-1,1 2 1,1-1 0,0 1-1,0 0 1,1 1 0,-8 18-1,7-12 4,0-1-1,2 1 0,0 0 1,1 0-1,1 1 0,-2 21 0,5-33 0,0 0-1,0 0 0,0 0 1,1 0-1,0 0 0,0 0 0,0 0 1,1 0-1,0 0 0,0 0 0,6 10 1,-5-12-2,0 0 1,0 0 0,0 0 0,1 0-1,0-1 1,0 1 0,0-1-1,0 0 1,0 0 0,1-1-1,-1 1 1,1-1 0,-1 0-1,9 2 1,9 2-39,0-2-1,0 0 1,0-2 0,1-1-1,36-1 1,-36-1-66,1 1 0,0 1 0,-1 1 0,38 8 0,-58-9 83,1 1 1,-1-1-1,0 0 0,0 1 1,0 0-1,0 0 1,0 0-1,0 0 0,0 0 1,0 0-1,-1 1 1,0-1-1,1 1 1,-1 0-1,0 0 0,0 0 1,0 0-1,-1 0 1,1 0-1,-1 0 1,2 7-1,14 24-37,-15-32 62,-1 0 0,0-1 0,0 1 0,1-1 0,-1 1 0,1-1 1,-1 1-1,1-1 0,-1 0 0,1 1 0,0-1 0,0 0 0,0 0 0,0-1 0,0 1 0,0 0 0,0 0 0,0-1 0,0 0 0,0 1 0,2-1 0,0 0 12,-1 0-1,0-1 1,1 0-1,-1 1 1,1-1 0,-1 0-1,0-1 1,1 1-1,-1-1 1,0 1 0,5-4-1,-1 0 38,0-1 0,-1 1 0,0-1-1,0 0 1,0 0 0,-1-1 0,0 0 0,0 0 0,7-14-1,-9 13-3,0-1-1,-1 1 1,0 0-1,0-1 1,-1 1-1,0-1 1,-1 0-1,-1-10 0,-1-7 113,-8-35 0,9 61-158,1-1-10,0 1 0,1-1 0,-1 1 0,0-1 0,0 1 0,0-1 0,0 1 0,0-1 0,0 1 0,1-1 0,-1 1 0,0 0 0,0-1 0,1 1 0,-1-1 0,0 1 0,1 0 0,-1-1 0,0 1 1,1 0-1,-1 0 0,0-1 0,1 1 0,-1 0 0,1 0 0,-1-1 0,1 1 0,-1 0 0,1 0 0,-1 0 0,0 0 0,1 0 0,-1 0 0,1 0 0,-1 0 0,1 0 0,-1 0 0,1 0 0,-1 0 0,2 0 0,25 2-414,-21-1 361,9-1 94,-1 0 0,0-1 1,0 0-1,1-1 0,-1-1 0,0 0 0,-1-1 1,22-9-1,30-18-140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8.207"/>
    </inkml:context>
    <inkml:brush xml:id="br0">
      <inkml:brushProperty name="width" value="0.05" units="cm"/>
      <inkml:brushProperty name="height" value="0.05" units="cm"/>
    </inkml:brush>
  </inkml:definitions>
  <inkml:trace contextRef="#ctx0" brushRef="#br0">8 59 18284,'-3'-13'975,"1"1"1,-1-21-1,11 76 1967,13 173-2529,-20-208-405,0-1 0,1 1-1,0 0 1,0 0 0,6 12-1,-7-19-4,0 1 0,-1-1 0,1 1 0,0-1 0,0 1-1,0-1 1,0 0 0,1 1 0,-1-1 0,0 0 0,1 0 0,-1 0-1,0 0 1,1 0 0,-1 0 0,1 0 0,0-1 0,-1 1-1,1 0 1,0-1 0,-1 0 0,1 1 0,0-1 0,-1 0 0,1 0-1,0 0 1,0 0 0,-1 0 0,1 0 0,0 0 0,2-1 0,5-2 12,0 0 0,0-1 1,0 0-1,-1 0 1,0-1-1,10-6 1,46-40 64,-37 29-52,2-3 4,22-18 25,-46 39-56,0 1 1,0 0 0,0 0 0,0 0 0,1 1 0,-1 0-1,1 0 1,7-2 0,-12 4-2,0 0 0,-1 0 1,1 0-1,0 0 0,0 0 0,0 0 0,-1 0 0,1 1 1,0-1-1,0 0 0,0 0 0,-1 1 0,1-1 0,0 0 1,0 1-1,-1-1 0,1 1 0,-1-1 0,1 1 0,0-1 1,-1 1-1,1-1 0,-1 1 0,1 0 0,-1-1 1,1 1-1,-1 0 0,0 0 0,1-1 0,-1 1 0,0 0 1,1 0-1,-1-1 0,0 1 0,0 0 0,0 0 0,0 0 1,0-1-1,0 3 0,-1 40 5,0-29-8,1-12 4,-1 2-33,1 0 0,0 0 0,0 0 0,1 0-1,-1 0 1,2 4 0,-2-8 4,1 1-1,-1 0 1,0-1-1,1 1 1,-1 0-1,0-1 0,1 1 1,-1-1-1,1 1 1,-1-1-1,1 1 1,-1-1-1,1 1 1,-1-1-1,1 0 0,0 1 1,-1-1-1,1 0 1,0 1-1,-1-1 1,1 0-1,0 0 1,-1 0-1,1 1 0,0-1 1,-1 0-1,1 0 1,0 0-1,0 0 1,-1 0-1,1 0 1,0-1-1,-1 1 1,1 0-1,0 0 0,-1 0 1,1-1-1,0 1 1,-1 0-1,1-1 1,-1 1-1,1 0 1,0-1-1,49-33-566,-14 10 194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9.167"/>
    </inkml:context>
    <inkml:brush xml:id="br0">
      <inkml:brushProperty name="width" value="0.05" units="cm"/>
      <inkml:brushProperty name="height" value="0.05" units="cm"/>
    </inkml:brush>
  </inkml:definitions>
  <inkml:trace contextRef="#ctx0" brushRef="#br0">94 410 18012,'-5'3'416,"-8"2"296,1 0 0,-21 13 0,31-17-628,0 1-1,0-1 1,0 1-1,0-1 1,0 1 0,0 0-1,0-1 1,1 1-1,-1 0 1,1 0 0,-1 1-1,1-1 1,0 0 0,-1 0-1,1 1 1,1-1-1,-1 0 1,0 1 0,0-1-1,1 1 1,-1 3-1,1-4-67,1-1 0,-1 1 0,1 0 0,-1-1 0,1 1 0,0-1 0,-1 0-1,1 1 1,0-1 0,0 1 0,0-1 0,0 0 0,0 0 0,0 0-1,0 1 1,1-1 0,-1 0 0,0 0 0,1-1 0,-1 1 0,0 0-1,1 0 1,-1-1 0,1 1 0,-1-1 0,1 1 0,0-1 0,-1 0-1,1 1 1,-1-1 0,1 0 0,0 0 0,1 0 0,4 0 38,0 0 1,1 0-1,-1-1 0,0 0 1,0 0-1,11-4 1,-5 0 58,-1 0 1,0 0 0,-1-2-1,1 1 1,-1-2 0,16-13-1,-21 16-49,0 0 0,0-1 0,-1 0 0,0 0-1,0 0 1,0-1 0,-1 0 0,0 0 0,0 0 0,-1 0 0,0 0-1,3-10 1,-6 15-54,1 0 0,-1 0-1,0 0 1,1 0-1,-1 0 1,0 0-1,0 0 1,0 0 0,-1 0-1,1 0 1,0 0-1,-1 0 1,1 0-1,-1 1 1,-1-5 0,1 5-7,0 0 0,0 0 0,1 0 1,-1 1-1,0-1 0,0 0 1,0 0-1,0 0 0,0 1 0,0-1 1,0 1-1,-1-1 0,1 1 1,0-1-1,0 1 0,0-1 0,-1 1 1,-1 0-1,-1 0-4,1 0 0,0 0 1,-1 0-1,1 1 0,-1-1 0,1 1 1,0 0-1,0 0 0,-1 0 0,1 0 1,0 1-1,0-1 0,0 1 0,0 0 1,1 0-1,-5 4 0,4-3-33,0 0 1,0 0-1,1 1 0,0-1 0,0 1 1,0-1-1,0 1 0,0 0 0,1 0 1,-1 0-1,1 0 0,0 0 1,0 0-1,1 0 0,-1 6 0,1-8-6,0 0 0,0 0 0,0 0 0,1 0-1,-1 0 1,0 0 0,1 0 0,0 0-1,-1 0 1,1 0 0,0 0 0,0-1 0,0 1-1,0 0 1,0-1 0,1 1 0,-1-1 0,0 1-1,1-1 1,-1 1 0,1-1 0,-1 0 0,1 0-1,0 0 1,-1 0 0,1 0 0,0 0-1,0 0 1,0-1 0,0 1 0,0-1 0,0 1-1,0-1 1,2 0 0,4 1-151,1-1 0,-1 0 1,0-1-1,0 0 0,0 0 0,0 0 1,0-1-1,0-1 0,0 1 0,0-1 1,-1 0-1,0-1 0,1 0 0,-1 0 1,-1-1-1,1 0 0,-1 0 0,1 0 1,8-11-1,0-1-168,-1 0-1,-1-1 1,0-1-1,-2 0 1,0 0 0,9-24-1,-7 13-157,11-43 0,-20 59 560,-1 0 0,-1 0 0,0-1 0,-1 1 0,0-22 0,-1 35-14,0 0-1,0 0 0,0 0 1,0-1-1,0 1 1,0 0-1,0 0 1,0 0-1,-1 0 0,1 0 1,0 0-1,-1 0 1,1 0-1,0 0 1,-1 0-1,0 0 0,1 0 1,-1 0-1,0 0 1,1 0-1,-2 0 1,1 1 12,0 0 0,1 0 0,-1 0 0,0 0 0,0 1 0,1-1 0,-1 0 0,0 1 1,1-1-1,-1 0 0,0 1 0,1-1 0,-1 1 0,1-1 0,-1 1 0,0-1 0,1 1 1,-1 0-1,1-1 0,0 1 0,-1 0 0,1 0 0,-6 8 310,1 0-1,0 1 0,-5 13 1,0 4 215,2 1 1,1 0 0,1 0 0,-3 38-1,8-55-419,1 0 0,0 1-1,1-1 1,1 0 0,5 23-1,-5-28-83,0 1 0,1-1 0,-1 0 0,2 0 0,-1 0 0,1 0 0,-1-1 0,2 1 0,-1-1 0,1 0 0,4 4 0,-4-5-43,-1-1-1,1 0 1,0 0 0,0 0 0,0-1 0,0 1 0,0-1-1,1-1 1,-1 1 0,0-1 0,1 0 0,0 0 0,-1 0-1,1-1 1,-1 0 0,1 0 0,0 0 0,5-2 0,-6 2-38,-1-1 0,0 0 0,0-1 0,0 1 0,0-1 0,0 1 0,0-1 1,0-1-1,0 1 0,-1 0 0,1-1 0,-1 0 0,0 1 0,0-1 1,0-1-1,0 1 0,0 0 0,-1-1 0,1 1 0,-1-1 0,0 0 0,0 0 1,2-6-1,-4 9 8,1 1 1,-1 0-1,0 0 0,0-1 1,0 1-1,0 0 1,1-1-1,-1 1 0,0 0 1,0-1-1,0 1 1,0 0-1,0-1 0,0 1 1,0 0-1,0-1 1,0 1-1,0 0 1,0-1-1,0 1 0,0 0 1,0-1-1,0 1 1,0 0-1,0-1 0,0 1 1,-1 0-1,1-1 1,0 1-1,0 0 0,0-1 1,-1 1-1,1 0 1,0 0-1,0-1 1,-1 1-1,1 0 0,0 0 1,-1-1-1,1 1-1,-1 1-1,1-1 1,-1 0-1,1 0 0,-1 1 1,1-1-1,-1 0 1,1 1-1,-1-1 1,1 1-1,-1-1 1,1 0-1,0 1 1,-1-1-1,1 1 0,0-1 1,0 1-1,-1-1 1,1 1-1,0-1 1,0 1-1,-1-1 1,1 1-1,0 0 1,-1 1 5,1 1 1,-1-1-1,0 0 1,1 0-1,-1 1 1,1-1-1,0 0 1,0 0-1,0 1 0,0-1 1,0 0-1,1 1 1,-1-1-1,1 0 1,-1 0-1,1 1 1,0-1-1,0 0 1,0 0-1,0 0 1,0 0-1,0 0 1,1 0-1,-1 0 1,1-1-1,-1 1 1,1 0-1,0-1 1,0 1-1,-1-1 1,1 0-1,3 2 1,-1-1 28,1 0 1,0-1-1,0 1 1,0-1-1,0 0 1,0-1-1,0 1 1,0-1-1,0 0 0,0 0 1,0 0-1,0-1 1,9-2-1,-3 0 11,-1 0 0,0-1 1,0 0-1,0-1 0,-1 0 0,0-1 0,1 0 0,-2 0 0,1-1 1,12-13-1,-16 15-42,-1 0 1,0 1-1,0-2 0,0 1 1,0 0-1,-1-1 1,0 1-1,0-1 1,-1 0-1,0 0 0,0 0 1,0 0-1,-1-1 1,1 1-1,-1 0 1,-1-1-1,0 1 0,0-1 1,0-7-1,0 12 1,-1 0 0,1 1-1,0-1 1,0 0 0,-1 1 0,1-1-1,-1 0 1,1 1 0,-1-1-1,0 1 1,1-1 0,-1 1-1,0-1 1,0 1 0,0 0 0,0-1-1,0 1 1,-1 0 0,1 0-1,0 0 1,-1-1 0,1 1 0,0 1-1,-1-1 1,1 0 0,-1 0-1,1 1 1,-1-1 0,0 1 0,1-1-1,-1 1 1,0-1 0,1 1-1,-1 0 1,0 0 0,0 0-1,1 0 1,-1 0 0,0 0 0,1 1-1,-3 0 1,0 0 6,0 0 0,0 1 0,0 0 0,0-1 0,1 1 0,-1 1 0,1-1 0,-1 0 0,1 1 1,0 0-1,0 0 0,0 0 0,0 0 0,1 0 0,-5 7 0,5-6 14,1-1 0,-1 1 1,1 0-1,0 0 0,0 0 0,0 0 1,0 0-1,1 0 0,-1 0 0,1 1 1,1 3-1,-1-5-4,0-1 1,1 0-1,-1 0 1,1 0-1,-1 1 1,1-1-1,0 0 1,0 0-1,0 0 1,0 0-1,0 0 1,1 0-1,-1 0 1,1-1-1,-1 1 1,1 0-1,-1-1 1,1 1-1,0-1 1,0 0-1,0 0 1,2 2-1,4 0 13,1 0-1,-1-1 1,1 0-1,0 0 1,-1-1 0,1 0-1,0 0 1,18-2-1,72-12-132,-52 5-169,-1-3 1,67-23-1,-110 33 283,27-14-138,-30 15 140,1-1 0,-1 1 1,1 0-1,-1-1 0,1 1 1,-1 0-1,1-1 0,-1 1 0,1 0 1,-1-1-1,0 1 0,1-1 1,-1 1-1,0-1 0,0 1 0,1-1 1,-1 1-1,0-1 0,0 1 1,0-1-1,1 0 0,-1 1 0,0-1 1,0 1-1,0-1 0,0 1 1,0-1-1,0 1 0,0-1 0,0 0 1,0 1-1,-1-1 0,1 1 1,0-1-1,0 1 0,0-1 0,-1 1 1,1-1-1,0 1 0,0-1 1,-1 1-1,1-1 0,-1 1 0,1-1 1,0 1-1,-1 0 0,1-1 1,-1 1-1,0-1 0,-18-13 574,11 9-283,0-1 0,1 0 0,-12-13-1,17 17-255,0 0 0,0 0 0,1-1 0,-1 1 0,1 0 0,0-1 0,0 0 0,0 1 0,0-1-1,0 0 1,0 1 0,1-1 0,-1 0 0,1 0 0,0 0 0,0 1 0,0-6 0,1 6-60,-1 1 1,0-1 0,1 1-1,0-1 1,-1 1-1,1 0 1,0-1 0,-1 1-1,1-1 1,0 1-1,0 0 1,0 0 0,0 0-1,1-1 1,-1 1-1,0 0 1,0 0 0,1 1-1,-1-1 1,0 0-1,3 0 1,36-13-827,-18 8 732,19-11-180,3-5-95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9.862"/>
    </inkml:context>
    <inkml:brush xml:id="br0">
      <inkml:brushProperty name="width" value="0.05" units="cm"/>
      <inkml:brushProperty name="height" value="0.05" units="cm"/>
    </inkml:brush>
  </inkml:definitions>
  <inkml:trace contextRef="#ctx0" brushRef="#br0">1 92 16612,'1'1'131,"-1"0"0,1 0 0,0 0 1,0 0-1,-1 0 0,1 0 1,0 1-1,-1-1 0,0 0 0,1 0 1,-1 1-1,0-1 0,1 0 1,-1 0-1,0 1 0,0-1 0,0 2 1,0-2 12,4 111 2132,-4-84-2083,0 0 0,2-1 0,1 1 0,11 48-1,-12-71-157,-1 0-1,1-1 0,0 1 1,0-1-1,1 1 1,-1-1-1,1 0 0,0 0 1,0 0-1,0 0 0,1-1 1,-1 1-1,1-1 0,5 4 1,-6-5-3,1 0 0,0-1 0,0 1 0,0-1 0,0 0 0,0 0 1,0 0-1,0 0 0,0-1 0,0 1 0,0-1 0,0 0 0,1-1 0,-1 1 1,0-1-1,0 1 0,5-3 0,4-1 58,0-1-1,0-1 1,-1 0-1,1-1 1,-1 0-1,-1-1 1,1 0-1,-2-1 1,17-16-1,-6 4 103,-2-2 0,0 0 0,23-39 0,-30 43-57,13-29-1,-23 41-109,1 0 1,-1 0-1,0 0 0,0 0 0,0 0 0,-1 0 1,-1 0-1,1-9 0,-1 15-21,0 0 1,0-1-1,0 1 0,0 0 1,0-1-1,0 1 0,-1 0 0,1 0 1,0-1-1,-1 1 0,1 0 1,-1 0-1,0-1 0,1 1 0,-1 0 1,0 0-1,0 0 0,1 0 1,-3-1-1,3 2-3,-1-1 0,0 1 0,0 0 0,0-1 0,0 1 0,0 0 0,0 0 0,1 0 0,-1 0 0,0 0 0,0 0 0,0 0 0,0 0 0,0 0 0,0 0 0,0 0 0,1 1 0,-1-1 0,0 0 0,0 1 0,-1 0 0,-2 1-4,0 0-1,0 1 1,1 0-1,-1 0 1,1 0-1,-1 0 1,1 1-1,0-1 1,-4 7-1,0 3-6,-1 1-1,2 1 0,0-1 0,1 1 0,0 0 0,1 0 0,1 1 0,-2 18 0,4-26 19,0 1 0,1-1-1,0 0 1,0 1 0,1-1-1,0 0 1,0 1 0,1-1-1,0 0 1,0 0 0,1 0-1,0-1 1,1 1 0,0-1-1,0 1 1,0-1 0,7 7 0,-8-11 12,0 0 1,0 0 0,0 0 0,1 0 0,-1-1 0,1 1 0,0-1 0,0 0 0,0 0 0,0 0 0,0-1-1,0 0 1,0 1 0,1-1 0,-1-1 0,6 1 0,-4-1 18,1 0-1,-1-1 1,0 0-1,0 0 1,0 0-1,1-1 1,-1 0-1,0 0 1,-1-1 0,8-3-1,1-3 68,-1 1 1,0-2-1,-1 0 0,0 0 1,-1-2-1,0 1 0,0-1 1,11-17-1,-11 11 9,0-1 0,-1-1 0,0 0 1,-2 0-1,10-35 0,-15 42-146,0 0-1,-1 0 1,0 0-1,-1 0 1,0 0-1,-1 0 1,-1 0 0,0 0-1,0 0 1,-7-22-1,7 32-29,0 1-1,1-1 1,-1 1 0,-1 0-1,1-1 1,0 1-1,-1 0 1,1 0 0,-1 0-1,-3-3 1,4 4-38,0 0 1,0 0-1,0 1 0,0-1 1,0 1-1,0-1 0,0 1 1,0-1-1,0 1 0,0 0 1,-1 0-1,1-1 0,0 1 1,0 0-1,0 0 0,0 0 1,-3 0-1,2 1-16,0 0 0,0 0 0,0 0 0,0 0 0,0 0-1,0 0 1,0 0 0,0 1 0,0-1 0,1 1 0,-1-1 0,1 1 0,-1 0 0,1 0 0,-1-1-1,1 1 1,0 0 0,0 0 0,0 0 0,0 0 0,0 1 0,0 1 0,-4 18-661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20.936"/>
    </inkml:context>
    <inkml:brush xml:id="br0">
      <inkml:brushProperty name="width" value="0.05" units="cm"/>
      <inkml:brushProperty name="height" value="0.05" units="cm"/>
    </inkml:brush>
  </inkml:definitions>
  <inkml:trace contextRef="#ctx0" brushRef="#br0">234 499 16307,'3'-23'1915,"-1"12"-1073,0 0-1,-1 1 1,-1-18 0,0 28-781,0-1 1,0 0-1,0 1 1,0-1-1,-1 0 1,1 1 0,0-1-1,0 0 1,-1 1-1,1-1 1,0 0-1,-1 1 1,1-1-1,-1 1 1,1-1 0,0 1-1,-1-1 1,0 1-1,1-1 1,-1 1-1,1-1 1,-1 1-1,1 0 1,-1-1 0,0 1-1,1 0 1,-1-1-1,0 1 1,1 0-1,-1 0 1,0 0-1,0 0 1,-24 1 1115,22 0-1147,7-2-26,31-7 2,-34 8 0,0 0 0,0-1 0,0 1 0,0 0 0,0 0 0,-1-1 0,1 1 0,0-1 1,0 1-1,0-1 0,-1 1 0,1-1 0,0 1 0,0-1 0,-1 0 0,1 1 0,0-1 0,-1 0 1,1 0-1,-1 1 0,1-1 0,-1 0 0,0 0 0,1 0 0,-1 0 0,0 0 0,1 1 0,-1-1 1,0 0-1,0 0 0,0 0 0,0 0 0,0-2 0,-1 2 3,1 0 0,-1 0-1,0 0 1,0 0 0,0 0 0,1 0 0,-1 0-1,0 1 1,0-1 0,0 0 0,-1 0-1,1 1 1,0-1 0,0 1 0,0-1 0,0 1-1,-1-1 1,1 1 0,0 0 0,0 0 0,-1 0-1,1-1 1,-2 1 0,-33-1 33,33 2-39,-9-1-1,-1 2 0,1 0 1,-1 0-1,1 2 0,0-1 0,0 1 0,1 1 1,-12 6-1,16-8 2,1 1-1,0 0 1,1 0 0,-1 1-1,1-1 1,0 1 0,-5 6 0,8-8 1,0 0-1,-1 0 1,1 0 0,1 1 0,-1-1 0,0 1 0,1-1-1,0 1 1,0-1 0,0 1 0,0 0 0,1 0 0,-1 6-1,1-8 0,0 0 0,0 1 0,1-1 0,-1 0 0,0 0 0,1 1 0,0-1 0,-1 0 0,1 0 0,0 0 0,0 0 0,0 0 0,1 0 0,-1 0 0,0 0 0,1 0 0,2 2 0,-1-2 2,0 1 0,0-1 1,0 0-1,1 0 0,-1 0 1,1-1-1,0 1 0,0-1 1,4 2-1,5-1 6,0 0 0,0 0 0,-1-2 0,1 1 0,14-3 0,1-1-74,0-3 0,0 0 0,-1-2 0,0 0 0,45-22 0,-31 13-182,-41 16 234,1 1 0,-1-1 0,1 1 0,-1 0 0,1-1 0,-1 1 0,1 0 0,0 0 0,-1-1 0,1 1-1,-1 0 1,1 0 0,0 0 0,-1 0 0,1 0 0,-1 0 0,1 0 0,0 0 0,-1 0 0,1 0 0,0 0 0,-1 0 0,1 0 0,-1 0 0,1 1 0,0-1 0,-1 0 0,1 0 0,-1 1 0,1-1 0,-1 0-1,1 1 1,-1-1 0,1 1 0,-1-1 0,1 1 0,-1-1 0,0 1 0,1-1 0,-1 1 0,0-1 0,1 1 0,-1-1 0,0 1 0,1-1 0,-1 1 0,0 0 0,0-1 0,0 1 0,0 0 0,0-1-1,0 1 1,0-1 0,0 1 0,0 0 0,0-1 0,0 1 0,0 0 0,0-1 0,-1 2 0,-1 7 2,0 1 1,0 0-1,-6 11 0,3-5 51,5-13 209,3-10-125,0-3-162,1 0 0,0 1 0,1 0 0,0 0-1,1 0 1,10-12 0,3 8-50,1 0-1,0 2 1,23-10 0,30-17-106,-53 25 132,0-1 0,-1-1 0,-1 0 0,0-1 0,-1-1 1,15-20-1,-22 25 17,-1-1 0,-1-1 0,0 1 0,-1-1 1,0-1-1,-1 1 0,0-1 0,-2 0 0,0-1 0,3-16 1,-6 25 23,-1 0 0,1 0 0,-1 0 1,-1-8-1,1 13 13,0 1 1,-1-1-1,1 1 1,0 0 0,-1-1-1,1 1 1,0-1-1,-1 1 1,0 0-1,1-1 1,-1 1 0,0 0-1,1 0 1,-1-1-1,0 1 1,0 0-1,0 0 1,0 0 0,0 0-1,-1 0 1,1 0-1,0 1 1,0-1-1,0 0 1,-2 0 0,1 1 0,1 0 0,0 0 1,-1 0-1,1 0 1,-1 0-1,1 0 1,0 1-1,-1-1 1,1 0-1,0 1 1,-1-1-1,1 1 1,0 0-1,0-1 0,0 1 1,-1 0-1,1 0 1,0 0-1,0 0 1,0 0-1,0 0 1,0 0-1,1 0 1,-1 0-1,0 0 1,-1 3-1,-2 2 1,1 1 0,-1-1 1,-3 15-1,2-7 29,1 1 0,1 0 1,0 0-1,1 0 0,1 0 0,0 0 0,1 0 1,1 1-1,0-1 0,1 0 0,1 0 0,0 0 1,1-1-1,0 1 0,2-1 0,-1 0 0,2 0 1,0-1-1,0 1 0,2-2 0,-1 1 0,20 20 1,-11-13-83,2 0 1,0-1-1,2-1 1,-1-1-1,2-1 1,25 15 0,-42-30-168,-5-3 70,-8-8-2,-15-15 28,-55-44-14,32 30 306,2-1 0,-74-90 0,117 129-144,0 0 1,0 0 0,0-1-1,0 1 1,0 0 0,0-1-1,1 1 1,-1 0 0,0-1-1,1 1 1,-1-1 0,1 1 0,0-1-1,0 0 1,-1 1 0,1-1-1,0 1 1,1-4 0,-1 5-3,0-1 0,1 0 0,0 0 0,-1 0 0,1 0 0,-1 0 0,1 1 0,0-1 0,0 0 0,-1 0 0,1 1 0,0-1 0,0 1 0,0-1 0,0 1 0,0-1 0,0 1 0,0-1 0,0 1 0,2-1 0,6 0 57,0 0-1,0 0 0,0 0 1,17 2-1,-22 0-87,204 8-380,-160-12 237,-41 1 105,1-1 0,-1 1 0,11-7 1,-18 9 48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21.439"/>
    </inkml:context>
    <inkml:brush xml:id="br0">
      <inkml:brushProperty name="width" value="0.05" units="cm"/>
      <inkml:brushProperty name="height" value="0.05" units="cm"/>
    </inkml:brush>
  </inkml:definitions>
  <inkml:trace contextRef="#ctx0" brushRef="#br0">72 200 15083,'-16'4'767,"4"-1"-77,1 0 0,-22 9 0,34-12-650,-1 0-1,0 0 1,1 0 0,-1 0-1,0 0 1,0 0 0,1 0 0,-1 0-1,0 0 1,1 1 0,-1-1-1,0 0 1,0 0 0,1 0 0,-1 1-1,0-1 1,0 0 0,0 0-1,1 0 1,-1 1 0,0-1 0,0 0-1,0 0 1,0 1 0,1-1 0,-1 0-1,0 1 1,0-1 0,0 0-1,0 0 1,0 1 0,0-1 0,0 0-1,0 1 1,0-1 0,0 0-1,0 1 1,0-1 0,0 0 0,0 1-1,0-1 1,0 0 0,0 0-1,-1 1 1,1-1 0,0 0 0,0 0-1,0 1 1,0-1 0,-1 0 0,1 0-1,0 1 1,0-1 0,0 0-1,-1 0 1,1 0 0,0 1 0,0-1-1,-1 0 1,1 0 0,0 0-1,0 0 1,-1 0 0,0 1 0,29 5 828,38-1-286,1-2 0,78-8 1,134-23-38,-246 24-465,695-109-1599,-680 102 1262,0-2-1,64-26 0,-40 3-308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8.068"/>
    </inkml:context>
    <inkml:brush xml:id="br0">
      <inkml:brushProperty name="width" value="0.05" units="cm"/>
      <inkml:brushProperty name="height" value="0.05" units="cm"/>
    </inkml:brush>
  </inkml:definitions>
  <inkml:trace contextRef="#ctx0" brushRef="#br0">1 82 14171,'3'-2'225,"1"-1"0,0 1 0,-1 0 1,1 0-1,0 0 0,0 0 0,1 1 0,-1-1 0,0 1 0,0 0 1,1 0-1,-1 1 0,0-1 0,6 1 0,12-2 580,80-14-81,1 5-1,1 5 0,-1 4 1,127 14-1,-183-3-942,-33-6-310,1 0 0,23 1 0,-38-4 465,0 0-1,0 0 1,1 0-1,-1 0 1,0 0-1,0 0 1,0 0-1,1 0 1,-1 0-1,0 0 1,0 0-1,0 0 1,1 0-1,-1 0 1,0 0-1,0 0 1,0-1-1,1 1 1,-1 0-1,0 0 1,0 0-1,0 0 1,0 0-1,1 0 1,-1-1-1,0 1 1,0 0-1,0 0 1,0 0-1,0 0 1,0-1-1,0 1 1,1 0-1,-1 0 1,0 0-1,0-1 1,0 1-1,0 0 1,-4-9-864,-13-10 519,16 17 144,-17-17-579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8.027"/>
    </inkml:context>
    <inkml:brush xml:id="br0">
      <inkml:brushProperty name="width" value="0.05" units="cm"/>
      <inkml:brushProperty name="height" value="0.05" units="cm"/>
    </inkml:brush>
  </inkml:definitions>
  <inkml:trace contextRef="#ctx0" brushRef="#br0">134 35 13155,'5'-4'603,"-2"0"-295,0 1-1,1-1 0,0 1 0,0 0 0,0 1 0,0-1 0,0 1 0,0 0 0,6-2 0,-10 4-264,0 0 0,0 0-1,1 0 1,-1 0 0,0 0 0,0 0 0,0 0 0,1 0 0,-1 0-1,0 0 1,0 0 0,0 0 0,1 0 0,-1 0 0,0 0-1,0 0 1,0 0 0,1 0 0,-1 1 0,0-1 0,0 0 0,0 0-1,0 0 1,1 0 0,-1 0 0,0 1 0,0-1 0,0 0-1,0 0 1,0 0 0,0 1 0,0-1 0,0 0 0,1 0 0,-1 0-1,0 1 1,0-1 0,0 0 0,0 0 0,0 0 0,0 1-1,0-1 1,0 0 0,0 0 0,0 1 0,-1-1 0,1 0 0,0 0-1,0 0 1,0 1 0,0-1 0,-4 14 487,3-12-367,-103 219 2614,26-60-2981,149-279-5091,-53 87 4686,6-13 124,35-45 0,-58 88 490,18-20 621,-19 21-606,0 0 0,0 0 1,1-1-1,-1 1 0,0 0 1,1 0-1,-1 0 1,0-1-1,0 1 0,1 0 1,-1 0-1,0 0 0,1 0 1,-1 0-1,0 0 0,1 0 1,-1 0-1,0 0 0,1 0 1,-1 0-1,0 0 0,1 0 1,-1 0-1,0 0 0,1 0 1,-1 0-1,0 0 0,1 1 1,-1-1-1,0 0 0,0 0 1,1 0-1,-1 0 0,0 1 1,0-1-1,1 0 0,-1 0 1,0 1-1,0-1 0,1 0 1,-1 0-1,0 1 0,0-1 1,0 0-1,0 1 0,0-1 1,1 0-1,-1 1 0,0-1 1,0 0-1,0 1 0,0-1 1,0 0-1,0 1 0,0-1 1,0 0-1,0 1 0,0-1 1,0 0-1,0 1 0,-1-1 1,1 1-1,2 21 796,-2 1 0,-3 27 1,1 22-28,5-42-695,1-1 0,1 0 0,10 32 0,-8-34-573,-7-26 390,1 0 0,-1 1-1,0-1 1,1 0-1,-1 1 1,0-1-1,0 0 1,0 1 0,1-1-1,-1 0 1,-1 1-1,1-1 1,0 0-1,0 1 1,0-1 0,-2 2-1,2-2 38,-1-1-1,1 0 0,-1 0 1,1 0-1,-1 0 1,1 0-1,-1 0 0,1 0 1,-1 0-1,1 0 1,-1 0-1,1-1 1,-1 1-1,1 0 0,-1 0 1,1 0-1,-1-1 1,1 1-1,0 0 0,-1 0 1,1-1-1,-1 1 1,1 0-1,0-1 1,-1 1-1,1-1 0,-1 0 1,-5-5-545,-1-1 0,1 0 0,-6-10 1,-14-22-713,-27-45 4491,53 84-3125,-1-1 0,1 1 0,0 0-1,0-1 1,0 1 0,0 0 0,-1-1 0,1 1-1,0-1 1,0 1 0,0 0 0,0-1 0,0 1-1,0-1 1,0 1 0,0 0 0,0-1 0,0 1-1,0-1 1,0 1 0,0 0 0,0-1-1,0 1 1,1-1 0,-1 1 0,0 0 0,0-1-1,0 1 1,1 0 0,-1-1 0,0 1 0,0 0-1,1-1 1,-1 1 0,0 0 0,1 0 0,-1-1-1,0 1 1,1 0 0,-1 0 0,0 0-1,1 0 1,-1-1 0,0 1 0,1 0 0,-1 0-1,1 0 1,-1 0 0,0 0 0,1 0 0,0 0-1,31-1 901,-14 2-935,-1-3-188,0 0 1,0-1-1,-1-1 0,29-11 1,-3-2-157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8.476"/>
    </inkml:context>
    <inkml:brush xml:id="br0">
      <inkml:brushProperty name="width" value="0.05" units="cm"/>
      <inkml:brushProperty name="height" value="0.05" units="cm"/>
    </inkml:brush>
  </inkml:definitions>
  <inkml:trace contextRef="#ctx0" brushRef="#br0">422 24 15563,'0'-1'241,"-1"-1"0,1 1-1,-1-1 1,1 1-1,0-1 1,0 1 0,0-1-1,0 0 1,0 1 0,0-1-1,0-2 1,1 2 1025,-4 11-240,-1 0-906,-1 0 1,1-1-1,-1 0 1,0 0-1,-1 0 0,-7 7 1,-43 43-35,55-57-83,-288 243 67,286-242-72,0 0 0,0 1 0,0-1 0,0 1 1,1-1-1,-1 1 0,1 0 0,0 0 1,-3 4-1,5-6 1,0-1 1,0 0 0,0 1 0,0-1 0,0 1-1,0-1 1,0 0 0,0 1 0,0-1-1,0 0 1,0 1 0,0-1 0,0 1-1,0-1 1,0 0 0,0 1 0,0-1-1,1 0 1,-1 1 0,0-1 0,0 0 0,0 1-1,1-1 1,-1 0 0,0 1 0,0-1-1,1 0 1,-1 0 0,0 1 0,1-1-1,1 1 3,0 0 0,0 0 0,0-1 0,0 1 0,0 0 0,1-1-1,-1 0 1,0 1 0,2-1 0,227 5 347,-110-4-377,-96 0-162,52 1-592,117-13-1,-122 1 395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9.291"/>
    </inkml:context>
    <inkml:brush xml:id="br0">
      <inkml:brushProperty name="width" value="0.05" units="cm"/>
      <inkml:brushProperty name="height" value="0.05" units="cm"/>
    </inkml:brush>
  </inkml:definitions>
  <inkml:trace contextRef="#ctx0" brushRef="#br0">99 58 18932,'8'-7'251,"0"0"1,0 1-1,0-1 0,1 2 0,0-1 0,0 1 1,12-4-1,-19 8-221,0 0 0,0 0 1,1 1-1,-1-1 0,0 0 0,1 1 0,-1 0 1,0-1-1,1 1 0,-1 0 0,1 0 0,-1 1 1,0-1-1,1 0 0,-1 1 0,1-1 0,-1 1 1,0 0-1,0 0 0,1 0 0,-1 0 0,0 0 1,0 0-1,0 1 0,0-1 0,0 1 0,-1-1 1,1 1-1,0 0 0,-1-1 0,1 1 0,-1 0 1,1 0-1,-1 0 0,0 1 0,1 2 0,1 0-19,-1 1-1,-1-1 0,1 1 0,-1-1 0,0 1 1,0 0-1,0-1 0,-1 1 0,0 0 1,0 0-1,-1-1 0,1 1 0,-3 6 0,1-2-10,-1-1-1,-1 0 0,1-1 1,-2 1-1,1 0 0,-1-1 1,-8 10-1,-2 0 1,-1 0 0,-1-1 0,0-1 0,-1 0 0,-31 19 0,24-19 16,13-9 3,0 1-1,1 0 1,-13 12-1,23-20-14,1 0-1,-1 0 0,1 1 1,-1-1-1,1 0 0,-1 1 1,1-1-1,0 0 0,-1 1 1,1-1-1,0 1 0,-1-1 1,1 1-1,0-1 0,-1 0 1,1 1-1,0-1 0,0 1 1,0-1-1,-1 1 0,1 0 1,0-1-1,0 1 0,0-1 0,0 1 1,0-1-1,0 1 0,0-1 1,0 1-1,0-1 0,0 1 1,1-1-1,-1 1 0,0-1 1,0 1-1,0-1 0,1 1 1,-1-1-1,0 1 0,0-1 1,1 1-1,-1-1 0,0 1 1,1-1-1,-1 0 0,1 1 1,-1-1-1,0 0 0,1 1 1,-1-1-1,1 0 0,-1 0 1,1 1-1,-1-1 0,1 0 0,-1 0 1,1 0-1,36 7 200,-35-7-194,50 4-379,-1-2 1,81-8-1,-107 2 117,-1-1-105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9.765"/>
    </inkml:context>
    <inkml:brush xml:id="br0">
      <inkml:brushProperty name="width" value="0.05" units="cm"/>
      <inkml:brushProperty name="height" value="0.05" units="cm"/>
    </inkml:brush>
  </inkml:definitions>
  <inkml:trace contextRef="#ctx0" brushRef="#br0">72 1 18404,'-6'13'852,"-1"-1"0,-13 20 0,14-23-841,0-1 1,1 1-1,0 1 0,0-1 1,1 1-1,-3 11 0,6-20-24,1 1 0,0-1 1,0 0-1,0 0 0,0 0 0,0 0 0,1 1 0,-1-1 1,0 0-1,0 0 0,1 0 0,-1 0 0,1 0 0,-1 0 1,1 0-1,-1 0 0,1 0 0,0 0 0,-1 0 0,1 0 1,0 0-1,0 0 0,0 0 0,0-1 0,0 1 0,-1 0 1,1-1-1,1 1 0,-1-1 0,0 1 0,0-1 0,0 1 1,0-1-1,2 1 0,6 1-32,1 1 1,0-2-1,12 2 1,-3-1 27,-8 0 33,0 1-1,0 0 1,-1 0-1,1 1 1,0 0 0,-1 1-1,16 10 1,-24-13-1,1 0 1,-1 0-1,1 0 1,-1 0-1,0 1 1,0-1-1,0 1 1,0-1-1,0 1 1,-1 0-1,1 0 1,-1 0-1,1 0 1,-1 0-1,0 0 1,-1 0-1,1 0 0,0 1 1,-1-1-1,0 0 1,0 0-1,0 1 1,0-1-1,0 0 1,-1 0-1,1 1 1,-1-1-1,0 0 1,0 0-1,0 0 1,-2 4-1,1-2 16,-1 1-1,1-1 1,-1 0-1,-1 0 1,1 0-1,-1 0 1,0 0 0,0-1-1,0 1 1,0-1-1,-1 0 1,0-1-1,0 1 1,0-1-1,0 0 1,0 0 0,-1-1-1,-6 3 1,8-4-56,0 1 0,-1-2 0,1 1 0,-1 0 1,1-1-1,0 0 0,-1 0 0,1 0 1,-1 0-1,1-1 0,0 0 0,-1 0 0,1 0 1,0 0-1,0-1 0,-1 0 0,1 1 0,0-2 1,1 1-1,-1 0 0,0-1 0,1 1 1,-1-1-1,1 0 0,-4-5 0,-16-25-186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00.228"/>
    </inkml:context>
    <inkml:brush xml:id="br0">
      <inkml:brushProperty name="width" value="0.05" units="cm"/>
      <inkml:brushProperty name="height" value="0.05" units="cm"/>
    </inkml:brush>
  </inkml:definitions>
  <inkml:trace contextRef="#ctx0" brushRef="#br0">0 0 16388,'13'17'2048,"3"2"-1312,5 0-336,2 2 1289,9 1-977,1 1-408,8-3-936,4-3 656,8-6-240,10-6-120</inkml:trace>
  <inkml:trace contextRef="#ctx0" brushRef="#br0" timeOffset="1">1097 139 14435,'0'23'1808,"-10"1"-1095,-19 7-273,-1 0 1520,-7 11-1184,-8-1-88,5 4-215,3 1-89,4-5-200,4-4-144,11-7-384,3-5-209,7-14-415,6-9 824,-6-11-120,0-8-200,4-13-80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00.733"/>
    </inkml:context>
    <inkml:brush xml:id="br0">
      <inkml:brushProperty name="width" value="0.05" units="cm"/>
      <inkml:brushProperty name="height" value="0.05" units="cm"/>
    </inkml:brush>
  </inkml:definitions>
  <inkml:trace contextRef="#ctx0" brushRef="#br0">166 79 15499,'-1'-1'115,"0"-1"0,0 0 0,0 1 0,-1-1 0,1 1 1,-1 0-1,1-1 0,-1 1 0,1 0 0,-1 0 0,0 0 0,0 0 0,0 0 0,1 1 0,-1-1 0,0 0 0,0 1 0,-3-1 0,1 1 24,1 0 0,-1 0 1,1 0-1,-1 1 0,1-1 0,0 1 0,-1 0 1,1 0-1,0 0 0,-4 2 0,0 0 12,0 1 0,1-1 0,0 2 0,-1-1 0,1 1 0,1 0 0,-1 0 0,1 0 0,-8 10 0,10-11-127,1 1 0,-1-1 1,0 1-1,1-1 0,0 1 1,0 0-1,0 0 0,1 0 0,0 0 1,0 0-1,0 0 0,0 0 1,1 10-1,0-13-14,1 0-1,-1 0 1,1 0-1,-1 0 1,1 0 0,0 0-1,0 0 1,0 0-1,0-1 1,0 1 0,0 0-1,0 0 1,1-1-1,2 3 1,-1-2 8,-1 0 0,1 0 0,0 0 0,0-1 0,0 1 1,0-1-1,0 0 0,0 0 0,0 0 0,1 0 0,5 0 0,2-1 50,0 1-1,0-2 1,0 1-1,-1-2 1,1 1-1,0-1 1,0-1 0,-1 0-1,1-1 1,9-4-1,-11 4 6,-1 0-1,0 0 1,0-1 0,0 0-1,-1-1 1,1 0 0,-1 0-1,-1 0 1,1-1-1,-1 0 1,0 0 0,5-9-1,-9 12-43,0 1-1,0 0 1,-1-1-1,1 1 0,-1-1 1,0 1-1,0-1 1,-1 0-1,1 0 0,-1 1 1,1-1-1,-1 0 1,0 0-1,-1 1 1,1-1-1,-1 0 0,1 1 1,-1-1-1,0 0 1,-1 1-1,1-1 1,-1 1-1,1-1 0,-1 1 1,0 0-1,0 0 1,0 0-1,-1 0 0,1 0 1,-1 0-1,-5-4 1,4 4-49,1 1 1,-1-1 0,0 1 0,0 0-1,0 0 1,0 0 0,0 1-1,0-1 1,-1 1 0,1 0 0,0 0-1,-1 1 1,1-1 0,0 1-1,-1 0 1,1 0 0,-1 1 0,1-1-1,0 1 1,-1 0 0,1 0-1,0 0 1,0 1 0,0 0 0,-1-1-1,2 1 1,-5 3 0,2-1-126,1 0 0,0 1 0,0-1 0,1 1 0,-1 0 0,1 0 0,0 0 0,0 1 1,1-1-1,0 1 0,0 0 0,0 0 0,0 0 0,1 0 0,0 1 0,1-1 0,-1 1 1,1-1-1,0 13 0,10 22-525</inkml:trace>
  <inkml:trace contextRef="#ctx0" brushRef="#br0" timeOffset="1">748 438 13467,'-15'25'1726,"1"0"1,1 2-1,-16 49 0,27-70-1594,0 1 0,1-1 0,0 0 0,1 1 0,-1-1 1,1 1-1,0 0 0,1-1 0,-1 1 0,1-1 0,1 0 0,-1 1 0,4 8 0,-3-11-95,-1-1 0,1 0 1,0 0-1,0 0 0,1 0 0,-1 0 1,0 0-1,1 0 0,0-1 1,-1 1-1,1-1 0,0 0 0,1 0 1,-1 0-1,0 0 0,0-1 1,1 1-1,-1-1 0,1 0 1,-1 0-1,1 0 0,0 0 0,-1-1 1,1 1-1,4-1 0,-1 0 35,1-1 1,-1 1-1,0-1 0,1-1 0,-1 1 0,0-1 0,0-1 0,0 1 1,0-1-1,-1-1 0,1 1 0,6-5 0,-4 2 35,-1-1 0,1 0-1,-1 0 1,-1-1 0,1 1-1,-1-2 1,-1 1 0,8-13 0,-10 14-39,0 1 1,-1-1 0,0-1-1,0 1 1,-1 0 0,1-1-1,-2 1 1,1-1 0,-1 0 0,0 0-1,-1-11 1,0 14-40,-1-1 1,0 1-1,0 0 1,0-1-1,-1 1 1,0 0-1,0 0 1,0 0-1,0 0 0,-1 0 1,0 1-1,0-1 1,0 1-1,-1 0 1,1 0-1,-1 0 1,-6-5-1,4 5-76,1 0 1,-1 0-1,0 1 0,0 0 0,0 0 1,-1 1-1,1 0 0,-1 0 0,1 0 1,-1 1-1,1 0 0,-1 0 0,-7 1 1,8-1-92,1 1 0,0 1 0,0-1 0,0 1 0,0 0 0,0 0 0,0 1 0,0-1 1,0 1-1,0 0 0,1 0 0,-1 1 0,1-1 0,0 1 0,-1 0 0,1 0 0,-5 6 0,-1 10-384,7 0-185</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11.675"/>
    </inkml:context>
    <inkml:brush xml:id="br0">
      <inkml:brushProperty name="width" value="0.05" units="cm"/>
      <inkml:brushProperty name="height" value="0.05" units="cm"/>
    </inkml:brush>
  </inkml:definitions>
  <inkml:trace contextRef="#ctx0" brushRef="#br0">278 171 10842,'-27'6'1137,"23"-3"-529,18-1-16,365-6 2213,-135-1-2416,255 4-129,774-15-168,-1237 15-94,904-47-144,-923 46 118,-31 2 5,-33 2 5,-126 20-8,113-13 21,17-15-1009,-975-34 746,-570 54 283,1457-4-13,-416 40 4,523-45-9,20-3 1,12-1-2,338-22-39,-225 11 26,-2 1-22,947-91-348,-814 66 323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20.761"/>
    </inkml:context>
    <inkml:brush xml:id="br0">
      <inkml:brushProperty name="width" value="0.05" units="cm"/>
      <inkml:brushProperty name="height" value="0.05" units="cm"/>
    </inkml:brush>
  </inkml:definitions>
  <inkml:trace contextRef="#ctx0" brushRef="#br0">0 458 14291,'18'-29'263,"0"1"1,2 0-1,1 2 0,2 0 1,0 2-1,1 1 0,2 0 1,0 2-1,1 1 0,59-32 1,-29 21 341,99-39 1,-118 57-338,1 1 1,0 2-1,75-10 0,-96 19-130,35 0 0,-47 1-117,0 1-1,0 0 0,-1 0 0,1 1 1,0-1-1,0 1 0,-1 0 0,1 1 1,6 3-1,-10-4-16,0-1 0,-1 0 0,1 0 1,-1 0-1,1 1 0,-1-1 0,1 1 0,-1-1 0,0 1 1,0-1-1,0 1 0,0 0 0,0 0 0,0-1 0,0 1 1,-1 0-1,1 0 0,0 0 0,-1 0 0,0 0 0,1 0 1,-1 0-1,0 0 0,0 0 0,0 0 0,-1 0 0,1 0 1,0 0-1,-1 0 0,1 0 0,-1 0 0,0 0 0,1 0 1,-1-1-1,0 1 0,0 0 0,-2 2 0,-4 7 6,-1 0 0,-1 0 0,0-1 0,-16 15 0,-51 41 117,-111 73-1,102-79 135,-85 78 0,159-128-210,1 1 1,-10 12 0,18-20-36,0 0 0,-1 1 0,1-1 0,1 0 0,-1 1 0,0-1 0,1 1 0,0 0 0,0 0 0,0-1 0,-1 6 0,2-8-10,0 0 1,0 1 0,1-1-1,-1 1 1,0-1 0,0 0 0,1 1-1,-1-1 1,1 0 0,0 1-1,-1-1 1,1 0 0,0 0 0,-1 0-1,1 1 1,0-1 0,0 0-1,0 0 1,0 0 0,0-1 0,0 1-1,0 0 1,1 0 0,-1 0 0,1 0-1,4 2 15,0-1 0,0 0 0,0 0-1,11 2 1,67 8-62,110 2-1,-88-9-339,127 19 126,-143-5 83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7.998"/>
    </inkml:context>
    <inkml:brush xml:id="br0">
      <inkml:brushProperty name="width" value="0.05" units="cm"/>
      <inkml:brushProperty name="height" value="0.05" units="cm"/>
    </inkml:brush>
  </inkml:definitions>
  <inkml:trace contextRef="#ctx0" brushRef="#br0">131 3 14499,'-3'-1'124,"0"1"0,0-1-1,1 1 1,-1 0 0,0-1 0,0 1-1,0 1 1,1-1 0,-1 0 0,0 1 0,0-1-1,1 1 1,-1 0 0,0 0 0,1 0-1,-1 0 1,1 1 0,-1-1 0,1 1-1,0-1 1,-1 1 0,1 0 0,0 0 0,0 0-1,-2 2 1,-5 6 89,0 0 0,1 1-1,-12 20 1,17-27-179,1 0 0,0 0 1,1 0-1,-1 0 0,1 0 0,-1 0 1,0 8-1,2-11-30,0 0-1,-1 1 1,1-1 0,1 0 0,-1 0-1,0 0 1,0 0 0,0 1 0,0-1-1,1 0 1,-1 0 0,1 0 0,-1 0-1,1 0 1,-1 0 0,1 0 0,0 0-1,-1 0 1,1 0 0,0 0 0,0 0-1,0 0 1,-1-1 0,1 1 0,0 0-1,0-1 1,0 1 0,0 0 0,0-1-1,1 0 1,-1 1 0,0-1 0,1 1-1,12 1-2,0 0 0,1 0 0,-1-2 0,0 0 0,22-2 0,8-1-16,-31 3 12,1 0 0,0 1 0,-1 0 0,1 1 0,-1 0-1,1 1 1,16 7 0,-25-8 12,0 0-1,-1 0 0,0 1 1,0-1-1,1 1 0,-1 0 1,-1 1-1,1-1 1,0 1-1,-1-1 0,0 1 1,0 0-1,0 0 0,0 1 1,-1-1-1,0 0 1,0 1-1,0 0 0,0-1 1,-1 1-1,1 0 0,-1 0 1,0 7-1,0-1 69,-1 1 0,0-1-1,-1 1 1,0 0 0,-1-1 0,0 0-1,-1 1 1,0-1 0,-1 0-1,0 0 1,-8 14 0,5-13 87,1-1 1,-1 1-1,-1-2 1,0 1-1,0-1 1,-1 0-1,0-1 1,-1 0-1,-20 15 1,24-21-146,1 0-1,-1 0 1,0 0-1,0-1 1,0 1 0,0-2-1,-1 1 1,1-1 0,-11 2-1,13-3-50,1 0 0,-1 0 0,1-1-1,-1 1 1,1-1 0,-1 0 0,1 1 0,0-2 0,-1 1-1,1 0 1,0-1 0,0 1 0,0-1 0,0 0-1,0 0 1,0 0 0,1 0 0,-1-1 0,-3-4 0,-15-28-181,2-8-103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8.474"/>
    </inkml:context>
    <inkml:brush xml:id="br0">
      <inkml:brushProperty name="width" value="0.05" units="cm"/>
      <inkml:brushProperty name="height" value="0.05" units="cm"/>
    </inkml:brush>
  </inkml:definitions>
  <inkml:trace contextRef="#ctx0" brushRef="#br0">1 97 18044,'11'-19'1520,"15"6"-1112,5-3-176,20 2 464,6 1-95,12 7-529,1 4-240,2 2-585,-4-2 633,-4-2-136,-10-3-120</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8.934"/>
    </inkml:context>
    <inkml:brush xml:id="br0">
      <inkml:brushProperty name="width" value="0.05" units="cm"/>
      <inkml:brushProperty name="height" value="0.05" units="cm"/>
    </inkml:brush>
  </inkml:definitions>
  <inkml:trace contextRef="#ctx0" brushRef="#br0">177 0 16876,'-2'7'226,"0"0"0,0 0 0,0 0 1,-1 0-1,0-1 0,0 1 0,-1-1 1,1 0-1,-9 10 0,-4 9 360,14-21-509,-9 13 140,1 1-1,1 1 0,0 0 1,2 0-1,-8 29 0,14-47-214,1 0 0,0 1 0,0-1-1,-1 1 1,1-1 0,0 1 0,0-1 0,0 0-1,1 1 1,-1-1 0,0 1 0,0-1 0,1 1-1,-1-1 1,1 0 0,-1 1 0,1-1 0,0 0 0,0 0-1,-1 1 1,1-1 0,0 0 0,0 0 0,0 0-1,0 0 1,0 0 0,0 0 0,0 0 0,1 0-1,-1-1 1,0 1 0,0 0 0,1-1 0,-1 1-1,1-1 1,1 1 0,5 1-27,1-1 0,-1 0 0,1 0 0,0-1 0,9-1 0,-4 1-12,26-1-86,37 0-89,-70 1 181,-1 1-1,0 0 1,0 0-1,0 1 1,0-1 0,0 1-1,0 1 1,0-1-1,8 5 1,-12-5 21,-1-1 1,1 0 0,0 0 0,-1 1-1,1-1 1,-1 1 0,0 0 0,1-1-1,-1 1 1,0 0 0,0 0 0,0-1-1,0 1 1,0 0 0,-1 0 0,1 0-1,0 0 1,-1 0 0,0 0-1,1 4 1,-1-1 9,-1 0-1,1-1 1,-1 1-1,0-1 1,0 1-1,0-1 1,-1 1 0,0-1-1,-2 5 1,-6 8 97,0-1 1,-1-1 0,-19 22 0,14-18 160,0-1 1,-1-1-1,-1-1 1,-1 0-1,0-1 1,-1-1 0,-36 19-1,52-32-245,1 1 1,-1-1-1,1 0 0,-1 0 1,1 0-1,-1 0 1,1-1-1,-1 0 0,0 1 1,1-1-1,-1-1 0,0 1 1,1 0-1,-7-2 0,8 1-68,-1-1 0,0 1 0,1 0 0,-1-1 0,1 1 0,-1-1 0,1 0 1,0 0-1,0 0 0,0 0 0,0 0 0,0-1 0,0 1 0,0 0 0,1-1 0,-1 1 0,1-1 0,-2-5 0,-1-4-50,1-1 1,0 1-1,1-1 0,1 0 1,-1-16-1,2-29-345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8.502"/>
    </inkml:context>
    <inkml:brush xml:id="br0">
      <inkml:brushProperty name="width" value="0.05" units="cm"/>
      <inkml:brushProperty name="height" value="0.05" units="cm"/>
    </inkml:brush>
  </inkml:definitions>
  <inkml:trace contextRef="#ctx0" brushRef="#br0">0 99 15035,'16'-27'1565,"-11"19"-1143,-1 0 0,1 0-1,0 1 1,0 0 0,1 0-1,0 0 1,11-9 0,-16 16-367,-1-1 0,1 1 1,0-1-1,-1 1 1,1 0-1,0 0 0,0 0 1,-1-1-1,1 1 1,0 0-1,0 0 1,-1 0-1,1 0 0,0 0 1,0 0-1,-1 0 1,1 0-1,0 0 0,0 1 1,-1-1-1,1 0 1,0 0-1,-1 1 0,1-1 1,0 0-1,-1 1 1,1-1-1,0 1 0,-1-1 1,1 1-1,-1-1 1,1 1-1,-1-1 0,1 1 1,-1 0-1,0-1 1,1 1-1,-1 0 1,1-1-1,-1 1 0,0 0 1,0-1-1,1 1 1,-1 0-1,0 0 0,2 5 82,0 0 0,-1 0 1,0 0-1,1 9 0,1 18-371,-2-1 0,-1 1 1,-1 0-1,-11 59 0,12-91 196,0-1-1,0 0 0,0 0 0,0 0 0,0 0 0,0 0 1,0 0-1,0 0 0,0 0 0,0 0 0,0 1 1,0-1-1,0 0 0,0 0 0,0 0 0,0 0 1,0 0-1,0 0 0,0 0 0,0 0 0,0 1 0,0-1 1,0 0-1,0 0 0,0 0 0,0 0 0,-1 0 1,1 0-1,0 0 0,0 0 0,0 0 0,0 0 1,0 1-1,0-1 0,0 0 0,0 0 0,0 0 0,0 0 1,0 0-1,-1 0 0,1 0 0,0 0 0,0 0 1,0 0-1,0 0 0,0 0 0,0 0 0,0 0 1,0 0-1,-1 0 0,1 0 0,0 0 0,0 0 0,0 0 1,0 0-1,0 0 0,0 0 0,0 0 0,0 0 1,-1 0-1,1 0 0,0 0 0,0-1 0,-4-8-1289,-2-17 394,2-8 177,-1-3-192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9.393"/>
    </inkml:context>
    <inkml:brush xml:id="br0">
      <inkml:brushProperty name="width" value="0.05" units="cm"/>
      <inkml:brushProperty name="height" value="0.05" units="cm"/>
    </inkml:brush>
  </inkml:definitions>
  <inkml:trace contextRef="#ctx0" brushRef="#br0">1 76 14771,'21'-16'1897,"1"5"-1161,5 1-320,2 4 1168,8 6-656,2 1-216,5 11-816,0-1-472,5-2 528,-1-5-136,-3-7-104</inkml:trace>
  <inkml:trace contextRef="#ctx0" brushRef="#br0" timeOffset="0.11">1061 0 16339,'-15'26'1377,"-4"2"-1113,-5 11-128,-4 4 240,-7 9-168,-1 2-8,-2 1-16,3-2-16,2-5-160,3-3-96,5-11-264,2-5-152,9-15 408,1-7-80,4-8-48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9.893"/>
    </inkml:context>
    <inkml:brush xml:id="br0">
      <inkml:brushProperty name="width" value="0.05" units="cm"/>
      <inkml:brushProperty name="height" value="0.05" units="cm"/>
    </inkml:brush>
  </inkml:definitions>
  <inkml:trace contextRef="#ctx0" brushRef="#br0">292 0 14795,'-24'4'643,"0"0"0,0 1 0,-30 11 0,45-12-463,0-1 0,0 2 0,0-1 1,0 1-1,1 0 0,0 1 0,0 0 1,0 0-1,1 1 0,-12 13 0,17-17-147,0-1 0,0 0 0,1 0 0,0 1 0,-1-1 0,1 1 0,0-1 0,0 1 0,0-1 0,0 1 0,1 0 0,-1-1 0,1 1 1,0 0-1,-1-1 0,2 5 0,-1-5-22,1 0 1,-1 0 0,1 0 0,0 0 0,0 0 0,0 0 0,0 0 0,0 0 0,0 0 0,1 0 0,-1 0 0,0-1 0,1 1 0,0-1 0,-1 1 0,3 1 0,3 1-15,0 0-1,0 0 1,0-1-1,1 0 1,-1 0-1,1-1 1,0 0-1,-1 0 1,16 1-1,-8-2 6,1-1 1,0 0-1,-1-1 0,1 0 1,-1-1-1,1-1 0,-1-1 0,0 0 1,0-1-1,-1 0 0,0-1 1,1-1-1,-2 0 0,16-11 1,-27 16 3,1 0 1,-1 0 0,0-1 0,1 1 0,-1-1 0,0 1 0,0-1-1,0 0 1,-1 1 0,1-1 0,1-4 0,-3 6-3,0-1-1,1 1 1,-1-1 0,0 1 0,0-1 0,0 1 0,0-1-1,0 1 1,0 0 0,0-1 0,-1 1 0,1-1 0,0 1-1,-1-1 1,1 1 0,-1 0 0,0-1 0,1 1 0,-1 0-1,0 0 1,0 0 0,0-1 0,0 1 0,0 0 0,0 0-1,0 0 1,-2-1 0,-4-3 8,0 1 0,0 0 0,0 1 0,-1 0-1,1 0 1,-1 0 0,0 1 0,1 0 0,-1 0 0,-11 0 0,-3 0-11,0 1 0,-36 3 1,42 0-78,0 0 0,0 0 0,0 2 1,0 0-1,1 0 0,0 2 1,-20 9-1,30-13 18,1 1-1,0-1 1,-1 1 0,1 0 0,0 0 0,1 1-1,-1-1 1,0 1 0,1 0 0,0 0 0,0 0 0,0 0-1,0 0 1,1 1 0,0-1 0,0 1 0,0 0-1,0 0 1,1 0 0,0-1 0,0 1 0,0 0-1,0 0 1,1 1 0,0-1 0,0 0 0,1 6 0,0-5-11,0 0 1,1 0 0,-1 0-1,6 11 1,16 23-381</inkml:trace>
  <inkml:trace contextRef="#ctx0" brushRef="#br0" timeOffset="1">610 519 14771,'-3'2'232,"0"1"1,0-1-1,0 1 0,0-1 1,0 1-1,1 0 0,-1 0 0,1 0 1,0 0-1,0 0 0,0 1 0,1-1 1,-1 1-1,1-1 0,-1 1 0,1 0 1,0-1-1,1 1 0,-1 0 1,0 5-1,1-7-198,0 1 0,0-1 0,0 1 0,1 0 0,-1-1 0,1 1 0,-1-1 0,1 1 1,0-1-1,0 1 0,0-1 0,0 0 0,0 1 0,1-1 0,-1 0 0,1 0 0,-1 0 0,1 0 0,0 0 0,0 0 0,0-1 1,0 1-1,0 0 0,0-1 0,0 0 0,0 1 0,1-1 0,-1 0 0,5 1 0,-1-1 27,0 0-1,0 0 1,0-1-1,0 0 1,0 0-1,0 0 0,-1-1 1,1 0-1,0 0 1,0-1-1,0 1 1,-1-1-1,1 0 1,-1-1-1,1 1 1,-1-1-1,0 0 1,0-1-1,0 1 1,5-6-1,-7 6 8,0 1-1,0-1 0,0 0 1,-1 0-1,1 0 0,-1 0 1,0 0-1,0 0 0,0-1 1,0 1-1,-1 0 0,1-1 1,-1 0-1,0 1 1,0-1-1,0 0 0,-1 0 1,1 1-1,-1-1 0,0 0 1,0 0-1,0 0 0,-1 0 1,1 1-1,-1-1 0,0 0 1,0 0-1,0 1 0,-1-1 1,1 1-1,-1-1 0,-2-3 1,2 4-84,0 0 1,-1 0 0,1 1-1,-1-1 1,1 1-1,-1-1 1,0 1-1,0 0 1,0 0 0,0 0-1,0 1 1,-1-1-1,1 1 1,0 0-1,-1-1 1,1 2 0,-8-2-1,9 1-76,0 1-1,0 0 1,-1 0-1,1 0 1,0 1-1,0-1 1,-1 0-1,1 1 1,0 0-1,0-1 1,0 1-1,0 0 1,0 0-1,0 0 1,0 0-1,0 1 1,0-1-1,0 0 1,1 1-1,-1-1 1,0 1-1,1 0 1,-1-1-1,1 1 1,0 0-1,0 0 1,0 0-1,0 0 1,-2 4-1,-2 18-482,3 1-213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19.681"/>
    </inkml:context>
    <inkml:brush xml:id="br0">
      <inkml:brushProperty name="width" value="0.05" units="cm"/>
      <inkml:brushProperty name="height" value="0.05" units="cm"/>
    </inkml:brush>
  </inkml:definitions>
  <inkml:trace contextRef="#ctx0" brushRef="#br0">35 1465 11739,'-32'17'4162,"32"-17"-4118,0-1 0,-1 1 0,1 0 1,0 0-1,0 0 0,0 0 0,0-1 0,-1 1 1,1 0-1,0 0 0,0 0 0,0-1 0,0 1 1,0 0-1,0 0 0,0-1 0,0 1 0,0 0 1,0 0-1,0 0 0,0-1 0,0 1 0,0 0 1,0 0-1,0-1 0,0 1 0,0 0 0,0 0 1,0-1-1,0 1 0,0 0 0,0 0 1,0 0-1,0-1 0,0 1 0,1 0 0,-1 0 1,0 0-1,0-1 0,1 1 0,5-12 312,0 1 0,1-1 1,1 2-1,15-18 0,-6 8-126,243-278 950,-193 223-1043,537-548 139,-397 416-536,-107 106-369,-96 97 457,0 0-1,-1 0 0,1 0 1,-1-1-1,4-7 0,-7 12 114,1-1 1,-1 0-1,0 0 0,0 1 0,1-1 1,-1 0-1,0 0 0,0 0 0,0 1 1,0-1-1,0 0 0,0 0 0,0 0 1,0 1-1,0-1 0,-1 0 1,1 0-1,0 1 0,0-1 0,-1 0 1,1 0-1,0 1 0,-1-1 0,1 0 1,-1 1-1,1-1 0,-1 1 0,1-1 1,-1 0-1,1 1 0,-1-1 0,0 1 1,1 0-1,-1-1 0,0 1 0,1-1 1,-1 1-1,0 0 0,-1-1 0,-7-5-447,4-5-43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20.240"/>
    </inkml:context>
    <inkml:brush xml:id="br0">
      <inkml:brushProperty name="width" value="0.05" units="cm"/>
      <inkml:brushProperty name="height" value="0.05" units="cm"/>
    </inkml:brush>
  </inkml:definitions>
  <inkml:trace contextRef="#ctx0" brushRef="#br0">0 607 13667,'0'-2'95,"1"0"1,-1-1-1,0 1 1,1-1-1,-1 1 1,1 0-1,0-1 1,0 1-1,0 0 0,0 0 1,0 0-1,0 0 1,1 0-1,-1 0 1,1 0-1,1-2 1,33-30 185,-32 31-190,32-25 425,2 0 1,52-27-1,92-39 314,-168 87-779,225-105 836,273-86 1,-507 196-865,0 0 1,0 1-1,0 0 1,1 0-1,9 0 1,-15 1-18,1 0 0,-1 0 1,1 0-1,0 0 0,-1 0 1,1 0-1,0 0 0,-1 0 0,1 1 1,-1-1-1,1 0 0,0 0 1,-1 1-1,1-1 0,-1 1 1,1-1-1,-1 0 0,1 1 0,-1-1 1,1 1-1,-1-1 0,1 2 1,-1-1 2,0 0 1,1 0-1,-1 0 1,0 0 0,0 1-1,0-1 1,0 0 0,0 0-1,0 1 1,0-1-1,-1 0 1,1 0 0,0 0-1,-1 0 1,1 0-1,-1 1 1,0 0 0,-10 19 96,-1-1 1,0 0-1,-26 30 1,5-7 33,-95 147 396,101-144-432,1 1-1,-23 61 0,44-97-189,1 0 0,1 0-1,-1 1 1,2-1 0,0 0 0,0 1 0,0 22-1,2-32 78,0 0 0,0 0 0,0-1 0,1 1-1,-1 0 1,0-1 0,1 1 0,-1 0-1,1-1 1,0 1 0,-1-1 0,1 1 0,0-1-1,0 1 1,0-1 0,0 1 0,0-1-1,0 0 1,0 0 0,1 1 0,-1-1 0,0 0-1,1 0 1,-1 0 0,1 0 0,-1-1-1,1 1 1,-1 0 0,1-1 0,0 1 0,-1-1-1,1 1 1,0-1 0,-1 0 0,4 0-1,-2-1-18,1 0 0,0-1 1,-1 1-1,1-1 0,-1 0 0,1 0 0,2-4 0,-5 6 27</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21.242"/>
    </inkml:context>
    <inkml:brush xml:id="br0">
      <inkml:brushProperty name="width" value="0.05" units="cm"/>
      <inkml:brushProperty name="height" value="0.05" units="cm"/>
    </inkml:brush>
  </inkml:definitions>
  <inkml:trace contextRef="#ctx0" brushRef="#br0">0 130 14827,'6'3'315,"-1"-1"0,1 0 0,0 0 0,0-1 0,-1 0 0,1 0 0,0 0-1,0-1 1,0 1 0,0-1 0,0-1 0,0 1 0,0-1 0,11-3 0,-16 4-239,0-1-1,0 0 1,0 1 0,0-1 0,1 0 0,-1 0-1,0 1 1,-1-1 0,1 0 0,0 0-1,0 0 1,0 0 0,0-1 0,-1 1 0,1 0-1,-1 0 1,1 0 0,-1 0 0,1-1-1,0 0 1,3-27 1047,-5 29-1114,0 0 0,1 0-1,-1 1 1,0-1 0,1 0 0,-1 0 0,1 0 0,-1 1 0,1-1 0,-1 0 0,0 1-1,1-1 1,-1 0 0,1 1 0,-1-1 0,1 1 0,0-1 0,-1 0 0,1 1 0,-1 0-1,-1 2-7,1 0-1,-1 0 1,1 1-1,0-1 1,0 0-1,0 1 0,0-1 1,0 1-1,1-1 1,0 0-1,-1 5 0,1-7 0,0 0-1,0 0 0,0 0 0,0 0 0,0 0 0,1 0 0,-1 0 0,0 0 1,0 0-1,1 0 0,-1 0 0,0 0 0,1 0 0,-1 0 0,1 0 1,0 0-1,-1 0 0,1 0 0,-1 0 0,1 0 0,0-1 0,0 1 0,0 0 1,0-1-1,-1 1 0,1 0 0,0-1 0,0 1 0,0-1 0,0 0 0,0 1 1,0-1-1,0 0 0,0 1 0,0-1 0,1 0 0,-1 0 0,0 0 1,0 0-1,1 0 0,3-1 9,1-1 1,-1 1-1,0-1 1,0 0-1,0 0 1,-1-1-1,1 1 1,0-1-1,-1 0 1,0 0-1,1-1 1,-1 1-1,-1-1 1,1 0-1,0 0 1,3-6-1,-3 6 14,-1 0 0,-1 0-1,1-1 1,0 1-1,-1 0 1,0-1 0,0 0-1,-1 1 1,1-1-1,-1 0 1,0 0 0,0 0-1,0 0 1,-1 0-1,0 0 1,0 0 0,-1-7-1,1 10-15,-1 1 0,1 0 0,-1 0 0,0-1 0,1 1 0,-1 0 0,0 0 0,0 0 0,1 0 0,-1 0 0,0 0-1,0 0 1,0 0 0,0 1 0,0-1 0,-1 0 0,1 0 0,0 1 0,0-1 0,0 1 0,-1-1 0,1 1 0,0 0 0,-1-1 0,1 1 0,0 0-1,0 0 1,-1 0 0,1 0 0,0 0 0,-1 0 0,1 0 0,-3 1 0,-2 0-10,-1 0 0,0 1 0,1 0 0,-13 6 0,12-5-132,0 1 0,-1 0 1,1 1-1,1 0 1,-1 0-1,1 0 1,0 1-1,0 0 1,-7 9-1,10-12 28,1 0 1,0 0 0,0 0-1,1 1 1,-1-1-1,1 0 1,-1 1-1,1-1 1,0 1-1,0-1 1,1 1-1,-1 0 1,1-1-1,0 1 1,0 0-1,0 0 1,0-1-1,0 1 1,1 0 0,0-1-1,0 1 1,2 6-1,-2-7 60,1-1 1,-1 1-1,0 0 1,1-1-1,0 1 0,0-1 1,0 1-1,0-1 0,0 0 1,0 0-1,0 0 1,1 0-1,2 1 0,0-1-62,0 0-1,0 0 0,0-1 1,0 0-1,0 0 0,0-1 0,9 1 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38.912"/>
    </inkml:context>
    <inkml:brush xml:id="br0">
      <inkml:brushProperty name="width" value="0.05" units="cm"/>
      <inkml:brushProperty name="height" value="0.05" units="cm"/>
    </inkml:brush>
  </inkml:definitions>
  <inkml:trace contextRef="#ctx0" brushRef="#br0">10 88 13763,'-2'4'242,"1"-1"0,-1 1 0,1 0 0,0 0 0,0 0 0,1 0 0,-1 0 0,1 0 0,0 0 0,0 0 0,0 1 0,2 4 0,-2-1 363,1 3-393,1 0 0,0-1-1,0 1 1,1-1 0,1 1-1,0-1 1,0 0 0,1 0 0,11 17-1,-13-22-129,0-1-1,1 0 1,-1 0 0,1 0-1,0 0 1,0-1-1,1 1 1,-1-1 0,9 4-1,-10-5-12,1-1-1,-1 0 1,1 0-1,-1 0 1,1 0-1,-1-1 1,1 1-1,-1-1 1,1 0-1,-1 0 1,1 0-1,0-1 1,-1 1-1,1-1 1,6-2-1,-6 1-13,1 0-1,-1 0 1,0-1-1,0 0 1,0 0-1,-1 0 1,1 0-1,-1 0 1,1-1-1,-1 0 1,0 1-1,0-1 1,-1 0-1,1 0 1,-1-1-1,0 1 1,0-1-1,0 1 1,-1-1-1,0 1 1,2-8-1,0-5 78,0-1 0,-1 1 0,-1-1 0,-2-27 0,-7-24 320,8 68-501,1 0 0,-1 0-1,1 0 1,-1 0-1,0 0 1,1 0-1,0 0 1,-1 0-1,1 1 1,0-1-1,-1 0 1,1 0 0,0 1-1,0-1 1,-1 0-1,1 1 1,0-1-1,0 0 1,0 1-1,0 0 1,0-1-1,0 1 1,2-1 0,7-4-38,1-7-152,1-2-74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9:22.763"/>
    </inkml:context>
    <inkml:brush xml:id="br0">
      <inkml:brushProperty name="width" value="0.05" units="cm"/>
      <inkml:brushProperty name="height" value="0.05" units="cm"/>
    </inkml:brush>
  </inkml:definitions>
  <inkml:trace contextRef="#ctx0" brushRef="#br0">2146 49 11298,'-30'1'305,"-30"2"-255,0-2-1,1-3 1,-89-14-1,58 1-596,-147-6-1,-94 24 467,210 2 1093,-225 39 0,302-35-995,1 2 0,0 2-1,1 2 1,0 1-1,2 3 1,0 1 0,1 2-1,-54 40 1,73-45-79,1 0 1,1 2-1,1 0 1,0 1 0,1 1-1,2 0 1,0 1-1,1 1 1,1 0 0,1 1-1,2 0 1,0 0-1,-6 29 1,3 3-38,2 0 0,3 1 1,3 0-1,4 108 0,3-117 88,2 0 0,2 0-1,2-1 1,2 0 0,2-1-1,2 0 1,2-1 0,2-1 0,2-1-1,38 58 1,-5-25-166,3-2-1,3-3 1,4-3 0,2-2-1,3-4 1,3-2-1,130 82 1,-134-102-120,1-4 0,3-3 0,0-2 0,2-4 0,1-3 0,106 19 0,-45-20-12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9:23.203"/>
    </inkml:context>
    <inkml:brush xml:id="br0">
      <inkml:brushProperty name="width" value="0.05" units="cm"/>
      <inkml:brushProperty name="height" value="0.05" units="cm"/>
    </inkml:brush>
  </inkml:definitions>
  <inkml:trace contextRef="#ctx0" brushRef="#br0">807 388 11282,'-55'-59'913,"-18"13"-713,-9 3-128,-11 0 328,-9-3-592,-25-2 216,-7-1-32,-6-4-128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1:31.182"/>
    </inkml:context>
    <inkml:brush xml:id="br0">
      <inkml:brushProperty name="width" value="0.05" units="cm"/>
      <inkml:brushProperty name="height" value="0.05" units="cm"/>
    </inkml:brush>
  </inkml:definitions>
  <inkml:trace contextRef="#ctx0" brushRef="#br0">4583 556 6545,'-325'-41'1950,"272"30"-1734,1-3-1,1-1 1,0-3 0,-52-27 0,-10-13-218,20 9 133,-166-63 0,140 77 0,-127-22 1,-130-1-187,108 31 728,-2 11-1,-362 26 1,122 54-210,396-40-372,1 5-1,-151 61 1,199-62-67,1 2 0,1 4 0,2 2 0,-83 64 0,128-87-39,1 0 0,0 1 1,1 1-1,1 1 0,0 0 1,1 0-1,0 1 0,2 1 0,0 0 1,-8 19-1,13-22-3,0 1 0,0 0 1,2 1-1,0-1 0,0 1 0,2-1 0,0 1 0,1 0 1,1-1-1,0 1 0,1 0 0,8 27 0,-5-26-53,1 0 0,1-1 0,0 0 0,1 0 0,1-1-1,1 0 1,0 0 0,1-1 0,25 26 0,-16-22-111,0 0 1,2-2-1,0-1 0,1-1 1,1 0-1,26 11 1,-3-5-306,2-3 0,72 20 1,94 5-791,86-5 239,561-3-1,303-92 1270,-547 18-166,-83 18 8,94-5-156,-2-34-103,-248-9 136,-301 49 54,-1-3-1,131-60 0,-189 75 71,-1-2 1,0 0-1,-1-1 0,0-1 0,-1-1 0,0 0 0,23-26 0,-34 33 39,-1 1 0,0-1 0,0 0 0,0 0 0,-1 0 0,1-1 1,-1 0-1,-1 1 0,0-1 0,0 0 0,0 0 0,-1 0 0,1 0 0,-2 0 0,1 0 0,-1-1 0,0 1 0,-1 0 0,0 0 0,0 0 0,0 0 0,-1 0 0,0 0 0,0 0 0,-4-7 0,-1 1 96,-1 0-1,0 1 1,0 0 0,-2 0 0,1 1 0,-1 0 0,-1 1 0,0 0 0,-1 0 0,-19-11 0,-15-8 274,-74-32 0,114 57-455,-96-40 213,-139-43-1,-118-11-1410,-21 13 583,168 50 216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4.544"/>
    </inkml:context>
    <inkml:brush xml:id="br0">
      <inkml:brushProperty name="width" value="0.05" units="cm"/>
      <inkml:brushProperty name="height" value="0.05" units="cm"/>
    </inkml:brush>
  </inkml:definitions>
  <inkml:trace contextRef="#ctx0" brushRef="#br0">63 1 18732,'-5'2'335,"0"0"0,0 1 0,1 0 0,-1 0 0,1 0-1,-1 0 1,1 1 0,0-1 0,0 1 0,-4 5 0,7-7-324,0-1-1,0 0 1,0 1-1,1-1 1,-1 1 0,0 0-1,0-1 1,1 1-1,-1-1 1,1 1 0,0 0-1,-1 0 1,1-1 0,0 1-1,0 0 1,0-1-1,0 1 1,0 0 0,0 0-1,1-1 1,-1 1 0,1 0-1,-1-1 1,1 1-1,-1 0 1,1-1 0,0 1-1,0-1 1,0 1-1,0-1 1,0 0 0,0 1-1,0-1 1,0 0 0,3 2-1,9 7-474,0 0-1,0-2 1,21 11-1,-20-12 74,0 1-1,0 1 1,16 13-1,-26-18 396,0 0 0,0 0 0,-1 0 0,1 0 1,-1 0-1,0 1 0,-1-1 0,1 1 0,-1 0 0,0 0 0,0 0 0,0 0 0,-1 0 0,2 6 0,-3-7 148,1 0 1,-1 0-1,0 0 0,-1 0 1,1 0-1,-1 0 0,0 0 1,1 0-1,-2-1 0,1 1 1,0 0-1,-1-1 0,0 1 1,0-1-1,0 1 0,0-1 1,0 0-1,-1 0 0,1 0 1,-1 0-1,0 0 0,0-1 1,0 1-1,0-1 0,0 0 1,-1 1-1,-4 1 0,3-2-17,0 1-1,0-1 1,0 0-1,0 0 0,0-1 1,-1 1-1,1-1 0,-1 0 1,1-1-1,-1 1 1,0-1-1,1 0 0,-1-1 1,1 1-1,-1-1 0,1 0 1,-1 0-1,-8-4 1,13 4-178,-1 1 1,1-1-1,0 1 1,-1-1-1,1 0 1,0 0-1,0 0 1,0 0-1,0 0 1,0 0-1,0 0 1,0 0-1,0 0 1,0 0-1,0 0 1,1 0-1,-1-1 1,0 1-1,1 0 1,-1-1-1,1 1 1,-1 0-1,1-1 1,0 1-1,0-1 1,-1 1-1,1-1 1,0 1-1,0 0 1,1-3-1,0 0-9,0 0 0,0 1 0,1-1 0,-1 1-1,1 0 1,0-1 0,0 1 0,0 0 0,0 0 0,5-4 0,17-17-450</inkml:trace>
  <inkml:trace contextRef="#ctx0" brushRef="#br0" timeOffset="1">368 77 20596,'3'25'1713,"-6"1"-1281,1 4-168,-3 3 600,4 2-464,1-4-712,3-1-552,1-10 784,-1-8-232,3-21-152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3.097"/>
    </inkml:context>
    <inkml:brush xml:id="br0">
      <inkml:brushProperty name="width" value="0.05" units="cm"/>
      <inkml:brushProperty name="height" value="0.05" units="cm"/>
    </inkml:brush>
  </inkml:definitions>
  <inkml:trace contextRef="#ctx0" brushRef="#br0">6 126 16275,'-6'1'1537,"15"-2"-865,9-8-208,22-2 632,11-3-104,20-2-247,4 1-121,11-1-144,4 2-144,2 4-352,0 2-216,-8 4-464,-12 1-320,-15-2 791,-9 4-199,-23 1-176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3.586"/>
    </inkml:context>
    <inkml:brush xml:id="br0">
      <inkml:brushProperty name="width" value="0.05" units="cm"/>
      <inkml:brushProperty name="height" value="0.05" units="cm"/>
    </inkml:brush>
  </inkml:definitions>
  <inkml:trace contextRef="#ctx0" brushRef="#br0">35 534 14291,'-24'27'1384,"13"-9"-864,11-7-135,20-9 807,18-5-408,29-14-192,8-7-80,14-4-168,6-5-136,8-4-488,2-1-304,-5-2 480,-7 5-104,-15 5-80</inkml:trace>
  <inkml:trace contextRef="#ctx0" brushRef="#br0" timeOffset="1">1057 50 15323,'22'-10'1163,"-1"1"0,2 1 0,41-10 0,-58 16-1092,1 1 0,0 0 1,-1 1-1,1-1 0,0 1 1,-1 1-1,1-1 0,0 1 1,-1 0-1,1 1 0,0-1 1,-1 1-1,0 1 0,1-1 1,-1 1-1,0 0 0,-1 1 1,7 3-1,-9-4-65,0-1 1,0 1 0,-1-1-1,1 1 1,-1 0-1,0 0 1,1 0-1,-2 1 1,1-1 0,0 0-1,0 1 1,-1-1-1,0 1 1,0 0-1,0-1 1,1 7-1,-2-3-1,0-1 0,0 0 0,-1 0 0,0 0-1,0 0 1,0 0 0,-1 0 0,0 0 0,-3 8-1,-6 6 8,0 0 0,-1 0-1,-1-2 1,-21 24-1,-73 78-296,64-72-167,30-34 387,0-1 0,0 0 0,-2 0 1,-17 11-1,1-4-145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6.455"/>
    </inkml:context>
    <inkml:brush xml:id="br0">
      <inkml:brushProperty name="width" value="0.05" units="cm"/>
      <inkml:brushProperty name="height" value="0.05" units="cm"/>
    </inkml:brush>
  </inkml:definitions>
  <inkml:trace contextRef="#ctx0" brushRef="#br0">59 0 19540,'-11'34'2950,"-4"23"-2891,3 0-1,3 1 1,2 0-1,3 0 0,3 78 1,1-135-65,0 5-117,0 0 1,1-1-1,0 1 1,-1 0-1,2 0 1,-1 0 0,1-1-1,4 11 1,-6-16 96,1 1 1,-1-1-1,0 0 1,1 0-1,-1 1 1,0-1-1,1 0 1,-1 0-1,1 0 1,-1 0-1,0 1 1,1-1-1,-1 0 1,1 0-1,-1 0 1,1 0-1,-1 0 1,0 0-1,1 0 1,-1 0-1,1 0 1,-1 0-1,1 0 1,-1-1-1,0 1 1,1 0-1,-1 0 1,1 0-1,-1 0 1,0-1-1,1 1 1,-1 0-1,1 0 1,-1-1 0,0 1-1,0 0 1,1-1-1,-1 1 1,1-1-1,12-16-703,23-50-1260,29-77 0,-26 55 1005,-20 45 637,-8 17 458,2-1 0,0 2 0,26-37 0,-39 63-89,0 0-1,0-1 1,0 1-1,0 0 1,0 0-1,0 0 1,0 0 0,0 0-1,0 0 1,0 0-1,0 0 1,0 0-1,0 0 1,0 0-1,0-1 1,0 1-1,0 0 1,0 0 0,0 0-1,1 0 1,-1 0-1,0 0 1,0 0-1,0 0 1,0 0-1,0 0 1,0 0-1,0 0 1,0 0 0,0 0-1,0 0 1,0 0-1,1 0 1,-1 0-1,0 0 1,0 0-1,0 0 1,0 0-1,0 0 1,0 0 0,0 0-1,0 0 1,0 0-1,0 0 1,1 0-1,-1 0 1,0 0-1,0 0 1,0 0-1,0 0 1,0 0 0,0 0-1,0 0 1,0 0-1,0 0 1,0 0-1,0 0 1,0 1-1,0-1 1,0 0-1,0 0 1,1 0 0,-1 0-1,0 0 1,0 0-1,0 0 1,0 0-1,0 12 971,-5 29 78,0-4-423,5 18-449,2 1 0,2-1 0,18 85-1,-20-128-393,5 27-392,-7-38 513,0 1 1,0 0 0,0-1-1,0 1 1,0-1 0,0 1 0,-1 0-1,1-1 1,0 1 0,-1-1-1,1 1 1,-1-1 0,0 1-1,1-1 1,-1 1 0,0-1-1,0 0 1,-2 3 0,2-4 15,0 1 0,0-1 0,0 1 0,0-1 0,0 0 0,0 0 0,0 0 0,0 1 0,0-1 0,0 0 0,0 0 1,0 0-1,0-1 0,0 1 0,0 0 0,-1 0 0,1-1 0,0 1 0,0 0 0,0-1 0,1 1 0,-1-1 0,0 1 0,0-1 0,0 0 0,0 1 0,-1-2 1,-26-23-864,24 21 749,-100-119-932,41 45 2818,47 63-855,9 8 1799,22 8-798,11 4-1552,1-1 1,0-2-1,41-1 1,83-12-1697,-117 8 1406,26-3-508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7.056"/>
    </inkml:context>
    <inkml:brush xml:id="br0">
      <inkml:brushProperty name="width" value="0.05" units="cm"/>
      <inkml:brushProperty name="height" value="0.05" units="cm"/>
    </inkml:brush>
  </inkml:definitions>
  <inkml:trace contextRef="#ctx0" brushRef="#br0">130 1 18332,'-6'0'272,"0"1"-1,-1 0 1,1 1 0,0 0-1,0-1 1,0 2 0,0-1 0,1 1-1,-1 0 1,1 0 0,-1 1-1,1-1 1,0 1 0,-6 7 0,7-8-240,1 0 0,0 0 0,0 0 0,0 1 0,0-1 1,1 1-1,0 0 0,-1 0 0,1 0 0,0 0 1,1 0-1,-1 0 0,1 0 0,0 1 0,0-1 1,0 0-1,1 1 0,-1-1 0,1 1 0,1 8 1,-1-12-35,0 1 0,1 0 1,-1 0-1,1 0 1,-1-1-1,1 1 1,0 0-1,0-1 1,0 1-1,0 0 0,0-1 1,0 1-1,0-1 1,0 0-1,1 1 1,-1-1-1,1 0 1,-1 0-1,1 0 0,2 2 1,-1-2 11,-1-1-1,0 1 1,1-1 0,-1 1 0,1-1 0,-1 0-1,1 0 1,-1 0 0,1 0 0,-1-1 0,1 1-1,-1-1 1,4 0 0,3-3 58,0 0-1,0 0 1,-1 0 0,0-1 0,0 0 0,14-12-1,-3-2 199,0-1 0,-2-1 0,17-23-1,-34 44-261,0 0-1,0 0 1,0 0-1,0 0 0,1 0 1,-1 0-1,0-1 1,0 1-1,0 0 0,0 0 1,0 0-1,0 0 1,1 0-1,-1 0 1,0 0-1,0-1 0,0 1 1,0 0-1,0 0 1,0 0-1,0 0 0,0 0 1,0-1-1,0 1 1,0 0-1,0 0 1,0 0-1,0 0 0,0-1 1,0 1-1,0 0 1,0 0-1,0 0 0,0 0 1,0 0-1,0-1 1,0 1-1,0 0 1,0 0-1,0 0 0,0 0 1,0-1-1,0 1 1,0 0-1,0 0 1,0 0-1,-1 0 0,1 0 1,0 0-1,0 0 1,0-1-1,0 1 0,0 0 1,0 0-1,-1 0 1,-7 5 30,6-2-34,-1 0-1,1 1 1,0 0 0,0-1 0,1 1 0,-1 0-1,1 0 1,-1 0 0,1 0 0,1 0 0,-2 5 0,2-7-2,0 0 0,0 0 0,0 0 0,0 0 0,0 0 0,1 0 0,-1-1 0,1 1 0,-1 0 0,1 0 0,-1 0 0,1-1 0,0 1 0,0 0 0,0-1 0,0 1 0,0-1 0,0 1 0,1-1 0,-1 1 0,0-1 0,1 0 0,-1 0 0,1 1 0,-1-1 0,4 1 0,2 1 0,1-1 1,0 0-1,-1 0 1,1 0-1,0-1 1,0-1 0,0 1-1,0-1 1,0 0-1,0-1 1,0 0-1,0 0 1,-1-1 0,1 0-1,13-6 1,-4 2-1,-1-1 0,-1 0 0,1-2 0,-1 0 0,-1 0 1,17-15-1,-9 1-14,-18 19 7,-12 19 20,6-12-8,0 2 22,0-1 0,0 0 0,0 1 1,0-1-1,1 1 0,0 0 0,0-1 0,0 1 0,0 6 0,1-9-12,0-1 0,0 0 0,0 1 0,0-1 0,1 0 0,-1 1 0,1-1 0,-1 0 0,1 0 0,-1 1 0,1-1-1,0 0 1,-1 0 0,1 0 0,0 0 0,0 0 0,0 0 0,0 0 0,0 0 0,0 0 0,0 0 0,0 0 0,1-1 0,-1 1-1,0 0 1,0-1 0,1 1 0,-1-1 0,0 1 0,1-1 0,-1 0 0,0 0 0,1 0 0,-1 1 0,0-1 0,3-1-1,6 1 34,0 0-1,0-2 0,0 1 0,0-1 0,0 0 0,0-1 0,-1 0 0,17-8 0,1-3 50,40-26 1,-36 17-79,-19 13-52,-10 9-18,-3 3-32,-4 3 43,-1 1 0,2 1 1,-1-1-1,1 1 1,0-1-1,0 1 1,-3 8-1,7-13-10,-1-1 1,0 1-1,1-1 0,-1 1 0,1-1 0,-1 1 0,1 0 0,0-1 1,-1 1-1,1-1 0,0 1 0,0 0 0,0-1 0,0 1 1,1-1-1,-1 1 0,0 0 0,1-1 0,-1 1 0,1-1 0,0 1 1,-1-1-1,1 0 0,0 1 0,0-1 0,0 1 0,0-1 1,0 0-1,0 0 0,0 0 0,0 0 0,0 0 0,1 0 0,-1 0 1,0 0-1,1 0 0,-1 0 0,1-1 0,-1 1 0,1-1 1,2 2-1,5-1 26,1 0 1,-1-1-1,1 1 0,-1-2 1,0 1-1,1-2 1,-1 1-1,0-1 0,1 0 1,11-5-1,27-10-435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7.532"/>
    </inkml:context>
    <inkml:brush xml:id="br0">
      <inkml:brushProperty name="width" value="0.05" units="cm"/>
      <inkml:brushProperty name="height" value="0.05" units="cm"/>
    </inkml:brush>
  </inkml:definitions>
  <inkml:trace contextRef="#ctx0" brushRef="#br0">164 7 17212,'0'0'32,"0"0"0,0 0 1,0 0-1,0 0 1,1 0-1,-1 0 0,0 0 1,0 0-1,0-1 0,0 1 1,0 0-1,0 0 0,0 0 1,1 0-1,-1 0 1,0 0-1,0-1 0,0 1 1,0 0-1,0 0 0,0 0 1,0 0-1,0 0 1,0-1-1,0 1 0,0 0 1,0 0-1,0 0 0,0 0 1,0-1-1,0 1 1,0 0-1,0 0 0,0 0 1,0 0-1,0 0 0,0-1 1,0 1-1,0 0 0,0 0 1,0 0-1,0 0 1,0 0-1,-1-1 0,1 1 1,0 0-1,0 0 0,0 0 1,0 0-1,0 0 1,0 0-1,-1 0 0,1 0 1,0-1-1,0 1 0,0 0 1,0 0-1,0 0 1,-1 0-1,1 0 0,0 0 1,0 0-1,0 0 0,0 0 1,0 0-1,-1 0 0,1 0 1,-19 5 1183,-22 13 541,28-11-1333,2-1-231,-1 0-1,1 1 1,1 0 0,-11 9-1,20-16-216,1 1 0,-1-1 0,1 1 0,0-1 0,-1 1 0,1-1 0,0 1 0,-1-1 0,1 1 0,0-1 0,0 1 0,-1 0 0,1-1 0,0 1 0,0-1-1,0 1 1,0-1 0,0 1 0,0 0 0,0-1 0,0 1 0,0 0 0,0-1 0,0 1 0,0-1 0,0 1 0,1-1 0,-1 1 0,0 0 0,0-1 0,1 1 0,-1-1 0,0 1 0,1-1 0,-1 1 0,0-1 0,1 1 0,-1-1 0,1 0 0,-1 1 0,1-1 0,-1 0 0,1 1-1,-1-1 1,1 0 0,-1 1 0,1-1 0,-1 0 0,1 0 0,1 1 0,35 11-1145,-31-11 936,29 9-740,-15-6 740,0 2 0,0 0 0,29 14 0,-47-19 274,-1 0 0,1-1 0,-1 1 0,1 0 0,-1 0 0,1 0 0,-1 1 0,0-1 0,1 0 0,-1 0 0,0 1 0,0-1 0,0 1 0,0-1 0,0 1 0,0-1 1,-1 1-1,1-1 0,0 3 0,-1-3 21,0 1 1,0-1 0,0 0-1,0 1 1,0-1-1,-1 1 1,1-1 0,0 0-1,-1 1 1,1-1 0,-1 0-1,0 0 1,1 1 0,-1-1-1,0 0 1,0 0 0,0 0-1,-1 2 1,-4 2 180,-1 0-1,1 0 1,-1 0 0,0-1 0,0 0-1,-11 5 1,9-5-181,-1-1 0,0 1 0,1-1-1,-1-1 1,0 0 0,0 0 0,-1-1-1,1-1 1,0 1 0,0-2 0,-1 1-1,-13-4 1,22 4-61,1-1-1,-1 1 1,0-1-1,0 0 1,1 0 0,-1 0-1,0 0 1,1 0 0,-1 0-1,-1-1 1,-6-13-76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8.041"/>
    </inkml:context>
    <inkml:brush xml:id="br0">
      <inkml:brushProperty name="width" value="0.05" units="cm"/>
      <inkml:brushProperty name="height" value="0.05" units="cm"/>
    </inkml:brush>
  </inkml:definitions>
  <inkml:trace contextRef="#ctx0" brushRef="#br0">22 1 17348,'4'58'1625,"-3"0"1,-2 1-1,-11 66 1,-1 90 331,13-212-1934,0 0 0,0 0 0,0 0 0,0 0 0,1-1 0,-1 1 1,1 0-1,0 0 0,0 0 0,0-1 0,0 1 0,0 0 0,1-1 0,-1 1 0,1-1 1,2 3-1,-3-4-7,1 0 0,0 0 0,0 0 0,-1 0 0,1-1 0,0 1 0,0 0 0,0-1 0,0 0 0,0 1 1,0-1-1,0 0 0,0 0 0,-1 0 0,1 0 0,0 0 0,0-1 0,0 1 0,0-1 0,0 1 0,0-1 0,0 0 1,3-1-1,8-5 57,0 0 0,-1 0 1,1-1-1,-2-1 1,1 0-1,10-12 0,-9 9-63,1 1 0,0 0-1,18-10 1,-29 22-124,-3 7 61,-3 7-2,3-14 53,-3 7-30,-2 11-95,-5 39 0,10-58 117,0 1-1,0 0 0,0 0 1,0 0-1,0-1 0,0 1 1,0 0-1,0 0 0,0 0 0,0-1 1,0 1-1,1 0 0,-1 0 1,0 0-1,1-1 0,-1 1 1,0 0-1,1-1 0,-1 1 1,1 0-1,-1-1 0,1 1 0,-1-1 1,1 1-1,0-1 0,1 2 1,-1-2-55,1 1 1,-1-1 0,1 1 0,0-1-1,-1 0 1,1 0 0,0 0-1,0 0 1,-1 0 0,1 0 0,0 0-1,2-1 1,4-1-360,0 0-1,0-1 1,0 0 0,11-7-1,3-3-181,29-25-1,-12 7-165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8.718"/>
    </inkml:context>
    <inkml:brush xml:id="br0">
      <inkml:brushProperty name="width" value="0.05" units="cm"/>
      <inkml:brushProperty name="height" value="0.05" units="cm"/>
    </inkml:brush>
  </inkml:definitions>
  <inkml:trace contextRef="#ctx0" brushRef="#br0">133 402 17036,'-49'37'3021,"-20"16"-52,68-52-2887,0 1 1,-1-1-1,1 0 0,0 0 0,0 1 0,0-1 0,0 1 0,0-1 0,0 1 1,0-1-1,0 1 0,-1 2 0,2-3-66,0-1 0,0 0-1,0 0 1,0 1 0,0-1 0,0 0 0,1 0 0,-1 1-1,0-1 1,0 0 0,0 0 0,0 1 0,0-1-1,0 0 1,0 0 0,0 1 0,1-1 0,-1 0-1,0 0 1,0 0 0,0 1 0,1-1 0,-1 0 0,0 0-1,0 0 1,0 0 0,1 0 0,-1 1 0,0-1-1,15 1 104,-6-3-191,0 0 0,0-1 0,0 0 0,-1 0 0,1-1 0,-1 0-1,0-1 1,0 1 0,0-1 0,-1-1 0,0 0 0,0 0 0,0 0 0,-1-1 0,8-9 0,-33 47-1411,18-27 1488,0 0-1,0 0 1,0 0 0,0 0-1,1 0 1,-1 0-1,1 1 1,1 6-1,-1-9 23,0-1-1,0 1 0,1-1 1,-1 0-1,1 0 1,0 1-1,-1-1 1,1 0-1,0 0 0,-1 0 1,1 1-1,0-1 1,0 0-1,0 0 1,0-1-1,0 1 1,0 0-1,1 0 0,-1 0 1,0-1-1,0 1 1,0 0-1,1-1 1,-1 1-1,0-1 0,1 0 1,-1 1-1,0-1 1,1 0-1,1 0 1,6 1 68,1-1 1,-1-1-1,1 0 1,-1 0-1,1-1 1,-1 0-1,0 0 1,0-1-1,0 0 1,0-1-1,0 0 1,-1 0-1,13-9 1,-2 0-1,0-2-1,-1 0 1,0 0 0,21-25 0,-13 8-129,-1 0 1,27-45 0,-38 53-57,-2 0 0,0 0-1,-2-1 1,12-39 0,-21 59 52,5-22-65,-6 27 95,0-1 0,0 0 0,0 0 0,0 0 1,0 1-1,0-1 0,0 0 0,0 0 0,0 0 0,-1 1 0,1-1 1,0 0-1,0 0 0,-1 0 0,1 1 0,-1-1 0,1 0 0,0 1 0,-1-1 1,1 0-1,-1 1 0,1-1 0,-1 0 0,0 1 0,0-1 0,0 1 5,1-1-1,-1 1 0,1 0 0,-1 0 0,0 0 0,1 0 0,-1 0 0,1 0 0,-1 0 0,1 0 0,-1 0 1,1 0-1,-1 0 0,1 0 0,-1 1 0,1-1 0,-1 0 0,1 0 0,-1 0 0,1 1 0,-1-1 0,1 0 1,-1 1-1,1-1 0,-1 0 0,1 1 0,-1 0 0,-7 8 13,1-1-1,0 2 1,0-1-1,1 1 1,0 0-1,-6 16 1,-26 71 166,29-67-68,-9 41 0,15-58-86,2-1 0,-1 1 0,2-1 1,-1 1-1,2-1 0,2 16 1,-3-25-23,1 0 0,0 0 1,0 0-1,0 0 1,0 0-1,0-1 1,1 1-1,-1 0 0,1-1 1,0 1-1,0 0 1,0-1-1,0 0 1,4 4-1,-5-5 0,1 0 1,-1 0-1,1 0 0,0 0 0,0-1 1,-1 1-1,1 0 0,0-1 1,0 1-1,0-1 0,0 1 1,0-1-1,0 0 0,0 0 0,0 0 1,0 0-1,-1 0 0,1-1 1,0 1-1,0 0 0,0-1 1,0 0-1,3-1 0,2-1 3,-1-1 0,1 0 0,-1-1 0,0 1 0,-1-1-1,1 0 1,9-11 0,30-46 22,-45 62-24,32-50 46,-2-1 1,-2-1-1,41-110 0,-67 157-44,0-1 1,0 1-1,-1-1 0,0 1 0,0-1 0,0 1 0,-1-1 0,0 0 0,0-6 1,0 12-3,-1 0 0,1 0 1,0 0-1,-1 0 1,1 0-1,-1 0 1,1 0-1,0 0 1,-1 0-1,1 0 0,0 0 1,-1 0-1,1 0 1,-1 0-1,1 0 1,0 0-1,-1 1 0,1-1 1,0 0-1,-1 0 1,1 0-1,0 1 1,-1-1-1,1 0 1,0 0-1,0 1 0,-1-1 1,1 0-1,0 1 1,0-1-1,0 0 1,-1 1-1,1-1 1,0 0-1,0 1 0,0-1 1,0 1-1,-13 18 9,1 7-39,2 1 0,0 1 0,2-1 0,1 2 1,1-1-1,1 1 0,2 0 0,1 0 0,1 0 0,2 0 0,0 0 0,2 0 1,2-1-1,13 49 0,-17-71-30,0-3 8,-1 0 1,1 0-1,0 0 1,0-1-1,0 1 0,1 0 1,-1 0-1,1-1 1,-1 1-1,1-1 1,0 1-1,0-1 0,0 0 1,3 3-1,-5-5 40,1 0-1,-1 0 0,0 0 1,0 0-1,1 0 0,-1 0 0,0 0 1,1 0-1,-1 0 0,0 0 1,0 0-1,1 0 0,-1 0 1,0 0-1,1 0 0,-1 0 0,0-1 1,0 1-1,1 0 0,-1 0 1,0 0-1,0 0 0,1-1 0,-1 1 1,0 0-1,0 0 0,0-1 1,0 1-1,1 0 0,-1 0 1,0-1-1,0 1 0,0 0 0,0 0 1,0-1-1,0 1 0,0 0 1,0-1-1,0 1 0,1 0 1,-1 0-1,0-1 0,-1 1 0,1 0 1,0-1-1,0 1 0,0 0 1,0-1-1,0 1 0,0 0 1,0-1-1,-1-17-268,-3-5 124,-1-1 0,-1 1 1,-18-41-1,-37-64 890,57 116-489,4 11-235,0 1-1,0 0 1,1 0-1,-1 0 1,0 0 0,0-1-1,0 1 1,0 0-1,0 0 1,0 0-1,0 0 1,0 0-1,1-1 1,-1 1-1,0 0 1,0 0-1,0 0 1,0 0-1,1 0 1,-1 0-1,0 0 1,0 0-1,0 0 1,0-1 0,1 1-1,-1 0 1,0 0-1,0 0 1,0 0-1,0 0 1,1 0-1,-1 0 1,0 0-1,0 0 1,0 0-1,1 1 1,23 9 311,-15-6-451,24 9-27,0-1 1,1-2 0,0-1-1,1-1 1,69 5-1,-41-11-132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9.231"/>
    </inkml:context>
    <inkml:brush xml:id="br0">
      <inkml:brushProperty name="width" value="0.05" units="cm"/>
      <inkml:brushProperty name="height" value="0.05" units="cm"/>
    </inkml:brush>
  </inkml:definitions>
  <inkml:trace contextRef="#ctx0" brushRef="#br0">196 16 19156,'-21'-5'1093,"1"1"-1,-26-1 0,36 4-741,0 1 0,0 0-1,0 1 1,0 0 0,0 1-1,-16 4 1,24-6-329,1 1 1,-1-1-1,1 1 1,-1-1-1,1 1 1,0 0-1,-1 0 1,1-1-1,0 1 1,0 0-1,0 0 0,-1 0 1,1 1-1,0-1 1,0 1-1,0-1-28,1 0 0,0-1 0,0 1-1,-1 0 1,1-1 0,0 1 0,0 0-1,0-1 1,0 1 0,0 0 0,0-1 0,0 1-1,0 0 1,0-1 0,1 1 0,-1 0-1,0 0 1,0-1 0,1 1 0,-1-1-1,0 1 1,1 1 0,2 0-110,-1 1-1,0-1 1,1 1-1,-1-1 1,1 0-1,0 0 1,0 0 0,-1-1-1,1 1 1,1-1-1,-1 1 1,3 0-1,67 17-2549,-50-14 1925,-1 1-1,0 0 1,40 19 0,-61-24 779,0-1 0,0 0 0,0 1 0,0-1 0,1 1 0,-1 0 0,-1-1 0,1 1 0,0 0 0,0-1 1,0 1-1,0 0 0,0 0 0,-1 0 0,1 0 0,0 0 0,-1 0 0,1 0 0,-1 0 0,1 0 0,-1 0 1,1 0-1,-1 0 0,1 2 0,-2-1 41,1-1 1,-1 0 0,1 0-1,-1 0 1,0 0-1,1 0 1,-1 0-1,0 0 1,0 0 0,0 0-1,1-1 1,-1 1-1,0 0 1,0 0-1,0-1 1,-1 1 0,1-1-1,-2 2 1,-8 2 488,0 0 0,0 0 0,-18 2 1,18-3-242,-45 6 456,52-9-823,0 1 1,1-1 0,-1 0-1,0 0 1,0 0-1,0-1 1,1 0 0,-1 1-1,0-1 1,1 0-1,-5-3 1,7 4 29,0-1 0,1 1 0,-1-1 0,1 0 0,-1 1 0,1-1 0,-1 0 0,1 0 0,0 0 0,-1 1 0,1-1 0,0 0 0,0 0 0,-1 0 0,1 1 0,0-1 0,0 0 0,0 0 0,0 0 0,0 0 0,0 0 0,0 1 0,1-1 0,-1 0 0,0 0-1,0 0 1,1 0 0,-1 1 0,0-1 0,1 0 0,-1 0 0,1 1 0,-1-1 0,1 0 0,-1 1 0,2-2 0,18-25-371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49.751"/>
    </inkml:context>
    <inkml:brush xml:id="br0">
      <inkml:brushProperty name="width" value="0.05" units="cm"/>
      <inkml:brushProperty name="height" value="0.05" units="cm"/>
    </inkml:brush>
  </inkml:definitions>
  <inkml:trace contextRef="#ctx0" brushRef="#br0">248 0 16836,'-2'2'225,"1"0"1,-2 0 0,1 0 0,0 0-1,0 0 1,0-1 0,-1 1 0,1-1-1,-1 1 1,1-1 0,-6 2 0,-35 7 630,19-5 328,8 0-796,1-1 0,0 2 1,1 0-1,-24 13 0,35-17-435,-1 0 0,1 0 0,0 0-1,0 1 1,0-1 0,0 1 0,0 0-1,0 0 1,1 0 0,-1 0-1,1 0 1,0 0 0,0 1 0,0-1-1,0 1 1,1-1 0,-1 1 0,1 0-1,0-1 1,0 1 0,1 0 0,-1 0-1,1 0 1,-1 5 0,2-6-79,0 1 1,0-1-1,0 0 0,0-1 1,1 1-1,-1 0 1,1 0-1,-1-1 1,1 1-1,0 0 0,0-1 1,0 0-1,1 1 1,-1-1-1,0 0 1,1 0-1,-1-1 0,1 1 1,0 0-1,0-1 1,4 2-1,7 3-421,1 0 0,29 6 0,-39-11 479,28 5-212,-26-6 348,0 1 0,-1 0 0,1 1 0,0-1-1,-1 1 1,12 6 0,-17-8-53,-1 0-1,0 0 1,0 0 0,0 0-1,1 0 1,-1 0 0,0 1-1,0-1 1,0 0 0,0 0-1,0 0 1,1 0 0,-1 1-1,0-1 1,0 0 0,0 0 0,0 0-1,0 1 1,0-1 0,0 0-1,0 0 1,0 0 0,0 1-1,0-1 1,0 0 0,0 0-1,0 0 1,0 1 0,0-1-1,0 0 1,0 0 0,0 0-1,0 1 1,0-1 0,0 0 0,0 0-1,0 0 1,0 1 0,0-1-1,-1 0 1,1 0 0,0 0-1,0 0 1,0 0 0,0 1-1,0-1 1,-1 0 0,1 0-1,0 0 1,0 0 0,0 0-1,-1 0 1,1 0 0,0 1 0,0-1-1,0 0 1,-1 0 0,1 0-1,0 0 1,0 0 0,0 0-1,-1 0 1,1 0 0,0 0-1,0 0 1,0 0 0,-1 0-1,-14 3 446,7-2-427,0-1 0,0 1 1,0-1-1,0-1 0,-10-1 1,15 1-51,1 1 1,0-1 0,-1 0-1,1 0 1,-1 0-1,1 0 1,0 0 0,0 0-1,-1-1 1,1 1-1,0-1 1,0 1 0,0-1-1,1 0 1,-1 0-1,0 0 1,1 0 0,-1 0-1,1 0 1,-3-5-1,-3-20-208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0.713"/>
    </inkml:context>
    <inkml:brush xml:id="br0">
      <inkml:brushProperty name="width" value="0.05" units="cm"/>
      <inkml:brushProperty name="height" value="0.05" units="cm"/>
    </inkml:brush>
  </inkml:definitions>
  <inkml:trace contextRef="#ctx0" brushRef="#br0">46 520 20092,'3'0'156,"0"0"1,0 0-1,1 0 0,-1 0 0,0-1 0,1 1 0,-1-1 0,0 0 0,0 0 1,0 0-1,0 0 0,0-1 0,0 1 0,0-1 0,0 0 0,0 0 1,-1 0-1,1 0 0,-1 0 0,1 0 0,-1-1 0,0 1 0,0-1 0,0 0 1,0 1-1,2-7 0,-1 5-111,-1-1 0,1 0 0,-1 0 0,0 0 0,-1 0 0,1-1 0,-1 1-1,0 0 1,-1-1 0,1 1 0,-1 0 0,0-1 0,0 1 0,0-1 0,-1 1 0,-1-7 0,1 11-67,1 0 1,-1-1-1,1 1 0,-1 0 1,1-1-1,-1 1 0,0 0 1,1-1-1,-1 1 1,0 0-1,0 0 0,0 0 1,0 0-1,0 0 0,0 0 1,0 0-1,-1 0 0,1 1 1,0-1-1,0 0 0,-1 1 1,1-1-1,0 1 1,-1-1-1,1 1 0,0-1 1,-1 1-1,1 0 0,-1 0 1,1 0-1,-1 0 0,1 0 1,0 0-1,-1 0 0,1 0 1,-1 1-1,1-1 0,0 0 1,-3 2-1,-1 0-26,1 0-1,-1 0 0,1 1 0,0 0 1,-1-1-1,1 2 0,1-1 1,-1 0-1,0 1 0,-3 5 0,1-2 39,1 0-1,1 1 1,0 0-1,0 0 1,0 0-1,1 0 1,0 0-1,1 1 1,0 0-1,0-1 1,1 1-1,-1 17 1,2-22 19,0 0 1,1 0-1,-1-1 1,1 1 0,0 0-1,0 0 1,0-1-1,0 1 1,1-1 0,0 1-1,-1-1 1,1 1 0,1-1-1,-1 0 1,0 0-1,1 0 1,-1 0 0,1-1-1,0 1 1,0-1-1,0 1 1,0-1 0,0 0-1,1 0 1,-1 0-1,1-1 1,-1 1 0,1-1-1,0 0 1,-1 0-1,8 1 1,-1-1-59,1 0 1,-1-1-1,1 0 0,-1-1 1,1 0-1,-1-1 0,0 0 1,1 0-1,-1-1 1,0 0-1,0-1 0,-1 0 1,1-1-1,-1 0 0,0 0 1,9-8-1,5-4-317,-2 0 1,0-2-1,-1 0 0,33-42 1,-25 25-754,44-79 0,-60 93 857,-1 0 0,-2-2 0,0 1 0,-1-1 0,5-27 0,-12 48 244,-1 0-1,1 0 1,-1 0 0,0-1 0,0 1 0,0 0 0,0 0 0,0 0 0,-1 0-1,1 0 1,-1 0 0,0-1 0,0 1 0,-2-3 0,3 5 23,-1 0 1,1 1 0,-1-1-1,0 1 1,1-1-1,-1 0 1,1 1 0,-1-1-1,0 1 1,0-1 0,1 1-1,-1 0 1,0-1-1,0 1 1,1 0 0,-1 0-1,0-1 1,0 1 0,0 0-1,-1 0 1,0 0 24,0 0 0,0 1 0,0-1 0,-1 1 1,1-1-1,0 1 0,0 0 0,0 0 0,0-1 0,1 2 1,-4 0-1,-2 4 18,-1 0 1,1 0-1,0 1 1,1 0-1,-1 0 1,1 1-1,1 0 1,-1 0-1,1 0 1,1 1-1,0-1 1,-6 19-1,0 3-249,2 1 0,-7 50-1,8-34-261,2-1-1,2 78 0,3-122 474,0-1-1,0 0 0,0 0 1,0 1-1,1-1 0,-1 0 0,0 0 1,1 1-1,-1-1 0,1 0 1,-1 0-1,1 0 0,-1 0 0,1 0 1,0 0-1,0 1 0,-1-2 1,1 1-1,0 0 0,0 0 0,0 0 1,0 0-1,0-1 0,0 1 1,2 0-1,-1 0 31,1 0-1,-1-1 1,1 1 0,-1-1-1,1 0 1,-1 0 0,1 0-1,0 0 1,-1 0 0,1 0-1,4-2 1,4-1 27,0-1 0,0 0 0,0-1 0,16-10 0,-14 6-191,0 0 1,0-1 0,-1-1-1,17-20 1,41-56-327,-42 50 371,199-269 2294,-211 282-1455,-13 18 571,-6 8-933,-9 12-65,-5 15-26,1 2 1,2 0-1,0 0 0,3 2 1,-14 55-1,16-41-177,1 1 0,3 0 0,1 69-1,4-105-112,1 29 29,-1-39-41,0 0-1,1 0 0,-1-1 0,0 1 0,1 0 0,-1 0 0,1 0 1,0-1-1,0 1 0,-1 0 0,1-1 0,0 1 0,0-1 0,1 1 0,-1-1 1,2 3-1,-3-4-4,1 0 0,-1 0 0,0 0 0,0 0-1,1 0 1,-1 0 0,0 0 0,1 0 0,-1 0 0,0 0 0,1 0 0,-1 0 0,0 0 0,0 0 0,1 0 0,-1 0 0,0 0 0,1 0 0,-1 0 0,0 0 0,1 0 0,-1 0 0,0-1 0,0 1 0,1 0 0,-1 0 0,0 0-1,0 0 1,1-1 0,-1 1 0,0 0 0,0 0 0,0-1 0,1 1 0,-1 0 0,0 0 0,0-1 0,0 1 0,0 0 0,0-1 0,1 1 0,4-17-56,-4 15 38,5-26-174,-1 0 0,-2 0 0,0 0 0,-2 0 0,-1 0 1,-5-36-1,5 63 190,-8-52-358,7 49 325,0-1 0,-1 1-1,1 0 1,-1-1 0,0 1 0,0 0 0,0 0 0,-1 0-1,-3-4 1,6 7 33,-1 1 0,1-1 0,-1 1 0,1-1 0,-1 1 0,1-1 0,-1 1 0,1-1 0,-1 1 0,1-1 0,-1 1 0,0 0 0,1-1 0,-1 1 0,0 0 0,1 0 0,-1-1 0,0 1 0,1 0 0,-1 0 0,0 0 0,0 0 0,0 0 3,1 0-1,-1 1 1,1-1 0,-1 0-1,1 1 1,-1-1 0,1 1 0,0-1-1,-1 0 1,1 1 0,0-1 0,-1 1-1,1-1 1,0 1 0,0-1-1,-1 1 1,1-1 0,0 1 0,0 0-1,0-1 1,0 1 0,-1 3-1,0 0 0,1 0 0,0 0 0,0 0 0,0 0 0,1 7 0,2-4-75,-1 0 1,1 0 0,0-1 0,1 1 0,0-1 0,0 1 0,0-1 0,1-1-1,0 1 1,0 0 0,0-1 0,1 0 0,0-1 0,0 1 0,0-1-1,11 6 1,-8-5-141,1 0 0,0 0 0,0-1 0,0-1 0,0 0 0,0 0 0,1-1 0,0 0 0,-1-1 0,1 0 0,11-1 0,-13-1 65,0 0 0,-1-1-1,1-1 1,-1 1 0,1-1 0,-1 0 0,0-1 0,0 0 0,-1-1 0,1 1-1,-1-1 1,0-1 0,7-6 0,-3 2 463,-1-1 1,-1 0-1,0 0 1,0-1-1,-1 0 0,-1 0 1,6-15-1,-12 19 1872,-9 9-1088,-18 14-576,19-10-332,-7 3-144,0 0 1,0 0 0,1 1-1,0 1 1,-15 14-1,22-16-32,-1 0 0,1-1-1,0 2 1,1-1 0,0 1-1,0 0 1,1 0 0,0 0-1,-4 17 1,6-20 7,0 1 1,1 0-1,0-1 1,1 1-1,-1 0 1,1-1 0,0 1-1,1 0 1,1 10-1,-1-15-4,0 1-1,-1-1 1,1 0-1,0 0 1,0 1-1,0-1 0,0 0 1,1 0-1,-1 0 1,1 0-1,-1-1 1,1 1-1,0 0 1,-1-1-1,1 1 1,0-1-1,0 1 1,0-1-1,0 0 1,0 0-1,0 0 1,1 0-1,-1 0 0,0 0 1,1-1-1,-1 1 1,0-1-1,1 1 1,3-1-1,4 0 24,1-1 0,0 0-1,-1 0 1,0-1 0,1-1 0,-1 0-1,0 0 1,0-1 0,0 0-1,-1 0 1,12-8 0,10-8 70,51-43-1,-75 57-94,-7 6-12,0 0-1,1 0 0,-1 0 1,0-1-1,0 1 0,0 0 1,0 0-1,0 0 0,1 0 0,-1 0 1,0 0-1,0-1 0,0 1 1,1 0-1,-1 0 0,0 0 1,0 0-1,0 0 0,1 0 0,-1 0 1,0 0-1,0 0 0,0 0 1,1 0-1,-1 0 0,0 0 1,0 0-1,0 0 0,1 0 1,-1 0-1,0 0 0,0 0 0,0 0 1,1 0-1,-1 1 0,0-1 1,0 0-1,2 9 17,-5 16-5,3-24-8,-5 17-9,4-15 5,-1 0-1,1-1 1,0 1 0,1 0-1,-1-1 1,0 1 0,1 0-1,0 0 1,-1 0 0,1 0 0,0 0-1,0-1 1,1 1 0,-1 0-1,1 0 1,0 3 0,-1-6 1,1 0 1,-1 1-1,0-1 1,0 0-1,1 0 1,-1 1-1,0-1 1,0 0-1,1 0 1,-1 1-1,0-1 1,1 0-1,-1 0 1,0 0-1,1 1 1,-1-1-1,0 0 1,1 0-1,-1 0 1,0 0-1,1 0 1,-1 0-1,1 0 1,-1 0-1,0 0 1,1 0-1,-1 0 1,0 0-1,1 0 1,-1 0-1,0 0 1,1 0-1,-1 0 1,1-1-1,-1 1 1,0 0-1,1 0 1,-1 0-1,0-1 1,0 1-1,1 0 1,-1 0-1,0-1 1,1 1-1,-1 0 1,0 0-1,0-1 1,1 1-1,12-21 229,-10 16-167,10-18 179,-2-1 1,0 0-1,-1-1 0,-2 0 0,10-45 0,-15 51-126,1 0 0,0 0 0,2 0-1,15-33 1,-21 51-139,1 0 0,-1 1 0,1-1 0,-1 0 0,1 1 0,-1-1 0,1 1 0,0-1 0,-1 1 0,1-1 1,0 1-1,-1-1 0,1 1 0,0 0 0,0-1 0,-1 1 0,1 0 0,0 0 0,0 0 0,-1-1 0,1 1 0,0 0 0,0 0 0,0 0 0,-1 0 0,1 0 0,0 1 0,0-1 0,-1 0 0,1 0 0,0 0 0,1 1 0,28 15-913,-17-8 871,16 6-243,5-1-117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5.666"/>
    </inkml:context>
    <inkml:brush xml:id="br0">
      <inkml:brushProperty name="width" value="0.05" units="cm"/>
      <inkml:brushProperty name="height" value="0.05" units="cm"/>
    </inkml:brush>
  </inkml:definitions>
  <inkml:trace contextRef="#ctx0" brushRef="#br0">55 16 18892,'5'-15'1248,"-5"15"-1230,0 0-1,0 0 1,0 0-1,0 0 1,0 0-1,0 0 1,0 0-1,0 0 1,0 0-1,0 0 1,0 0-1,0 0 1,0 1 0,0-1-1,0 0 1,0 0-1,0 0 1,0 0-1,0 0 1,0 0-1,0 0 1,0 0-1,0 0 1,0 0-1,0 0 1,0 0 0,0 0-1,0 0 1,1 0-1,-1 0 1,0 0-1,0 0 1,0 0-1,0 0 1,0 0-1,0 0 1,0 0-1,0 0 1,0 0 0,0 0-1,0 0 1,0 0-1,0 0 1,0 0-1,1 0 1,-1 0-1,0 0 1,0 0-1,0 0 1,0 0-1,0 0 1,0 0-1,0 0 1,0 0 0,0 0-1,0 0 1,0 0-1,0 0 1,0 0-1,0 0 1,0 0-1,-1 30 1282,-14 78 1,-25 272-650,38-336-617,0-21 6,0-1-1,2 1 1,1 0 0,5 33 0,-5-56-38,-1 0 1,0 0 0,0-1 0,0 1 0,0 0 0,0 0-1,0 0 1,0 0 0,0 0 0,0 0 0,1 0 0,-1 0-1,0 0 1,0 0 0,0 0 0,0 0 0,0 0 0,0 0-1,0 0 1,1 0 0,-1-1 0,0 1 0,0 0 0,0 0-1,0 1 1,0-1 0,1 0 0,-1 0 0,0 0 0,0 0-1,0 0 1,0 0 0,0 0 0,0 0 0,0 0 0,1 0-1,-1 0 1,0 0 0,0 0 0,0 0 0,0 0 0,0 0-1,0 1 1,0-1 0,0 0 0,0 0 0,0 0 0,1 0-1,-1 0 1,0 0 0,0 0 0,0 1 0,0-1 0,0 0-1,0 0 1,0 0 0,0 0 0,0 0 0,0 0 0,0 1-1,0-1 1,0 0 0,0 0 0,0 0 0,0 0 0,4-10 55,1-39 107,-2-77 0,-3 50-86,0 34-62,4-53-56,0 82-21,2 16 0,3 19-9,9 37-17,15 44-8,-28-92 108,0 1 0,0-2 0,1 1-1,0-1 1,1 0 0,12 14 0,-18-22-3,1 0 0,0 0 0,0 0 0,-1-1 0,1 1 0,0-1 0,0 1 0,0-1 0,1 0 0,-1 1 0,0-1 0,0 0 0,1-1 0,-1 1 0,0 0 0,1-1 0,-1 1 0,1-1 0,-1 0 0,1 0 0,-1 0 0,1 0 0,-1 0 0,1 0 0,-1-1 0,1 1 0,-1-1 0,0 0 0,1 1 0,-1-1 0,0 0 0,0-1 1,1 1-1,-1 0 0,0-1 0,0 1 0,0-1 0,1-1 0,5-5 27,-1 1 1,-1-1-1,1-1 1,-1 1-1,-1-1 0,0 0 1,0 0-1,4-10 1,12-44 62,-19 56-113,0 0-1,-1 0 0,0 0 0,-1 0 1,1 0-1,-1-1 0,-2-8 0,-1 6-65,-2 12-8,-5 18-40,6-4 101,0 1 1,0 1-1,2-1 1,0 0-1,1 1 0,1-1 1,1 1-1,4 26 0,-5-41 29,1-1 0,-1 0 0,1 0 0,0 1 0,0-1-1,0 0 1,0 0 0,0 0 0,0 0 0,0 0 0,1 0-1,-1 0 1,1 0 0,0-1 0,-1 1 0,1-1 0,0 1-1,0-1 1,0 0 0,0 1 0,0-1 0,0 0 0,0 0-1,1-1 1,-1 1 0,0 0 0,0-1 0,1 1 0,-1-1-1,0 0 1,1 0 0,-1 0 0,1 0 0,-1 0-1,0 0 1,4-1 0,6-2-25,0 0 0,0-1 0,0 0 0,-1-1 0,19-10-1,72-48-326,-63 38 5,47-24 0,-85 48 327,1 0-1,-1 1 1,1-1 0,0 0 0,0 1 0,-1 0-1,1-1 1,0 1 0,0 0 0,0 0 0,2 0 0,-3 0 9,0 0 1,-1 0-1,1 0 1,0 1 0,0-1-1,-1 0 1,1 1 0,0-1-1,-1 0 1,1 1-1,-1-1 1,1 1 0,0-1-1,-1 1 1,1 0 0,-1-1-1,1 1 1,-1-1-1,1 2 1,0 1 2,0 0 1,0 0-1,0 1 0,0-1 1,-1 0-1,1 1 0,-1-1 0,0 0 1,0 1-1,-1 5 0,-7 38 57,6-35 4,-1-1-1,2 1 1,0-1-1,0 1 1,1 0-1,1 14 0,-1-25-49,0-1-1,1 0 0,-1 1 1,0-1-1,0 1 0,0-1 0,0 0 1,1 1-1,-1-1 0,0 1 1,0-1-1,0 0 0,1 1 0,-1-1 1,0 0-1,1 1 0,-1-1 1,0 0-1,1 0 0,-1 1 0,0-1 1,1 0-1,-1 0 0,1 0 1,-1 0-1,0 1 0,1-1 0,-1 0 1,1 0-1,-1 0 0,1 0 1,-1 0-1,1 0 0,-1 0 0,0 0 1,1 0-1,-1 0 0,1 0 1,-1 0-1,1-1 0,-1 1 0,0 0 1,1 0-1,0-1 0,16-9 100,-1-5-48,0 0-1,-2-1 1,0-1 0,0-1-1,-2 0 1,16-29-1,-22 33 12,-6 14-56,1 0 0,-1-1 0,0 1 1,0-1-1,0 1 0,0 0 0,1-1 1,-1 1-1,0 0 0,1-1 0,-1 1 1,0 0-1,0-1 0,1 1 0,-1 0 1,1 0-1,-1 0 0,0-1 0,1 1 1,-1 0-1,0 0 0,1 0 0,-1 0 1,1-1-1,-1 1 0,1 0 0,-1 0 0,0 0 1,1 0-1,-1 0 0,1 0 0,-1 0 1,1 0-1,0 0-13,9-4-162,0 0-1,-1-1 1,1 0-1,-1-1 1,0 0-1,15-14 1,-15 13-391,-8 6 391,1 0 0,0-1-1,0 1 1,-1 0 0,1-1-1,-1 0 1,1 1 0,-1-1 0,0 0-1,0 0 1,0 0 0,0 0-1,0 1 1,0-2 0,0 1-1,-1 0 1,1 0 0,-1 0-1,1 0 1,-1 0 0,0 0-1,0 0 1,0-1 0,0 1-1,0 0 1,-1 0 0,0-3-1,-9-11-805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1.741"/>
    </inkml:context>
    <inkml:brush xml:id="br0">
      <inkml:brushProperty name="width" value="0.05" units="cm"/>
      <inkml:brushProperty name="height" value="0.05" units="cm"/>
    </inkml:brush>
  </inkml:definitions>
  <inkml:trace contextRef="#ctx0" brushRef="#br0">77 65 14179,'-4'-12'1134,"0"13"-344,-4 22 206,5-13-697,-41 154 3317,39-141-3530,1 0 0,2 1 0,0-1 0,1 1 0,3 26 0,-2-47-75,1 1 0,-1-1-1,1 0 1,0 1 0,-1-1 0,1 0 0,1 0 0,-1 1-1,0-1 1,1 0 0,0 0 0,0-1 0,-1 1 0,2 0-1,-1 0 1,0-1 0,0 0 0,1 1 0,0-1 0,5 4-1,-4-5-3,0 1 0,0-1 0,0 0 0,1 0 0,-1 0 0,0-1-1,1 1 1,-1-1 0,0 0 0,1 0 0,-1-1 0,0 1 0,0-1-1,1 0 1,-1 0 0,5-3 0,6-2 16,0-1-1,0 0 1,-1-1-1,0-1 1,0 0-1,-1-1 1,0-1 0,-1 0-1,0 0 1,12-16-1,5-10 107,-1 0-1,31-57 0,-14 8 70,-40 76-166,-1-1 1,0 1-1,-1-1 0,0 0 1,-1 0-1,1-13 1,-2 23-25,-1-1 0,0 1 0,0-1 1,0 1-1,0-1 0,-1 0 0,1 1 1,0-1-1,-1 1 0,1-1 1,-2-2-1,2 4-6,0 0 0,0-1 0,-1 1 1,1 0-1,0 0 0,0-1 0,-1 1 1,1 0-1,0 0 0,0 0 0,-1 0 0,1-1 1,0 1-1,-1 0 0,1 0 0,0 0 1,-1 0-1,1 0 0,0 0 0,-1 0 0,1 0 1,0 0-1,-1 0 0,1 0 0,-1 0 1,1 0-1,0 0 0,-1 0 0,1 0 0,0 0 1,-1 1-1,-1 0 1,-1 0 0,1 1-1,0 0 1,0-1 0,0 1 0,0 0 0,0 0-1,0 0 1,0 0 0,-1 3 0,-7 11 9,1 0 0,1 0 1,1 1-1,0 0 0,1 0 0,1 0 0,0 1 1,1 0-1,2 0 0,-1 0 0,2 0 0,1 27 1,0-41-3,1 1 1,0-1 0,-1 0 0,1 1-1,1-1 1,-1 0 0,1 0-1,-1 0 1,1 0 0,1 0 0,-1 0-1,0 0 1,1-1 0,0 1-1,0-1 1,0 0 0,4 4 0,-2-4 6,0 0 0,-1 0 0,1-1 0,0 0 0,1 0 0,-1 0 0,0-1 0,1 1 0,-1-1 0,0 0 0,1-1 0,6 1 0,6-2 32,1-1 0,0 0 0,-1-1-1,1-1 1,-1-1 0,34-14 0,-28 7-6,-18 10-37,-1-1 0,0 0 0,0 1 0,1 0 0,-1 0 0,9-1 0,-14 3-6,0 0 0,1 0 0,-1 0 0,0 0 0,1 0 1,-1 0-1,1 0 0,-1 0 0,0 0 0,1 0 0,-1 1 0,0-1 0,1 0 0,-1 0 0,0 0 0,0 0 0,1 1 0,-1-1 0,0 0 1,1 0-1,-1 1 0,0-1 0,0 0 0,0 0 0,1 1 0,-1-1 0,0 0 0,0 1 0,0-1 0,1 1 0,1 15 7,-6 21 21,3-33-20,1-4-8,-1 5 37,1-1 1,-1 0 0,1 1 0,0-1-1,1 9 1,-1-12-25,0-1 0,1 1 0,-1 0 0,0-1 0,0 1 0,1 0 0,-1 0 0,0-1 0,1 1 0,-1 0 0,1-1 0,-1 1 0,1-1 0,-1 1 0,1-1 0,0 1 0,-1-1 0,1 1 0,0-1 0,-1 0 0,1 1 0,0-1 0,-1 0 0,1 1 0,0-1 0,0 0 0,-1 0 0,1 0 0,0 0 0,0 0-1,-1 1 1,1-2 0,0 1 0,0 0 0,0 0 0,-1 0 0,1 0 0,0 0 0,0-1 0,-1 1 0,2-1 0,10-3 96,1 0-1,-1-1 1,0-1-1,15-10 1,-17 10-147,-1 1 0,1 0 1,0 0-1,0 1 1,0 0-1,0 1 0,13-2 1,-22 4 26,0 1 0,0 0 0,-1 0 0,1 0 0,0 0 0,0 0 0,0 0 0,0 0 0,0 0 0,0 0 0,0 0 0,-1 0 0,1 0 0,0 1 0,0-1 0,0 0 0,0 1 0,-1-1 0,1 1 0,0-1 0,0 1 0,-1-1 0,1 1 0,0-1 0,-1 1 0,1 0 0,-1-1 0,1 1 0,0 0 0,-1 0 0,0-1 0,1 2 0,0 2-6,0-1-1,-1 1 1,1-1 0,-1 1-1,0-1 1,0 7-1,1 15 389,-1-24-354,0-1 0,0 1 0,1-1 0,-1 0-1,0 1 1,1-1 0,-1 1 0,0-1 0,1 0-1,-1 1 1,0-1 0,1 0 0,-1 0 0,1 1-1,-1-1 1,0 0 0,1 0 0,-1 0 0,1 1-1,-1-1 1,1 0 0,-1 0 0,1 0 0,-1 0-1,1 0 1,-1 0 0,1 0 0,-1 0 0,1 0-1,-1 0 1,1 0 0,-1 0 0,1 0 0,-1-1-1,0 1 1,1 0 0,-1 0 0,1 0 0,0-1-1,20-10 281,-19 9-283,5-2-311,0-1-1,-1 1 0,1 1 1,1-1-1,-1 1 0,1 1 1,-1-1-1,1 1 0,9-1 1,-10 4-298,0 3-225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2.234"/>
    </inkml:context>
    <inkml:brush xml:id="br0">
      <inkml:brushProperty name="width" value="0.05" units="cm"/>
      <inkml:brushProperty name="height" value="0.05" units="cm"/>
    </inkml:brush>
  </inkml:definitions>
  <inkml:trace contextRef="#ctx0" brushRef="#br0">26 3 11698,'-7'3'569,"-3"-3"-409,2-6-128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2.957"/>
    </inkml:context>
    <inkml:brush xml:id="br0">
      <inkml:brushProperty name="width" value="0.05" units="cm"/>
      <inkml:brushProperty name="height" value="0.05" units="cm"/>
    </inkml:brush>
  </inkml:definitions>
  <inkml:trace contextRef="#ctx0" brushRef="#br0">139 1 19620,'-2'13'881,"-1"0"0,0-1 0,-5 15-1,-6 19-203,9-28-586,-65 281 913,58-229-829,2 1-1,0 95 1,10-155-159,-1-4 17,1 0 0,0 0 1,0 0-1,1 0 0,-1 0 0,2 0 0,-1 0 1,1-1-1,0 1 0,6 12 0,-8-18-25,0-1-1,0 0 0,1 1 1,-1-1-1,0 0 1,1 1-1,-1-1 0,0 0 1,1 1-1,-1-1 1,0 0-1,1 0 0,-1 1 1,0-1-1,1 0 1,-1 0-1,1 0 1,-1 1-1,1-1 0,-1 0 1,0 0-1,1 0 1,-1 0-1,1 0 0,-1 0 1,1 0-1,-1 0 1,1 0-1,0 0 0,10-10 128,3-18 14,-3-4-195,-2 0 0,-2 0 1,0-1-1,-3-1 0,0 1 1,-3 0-1,-2-38 0,2 51-409,6 26-50,8 10 373,-11-12 156,1 1-1,1-1 1,-1 0-1,1-1 1,-1 0-1,1 1 1,0-2-1,0 1 1,0-1-1,1 0 1,-1 0-1,0 0 1,1-1-1,0 0 1,-1-1-1,1 1 1,-1-1-1,1 0 1,0-1-1,-1 0 1,1 0 0,-1 0-1,1-1 1,6-2-1,-11 2-11,0 1-1,0 0 1,0-1-1,0 1 1,-1-1 0,1 1-1,-1-1 1,1 0-1,-1 0 1,1 0-1,-1 0 1,0 0 0,0 0-1,0 0 1,1-4-1,-2 6-15,1-1 0,-1 1 0,0-1 0,0 1-1,0-1 1,0 1 0,0-1 0,0 0 0,0 1-1,0-1 1,0 1 0,0-1 0,0 1 0,0-1-1,0 0 1,-1 1 0,1-1 0,0 1-1,0-1 1,-1 1 0,1-1 0,0 1 0,-1-1-1,0 0-6,0 1 0,0-1-1,0 1 1,0 0 0,1-1-1,-1 1 1,0 0 0,0 0-1,0 0 1,0 0 0,0 0-1,0 0 1,0 0 0,0 0-1,0 0 1,0 0-1,0 1 1,0-1 0,-1 1-1,-3 1-28,0 0-1,0 1 1,1-1-1,-1 1 0,1 0 1,-1 0-1,1 1 0,0-1 1,1 1-1,-4 4 1,4-5 26,1-1 0,-1 1 0,1 0 0,0 0 0,0 0 0,1 0 0,-1 0 0,1 0 0,-1 0 0,1 1 0,0-1 0,0 1 0,1-1 0,-1 1 0,0 5 0,2-7 12,-1-1 0,0 0 0,1 0 1,-1 1-1,1-1 0,0 0 1,-1 0-1,1 0 0,0 0 0,0 0 1,-1 0-1,1 0 0,0 0 0,0 0 1,0 0-1,0 0 0,0-1 1,0 1-1,1 0 0,-1-1 0,0 1 1,0-1-1,0 1 0,3 0 1,32 4-34,-34-5 33,58 2-113,115-13 1,3 0 161,-168 12 154,-4-2 225,-2-9-238,1-6-73,0-2-193,1 0 0,0 0 0,1 1 0,1-1 0,17-26 0,-25 44 63,0-1 1,1 1 0,-1-1 0,0 1-1,1-1 1,-1 1 0,1-1 0,-1 1-1,0-1 1,1 1 0,-1-1 0,1 1-1,-1 0 1,1-1 0,0 1 0,-1 0-1,1-1 1,-1 1 0,1 0 0,-1 0-1,1 0 1,0 0 0,-1-1 0,1 1-1,0 0 1,-1 0 0,1 0 0,0 0-1,0 1 1,0-1 1,0 1 0,-1 0 0,1-1 0,0 1 0,-1 0 0,1 0 0,0 0 0,-1 0 0,1 0 0,-1 0-1,0 0 1,1 0 0,-1 0 0,0 0 0,1 2 0,3 46-72,-3-46 81,-1 10-14,-1-9 52,1 1 0,0 0 0,1-1 0,-1 1 0,1-1 1,0 1-1,2 6 0,-2-10-21,0 0 1,-1 0-1,1 0 0,0 1 1,0-2-1,0 1 0,0 0 1,0 0-1,0 0 0,0 0 1,0-1-1,0 1 0,1 0 1,-1-1-1,0 1 0,0-1 1,1 1-1,-1-1 0,0 0 1,0 0-1,1 1 0,-1-1 1,0 0-1,1 0 0,-1 0 1,0 0-1,1-1 0,-1 1 1,0 0-1,1 0 0,1-2 1,27-5-200,46-20 0,-55 19-105,1 0 1,0 1-1,1 1 1,30-4-1,-51 10 270,-1 0 0,0 0-1,1-1 1,-1 1 0,0 0-1,1 1 1,-1-1 0,0 0-1,1 0 1,-1 1 0,0-1-1,1 0 1,-1 1 0,0-1-1,0 1 1,1 0 0,-1-1-1,0 1 1,0 0 0,1 1-1,-1-1 30,0 0 0,-1 0-1,1 1 1,-1-1 0,0 0 0,1 0-1,-1 0 1,0 1 0,0-1-1,1 0 1,-1 0 0,0 1-1,-1-1 1,1 0 0,0 1-1,0-1 1,0 0 0,-1 0-1,1 0 1,0 1 0,-2 0 0,-11 25 388,10-23-273,0 1-1,1 0 0,0 0 1,0 0-1,-2 7 0,3-11-141,1-1 0,0 1 0,0-1 0,0 1 0,0-1-1,0 1 1,0-1 0,0 1 0,0-1 0,1 1 0,-1-1-1,0 0 1,0 1 0,0-1 0,0 1 0,1-1 0,-1 1 0,0-1-1,0 0 1,1 1 0,-1-1 0,0 0 0,1 1 0,-1-1-1,0 0 1,1 1 0,-1-1 0,1 0 0,-1 0 0,0 1-1,1-1 1,-1 0 0,1 0 0,-1 0 0,1 0 0,-1 1-1,1-1 1,-1 0 0,1 0 0,-1 0 0,0 0 0,1 0-1,-1 0 1,1 0 0,-1 0 0,1-1 0,0 1 0,28-6-957,-24 5 1064,26-9-464,5-11-166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3.385"/>
    </inkml:context>
    <inkml:brush xml:id="br0">
      <inkml:brushProperty name="width" value="0.05" units="cm"/>
      <inkml:brushProperty name="height" value="0.05" units="cm"/>
    </inkml:brush>
  </inkml:definitions>
  <inkml:trace contextRef="#ctx0" brushRef="#br0">39 60 14555,'-4'10'1549,"1"-3"-960,0 1 1,0 0-1,1-1 0,-2 13 0,4-19-523,0 0 0,0 0 0,0 0 0,0 1 0,0-1 0,0 0 0,0 0 1,0 0-1,0 1 0,1-1 0,-1 0 0,0 0 0,1 0 0,-1 0 0,1 0 0,-1 0 0,1 0 0,0 0 0,-1 0 0,1 0 0,0 0 0,0 0 0,0 0 0,0 0 0,-1 0 0,1-1 0,0 1 0,0 0 0,1-1 0,-1 1 0,0-1 0,0 1 0,0-1 0,0 0 0,0 1 0,2-1 0,9 1 37,-1 0 1,0-1-1,1 0 1,-1-1-1,1-1 1,-1 0 0,0 0-1,0-1 1,0 0-1,0-1 1,0-1 0,-1 1-1,1-2 1,16-11-1,-24 15-126,-1 0 0,1 0 0,-1 0 0,0 0 0,0 0 0,0-1 0,0 1 0,-1-1 0,1 1 0,-1-1 0,1 0 0,-1 0 0,0 0 0,0 0 0,0 0 0,0 0 0,-1 0 0,1 0 0,-1 0 0,0 0 0,0-3 0,0 3 10,-1 1-1,1 0 1,-1 0 0,0 0 0,0 0-1,0 0 1,0 0 0,0 0 0,0 0 0,0 0-1,-1 0 1,1 1 0,-1-1 0,1 1 0,-1-1-1,0 1 1,1-1 0,-1 1 0,0 0-1,0 0 1,0 0 0,0 0 0,0 0 0,0 0-1,0 0 1,-1 1 0,1-1 0,0 1 0,0 0-1,-3 0 1,-3-1 46,0 1-1,0 0 1,0 1 0,0 0-1,0 0 1,0 1 0,0 0-1,0 0 1,1 1 0,-1 0-1,1 0 1,0 0 0,-1 1-1,2 1 1,-1-1 0,-11 10-1,12-9 43,1 0 1,-1 0-1,1 1 0,0 0 0,0 0 1,1 0-1,0 0 0,0 1 0,0 0 0,1-1 1,0 1-1,0 1 0,1-1 0,0 0 1,0 1-1,1-1 0,-1 1 0,1 7 0,2-11-76,-1-1-1,1 1 0,-1 0 0,1-1 0,0 1 1,0-1-1,1 0 0,-1 1 0,1-1 0,0 0 0,0 0 1,0 0-1,0 0 0,0 0 0,1-1 0,-1 1 1,1-1-1,0 1 0,-1-1 0,1 0 0,0 0 0,1 0 1,-1 0-1,0-1 0,0 1 0,7 1 0,4 1-111,0 0 0,0-1 0,1 0 0,-1-1-1,21 0 1,13-2-140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4.557"/>
    </inkml:context>
    <inkml:brush xml:id="br0">
      <inkml:brushProperty name="width" value="0.05" units="cm"/>
      <inkml:brushProperty name="height" value="0.05" units="cm"/>
    </inkml:brush>
  </inkml:definitions>
  <inkml:trace contextRef="#ctx0" brushRef="#br0">57 0 16540,'1'7'342,"-1"-1"1,-1 0-1,1 0 0,-1 1 1,0-1-1,0 0 1,-1 0-1,-3 10 1,-3 13 586,-24 149 2027,28-141-2473,1 1 0,5 68 0,-2-97-436,2 0 1,-1 0-1,1 0 1,0 0-1,1 0 1,0-1-1,1 1 1,6 11-1,-8-16-38,0-1-1,0 0 0,1 0 1,-1 0-1,1 0 1,0 0-1,0-1 1,0 1-1,0-1 1,0 0-1,1 0 1,-1 0-1,1 0 0,-1-1 1,1 1-1,0-1 1,-1 0-1,1 0 1,0 0-1,0-1 1,0 1-1,6-1 0,1-1-4,0-1 0,0 0 0,1 0-1,-1-1 1,-1-1 0,1 0 0,0 0-1,-1-1 1,15-9 0,-11 6-41,1 0 1,0 1 0,22-6-1,-37 13 34,1 0-1,-1 0 0,1 0 0,-1-1 1,1 1-1,0 0 0,-1 0 0,1 0 1,-1 0-1,1 0 0,0 0 0,-1 0 1,1 1-1,-1-1 0,1 0 0,0 0 1,-1 0-1,1 1 0,-1-1 0,1 0 1,-1 0-1,1 1 0,-1-1 0,1 0 1,-1 1-1,1-1 0,-1 1 0,1 0 1,6 17-68,-7-17 69,0 1 0,0-1 1,0 1-1,1-1 1,-1 1-1,1-1 0,-1 1 1,1-1-1,-1 0 0,1 1 1,0-1-1,0 0 1,0 0-1,-1 1 0,1-1 1,0 0-1,1 0 1,-1 0-1,0 0 0,0 0 1,0 0-1,0-1 1,1 1-1,1 1 0,4-1 1,0-1 1,0 1-1,0-1 0,0 0 0,0-1 0,0 0 0,-1 0 0,1 0 0,12-5 0,9-3-96,26-15 1,-16 7 1,-17 8 26,29-12-143,-46 19 170,0 1 0,1 0-1,-1 0 1,1 0-1,0 0 1,-1 1-1,1 0 1,5 0-1,-9 0 37,-1 0 0,1 0 0,0 1 1,-1-1-1,1 0 0,0 1 0,-1-1 0,1 0 0,-1 1 0,1-1 0,0 1 0,-1-1 0,1 1 0,-1-1 0,1 1 0,-1-1 1,0 1-1,1 0 0,-1-1 0,0 1 0,1-1 0,-1 1 0,0 0 0,0-1 0,1 1 0,-1 0 0,0 0 0,0-1 0,0 1 0,0 0 1,0 0-1,-2 27-17,0-18 16,2-6 25,0-1-1,0 1 0,0-1 0,0 1 0,0-1 0,0 1 0,1-1 0,0 1 0,0-1 0,0 1 0,0-1 0,0 0 0,3 5 0,-2-6-1,-1-1 1,1 0-1,-1 1 0,1-1 1,0 0-1,-1 0 1,1 0-1,0 0 0,0 0 1,0 0-1,0-1 0,0 1 1,0 0-1,0-1 1,0 0-1,0 1 0,0-1 1,0 0-1,0 0 0,0 0 1,0 0-1,0-1 1,0 1-1,0-1 0,3 0 1,6-2-46,-1-1 0,1 0 0,-1 0 0,1-1 0,-2-1 0,16-10 1,-14 9-236,1 0 1,0 0-1,0 1 1,18-7 0,-29 13 245,-1 0 1,1 0 0,-1 0-1,1 0 1,-1 0 0,1 0-1,-1 0 1,1 0 0,-1 0-1,1 0 1,-1 0 0,1 0-1,-1 0 1,1 1 0,-1-1-1,1 0 1,-1 0 0,1 1-1,-1-1 1,1 0 0,-1 0-1,1 1 1,-1-1 0,0 0-1,1 1 1,-1-1 0,1 1 0,-1-1-1,0 1 1,0-1 0,1 0-1,-1 1 1,0-1 0,0 1-1,0-1 1,1 2 0,5 27 107,-6-25-16,0-1 0,1 1 0,0 0 0,0 0 0,0 0-1,2 5 1,-1-7-39,0 0 1,0 0-1,0 0 0,0-1 0,0 1 0,0 0 0,0-1 0,0 1 0,1-1 1,-1 0-1,1 0 0,-1 0 0,1 0 0,-1 0 0,1-1 0,-1 1 0,1-1 0,0 1 1,-1-1-1,1 0 0,0 0 0,5-1 0,6-1-113,-1 0 0,1-1-1,15-5 1,-24 6 10,23-6-438,0-2 0,41-22 0,-55 25 404,-2-1 0,1 0-1,-1-1 1,0 0 0,0-1-1,-1 0 1,10-12 0,-21 21 123,1 1 0,0-1 0,-1 0 0,1 1 0,0-1 0,-1 0 1,1 0-1,-1 1 0,1-1 0,-1 0 0,0 0 0,1 0 1,-1 0-1,0 0 0,0 1 0,1-1 0,-1 0 0,0 0 1,0 0-1,0 0 0,0 0 0,0 0 0,0 0 0,0 0 0,-1 0 1,1 0-1,0 1 0,-1-3 0,0 2 28,0 1-1,0-1 1,0 0-1,0 1 1,0-1-1,-1 0 1,1 1-1,0-1 1,0 1-1,-1 0 1,1-1 0,0 1-1,0 0 1,-1 0-1,1 0 1,0 0-1,-1 0 1,1 0-1,-3 1 1,-5 0 87,1 1-1,-1 0 1,0 1 0,0 0-1,1 0 1,0 1 0,0 0-1,0 0 1,0 1 0,0 0-1,1 1 1,-9 8 0,13-11-141,0 0 0,0 0 1,1 0-1,-1 1 0,1-1 0,0 1 1,-1 0-1,2 0 0,-1 0 0,0 0 1,1 0-1,-1 5 0,1-6-50,1 1-1,0-1 1,0 0-1,0 0 1,0 1 0,1-1-1,0 0 1,-1 0-1,1 0 1,0 0-1,0 1 1,1-1-1,-1-1 1,1 1-1,-1 0 1,1 0-1,4 4 1,-3-3-105,0 0 0,1-1 0,-1 0 0,1 1 0,0-1 0,0 0 1,0-1-1,0 1 0,1-1 0,-1 0 0,1 0 0,-1 0 0,1-1 0,0 1 0,0-1 0,0 0 0,-1-1 0,1 1 1,0-1-1,0 0 0,0 0 0,0 0 0,0-1 0,0 0 0,0 0 0,-1 0 0,10-4 0,-1 0-251,0-1 0,0 0 0,-1-1 0,0-1 0,0 0 0,-1 0 1,0-1-1,16-16 0,61-83-2472,-26 29 3005,-62 79-96,0 0 1,0 0-1,0 0 0,0 0 0,0 0 1,0 0-1,0 0 0,0 0 1,0 0-1,0 0 0,0 0 0,0 1 1,1-1-1,-1 0 0,0 0 0,0 0 1,0 0-1,0 0 0,0 0 1,0 0-1,0 0 0,0 0 0,0 0 1,0 0-1,0 0 0,0 0 1,1 0-1,-1 0 0,0 0 0,0 0 1,0 0-1,0 0 0,0 0 0,0 0 1,0 0-1,0 0 0,0 0 1,0 0-1,1 0 0,-1 0 0,0 0 1,0 0-1,0 0 0,0 0 1,0 0-1,0 0 0,0 0 0,0 0 1,0 0-1,0 0 0,0 0 1,0-1-1,0 1 0,1 0 0,-1 0 1,0 0-1,0 0 0,0 0 0,-3 14 948,-6 18 1056,2-12-909,3-7-528,0 1-1,0-1 0,-2 16 0,6-29-568,0 1-1,0 0 1,0-1-1,0 1 0,0-1 1,0 1-1,0-1 1,0 1-1,0 0 0,1-1 1,-1 1-1,0-1 1,0 1-1,0-1 1,1 1-1,-1-1 0,0 1 1,0-1-1,1 1 1,-1-1-1,0 0 0,1 1 1,-1-1-1,1 1 1,-1-1-1,1 0 0,-1 1 1,1-1-1,1 1-6,-1-1-1,1 1 0,0-1 1,-1 0-1,1 1 1,-1-1-1,1 0 0,0 0 1,-1 0-1,3-1 1,38-11-306,120-55-1746,-161 67 1993,0 0-1,0 0 1,1 0-1,-1 0 1,0 0 0,1 0-1,-1 0 1,0 0-1,1 0 1,-1 1 0,0-1-1,0 0 1,3 2-1,15 1-214,0-8 45,8-5-45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5.004"/>
    </inkml:context>
    <inkml:brush xml:id="br0">
      <inkml:brushProperty name="width" value="0.05" units="cm"/>
      <inkml:brushProperty name="height" value="0.05" units="cm"/>
    </inkml:brush>
  </inkml:definitions>
  <inkml:trace contextRef="#ctx0" brushRef="#br0">144 8 17196,'-6'-2'474,"0"0"0,-1 1 0,1 0 0,0 0 0,0 1 1,-1-1-1,1 1 0,0 1 0,-1-1 0,-7 3 0,10-3-390,0 1 0,1 0-1,-1 0 1,1 0-1,-1 0 1,1 1 0,-1-1-1,1 1 1,0 0-1,0 0 1,0 0 0,0 0-1,0 1 1,0-1-1,1 1 1,-1 0 0,1-1-1,-4 7 1,5-8-156,1 1 0,-1 0 0,1 0 0,-1 0 0,1-1 0,0 1 0,0 0 0,0 0 0,0 0 0,0 0 0,0 0 0,0-1 0,1 1 0,-1 0 0,1 0 0,-1 0 0,1-1 0,0 1 0,-1 0 0,1-1 0,0 1 0,0 0 0,0-1 0,0 1 0,1-1 0,0 2 0,5 4-621,0 0 1,1-1-1,14 10 1,-15-11 115,51 30-3026,-39-24 2716,-1 0-1,28 23 1,-45-33 919,0-1 0,0 1 0,0 0 0,0-1 0,-1 1 0,1 0 0,0 0 0,-1 0 0,1 0 0,0 0 0,-1 0 0,1 0 0,-1 0 0,0 0 0,1 0 0,-1 0 0,0 0 0,0 0 0,1 0 0,-1 0 0,0 1 0,-1-1 53,1 0 0,0 0 0,-1 0 0,1 0 1,-1 0-1,1-1 0,-1 1 0,1 0 0,-1 0 1,0-1-1,1 1 0,-1 0 0,0-1 1,0 1-1,1 0 0,-1-1 0,0 1 0,-1 0 1,-4 1 345,1 0 0,-1 0 0,0-1 0,1 1 1,-1-1-1,-6 0 0,5-1-137,-47 2 868,50-2-1106,0 0 1,-1-1 0,1 0 0,-1 0 0,1 0 0,0 0 0,0-1 0,0 1 0,-7-5 0,-5-7 145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5.484"/>
    </inkml:context>
    <inkml:brush xml:id="br0">
      <inkml:brushProperty name="width" value="0.05" units="cm"/>
      <inkml:brushProperty name="height" value="0.05" units="cm"/>
    </inkml:brush>
  </inkml:definitions>
  <inkml:trace contextRef="#ctx0" brushRef="#br0">241 1 17988,'-26'2'826,"-1"1"0,1 1 0,0 1-1,0 2 1,1 0 0,-43 20 0,67-27-836,0 1 0,0-1 0,0 1 0,0-1 0,0 1 0,0-1 0,0 1-1,1 0 1,-1-1 0,0 1 0,0 0 0,0 0 0,1 0 0,-1 0 0,1-1 0,-1 1 0,1 0 0,-1 0 0,1 0-1,-1 0 1,1 1 0,0-1-38,0 0-1,0 0 1,1 0 0,-1 0-1,1 0 1,-1 0-1,1 0 1,-1-1 0,1 1-1,-1 0 1,1 0-1,0-1 1,-1 1 0,1 0-1,0-1 1,0 1 0,0-1-1,-1 1 1,1-1-1,0 1 1,0-1 0,1 1-1,50 23-2226,-34-17 1728,-2 0-1,1 1 1,-1 1 0,0 0 0,-1 2-1,0-1 1,19 20 0,-31-28 563,-1 1 0,0 0 0,0-1 1,0 1-1,0 0 0,-1 0 0,1 0 0,-1 1 1,0-1-1,2 6 0,-3-7 41,0-1 1,1 1-1,-1-1 0,-1 1 0,1 0 1,0-1-1,0 1 0,0-1 0,-1 1 1,1-1-1,-1 1 0,1-1 0,-1 1 1,0-1-1,0 1 0,1-1 0,-1 0 1,0 1-1,0-1 0,0 0 0,-1 0 1,1 0-1,0 1 0,0-1 0,-2 1 1,-6 3 209,-1 0 0,1-1 0,-1 0 0,0 0 0,0-1 1,0-1-1,-1 1 0,1-2 0,-1 1 0,1-2 0,-1 1 0,-12-2 0,21 1-280,1 0-1,0 0 1,0 0-1,0-1 1,-1 1-1,1 0 1,0-1-1,0 1 1,0-1-1,0 1 1,-1-1-1,1 0 1,0 0-1,0 1 0,0-1 1,0 0-1,1 0 1,-1 0-1,0 0 1,-1-2-1,1 1 5,0 1 0,1-1 0,-1 0 1,1 0-1,0 0 0,-1 0 0,1 0 0,0 0 0,0 0 0,0 0 0,1 0 0,-1 0 0,1-4 0,8-24-274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5.921"/>
    </inkml:context>
    <inkml:brush xml:id="br0">
      <inkml:brushProperty name="width" value="0.05" units="cm"/>
      <inkml:brushProperty name="height" value="0.05" units="cm"/>
    </inkml:brush>
  </inkml:definitions>
  <inkml:trace contextRef="#ctx0" brushRef="#br0">35 84 17668,'4'1'479,"0"0"1,0-1 0,0 0 0,0 1-1,-1-1 1,1-1 0,0 1 0,0-1-1,0 1 1,0-1 0,0 0-1,6-3 1,-5 2-350,-1 0-1,0-1 1,-1 1-1,1-1 1,0 0-1,5-7 1,-8 10-136,0-1 0,0 0 0,0 0 0,0 0 0,0 1 0,0-1 0,-1 0 1,1 0-1,0 0 0,-1 0 0,1-1 0,-1 1 0,1 0 0,-1 0 0,1 0 0,-1 0 1,0-1-1,0 1 0,1 0 0,-1 0 0,0 0 0,0-1 0,0 1 0,0 0 0,-1 0 1,1-1-1,0 1 0,0 0 0,-1 0 0,1 0 0,-1 0 0,1 0 0,-1-1 0,1 1 1,-1 0-1,0 0 0,0 0 0,1 0 0,-1 1 0,0-1 0,-1-1 0,0 1-10,0-1 0,0 1 0,0 0 0,0 1 0,-1-1 0,1 0 0,0 1 0,0-1 0,0 1-1,-1 0 1,1-1 0,0 1 0,0 0 0,-1 0 0,1 1 0,0-1 0,0 0 0,-1 1 0,1-1-1,0 1 1,0 0 0,-4 2 0,1 0 4,-1 1 0,1 0 1,0 0-1,1 1 0,-1 0 0,1-1 0,0 1 0,0 1 1,0-1-1,1 0 0,0 1 0,0 0 0,0 0 0,1 0 1,0 0-1,-3 11 0,3-10 3,1 0 0,0 0 1,0 0-1,0 0 0,1 0 0,0 0 1,0 0-1,1 0 0,0 0 0,0 0 1,1 0-1,0 0 0,0 0 0,1 0 1,3 6-1,-5-11-49,0 1 1,1-1-1,-1 0 0,1 0 1,0 1-1,-1-1 1,1-1-1,0 1 1,0 0-1,1 0 0,-1-1 1,0 1-1,0-1 1,1 0-1,-1 0 0,1 1 1,-1-2-1,1 1 1,4 1-1,-3-2-95,0 0 0,0 0 0,0 0 1,0-1-1,0 0 0,0 1 0,0-1 0,0-1 0,0 1 0,0-1 0,6-3 0,5-4-205,-1-1 0,0-1-1,-1 0 1,0 0-1,11-15 1,17-19-585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6.440"/>
    </inkml:context>
    <inkml:brush xml:id="br0">
      <inkml:brushProperty name="width" value="0.05" units="cm"/>
      <inkml:brushProperty name="height" value="0.05" units="cm"/>
    </inkml:brush>
  </inkml:definitions>
  <inkml:trace contextRef="#ctx0" brushRef="#br0">130 40 16924,'-16'24'684,"1"1"0,2 0 0,0 0 0,1 1 0,2 1 0,0 0 0,-7 37 0,8-16-1039,2 0-1,2 0 0,2 73 1,3-114 281,0-3 36,0 0 0,0-1 0,0 1 0,1-1 0,-1 1 0,1-1 1,0 1-1,0-1 0,0 0 0,2 4 0,-3-6 35,0-1-1,0 0 1,0 0-1,0 1 1,0-1 0,1 0-1,-1 0 1,0 0-1,0 1 1,0-1-1,0 0 1,1 0 0,-1 0-1,0 0 1,0 1-1,1-1 1,-1 0 0,0 0-1,0 0 1,1 0-1,-1 0 1,0 0-1,0 0 1,1 0 0,-1 0-1,0 0 1,0 0-1,1 0 1,-1 0 0,0 0-1,0 0 1,1 0-1,-1 0 1,0 0-1,0 0 1,1 0 0,-1 0-1,10-10 5,4-18 33,-14 28-35,31-71-962,36-123 0,-62 162 704,-6 26 294,-5 19 339,1 0-160,2 0 0,-1 0 0,2 0 0,0 0 0,-1 20 0,3-28-175,0 0 1,0 0-1,1 0 0,0 0 0,-1 0 0,2 0 1,-1-1-1,0 1 0,1 0 0,0-1 1,0 1-1,0-1 0,1 0 0,0 1 0,-1-1 1,1 0-1,1-1 0,3 5 0,-6-7-48,0-1 0,0 1 0,0 0 0,0 0 0,0-1 0,0 1 0,0-1 0,0 1 0,0-1 0,0 1 0,1-1 0,-1 0 0,0 1 0,0-1 0,1 0 0,-1 0 0,0 0 0,0 0 0,1 0 0,-1 0 0,0-1 0,2 1 0,-1-1-49,1 0 0,-1 0 0,0-1 0,1 1-1,-1 0 1,0-1 0,0 0 0,0 1 0,0-1 0,2-2 0,4-6-4,-1 0 0,0-1 0,8-16 1,-13 25 161,48-98-358,-20 36-63</inkml:trace>
  <inkml:trace contextRef="#ctx0" brushRef="#br0" timeOffset="1">470 1 15819,'-14'35'1577,"-3"5"-1041,1-1-224,1 8 640,-1 3-240,0-4-344,4 1-200,2-4-480,4-5-272,6-9-248,0-5 592,7-15-192,5-8-128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56.838"/>
    </inkml:context>
    <inkml:brush xml:id="br0">
      <inkml:brushProperty name="width" value="0.05" units="cm"/>
      <inkml:brushProperty name="height" value="0.05" units="cm"/>
    </inkml:brush>
  </inkml:definitions>
  <inkml:trace contextRef="#ctx0" brushRef="#br0">79 123 14075,'16'1'1400,"-1"-1"41,0-1-1,14-1 0,-22-1 407,-14 1-1106,-15 0-368,15 2-331,-1 1 0,0 0 1,1 1-1,-1-1 0,1 2 1,0-1-1,0 1 0,-1 0 0,2 0 1,-1 1-1,0 0 0,1 0 1,0 1-1,0-1 0,0 2 0,-8 7 1,13-11-37,0-1-1,1 0 1,-1 1 0,0-1 0,1 1 0,-1-1-1,1 1 1,-1 0 0,1-1 0,-1 1 0,1 0 0,0-1-1,0 1 1,0 0 0,0-1 0,0 1 0,1 0-1,-1-1 1,0 1 0,1-1 0,-1 1 0,1 0 0,-1-1-1,1 1 1,0-1 0,0 1 0,0-1 0,0 0 0,0 1-1,0-1 1,0 0 0,0 0 0,0 0 0,0 0-1,3 2 1,3 2-13,0 0 0,0-1-1,0 1 1,1-1-1,12 4 1,4 0-118,0-1 1,0-1-1,1-1 0,35 2 1,100-3-71,-117-4 450,-43 0-235,1 0-1,-1 0 0,0 0 1,0-1-1,0 1 1,1 0-1,-1 0 0,0 0 1,0 0-1,1 0 1,-1 0-1,0 0 0,0 0 1,1 0-1,-1 0 0,0 0 1,0 0-1,0 0 1,1 0-1,-1 0 0,0 1 1,0-1-1,1 0 1,-1 0-1,0 0 0,0 0 1,0 0-1,1 0 1,-1 1-1,0-1 0,0 0 1,0 0-1,0 0 0,1 0 1,-1 1-1,0-1 1,0 0-1,0 0 0,0 0 1,0 1-1,0-1 1,0 0-1,0 0 0,0 1 1,0-1-1,1 0 0,-1 0 1,0 0-1,-1 1 1,-10 10 691,8-9-606,0 0 0,0 0 0,0 0 0,-1 0 0,1-1 0,0 0 0,-1 0 0,-6 2 0,10-3-100,-1 0-1,1-1 1,0 1 0,-1 0-1,1 0 1,0 0-1,-1-1 1,1 1-1,0 0 1,0 0 0,-1-1-1,1 1 1,0 0-1,0-1 1,0 1 0,-1 0-1,1-1 1,0 1-1,0 0 1,0-1-1,0 1 1,0 0 0,0-1-1,-1 1 1,1 0-1,0-1 1,0 1 0,0-1-1,0 1 1,0 0-1,1-1 1,-1 1 0,0 0-1,0-1 1,0 1-1,0 0 1,0-1-1,1 0 1,6-22-7,-4 13 1,6-22-68,2 1-1,0 0 1,2 1 0,2 0-1,29-46 1,-41 72 47,0 0-1,0 0 0,1 0 1,-1 1-1,1-1 1,0 1-1,0 0 0,0 0 1,0 0-1,0 1 1,1-1-1,-1 1 0,1 0 1,5-1-1,-4 1-245,1 1 0,-1 1 0,1-1 0,-1 1 0,1 0 0,0 0 0,-1 1 0,1 0 0,-1 0 0,9 3 0,-6-1 11,1 0 1,-1 0-1,1 1 0,14 8 1,-24-12 205,1 1-1,0-1 1,0 1 0,-1 0-1,1 0 1,0-1 0,-1 1-1,1 0 1,-1 0 0,1 0 0,-1-1-1,1 1 1,-1 0 0,1 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6.166"/>
    </inkml:context>
    <inkml:brush xml:id="br0">
      <inkml:brushProperty name="width" value="0.05" units="cm"/>
      <inkml:brushProperty name="height" value="0.05" units="cm"/>
    </inkml:brush>
  </inkml:definitions>
  <inkml:trace contextRef="#ctx0" brushRef="#br0">1287 345 23453,'9'3'1888,"-1"-8"-1439,1-6-265,0-4 464,-1-2-1016,-1-9 424,-2-1-200,-25-6-240</inkml:trace>
  <inkml:trace contextRef="#ctx0" brushRef="#br0" timeOffset="1">0 41 21917,'14'0'2016,"-4"-2"-1704,-5-5-856,0 0 808,8-2-232,5 2-264,2-1-272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03.116"/>
    </inkml:context>
    <inkml:brush xml:id="br0">
      <inkml:brushProperty name="width" value="0.05" units="cm"/>
      <inkml:brushProperty name="height" value="0.05" units="cm"/>
    </inkml:brush>
  </inkml:definitions>
  <inkml:trace contextRef="#ctx0" brushRef="#br0">628 428 14331,'-1'-2'105,"-4"-8"570,4 9-662,0 1 0,0 0-1,0 0 1,0 1 0,0-1-1,0 0 1,0 0 0,0 0-1,0 1 1,0-1 0,0 0-1,0 1 1,0-1 0,1 1-1,-3 0 1,-10 7 15,0 1-1,1 0 1,0 0 0,1 1-1,0 1 1,-19 23 0,-52 81-66,4 14 21,-105 236-1,147-280 22,-47 167-1,71-200 0,1 1-1,3 0 1,3 1 0,1 87-1,6-103 1,2-1 0,1 0 0,3-1 0,0 1 0,3-1 0,0-1 0,3 0-1,1-1 1,1 0 0,2-1 0,1-1 0,2-1 0,1-1 0,1-1 0,2 0 0,0-2-1,56 44 1,-28-33-32,1-3-1,1-3 0,2-1 1,2-4-1,0-2 1,97 27-1,-14-16-134,259 31-1,-211-48 215,355-13 0,-316-23 555,271-54 0,85-63 537,-8-25-464,-118 32-571,242-37-141,5 29 339,-555 107-71,128-35 452,-212 43-622,-1-2-1,68-35 1,-63 21-421,-2-3 1,-2-3 0,-1-3-1,-3-2 1,90-88 0,30-58-142,-148 151 750,-1-3 0,48-83 0,-73 112-120,-1-1 0,0 0 1,-2 0-1,7-24 0,-11 35-95,-1 0 0,0 0 1,-1 0-1,1-1 1,-1 1-1,0 0 0,-1 0 1,1 0-1,-1 0 1,-1 0-1,1 0 1,-1 0-1,0 0 0,0 1 1,0-1-1,-7-10 1,-1 3-6,0 0 0,0 0 0,-2 1 0,-21-18 0,-58-37-66,66 50 29,-285-172-198,-16 19-51,216 117 161,-1 4 1,-2 6 0,-2 4 0,-224-44-1,150 56 101,-352-4-1,-193 55 60,628-19-65,-1244 62-142,554 7-813,600-45 717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05.753"/>
    </inkml:context>
    <inkml:brush xml:id="br0">
      <inkml:brushProperty name="width" value="0.05" units="cm"/>
      <inkml:brushProperty name="height" value="0.05" units="cm"/>
    </inkml:brush>
  </inkml:definitions>
  <inkml:trace contextRef="#ctx0" brushRef="#br0">20 873 14107,'-15'19'1843,"11"-12"-799,9-14 931,164-230-288,-141 194-1603,77-111-177,163-257-2273,-260 399 2231,-6 9-139,0 0-1,0 0 1,-1 0 0,1 0 0,-1 0-1,2-6 1,-3 9 235,0 0-1,1-1 0,-1 1 1,0 0-1,-1-1 0,1 1 1,0 0-1,0 0 0,0-1 1,0 1-1,0 0 0,0-1 1,0 1-1,0 0 0,0 0 1,-1-1-1,1 1 0,0 0 1,0 0-1,0-1 0,0 1 1,-1 0-1,1 0 0,0 0 1,0 0-1,-1-1 0,1 1 1,0 0-1,-1 0 0,-16-1-870,-9 5 155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06.214"/>
    </inkml:context>
    <inkml:brush xml:id="br0">
      <inkml:brushProperty name="width" value="0.05" units="cm"/>
      <inkml:brushProperty name="height" value="0.05" units="cm"/>
    </inkml:brush>
  </inkml:definitions>
  <inkml:trace contextRef="#ctx0" brushRef="#br0">0 117 14899,'21'-15'393,"-1"1"1,2 1-1,0 1 0,0 1 1,1 1-1,0 1 0,1 1 0,0 1 1,39-7-1,-52 12-330,0 1 1,1 0-1,-1 1 0,0 1 0,1-1 1,-1 2-1,0-1 0,0 2 1,14 3-1,-18-3-59,0 0 1,0 0-1,-1 1 0,1-1 1,-1 1-1,1 1 1,-1-1-1,-1 1 0,1 0 1,-1 1-1,0-1 1,0 1-1,0 0 0,7 13 1,-4-1-13,0 0 1,0 0-1,-2 1 1,-1 0-1,0 0 0,-1 1 1,2 33-1,-6 146 617,-3-71 678,4-94-944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18.353"/>
    </inkml:context>
    <inkml:brush xml:id="br0">
      <inkml:brushProperty name="width" value="0.05" units="cm"/>
      <inkml:brushProperty name="height" value="0.05" units="cm"/>
    </inkml:brush>
  </inkml:definitions>
  <inkml:trace contextRef="#ctx0" brushRef="#br0">300 83 17436,'0'-3'125,"0"-1"0,0 1-1,-1 0 1,1-1 0,-1 1 0,0 0 0,1 0 0,-1 0 0,-1-1 0,1 1 0,0 0 0,-1 0-1,0 0 1,1 1 0,-1-1 0,0 0 0,-5-4 0,4 5-33,0-1 1,-1 1-1,1 0 0,-1 0 1,0 0-1,0 0 0,0 1 1,0 0-1,0-1 0,0 1 1,0 1-1,-6-2 0,0 2-45,0 0-1,0 0 0,1 1 0,-1 0 0,0 1 0,1 0 0,0 0 0,-1 1 1,1 0-1,0 1 0,-12 6 0,14-5-58,0 0 1,0 1-1,0-1 0,1 2 1,-1-1-1,2 0 1,-1 1-1,1 0 0,0 1 1,0-1-1,1 1 1,0 0-1,0 0 0,1 0 1,0 0-1,0 1 0,1-1 1,0 1-1,1 0 1,0 0-1,0-1 0,1 1 1,1 12-1,-1-19 26,0 0 0,1 1 0,-1-1 0,1 0 0,-1 0 0,1 0-1,0 0 1,0 0 0,0 0 0,0 0 0,0 0 0,0-1 0,0 1 0,1 0 0,-1 0 0,1-1-1,-1 1 1,1-1 0,0 0 0,1 2 0,1-1 27,-1-1 0,1 1 0,-1-1 1,1 0-1,0 0 0,0 0 0,-1 0 0,1-1 0,0 0 1,6 0-1,4-1 114,0 0 0,0-2 1,-1 1-1,1-2 0,17-6 1,-11 2 137,0-1 0,29-17 1,-43 23-242,-1-1 0,0 1 1,0-1-1,0 0 1,0 0-1,-1-1 0,1 1 1,-1-1-1,0 0 1,-1 0-1,1-1 0,-1 1 1,3-9-1,-5 12-42,0-1 1,-1 1-1,0-1 0,0 0 0,0 1 0,0-1 1,0 0-1,0 1 0,-1-1 0,1 1 0,-1-1 1,0 1-1,0-1 0,0 1 0,0-1 0,0 1 0,0 0 1,-1-1-1,1 1 0,-1 0 0,-3-4 0,3 4-30,0 0 0,0 0 0,0 0 0,0 0 0,-1 1 0,1-1 0,-1 0 0,1 1 0,-1 0 0,1 0 0,-1 0-1,0 0 1,0 0 0,1 0 0,-1 0 0,0 1 0,0 0 0,0-1 0,-4 2 0,7-2-13,-1 1 1,1 0 0,0 0-1,-1 0 1,1 0-1,0 0 1,-1 0 0,1 0-1,0 0 1,-1 0-1,1 1 1,0-1 0,-1 0-1,1 0 1,0 0-1,-1 0 1,1 0 0,0 1-1,-1-1 1,1 0-1,0 0 1,0 0 0,-1 1-1,1-1 1,0 0-1,0 0 1,0 1 0,-1-1-1,1 0 1,0 0-1,0 1 1,0-1 0,0 0-1,0 1 1,-1-1-1,1 0 1,0 1 0,0-1-1,0 0 1,0 1-1,0-1 1,0 0 0,0 1-1,0-1 1,0 0-1,0 1 1,0-1 0,1 0-1,-1 1 1,0-1-1,0 0 1,0 1 0,0-1-1,0 0 1,1 0-1,-1 1 1,1 0-51,0 0 0,0 0 0,0 1 0,0-1 0,0-1 0,0 1 0,0 0 0,0 0 0,1 0 0,-1 0 0,0-1 0,3 2 0,17 1-432,9-5-152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19.130"/>
    </inkml:context>
    <inkml:brush xml:id="br0">
      <inkml:brushProperty name="width" value="0.05" units="cm"/>
      <inkml:brushProperty name="height" value="0.05" units="cm"/>
    </inkml:brush>
  </inkml:definitions>
  <inkml:trace contextRef="#ctx0" brushRef="#br0">201 156 15491,'0'-2'254,"2"-23"1562,-2 24-1787,1 1 0,-1-1 0,0 1 0,0 0 0,0-1 0,0 1-1,0-1 1,0 1 0,0 0 0,0-1 0,0 1 0,-1 0 0,1-1 0,0 1 0,0-1-1,0 1 1,0 0 0,0-1 0,-1 1 0,1 0 0,0-1 0,0 1 0,-1 0-1,1 0 1,0-1 0,0 1 0,-1 0 0,1 0 0,0-1 0,-1 1 0,1 0 0,0 0-1,-1 0 1,1-1 0,0 1 0,-1 0 0,1 0 0,0 0 0,-1 0 0,1 0 0,-1 0-1,1 0 1,0 0 0,-1 0 0,1 0 0,-1 0 0,1 0 0,0 0 0,-1 0-1,1 0 1,0 1 0,-1-1 0,1 0 0,0 0 0,-1 0 0,1 0 0,0 1 0,-1-1-1,-8 8 195,0-1 1,1 2-1,0-1 0,1 1 0,0 0 0,0 1 0,-6 11 0,1-3-130,-12 17-54,2 1 0,2 0-1,-18 43 1,37-78-32,1 0-1,-1 1 1,1-1 0,-1 0 0,1 1 0,-1-1-1,1 0 1,0 1 0,-1-1 0,1 0 0,0 1-1,0-1 1,0 1 0,0-1 0,0 0 0,1 1-1,-1-1 1,0 1 0,1-1 0,-1 0 0,1 1-1,0 1 1,0-2 6,1-1 0,-1 1 0,0-1 0,0 0 0,1 1-1,-1-1 1,0 0 0,1 0 0,-1 0 0,0 0 0,0 0 0,1 0-1,-1 0 1,0-1 0,1 1 0,-1 0 0,0-1 0,0 1 0,0-1-1,1 1 1,-1-1 0,0 1 0,0-1 0,0 0 0,2-1 0,10-7 71,0 0 0,0-1 1,0-1-1,15-17 0,43-55 230,-52 59-212,173-234 634,-279 435-715,81-162-26,3-11 2,-8 21-5,-13 40-1,22-59 8,1-1-1,-1 1 1,1 0 0,0 0-1,0 0 1,1 0-1,0-1 1,0 1-1,0 0 1,1 0 0,0 0-1,0 0 1,3 8-1,-3-11-1,0-2 0,0 1 0,0 0-1,1 0 1,-1 0 0,0 0 0,1-1 0,-1 1-1,1-1 1,0 1 0,0-1 0,-1 0 0,1 0-1,0 1 1,0-1 0,0 0 0,3 0-1,-1 0-3,0 0-1,0 0 0,0 0 0,0-1 0,1 0 0,-1 0 0,0 0 1,7-1-1,0-1-10,-1-1 1,0 0 0,0 0 0,0-1-1,0 0 1,13-8 0,-12 4 1,0 0 1,0 0 0,-1-1-1,0 0 1,12-15-1,-18 19 14,0 0 0,0 0 0,0 0 0,-1 0 0,0-1 0,0 0 0,-1 0 0,1 0 0,-1 0 0,0 0 0,-1 0 0,0 0 0,1-10 0,-2 15 2,1 0 1,-1 0 0,0 0 0,0 0-1,0 0 1,0 1 0,-1-1 0,1 0-1,0 0 1,0 0 0,0 0 0,-1 0-1,1 0 1,0 1 0,-1-1 0,1 0-1,-1 0 1,1 0 0,-1 1 0,1-1-1,-1 0 1,0 1 0,1-1 0,-1 0-1,0 1 1,1-1 0,-1 1 0,0-1-1,0 1 1,0-1 0,1 1 0,-1 0-1,0-1 1,0 1 0,0 0 0,0 0-1,0 0 1,0 0 0,0-1 0,0 1-1,1 0 1,-1 1 0,0-1 0,0 0-1,0 0 1,0 0 0,-1 1 0,-4 0 3,1 1 1,1 0-1,-1 0 1,0 0-1,0 1 1,1 0-1,-5 3 1,-4 4 9,2 0-1,-1 1 1,1 0 0,1 0 0,0 2 0,0-1 0,1 1 0,-8 17 0,16-29-11,0 1 0,0-1 1,1 1-1,-1-1 0,0 1 0,1-1 1,-1 1-1,1-1 0,0 1 0,0-1 0,-1 1 1,1-1-1,0 1 0,0 0 0,0-1 1,1 1-1,-1-1 0,0 1 0,0 0 0,1-1 1,-1 1-1,1-1 0,0 1 0,-1-1 1,1 0-1,0 1 0,0-1 0,0 0 0,0 1 1,0-1-1,0 0 0,0 0 0,0 0 1,1 0-1,-1 0 0,0 0 0,1 0 0,-1 0 1,0-1-1,1 1 0,-1 0 0,1-1 1,2 1-1,7 2 15,0-1 0,1 0 0,-1-1-1,22 0 1,-25-1-14,286-7 266,-199 4 272,-94 3-501,0 0-1,1 0 1,-1 0 0,0 0 0,1 0-1,-1-1 1,0 1 0,0 0 0,1-1-1,-1 1 1,0-1 0,0 1 0,0-1-1,0 1 1,0-1 0,1 0 0,-1 0-1,1-1 1,-1 1 7,-1-1 0,1 1 0,-1 0 0,1-1 0,-1 1 0,0-1 0,1 1 0,-1-1 0,0 1 0,0 0 0,0-1 0,0 1 0,-1-1 0,1 1 0,0-1 0,-1-1 0,-11-45 503,-20-48 0,1 4-757,31 91 192,0 1-1,0 0 1,0 0 0,0-1 0,0 1 0,0 0 0,0-1 0,0 1 0,0 0-1,0 0 1,0-1 0,0 1 0,0 0 0,0 0 0,0-1 0,0 1-1,0 0 1,0 0 0,0-1 0,0 1 0,0 0 0,0 0 0,0-1-1,1 1 1,-1 0 0,0 0 0,0-1 0,0 1 0,0 0 0,1 0 0,-1 0-1,0-1 1,0 1 0,1 0 0,-1 0 0,0 0 0,0 0 0,1 0-1,-1 0 1,0 0 0,0-1 0,1 1 0,-1 0 0,0 0 0,0 0 0,1 0-1,-1 0 1,0 0 0,1 0 0,14 3-602,-14-3 526,8 2-101,0 0-1,0-1 0,0 0 1,0-1-1,0 0 0,1 0 1,-1-1-1,0 0 0,0-1 1,10-3-1,38-9-476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0.170"/>
    </inkml:context>
    <inkml:brush xml:id="br0">
      <inkml:brushProperty name="width" value="0.05" units="cm"/>
      <inkml:brushProperty name="height" value="0.05" units="cm"/>
    </inkml:brush>
  </inkml:definitions>
  <inkml:trace contextRef="#ctx0" brushRef="#br0">1 92 18564,'0'-1'165,"0"0"-1,1 0 1,-1 0 0,0 0-1,1 0 1,-1 0 0,1 0 0,-1 0-1,1 0 1,0 1 0,-1-1-1,1 0 1,0 0 0,1 0-1,-1 1-108,-1 0-1,0 0 1,0 0-1,1 0 1,-1 0-1,0 1 1,1-1-1,-1 0 1,0 0-1,0 1 1,1-1-1,-1 0 1,0 0-1,0 1 1,0-1-1,0 0 0,1 0 1,-1 1-1,0-1 1,0 0-1,0 1 1,0-1-1,0 0 1,0 1-1,0-1 1,0 0-1,0 1 1,0-1-1,0 1 1,3 38 1477,-3-32-1409,0 51 482,6 82-256,0-118-216,0-18 67,2-13 10,-4 0-114,-1 0 0,1-1 0,-2 1 1,1-1-1,-1 0 0,0-11 1,3-63 341,-5 75-406,0-40-14,48 77-319,-36-23 277,0-1 0,0 0 0,0 0 1,0-2-1,1 1 0,-1-1 0,1-1 1,-1 0-1,1-1 0,0-1 0,-1 0 0,22-4 1,-27 4 30,0-1 1,0 0-1,0 0 0,0-1 1,-1 0-1,0 0 1,1 0-1,-1-1 1,0 0-1,-1 0 0,1-1 1,-1 1-1,0-1 1,0 0-1,0-1 1,-1 1-1,1-1 0,-1 0 1,-1 0-1,1 0 1,-1 0-1,0-1 1,-1 1-1,3-9 0,-4 13-3,-1-1 0,1 1 0,-1-1 0,0 1 0,1-1 0,-1 1 0,0 0 0,-1-1-1,1 1 1,0-1 0,-1 1 0,1-1 0,-1 1 0,0 0 0,0-1 0,0 1 0,-2-4 0,3 6-5,-1-1 1,0 0 0,1 1 0,-1-1 0,1 1 0,-1-1 0,0 1-1,0-1 1,1 1 0,-1-1 0,0 1 0,0 0 0,0-1 0,0 1-1,1 0 1,-1 0 0,0 0 0,0-1 0,-1 1 0,0 1-4,0-1 1,0 0 0,0 1 0,0-1-1,1 1 1,-1 0 0,0-1 0,1 1-1,-1 0 1,0 0 0,1 0 0,-3 2-1,-4 4-9,1-1 0,0 2 0,1-1 0,-1 1-1,2 0 1,-1 0 0,1 0 0,0 1-1,1 0 1,0 0 0,0 0 0,1 1 0,0-1-1,0 1 1,1 0 0,1-1 0,0 1 0,0 13-1,1-21-53,0 1 0,1 0 0,-1 0 0,1 0 0,0-1 0,0 1 0,0 0 0,0-1 0,0 1 0,1-1 0,-1 1 0,1-1 0,0 1 0,-1-1 0,1 0-1,0 0 1,0 0 0,1 0 0,-1 0 0,0-1 0,1 1 0,-1-1 0,1 1 0,-1-1 0,1 0 0,-1 0 0,1 0 0,0 0 0,0-1 0,-1 1 0,1-1 0,3 1 0,1-1-113,-1 0 0,1 0 0,-1-1 0,1 1 0,-1-2 0,1 1 1,-1-1-1,0 1 0,0-2 0,0 1 0,0-1 0,0 0 1,10-6-1,17-20-654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0.657"/>
    </inkml:context>
    <inkml:brush xml:id="br0">
      <inkml:brushProperty name="width" value="0.05" units="cm"/>
      <inkml:brushProperty name="height" value="0.05" units="cm"/>
    </inkml:brush>
  </inkml:definitions>
  <inkml:trace contextRef="#ctx0" brushRef="#br0">94 0 20044,'-15'25'664,"2"1"0,0 0 0,2 0-1,1 2 1,1-1 0,-10 57 0,16-48-541,2 1 1,2 0 0,2-1 0,11 62-1,-10-74-105,-1 31 323,-4-83-316,1 0 0,1 0 0,1 0 0,2 0 0,11-42 0,-12 59-33,31-123-263,-30 122 218,1-1 0,0 1 1,1 0-1,0 1 0,1-1 0,0 1 1,0 1-1,14-15 0,-20 24 48,1-1-1,-1 1 1,1 0 0,-1-1-1,1 1 1,0 0-1,-1 0 1,1 0 0,0 0-1,0 0 1,0 1 0,0-1-1,0 1 1,0-1 0,0 1-1,0 0 1,0-1-1,0 1 1,0 0 0,0 0-1,0 1 1,3-1 0,-2 1 0,-1 0 1,1 0-1,0 1 1,-1-1-1,1 1 1,-1-1-1,0 1 1,1 0-1,-1 0 1,0 0-1,0 0 1,0 0-1,-1 0 1,4 4-1,-3-3 9,0 1-1,0-1 0,0 0 1,-1 1-1,1-1 0,-1 1 1,0-1-1,0 1 0,0 0 0,0 0 1,0 0-1,-1-1 0,0 1 1,0 0-1,0 0 0,0 0 1,-1 0-1,1-1 0,-1 1 0,0 0 1,0-1-1,-1 1 0,1 0 1,-4 5-1,-1-2-6,-1-1 1,0 0-1,0 0 0,-1-1 0,0 0 1,0 0-1,0-1 0,0 0 0,-1 0 1,1-1-1,-1 0 0,0-1 0,0 0 1,0 0-1,-1-1 0,1 0 0,-18-1 1,26 0-81,0 0 1,-1 0-1,1 0 1,-1 0 0,1-1-1,0 1 1,-1-1-1,1 1 1,0-1 0,0 1-1,-1-1 1,1 0-1,0 0 1,0 1-1,0-1 1,0 0 0,0 0-1,0 0 1,0 0-1,0 0 1,-1-3 0,1 3-26,1 0 1,0-1 0,0 1 0,-1-1 0,1 1-1,0-1 1,0 1 0,0 0 0,1-1-1,-1 1 1,0-1 0,1 1 0,-1-1 0,1 1-1,-1 0 1,1-1 0,0 0 0,4-6-205,-1 1 1,1 0-1,0 1 1,1-1-1,10-9 1,19-14-828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1.087"/>
    </inkml:context>
    <inkml:brush xml:id="br0">
      <inkml:brushProperty name="width" value="0.05" units="cm"/>
      <inkml:brushProperty name="height" value="0.05" units="cm"/>
    </inkml:brush>
  </inkml:definitions>
  <inkml:trace contextRef="#ctx0" brushRef="#br0">35 1 15027,'1'0'90,"0"0"0,0 1 0,0-1 0,-1 0 0,1 1 0,0-1 0,0 0 0,0 1 0,-1-1 0,1 1 0,0-1 0,-1 1 0,1-1 0,0 1 0,-1 0 0,1-1 0,-1 1 0,1 0 0,-1 0 0,1-1 0,-1 1 0,0 0 0,1 0 0,-1 0 0,0-1 0,0 1 0,1 0 0,-1 0 0,0 0 0,0 0 0,0 0 0,0-1 0,0 1 0,0 0 0,0 0 0,-1 0 0,1 0 0,0 0 0,-1 1 0,-1 6 448,-1 1 0,0-1-1,-6 11 1,2-3 478,2-5-738,1 0-1,0 1 1,1-1 0,0 1-1,0 0 1,2 0-1,-1 0 1,2 0 0,-1 1-1,3 19 1,-1-29-262,0 0 1,0 0-1,0 0 1,0-1-1,1 1 1,-1 0-1,1-1 0,-1 1 1,1-1-1,0 0 1,0 0-1,0 0 1,0 1-1,3 1 1,-4-4-12,0 1 1,-1-1-1,1 1 1,0-1 0,-1 1-1,1-1 1,0 1-1,0-1 1,0 0 0,-1 1-1,1-1 1,0 0 0,0 0-1,0 0 1,0 0-1,0 1 1,0-1 0,-1 0-1,1 0 1,0-1-1,0 1 1,0 0 0,0 0-1,0 0 1,-1-1 0,1 1-1,0 0 1,0-1-1,0 1 1,-1 0 0,1-1-1,0 1 1,0-1-1,-1 0 1,1 1 0,-1-1-1,1 1 1,0-1 0,-1 0-1,1 0 1,-1 1-1,1-1 1,-1 0 0,0 0-1,1 0 1,-1 1-1,0-2 1,3-7 45,0 0 0,-1 0 0,-1 0 0,0 0 0,0 0 1,0 0-1,-1 0 0,-2-10 0,-11-74 171,10 76-208,-10-35-626,16 55 355,0 1 1,1-1-1,-1 1 0,1-1 1,0 0-1,-1-1 0,2 1 0,-1 0 1,0-1-1,0 0 0,1 0 1,-1-1-1,1 1 0,5 0 0,4 2-604,1-2 0,-1 0 0,21 0 0,8-2-231,0-5-198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1.522"/>
    </inkml:context>
    <inkml:brush xml:id="br0">
      <inkml:brushProperty name="width" value="0.05" units="cm"/>
      <inkml:brushProperty name="height" value="0.05" units="cm"/>
    </inkml:brush>
  </inkml:definitions>
  <inkml:trace contextRef="#ctx0" brushRef="#br0">193 26 16964,'-7'1'361,"0"1"1,0 0 0,0 0 0,0 1-1,0 0 1,0 0 0,1 0 0,0 1 0,0 0-1,0 0 1,-8 8 0,2-1 168,0 0-1,1 1 1,-19 26 0,24-29-390,0 1 0,1-1 1,0 1-1,1 0 0,0 1 0,-5 19 1,9-27-114,-1 0 0,1 1 0,0-1 0,-1 0 0,2 0 0,-1 1 1,0-1-1,1 0 0,-1 0 0,1 0 0,0 0 0,1 3 0,-1-4-17,0 0 0,0 0 0,1 0 0,-1-1 0,0 1 0,1 0 0,-1-1 0,1 1 0,0-1 0,-1 0 0,1 0 0,0 1 0,0-1 0,0 0 0,0-1 0,0 1 0,0 0-1,0 0 1,4 0 0,-3-1-6,1 1-1,-1-1 1,1 1-1,-1-1 0,0 0 1,1-1-1,-1 1 1,1 0-1,-1-1 0,1 0 1,-1 0-1,0 0 1,0 0-1,1-1 0,3-2 1,-2 1 4,0 0 0,0-1 0,-1 0 0,1 0 0,-1 0 0,0-1 0,0 0 0,4-6 1,-2 1-1,0 0 0,-1 0 1,0 0-1,-1-1 1,-1 1-1,1-1 1,-1 0-1,-1 0 1,1-12-1,-3 21-8,0 1-1,1-1 0,-1 1 1,0 0-1,-1-1 0,1 1 1,0-1-1,0 1 0,-1-1 0,1 1 1,0 0-1,-1-1 0,1 1 1,-1 0-1,0 0 0,0-1 1,-1-1-1,2 3 0,0 0 1,-1 0-1,1-1 0,0 1 1,0 0-1,-1 0 1,1 0-1,0 0 0,-1 0 1,1 0-1,0 0 1,-1 0-1,1 0 0,0 0 1,-1 0-1,1 0 0,0 0 1,0 0-1,-1 0 1,1 0-1,0 0 0,-1 0 1,1 0-1,0 0 1,-1 0-1,1 1 0,0-1 1,-11 13-23,7-5-56,0 1 1,1 0-1,0 0 0,0 0 0,1 1 0,0-1 0,1 0 0,0 1 0,0-1 0,1 1 0,2 16 1,-2-24-2,1 0 1,-1 0-1,1-1 1,-1 1-1,1 0 1,0-1 0,0 1-1,-1 0 1,1-1-1,1 1 1,-1-1-1,0 1 1,0-1 0,0 0-1,1 0 1,-1 1-1,1-1 1,-1 0 0,1 0-1,-1 0 1,1 0-1,0-1 1,-1 1-1,1 0 1,0-1 0,0 1-1,-1-1 1,1 0-1,0 1 1,0-1 0,0 0-1,2 0 1,3-1-80,0 1 1,0-1-1,0 0 1,0-1-1,0 0 1,-1 0-1,11-5 1,28-16-568</inkml:trace>
  <inkml:trace contextRef="#ctx0" brushRef="#br0" timeOffset="1">550 0 19300,'-117'33'3861,"104"-28"-3601,0 0-1,0 1 1,0 1-1,1 0 1,0 1-1,-16 13 0,27-21-263,0 1-1,0 0 0,1-1 0,-1 1 1,0 0-1,0 0 0,0 0 1,1-1-1,-1 1 0,1 0 0,-1 0 1,0 0-1,1 0 0,0 0 0,-1 0 1,1 0-1,0 0 0,-1 0 0,1 1 1,0-1-1,0 2 0,0-2-22,1 0-1,-1-1 0,0 1 1,1 0-1,0 0 0,-1 0 1,1-1-1,-1 1 1,1 0-1,0-1 0,0 1 1,-1 0-1,1-1 0,0 1 1,0-1-1,0 1 0,-1-1 1,1 0-1,2 1 0,6 2-299,1-1 0,-1 0-1,18 1 1,-21-2 222,26 1-470,-15-2 254,1 2-1,26 5 1,-39-6 307,-1 0 1,0 1-1,1-1 0,-1 1 1,0 0-1,0 0 0,0 1 1,0-1-1,-1 1 0,1 0 1,-1-1-1,1 2 0,-1-1 1,5 7-1,-7-8 59,1 0 0,-1 0 0,0 0 0,0 0 0,0 1 0,0-1 1,-1 0-1,1 1 0,-1-1 0,1 1 0,-1-1 0,0 0 0,0 1 0,0-1 0,0 1 0,-1-1 0,1 1 1,0-1-1,-1 0 0,0 1 0,0-1 0,1 0 0,-1 0 0,-1 1 0,1-1 0,0 0 0,0 0 1,-1 0-1,1 0 0,-1-1 0,0 1 0,1 0 0,-1-1 0,-3 3 0,0 0 9,0 0 0,0-1 0,-1 1-1,1-1 1,-1 0 0,0-1 0,1 1 0,-1-1-1,0 0 1,-1-1 0,1 1 0,-8 0 0,12-2-84,0 0 1,0 0-1,0 0 1,0 0-1,0 0 0,0-1 1,0 1-1,0-1 1,0 1-1,0-1 1,0 0-1,0 1 1,0-1-1,0 0 1,1 0-1,-1 0 1,0-1-1,1 1 0,-1 0 1,1-1-1,-1 1 1,1-1-1,0 1 1,0-1-1,-1 1 1,1-1-1,0 0 1,1 0-1,-1 0 1,0 0-1,0 1 1,1-1-1,-1-3 0,-2-24-352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2.625"/>
    </inkml:context>
    <inkml:brush xml:id="br0">
      <inkml:brushProperty name="width" value="0.05" units="cm"/>
      <inkml:brushProperty name="height" value="0.05" units="cm"/>
    </inkml:brush>
  </inkml:definitions>
  <inkml:trace contextRef="#ctx0" brushRef="#br0">40 286 14019,'2'2'217,"0"-1"-1,-1 1 1,1 0-1,0 0 1,0-1-1,0 0 1,0 1-1,0-1 1,0 0-1,0 0 1,1 0-1,-1 0 1,0 0-1,1 0 1,-1-1-1,1 1 1,-1-1-1,0 0 1,1 1-1,-1-1 1,1 0-1,-1-1 1,1 1-1,-1 0 1,1-1-1,-1 1 1,0-1-1,1 0 1,-1 0-1,0 0 1,1 0-1,1-1 1,0 0-65,0 0 0,0-1-1,0 1 1,0-1 0,0 0 0,-1 0 0,1 0 0,-1 0-1,0 0 1,0-1 0,0 1 0,0-1 0,-1 0 0,1 0-1,-1 0 1,3-9 0,-4 11-136,0 1 0,-1-1 0,1 0-1,-1 0 1,0 0 0,0 0 0,0 0 0,1 0 0,-2 0 0,1 0-1,0 0 1,0 1 0,-1-1 0,1 0 0,-1 0 0,1 0 0,-1 0-1,0 1 1,0-1 0,0 0 0,0 1 0,0-1 0,0 1-1,0-1 1,-1 1 0,1-1 0,0 1 0,-1 0 0,1 0 0,-1-1-1,-2 0 1,2 1 1,-1 0 0,0 1-1,0-1 1,0 0 0,1 1-1,-1 0 1,0 0 0,0-1-1,0 2 1,0-1 0,0 0-1,0 1 1,0-1 0,1 1-1,-1 0 1,0 0 0,0 0 0,1 0-1,-1 0 1,-3 3 0,-1 1 23,0 0 0,0 1 1,0 0-1,1 0 0,-1 0 1,2 1-1,-1 0 0,1 0 1,-8 14-1,10-14-15,-1-1 0,2 0 0,-1 1-1,1-1 1,0 1 0,0 0 0,1 0 0,0-1-1,0 1 1,0 0 0,1 0 0,0 0 0,2 7-1,-2-11-19,1 0 0,0 0-1,0 0 1,0-1 0,1 1-1,-1 0 1,1-1 0,0 1-1,-1-1 1,1 0 0,0 0-1,0 1 1,1-1 0,-1 0-1,0-1 1,1 1 0,-1 0-1,1-1 1,-1 1 0,1-1-1,0 0 1,-1 0 0,1 0-1,0 0 1,0-1 0,0 1-1,0-1 1,4 1 0,3 0-31,1-1 0,0 1 0,-1-2 0,1 0 1,0 0-1,19-5 0,9-8-55,-29 10 48,0 0 1,0 1-1,1 0 1,20-2-1,-30 4 40,-1 1 0,1 0 0,-1 0 0,1 0 0,-1 0 0,1 0 0,0 0 0,-1 0 0,1 0 0,-1 0 0,1 0 0,-1 1 0,1-1 0,-1 0 0,1 0 0,0 0 0,-1 1 0,0-1 0,1 0 0,-1 1-1,1-1 1,-1 0 0,1 1 0,-1-1 0,1 0 0,-1 1 0,0-1 0,1 1 0,-1-1 0,0 1 0,0-1 0,1 1 0,-1-1 0,0 1 0,0-1 0,1 2 0,-5 23 402,1 3 95,3-27-485,0 0-1,0 0 0,0 0 0,0-1 1,0 1-1,1 0 0,-1 0 0,0 0 1,1-1-1,-1 1 0,0 0 0,1 0 0,-1-1 1,1 1-1,-1 0 0,1-1 0,0 1 1,-1-1-1,1 1 0,0-1 0,-1 1 1,1-1-1,0 1 0,-1-1 0,1 0 1,0 1-1,0-1 0,1 1 0,4 0 5,-1-1 0,1 1 0,0-1 0,0 0-1,0 0 1,-1-1 0,1 0 0,0 0-1,0 0 1,-1 0 0,1-1 0,-1 0 0,7-3-1,7-5-440,0 0 0,22-15 1,-29 15-412,1 0 1,-1-1 0,-1 0 0,0-1 0,-1 0 0,0 0-1,13-24 1,48-103-5003,-65 127 5690,-4 8 129,23-59-47,-23 58 421,0 0-1,-1-1 1,0 0-1,0 1 1,0-1 0,-1 1-1,1-1 1,-2 0-1,0-8 1,1 14-301,0 0-1,0-1 1,0 1 0,0 0-1,0 0 1,0-1 0,0 1 0,0 0-1,0 0 1,0 0 0,0-1-1,0 1 1,0 0 0,0 0 0,0-1-1,0 1 1,-1 0 0,1 0-1,0 0 1,0-1 0,0 1 0,0 0-1,-1 0 1,1 0 0,0 0-1,0-1 1,0 1 0,0 0 0,-1 0-1,1 0 1,0 0 0,0 0-1,-1 0 1,1 0 0,0 0 0,0 0-1,-6 7 1360,-3 14-144,-3 20-897,2 0 0,2 2 1,1-1-1,3 1 0,1-1 0,2 1 0,8 73 0,-6-108-514,0 0 1,0-1-1,0 1 0,1 0 0,1-1 1,-1 1-1,1-1 0,0 0 1,1 1-1,6 10 0,-9-18 90,-1 1-1,0-1 0,1 1 0,-1-1 1,0 1-1,1-1 0,-1 0 0,1 1 0,-1-1 1,1 1-1,-1-1 0,1 0 0,-1 1 1,1-1-1,0 0 0,-1 0 0,1 0 1,-1 1-1,1-1 0,-1 0 0,1 0 1,0 0-1,-1 0 0,1 0 0,0 0 1,-1 0-1,2 0 0,-2-1 0,1 1 1,0-1-1,-1 0 0,1 1 1,-1-1-1,1 0 0,-1 1 1,1-1-1,-1 0 0,1 0 1,-1 1-1,0-1 0,1 0 1,-1 0-1,0 0 0,1-1 1,1-35-114,-13-17 1045,1 7 531,10 47-1415,0-1 1,0 1-1,0 0 1,0-1-1,0 1 1,0 0-1,0-1 0,0 1 1,0-1-1,0 1 1,0 0-1,0-1 1,1 1-1,-1 0 1,0-1-1,0 1 0,0 0 1,0-1-1,1 1 1,-1 0-1,0 0 1,0-1-1,1 1 0,-1 0 1,0 0-1,0-1 1,1 1-1,-1 0 1,0 0-1,1 0 1,-1 0-1,0-1 0,1 1 1,-1 0-1,0 0 1,1 0-1,-1 0 1,0 0-1,1 0 0,-1 0 1,1 0-1,-1 0 1,0 0-1,1 0 1,-1 0-1,19 4-697,-16-3 511,14 4-867,1-2 0,0 0-1,0-2 1,0 1 0,20-3 0,-27 1 548,0-1 1,0-1 0,-1 0-1,1 0 1,0-1 0,-1 0 0,0-1-1,0 0 1,16-9 0,-24 12 574,-1 0-1,1-1 1,0 1 0,0-1 0,-1 1 0,1-1-1,-1 1 1,1-1 0,-1 0 0,0 0 0,0 0-1,0 0 1,0 0 0,0 0 0,0 0 0,0 0-1,-1 0 1,1 0 0,-1 0 0,1 0 0,-1-5-1,0 6 89,-1-1 0,1 1 0,0 0 0,-1-1 0,1 1 0,-1 0 0,1 0 0,-1-1 0,0 1 0,0 0-1,1 0 1,-1 0 0,0 0 0,0 0 0,0 0 0,0 0 0,0 0 0,0 0 0,-1 0 0,1 1-1,0-1 1,0 0 0,0 1 0,-1-1 0,1 1 0,0-1 0,-1 1 0,1 0 0,-1 0 0,1-1-1,0 1 1,-1 0 0,1 0 0,-1 0 0,-1 1 0,-1-1 94,0 1 0,-1 0 0,1 0 0,0 0 0,-1 1 0,1-1 0,0 1 0,0 0 0,0 0 0,0 0 0,0 1 0,1-1 0,-1 1 0,1 0 0,0 0 0,0 0 0,-4 5 0,4-5-167,0 1-1,1-1 1,-1 1-1,1 0 1,0 0-1,0 0 1,0 0-1,1 0 1,-1 0-1,1 0 1,0 0-1,0 1 1,0-1-1,1 1 1,-1-1-1,1 0 1,1 8-1,-1-10-74,1-1-1,-1 1 0,1 0 0,0-1 0,-1 1 1,1-1-1,0 1 0,0-1 0,0 0 1,0 1-1,0-1 0,0 0 0,0 0 1,1 0-1,-1 0 0,0 0 0,1 0 1,-1 0-1,1 0 0,-1 0 0,1-1 0,-1 1 1,1 0-1,0-1 0,-1 0 0,1 1 1,0-1-1,-1 0 0,1 0 0,0 0 1,-1 0-1,1 0 0,0 0 0,2-1 1,3 0-55,1 0 1,-1 0 0,1-1 0,-1-1 0,0 1 0,9-5 0,-1-2-141,0 0 0,-1-1 0,0-1-1,-1 0 1,-1-1 0,23-26 0,5-5-817,-50 78 956,6-24 124,1 0 1,0 0-1,0 1 1,1-1-1,1 1 0,0-1 1,1 22-1,0-32-92,1 0 0,-1 0 0,0 0 0,0 0 0,0 0 0,1 0-1,-1 1 1,0-1 0,1 0 0,-1 0 0,1 0 0,-1 0 0,1 0 0,0-1 0,-1 1 0,1 0 0,0 0 0,-1 0 0,1 0 0,0-1 0,0 1 0,0 0-1,0-1 1,0 1 0,2 0 0,-1-1-56,0 1 0,0-1-1,0 0 1,0 0 0,0 0-1,0-1 1,0 1-1,0 0 1,0-1 0,0 1-1,-1-1 1,1 0 0,3-1-1,3-2-229,1-1 1,-1-1-1,0 1 0,0-1 0,8-8 0,9-14-315,33-46 0,-12 9-200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0.622"/>
    </inkml:context>
    <inkml:brush xml:id="br0">
      <inkml:brushProperty name="width" value="0.05" units="cm"/>
      <inkml:brushProperty name="height" value="0.05" units="cm"/>
    </inkml:brush>
  </inkml:definitions>
  <inkml:trace contextRef="#ctx0" brushRef="#br0">0 20 16708,'2'-2'367,"16"-14"1620,-18 16-1953,0 0-1,1 0 1,-1 0 0,0 0-1,0-1 1,1 1 0,-1 0-1,0 0 1,1 0 0,-1 0-1,0 0 1,0 0 0,1 0-1,-1 0 1,0-1 0,1 1-1,-1 0 1,0 0-1,1 1 1,-1-1 0,0 0-1,1 0 1,-1 0 0,0 0-1,0 0 1,1 0 0,-1 0-1,0 0 1,1 1 0,-1-1-1,0 0 1,0 0-1,1 0 1,-1 0 0,0 1-1,0-1 1,0 0 0,1 0-1,-1 1 1,0-1 0,0 0-1,0 0 1,0 1 0,0-1-1,1 0 1,-1 1 0,0-1-1,0 0 1,0 1-1,0-1 1,0 0 0,0 1-1,0-1 1,0 0 0,0 0-1,0 1 1,0-1 0,0 0-1,0 1 1,0-1 0,-1 0-1,1 1 1,-7 90 2332,-1-13-1978,7-59-314,0-10-48,1 0 0,0 0 0,0 0-1,0 0 1,1 0 0,1-1 0,-1 1 0,5 11 0,-6-18-25,1-1 1,0 0 0,0 1-1,0-1 1,0 1 0,0-1-1,0 0 1,1 0 0,-1 1 0,0-1-1,1 0 1,-1 0 0,1-1-1,-1 1 1,1 0 0,-1 0 0,1-1-1,-1 1 1,1-1 0,0 1-1,-1-1 1,1 1 0,0-1-1,-1 0 1,1 0 0,0 0 0,0 0-1,-1 0 1,1-1 0,0 1-1,2-1 1,4-1-8,-1-1-1,1 1 1,-1-1-1,0 0 1,12-8 0,6-7-48,25-22 0,-32 24 9,1 1-1,33-19 0,-51 33 44,-1 1 0,1-1 0,0 1 0,-1-1 0,1 1 0,0 0 0,0-1 0,0 1 0,-1 0-1,1 0 1,0-1 0,0 1 0,0 0 0,-1 0 0,1 0 0,0 0 0,0 0 0,0 0 0,0 0-1,-1 1 1,1-1 0,0 0 0,0 0 0,0 1 0,1 0 0,-1 0 2,-1 0 1,1 0-1,0 0 0,-1 0 0,1 0 1,-1 0-1,1 0 0,-1 0 1,0 0-1,1 0 0,-1 0 1,0 0-1,0 1 0,0-1 1,1 0-1,-2 1 0,1 9-13,-1 0 0,0 0-1,-4 13 1,3-15-66,-1 5-165,2-11 68,0 0-1,0 1 1,1-1-1,-1 0 1,1 1-1,0-1 1,0 1 0,0-1-1,1 5 1,-1-7 157,0-1 0,1 0 1,-1 0-1,0 0 0,1 1 1,-1-1-1,1 0 0,-1 0 1,0 0-1,1 0 0,-1 0 1,1 0-1,-1 0 0,0 0 1,1 0-1,-1 0 0,1 0 0,-1 0 1,0 0-1,1 0 0,-1 0 1,1 0-1,-1 0 0,0 0 1,1-1-1,-1 1 0,0 0 1,1 0-1,-1 0 0,1-1 1,-1 1-1,0 0 0,0 0 1,1-1-1,-1 1 0,0 0 1,1-1-1,0-1-77,14-8-447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3.695"/>
    </inkml:context>
    <inkml:brush xml:id="br0">
      <inkml:brushProperty name="width" value="0.05" units="cm"/>
      <inkml:brushProperty name="height" value="0.05" units="cm"/>
    </inkml:brush>
  </inkml:definitions>
  <inkml:trace contextRef="#ctx0" brushRef="#br0">134 0 17148,'-12'12'332,"0"0"0,0 0 1,2 2-1,-1-1 0,2 1 0,0 0 1,0 1-1,2 0 0,0 1 1,0 0-1,1-1 0,1 2 1,1-1-1,1 1 0,-2 17 0,1 11-272,2-1 0,2 0 0,3 1 0,11 66 0,-14-89-101,-2-18 55,-2-15 22,1-4-43,0 0 1,1 0 0,1 0-1,1-29 1,12-59-286,-11 91 195,2 0 0,6-20 0,-9 31 93,0 1 1,0-1-1,0 1 1,0 0-1,0-1 0,0 1 1,1 0-1,-1-1 0,0 1 1,0 0-1,0-1 0,1 1 1,-1 0-1,0-1 0,0 1 1,1 0-1,-1 0 1,0-1-1,1 1 0,-1 0 1,0 0-1,1 0 0,-1-1 1,0 1-1,1 0 0,-1 0 1,1 0-1,-1 0 0,0 0 1,1 0-1,-1 0 1,0 0-1,1 0 0,-1 0 1,1 0-1,-1 0 0,0 0 1,1 0-1,-1 0 0,1 0 1,-1 0-1,0 0 1,1 1-1,-1-1 0,0 0 1,1 0-1,-1 1 0,0-1 1,1 0-1,-1 0 0,0 1 1,0-1-1,1 0 0,-1 0 1,0 1-1,0-1 1,1 0-1,-1 1 0,0-1 1,0 1-1,0-1 0,0 1 1,17 30 74,-14-24-70,6 9 40,0 0 0,1 0 0,0 0 0,1-1 1,16 15-1,-22-24-26,1-1 0,1 1 0,-1-1 0,1-1 0,0 1 0,0-1 0,0 0 1,1-1-1,-1 0 0,1 0 0,0 0 0,0-1 0,0 0 0,10 1 0,-13-3-15,0 0 0,0-1 0,-1 1 0,1-1 0,0 0 0,-1 0 0,1 0 0,-1 0-1,1-1 1,-1 0 0,1 0 0,-1 0 0,0-1 0,0 1 0,0-1 0,0 0 0,-1 0 0,1 0 0,3-5 0,-1 1 4,-1 0 0,0 0 0,0-1 1,0 1-1,-1-1 0,0 0 1,0 0-1,-1-1 0,3-11 0,-6 19 2,0 1-1,1-1 1,-1 0-1,0 1 1,0-1-1,0 0 1,0 0-1,0 1 1,0-1-1,0 0 1,0 1-1,0-1 1,0 0-1,0 1 1,0-1-1,-1 0 1,1 1-1,0-1 1,0 0-1,-1 0 1,1 1 2,-1 0 0,1-1 0,-1 1 1,1 0-1,-1 0 0,1 0 0,0 0 1,-1-1-1,1 1 0,-1 0 0,1 0 1,-1 0-1,1 0 0,-1 0 0,1 0 1,0 0-1,-1 0 0,1 0 0,-1 1 1,1-1-1,-1 0 0,0 0 0,-2 2 49,0-1 0,0 1 0,0-1-1,0 1 1,0 0 0,1 0 0,-4 3-1,-2 4 98,1-1 0,1 1 0,-1 0-1,-4 11 1,8-16-102,1 0 0,0 0 0,0 0 1,0 0-1,1 0 0,0 1 0,0-1 0,0 1 1,0-1-1,0 1 0,1 0 0,0 6 0,1-9-73,-1 0-1,1-1 1,0 1-1,0-1 0,0 1 1,0-1-1,0 1 1,0-1-1,0 0 0,1 1 1,-1-1-1,0 0 1,1 0-1,-1 0 0,1 0 1,-1 0-1,1 0 1,0 0-1,-1-1 1,1 1-1,0-1 0,-1 1 1,1-1-1,0 1 1,0-1-1,0 0 0,2 0 1,8 1-411,-1-1-1,23-3 1,-33 3 393,23-4-779,0 0 0,24-10 0,-27 8 35,-1 0-1,41-4 1,-61 10 795,0 0-1,0 0 0,0 0 1,1 0-1,-1 0 1,0 0-1,0 0 1,0 0-1,0 0 0,0 0 1,0 0-1,0 0 1,0 0-1,1 0 1,-1 0-1,0 0 0,0 0 1,0 0-1,0 0 1,0 0-1,0 0 1,0 0-1,0 0 0,0 0 1,0 1-1,1-1 1,-1 0-1,0 0 1,0 0-1,0 0 0,0 0 1,0 0-1,0 0 1,0 0-1,0 1 1,0-1-1,0 0 0,0 0 1,0 0-1,0 0 1,0 0-1,0 0 1,0 0-1,0 0 0,0 1 1,0-1-1,0 0 1,0 0-1,0 0 1,0 0-1,0 0 0,-1 0 1,-3 10 606,-13 12 539,15-18-876,-3 1 108,2 1 1,-1-1-1,1 1 1,0 0-1,-4 9 0,7-14-358,-1-1-1,1 1 0,0 0 0,0 0 0,-1 0 0,1 0 0,0 0 0,0 0 0,0 0 0,0 0 0,0-1 0,0 1 0,1 0 0,-1 0 0,0 0 0,0 0 0,1 0 0,-1 0 0,0-1 0,1 1 1,-1 0-1,1 0 0,-1-1 0,1 1 0,0 0 0,-1-1 0,1 1 0,-1 0 0,1-1 0,0 1 0,0-1 0,-1 1 0,1-1 0,0 1 0,0-1 0,0 0 0,0 1 0,-1-1 0,1 0 0,0 0 0,0 1 1,0-1-1,0 0 0,0 0 0,0 0 0,0 0 0,0 0 0,1-1 0,10 1-65,-1-1 0,1 0-1,-1-1 1,1 0 0,-1-1 0,0-1 0,1 1 0,-2-2-1,1 1 1,0-2 0,-1 1 0,0-1 0,-1-1 0,1 0-1,-1 0 1,0-1 0,-1 0 0,9-11 0,-6-3 201,-11 21-156,1 1 1,-1 0 0,0-1 0,0 1 0,0 0 0,1-1-1,-1 1 1,0-1 0,0 1 0,0 0 0,0-1-1,0 1 1,0-1 0,0 1 0,0-1 0,0 1 0,0 0-1,0-1 1,0 1 0,0-1 0,0 1 0,0-1 0,0 1-1,-1 0 1,1-1 0,0 1 0,0-1 0,0 1-1,-1 0 1,1-1 0,0 1 0,0 0 0,-1-1 0,1 1-1,0 0 1,-1 0 0,1-1 0,0 1 0,-1 0-1,1 0 1,-1-1 0,1 1 0,0 0 0,-1 0 0,1 0-1,-1 0 1,1 0 0,-1 0 0,1 0 0,-1 0 0,0 0 1,1 0-1,-1 0 0,1 0 0,-1 0 1,1 0-1,-1 0 0,1 1 0,-1-1 1,1 0-1,0 0 0,-1 1 0,1-1 1,-1 0-1,1 1 0,-1-1 1,1 0-1,0 1 0,-1-1 0,1 1 1,0-1-1,0 1 0,-1-1 0,1 1 1,0-1-1,0 1 0,-1-1 0,1 1 1,0-1-1,0 1 0,0-1 0,0 1 1,0-1-1,0 1 0,0-1 0,0 1 1,0-1-1,0 1 0,0-1 0,0 1 1,0-1-1,1 1 0,-1-1 0,0 1 1,1 0-1,-1 1-1,1 0 1,-1 0-1,1 0 1,0 0-1,0 0 1,0 0-1,0-1 1,0 1-1,1 0 1,2 2-1,-1-1-17,1-1 0,0 0 0,0-1 0,0 1 0,0-1 0,0 0 0,0 0 0,1 0 0,-1 0 1,0-1-1,1 1 0,-1-1 0,0 0 0,9-2 0,-1 0-59,-1 0 1,1-1 0,-1 0 0,14-6-1,-16 6 5,-1-1 1,0-1-1,0 1 0,12-10 0,-17 12 39,-1 0-1,1-1 1,-1 1 0,1-1-1,-1 1 1,0-1 0,0 0-1,0 0 1,-1 0 0,1 0-1,-1 0 1,1 0 0,-1-1-1,0 1 1,1-4 0,-2 5 18,0 1 0,0 0 0,0 0-1,0 0 1,0 0 0,0 0 0,0 0 0,0 0 0,0 0 0,0-1 0,-1 1 0,1 0 0,0 0 0,-1 0-1,1 0 1,-1 0 0,1 0 0,-1 0 0,1 0 0,-1 0 0,0 1 0,0-1 0,1 0 0,-2-1 0,0 1 9,0 0 0,0 0 0,0 0 0,0 1 0,0-1 0,0 0 1,0 1-1,0-1 0,0 1 0,-1 0 0,-3 0 0,-1 0 40,-1 1 0,0-1 0,1 2 0,-1-1 0,1 1-1,-9 3 1,8-1 8,1-1-1,0 1 1,0 1-1,0-1 1,0 1-1,1 1 1,-7 6-1,11-10-35,0 0 1,-1 1-1,1-1 1,0 0-1,0 1 1,1 0-1,-1-1 0,1 1 1,-1 0-1,1 0 1,0 0-1,0 0 0,0 0 1,0 0-1,1 0 1,-1 1-1,1-1 0,0 0 1,0 0-1,1 7 1,-1-8-44,1 0 0,1 1 0,-1-1 0,0 0 0,1 0-1,-1 0 1,1 0 0,-1 0 0,1 0 0,0 0 0,0-1 0,0 1 0,0-1 0,0 1 0,0-1 0,0 0 0,0 0 0,1 0 0,-1 0 0,3 1 0,6 2-278,1-1 1,21 3-1,67 0-1125,-74-5 1414,1 0 0,-1 2 0,31 6 1,-51-7 340,0 0 1,0-1-1,0 0 1,1 0-1,-1 0 1,0-1-1,1 0 1,-1 0-1,0-1 1,12-2-1,-14 3-441,0-1 0,0 0 0,0 0 0,-1 0 0,1-1 0,0 0 0,-1 1 0,1-1 0,-1 0 0,0-1 0,1 1 0,-1 0 0,0-1 0,-1 0 0,1 0 0,0 0 0,2-3 0,-3 1-47,0 0 0,0 1-1,0-1 1,-1 0-1,1 0 1,-1 0-1,-1 0 1,1 0 0,-1 0-1,1 0 1,-1 0-1,-1 0 1,0-7 0,-6-27-575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4.129"/>
    </inkml:context>
    <inkml:brush xml:id="br0">
      <inkml:brushProperty name="width" value="0.05" units="cm"/>
      <inkml:brushProperty name="height" value="0.05" units="cm"/>
    </inkml:brush>
  </inkml:definitions>
  <inkml:trace contextRef="#ctx0" brushRef="#br0">0 1 21565,'17'0'1600,"2"1"-1384,1-1-368,0 2-32,-6-1 384,-9 0-344</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4.620"/>
    </inkml:context>
    <inkml:brush xml:id="br0">
      <inkml:brushProperty name="width" value="0.05" units="cm"/>
      <inkml:brushProperty name="height" value="0.05" units="cm"/>
    </inkml:brush>
  </inkml:definitions>
  <inkml:trace contextRef="#ctx0" brushRef="#br0">1 53 19508,'17'-2'1681,"9"-4"-1481,-1-4-921,5-3 1386,2 3-601,1-2-48</inkml:trace>
  <inkml:trace contextRef="#ctx0" brushRef="#br0" timeOffset="1">359 20 18364,'-10'8'1296,"0"-6"-1504,6 0-272,2-4 656,4 0-112,5-3-176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5.365"/>
    </inkml:context>
    <inkml:brush xml:id="br0">
      <inkml:brushProperty name="width" value="0.05" units="cm"/>
      <inkml:brushProperty name="height" value="0.05" units="cm"/>
    </inkml:brush>
  </inkml:definitions>
  <inkml:trace contextRef="#ctx0" brushRef="#br0">1 225 18508,'4'-7'595,"-3"4"-385,1-1-1,0 0 1,-1 1-1,2-1 1,-1 1-1,0 0 0,1 0 1,0 0-1,-1 0 1,1 0-1,0 1 1,7-5-1,-10 7-150,1 0 0,-1 0 0,1 0 0,-1 0 0,1 0 0,-1 0 0,1 0 0,-1 0 0,0 1 0,1-1 0,-1 0 0,1 0 0,-1 0 0,0 1 0,1-1 0,-1 0 0,1 1 0,-1-1 0,0 0 0,1 1 0,-1-1 0,0 0 0,0 1 0,1-1 0,-1 0 0,0 1 0,0-1 0,0 1 0,1-1 0,-1 1 0,0-1 0,0 1 0,0-1 0,0 0 0,0 1 0,0-1-1,0 1 1,0-1 0,0 1 0,0 0 0,1 22 474,-1-21-467,-5 67 462,2-42-570,1 0 0,4 47 0,-2-73 31,0-1 0,0 1 0,0 0 0,0 0-1,0 0 1,0 0 0,0 0 0,1 0-1,-1 0 1,0 0 0,1 0 0,-1-1 0,0 1-1,1 0 1,-1 0 0,1 0 0,-1-1 0,1 1-1,0 0 1,-1 0 0,1-1 0,0 1 0,-1-1-1,1 1 1,0-1 0,0 1 0,-1-1-1,1 1 1,0-1 0,0 1 0,0-1 0,0 0-1,0 0 1,0 0 0,0 1 0,-1-1 0,1 0-1,0 0 1,0 0 0,1 0 0,1-1-51,0 0 0,0 0 0,0 0 0,0-1-1,-1 1 1,1 0 0,0-1 0,-1 0 0,0 0 0,1 0 0,3-4 0,14-18-274,-2-1-1,0-1 0,-2-1 1,18-39-1,-9 18 2,65-146-601,-115 301 1387,-17 61 150,38-145-620,1 0-1,1 0 1,1 0 0,1 0 0,5 34-1,4-28-1615,-19-50-3465,-11-21 2596,-40-52 2184,19 32 4433,37 49-1852,5 13-2220,0 0 0,0 0 1,0-1-1,0 1 1,0 0-1,0 0 1,0 0-1,0 0 1,0-1-1,0 1 1,0 0-1,1 0 1,-1 0-1,0 0 0,0 0 1,0-1-1,0 1 1,0 0-1,0 0 1,1 0-1,-1 0 1,0 0-1,0 0 1,0 0-1,0 0 0,1 0 1,-1 0-1,0-1 1,0 1-1,0 0 1,0 0-1,1 0 1,-1 0-1,0 0 1,0 0-1,0 0 0,1 1 1,25 7 1413,-11-3-1425,22 3-630,0-1 0,65 3 0,-41-9 154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5.948"/>
    </inkml:context>
    <inkml:brush xml:id="br0">
      <inkml:brushProperty name="width" value="0.05" units="cm"/>
      <inkml:brushProperty name="height" value="0.05" units="cm"/>
    </inkml:brush>
  </inkml:definitions>
  <inkml:trace contextRef="#ctx0" brushRef="#br0">184 1 17580,'-21'11'915,"0"0"-1,1 1 1,1 2 0,-23 19 0,36-28-845,1-1 0,0 1 0,1 0 0,-1 0 0,1 1 0,0-1 0,0 1 0,1 0-1,-1 0 1,1 0 0,1 0 0,-1 1 0,1-1 0,0 1 0,1 0 0,-1-1 0,1 1 0,1 0 0,-1 7 0,1-12-60,1 0 0,-1-1-1,0 1 1,1 0 0,-1-1 0,1 1-1,0 0 1,-1-1 0,1 1 0,0-1-1,0 1 1,0-1 0,0 1 0,0-1-1,1 0 1,-1 0 0,0 1 0,0-1-1,1 0 1,-1 0 0,1 0 0,-1-1-1,1 1 1,-1 0 0,1 0 0,0-1-1,-1 1 1,1-1 0,0 0 0,0 1-1,-1-1 1,1 0 0,0 0 0,0 0-1,2 0 1,2-1 7,1 1-1,-1-1 0,1 0 1,-1 0-1,1-1 1,-1 0-1,0 0 0,9-5 1,-4 1-20,0-2 0,0 1 0,-1-2 0,0 1 0,0-1 0,-1-1 0,0 0 0,-1 0 0,0 0 0,-1-1 0,0 0 0,-1-1 0,0 0-1,6-16 1,-10 10-110,-2 18 109,0 0 1,0-1-1,0 1 1,0 0-1,0 0 1,0 0-1,-1 0 1,1-1-1,0 1 1,0 0-1,0 0 1,0 0-1,0 0 1,0 0-1,0 0 1,-1-1-1,1 1 1,0 0-1,0 0 1,0 0-1,0 0 1,-1 0-1,1 0 1,0 0-1,0 0 1,0 0-1,0 0 1,-1 0-1,1 0 1,0 0-1,0 0 1,0 0-1,0 0 1,-1 0-1,1 0 1,0 0-1,0 0 1,0 0-1,-1 0 1,1 0-1,0 0 1,0 0-1,-2 1-1,0 1 0,0-1-1,0 1 1,0-1 0,1 1-1,-1-1 1,1 1 0,-1 0-1,1 0 1,-2 3 0,-2 3 69,1 0 1,0-1 0,0 2 0,1-1-1,-3 14 1,5-21-51,1 0 0,0 1-1,0-1 1,-1 0 0,1 1 0,0-1 0,0 0-1,0 1 1,0-1 0,1 0 0,-1 1 0,0-1-1,1 0 1,-1 1 0,0-1 0,1 0 0,0 0-1,-1 1 1,1-1 0,0 0 0,-1 0 0,1 0-1,0 0 1,0 0 0,0 0 0,0 0-1,0 0 1,0 0 0,0 0 0,0-1 0,1 1-1,-1 0 1,0-1 0,0 1 0,0-1 0,1 1-1,-1-1 1,0 0 0,1 0 0,-1 1 0,0-1-1,1 0 1,-1 0 0,1 0 0,1-1 0,11 1-100,1-1 1,0-1 0,-1 0 0,1-1 0,-1-1 0,0 0 0,0-1-1,16-8 1,-2-1-355,-1-1 1,49-35-1,-82 56 578,0 1 1,1 0-1,0-1 0,1 1 1,0 1-1,0-1 1,0 1-1,1-1 1,0 1-1,0 0 0,1 0 1,0 1-1,-1 9 1,3-17-117,0 0 1,0 1-1,0-1 1,1 0 0,-1 1-1,0-1 1,1 0-1,-1 1 1,0-1 0,1 0-1,0 0 1,-1 0-1,1 1 1,0-1 0,0 0-1,-1 0 1,1 0-1,0 0 1,0 0 0,0-1-1,2 3 1,0-2-4,-1 0 0,1 0 0,-1 0 0,1 0 0,-1-1 0,1 1 0,0-1 0,-1 1 0,1-1 0,3 0 0,4-1-9,-1 1-1,1-2 0,-1 0 1,18-5-1,-10 1-100,-1-2-1,0 0 1,0 0 0,-1-2-1,0 0 1,0 0 0,19-20-1,-27 21-133,-8 6-65,0 3 270,0 0-1,0 0 0,0 0 0,0 1 1,0-1-1,0 1 0,0-1 0,0 0 1,0 1-1,1 0 0,-1-1 0,0 1 1,0 0-1,1-1 0,-2 2 0,-22 33-212,23-33 155,0-1-1,0 1 0,0-1 1,0 1-1,1-1 1,-1 1-1,0 0 1,1-1-1,-1 1 0,1 0 1,0-1-1,0 1 1,0 0-1,0 0 1,0-1-1,0 1 0,0 0 1,0-1-1,1 1 1,-1 0-1,1 2 1,0-3 4,0 0 0,0-1 0,0 1 0,0 0 0,0-1 0,0 1 0,0-1 0,1 1 1,-1-1-1,0 1 0,0-1 0,0 0 0,0 0 0,1 1 0,-1-1 0,0 0 0,0 0 0,3-1 1,23-3-247,-22 3 129,28-7-487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6.404"/>
    </inkml:context>
    <inkml:brush xml:id="br0">
      <inkml:brushProperty name="width" value="0.05" units="cm"/>
      <inkml:brushProperty name="height" value="0.05" units="cm"/>
    </inkml:brush>
  </inkml:definitions>
  <inkml:trace contextRef="#ctx0" brushRef="#br0">189 1 18836,'-4'0'352,"-1"0"0,0 0 1,0 1-1,0-1 0,1 1 0,-1 0 0,0 1 0,1-1 1,-10 5-1,-6 1 990,-4-1-633,-25 7-186,46-12-542,-1 0 0,1 1 0,-1-1 1,1 1-1,0 0 0,0 0 0,0 0 0,0 1 1,-6 4-1,9-6-32,0-1 0,0 1 0,-1 0 0,1 0-1,0-1 1,0 1 0,0 0 0,0 0 0,0-1 0,0 1 0,0 0 0,0 0 0,0-1 0,0 1-1,0 0 1,0 0 0,0-1 0,1 1 0,-1 0 0,0 0 0,1-1 0,-1 1 0,0 0 0,1-1-1,-1 1 1,1-1 0,-1 1 0,1-1 0,-1 1 0,1-1 0,-1 1 0,1-1 0,0 1-1,-1-1 1,1 1 0,1-1 0,30 19-1200,-28-17 1051,29 13-708,1-2 0,53 14 0,20 7 554,-106-33 359,23 11 266,-23-12-254,-1 0 0,0 0-1,1 1 1,-1-1-1,1 0 1,-1 0 0,0 1-1,1-1 1,-1 0-1,0 1 1,1-1 0,-1 0-1,0 1 1,1-1-1,-1 1 1,0-1 0,0 1-1,0-1 1,1 0 0,-1 1-1,0-1 1,0 1-1,0-1 1,0 1 0,0-1-1,0 1 1,0-1-1,0 1 1,0-1 0,0 1-1,0-1 1,0 1 0,0-1-1,0 1 1,-1-1-1,1 1 1,0-1 0,0 0-1,0 1 1,-1-1-1,1 1 1,0-1 0,-1 0-1,1 1 1,0-1-1,-1 0 1,1 1 0,0-1-1,-1 0 1,1 0 0,-1 1-1,-6 3 169,-1 0-1,1 0 1,-1-1-1,1 0 1,-1 0 0,-16 2-1,-53 7 825,66-11-895,-63 4 113,69-4-317,0-2 0,0 1 0,0 0 0,0-1 0,1 0 0,-1 0 0,0-1 0,0 1 0,1-1 0,-1 0 0,-7-4 0,11 5 65,-1 0 1,1 0 0,0-1-1,0 1 1,0 0-1,0 0 1,0 0 0,1-1-1,-1 1 1,0 0-1,1-1 1,-1 1-1,1 0 1,-1-1 0,1 1-1,-1-1 1,1 1-1,0-1 1,0 1 0,0-1-1,0 1 1,0-3-1,7-15-427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6.929"/>
    </inkml:context>
    <inkml:brush xml:id="br0">
      <inkml:brushProperty name="width" value="0.05" units="cm"/>
      <inkml:brushProperty name="height" value="0.05" units="cm"/>
    </inkml:brush>
  </inkml:definitions>
  <inkml:trace contextRef="#ctx0" brushRef="#br0">70 0 18244,'-16'40'1621,"1"0"-1,-11 57 1,21-77-1270,2 0 1,1 0-1,0 0 1,1 1 0,2-1-1,5 41 1,-5-56-313,0 0 1,0 0-1,1 1 1,0-1 0,0 0-1,1 0 1,-1-1-1,6 8 1,-7-11-36,-1 0 0,1 0 0,0 0-1,0 0 1,0 0 0,0 0 0,0 0 0,0 0 0,1-1 0,-1 1 0,0 0 0,0-1 0,0 1-1,1-1 1,-1 1 0,0-1 0,1 0 0,-1 0 0,0 1 0,1-1 0,-1 0 0,0 0 0,1 0-1,-1-1 1,0 1 0,1 0 0,-1 0 0,0-1 0,1 1 0,-1-1 0,0 1 0,0-1 0,1 1-1,-1-1 1,0 0 0,0 0 0,0 1 0,0-1 0,1-1 0,9-9-15,-1 1 0,0-1 1,-1-1-1,15-23 0,3-4-83,-27 39 89,0-1 0,1 1 0,-1-1 1,0 1-1,0-1 0,1 1 0,-1-1 0,0 1 1,1 0-1,-1-1 0,1 1 0,-1 0 1,1-1-1,-1 1 0,0 0 0,1-1 0,-1 1 1,1 0-1,-1 0 0,1 0 0,-1-1 0,1 1 1,0 0-1,0 0 0,2 11-52,-8 25 43,4-32 14,-3 17 10,2-11 0,0 0-1,0-1 1,1 1 0,1 0-1,0 15 1,0-24-38,0 0 0,0 0 0,1 0-1,-1 0 1,0 0 0,1-1 0,-1 1-1,0 0 1,1 0 0,-1 0 0,1-1 0,-1 1-1,1 0 1,0 0 0,-1-1 0,1 1 0,0-1-1,-1 1 1,1 0 0,0-1 0,0 0 0,-1 1-1,1-1 1,0 1 0,0-1 0,0 0-1,0 1 1,0-1 0,-1 0 0,1 0 0,0 0-1,0 0 1,0 0 0,0 0 0,0 0 0,0 0-1,0 0 1,0 0 0,-1-1 0,1 1-1,0 0 1,1-1 0,6-2-363,-1 1-1,1-1 0,11-8 1,-15 9 324,23-12-392,1 0-183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7.565"/>
    </inkml:context>
    <inkml:brush xml:id="br0">
      <inkml:brushProperty name="width" value="0.05" units="cm"/>
      <inkml:brushProperty name="height" value="0.05" units="cm"/>
    </inkml:brush>
  </inkml:definitions>
  <inkml:trace contextRef="#ctx0" brushRef="#br0">144 460 14531,'0'-1'200,"0"0"-1,0 0 1,0 0-1,0 0 0,0-1 1,0 1-1,0 0 1,0 0-1,-1 0 1,1 0-1,0 0 1,-1 0-1,1 0 1,-1 0-1,1 0 1,-1 0-1,1 0 1,-1 0-1,0 1 1,1-1-1,-1 0 0,0 0 1,0 0-1,0 1 1,1-1-1,-1 0 1,0 1-1,-2-1 1,-1-2 312,0 0 1,0 1 0,0-1-1,-1 1 1,-6-2 0,8 3-388,-1 1 0,0 0 0,0-1 0,0 1 1,0 1-1,1-1 0,-1 0 0,0 1 0,0 0 1,0 0-1,1 0 0,-1 0 0,1 1 0,-1-1 1,1 1-1,-5 3 0,5-4-105,1 1 0,0-1 0,0 1 0,0 0 0,1-1 0,-1 1 0,0 0 0,1 0 0,-1 0 0,1 0 0,-1 0 0,1 0 0,0 1 0,0-1 0,0 0 0,0 1 0,1-1 0,-1 1 0,0-1 0,1 1 0,0-1 0,0 1 0,0-1 0,0 1 0,0-1 0,1 4 0,-1-5-15,0 0 0,0 0 0,0-1 0,1 1 0,-1 0 0,1 0 0,-1-1 0,0 1 0,1 0 0,-1 0 0,1-1 0,0 1 0,-1-1 0,1 1 0,-1 0 0,1-1-1,0 1 1,-1-1 0,1 1 0,0-1 0,0 0 0,0 1 0,-1-1 0,2 0 0,0 1-11,1-1-1,-1 1 1,1-1-1,-1 0 0,1 0 1,-1 0-1,1 0 1,3-1-1,3-2-73,-1 1 0,1-1 0,-1 0 0,8-4 0,4-5-349,-1 0 0,-1-1-1,0-1 1,-1-1-1,0 0 1,-2-1 0,20-25-1,-70 97 390,31-50 210,1 1-1,0-1 1,0 1 0,0 0 0,1 0 0,0 0-1,0 1 1,1-1 0,-2 15 0,3-21-145,0-1 1,1 1-1,-1 0 1,0 0-1,0 0 1,0 0-1,1 0 1,-1 0 0,1-1-1,-1 1 1,1 0-1,-1 0 1,1 0-1,-1-1 1,1 1-1,-1 0 1,1-1-1,0 1 1,-1 0-1,1-1 1,0 1-1,0-1 1,0 1 0,1 0-1,0-1-5,0 1 0,1 0 0,-1-1-1,1 0 1,-1 1 0,1-1 0,-1 0 0,1 0-1,2-1 1,5 0-37,-1-1-1,0 0 0,0-1 1,10-4-1,1-3-45,0 0 0,-1-1 1,-1-1-1,0-1 0,0-1 0,-2 0 1,0-1-1,0-1 0,-1-1 0,-1 0 1,-1 0-1,-1-2 0,0 1 0,-1-2 1,-1 1-1,10-29 0,-17 38 64,0 0-1,-1 1 1,0-1-1,1-19 1,-3 26 4,0 1 0,0 0 1,0-1-1,0 1 1,-1 0-1,1 0 1,-1-1-1,0 1 1,1 0-1,-1 0 1,-2-4-1,2 5 0,0 0-1,1 0 1,-1 1 0,0-1-1,0 0 1,0 1 0,0-1-1,0 0 1,0 1-1,0-1 1,0 1 0,0 0-1,0-1 1,0 1 0,0 0-1,0 0 1,0-1 0,0 1-1,0 0 1,0 0 0,0 0-1,-1 0 1,1 1-1,0-1 1,0 0 0,-1 1-1,-3 0 14,1 1-1,-1 0 0,1 0 1,-1 0-1,1 1 0,0 0 0,0-1 1,0 2-1,0-1 0,1 0 1,-1 1-1,1-1 0,0 1 1,0 0-1,-3 5 0,-5 8 60,1 1 0,-10 25 1,13-27-24,1 2 0,0-1 0,1 1 0,1-1 0,1 1 0,-1 23 0,3-35-37,1 1 0,1 0 0,-1-1 0,1 1 0,0-1 0,1 1 0,0-1 0,0 0 0,3 8 0,-3-11-12,0 0-1,0 1 1,0-1 0,0 0-1,1 0 1,0 0-1,-1-1 1,1 1 0,0-1-1,0 1 1,0-1-1,1 0 1,-1 0 0,0 0-1,1-1 1,6 3-1,-4-2-1,-1-1-1,1 0 0,0 0 1,0 0-1,0-1 0,0 1 0,0-2 1,-1 1-1,1 0 0,0-1 1,8-2-1,-5 0-4,1-1 0,-1 1 0,-1-2 0,1 1 0,0-1 0,9-7-1,2-4-2,-2-1-1,1 0 0,-2-1 0,22-30 0,-13 13 9,40-71-1,-56 87 10,-2 0 0,1 0 0,-2 0 0,-1-1 0,0 0 1,2-22-1,-8 38-2,1 0-1,-1 0 1,0 0 0,-1 0 0,1 0 0,-1-4 0,1 7-8,-1 1 1,1-1 0,0 1 0,0-1 0,0 1 0,0-1 0,-1 1 0,1 0 0,0-1 0,0 1-1,-1-1 1,1 1 0,0 0 0,-1-1 0,1 1 0,0 0 0,-1-1 0,1 1 0,0 0 0,-1 0-1,1-1 1,-1 1 0,0 0 0,0 0 2,0 0 0,0 0 0,1 0 0,-1 0 0,0 1 0,0-1 0,0 0 0,0 1 0,1-1 0,-1 1 0,0-1 0,0 1 0,1-1 0,-1 1 0,0-1 0,1 1 0,-1 0 0,0 0 0,-7 9 25,1-1 0,0 0-1,1 1 1,0 1 0,1-1 0,0 1-1,1-1 1,-5 17 0,2 0 19,1 1 1,-4 40-1,7-41-4,2 1 0,4 47 0,-1-60-84,0 0 0,1 0 0,1 0-1,0-1 1,1 0 0,11 23 0,-14-34 6,0 1-1,0-1 1,1 0-1,-1 0 1,1 0-1,4 5 0,-6-7 19,0-1-1,0 1 0,1 0 0,-1 0 0,0 0 0,0-1 0,0 1 0,1-1 0,-1 1 0,0-1 0,1 1 0,-1-1 0,1 0 0,-1 0 0,0 0 1,1 1-1,-1-1 0,0-1 0,1 1 0,-1 0 0,1 0 0,1-1 0,-2 1 9,0-1 1,0 0-1,-1 1 1,1-1-1,0 0 1,0 0-1,-1 1 1,1-1-1,0 0 1,-1 0-1,1 0 1,-1 0-1,1 0 1,-1 0-1,0 0 0,1 0 1,-1 0-1,0 0 1,0 0-1,1 0 1,-1 0-1,0 0 1,0 0-1,0 0 1,0 0-1,-1 0 1,1 0-1,0 0 0,0 0 1,-1 0-1,1 0 1,0 0-1,-2-2 1,-14-36 32,-1 10 7,-1 1 0,-31-37-1,29 40-44,1 0 0,-29-53-1,47 77 3,1-1 0,-1 1-1,0-1 1,1 1 0,-1-1-1,1 1 1,0-1 0,-1 1-1,1-1 1,0 1-1,0-1 1,0 0 0,0 1-1,0-3 1,0 3-19,1 1 1,-1-1-1,0 0 0,1 1 0,-1-1 1,1 0-1,-1 1 0,0-1 0,1 1 1,-1-1-1,1 1 0,0-1 0,-1 1 1,1 0-1,-1-1 0,1 1 1,0 0-1,-1-1 0,1 1 0,0 0 1,-1 0-1,2-1 0,5 1-196,-1-1 0,0 1 0,1 1 0,-1-1 0,12 3 0,0 0 208,26-1-338,11-1-99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8.208"/>
    </inkml:context>
    <inkml:brush xml:id="br0">
      <inkml:brushProperty name="width" value="0.05" units="cm"/>
      <inkml:brushProperty name="height" value="0.05" units="cm"/>
    </inkml:brush>
  </inkml:definitions>
  <inkml:trace contextRef="#ctx0" brushRef="#br0">55 0 18684,'-1'16'669,"-1"0"0,0 0-1,-1-1 1,-9 25 0,-3 15 549,9-30-944,-6 35 141,12-55-381,-1 1 0,1 0 0,0 0 0,0 0 0,0 0 0,1 0 0,2 8 0,-3-12-30,1-1 1,-1 0 0,1 1 0,0-1 0,0 0 0,0 1 0,0-1 0,0 0 0,0 0 0,0 0 0,0 0-1,0 0 1,0 0 0,1 0 0,-1 0 0,0 0 0,1 0 0,-1-1 0,0 1 0,1-1 0,-1 1 0,1-1 0,-1 1-1,1-1 1,0 0 0,-1 0 0,1 0 0,2 0 0,4 0-12,1-1 1,-1 0-1,17-4 0,-24 5 6,52-15-72,-31 8 14,1 1 1,-1 1-1,1 1 1,-1 1 0,44 0-1,-64 3 55,0 0-1,0 0 1,0 1-1,0-1 0,0 0 1,0 1-1,0 0 1,0-1-1,0 1 1,0 0-1,-1 0 1,4 2-1,-4-2 8,-1-1 1,1 1-1,-1 0 0,1-1 0,-1 1 0,1 0 0,-1-1 0,0 1 0,1 0 1,-1 0-1,0-1 0,0 1 0,1 0 0,-1 0 0,0 0 0,0-1 0,0 1 0,0 0 1,0 0-1,0 0 0,0-1 0,0 2 0,-1 1 30,0 0 0,-1-1 0,1 1 0,0-1 0,-1 1 0,1-1 0,-1 0 0,0 0 0,0 0 0,0 1 0,0-2 0,0 1 0,0 0 0,-1 0 0,1-1 0,-4 2 0,-11 6 201,-1-1 0,0-1 0,0-1 0,0 0 0,-1-2 1,0 0-1,0-1 0,0 0 0,-1-2 0,1 0 0,-28-4 0,44 3-288,0-1-1,1 1 0,-1-1 0,0 0 0,1 0 0,-1 0 0,0 0 1,1 0-1,0 0 0,-1-1 0,1 1 0,-3-3 0,5 3-26,-1 0-1,0 0 0,1 0 0,-1 0 1,0 0-1,1 0 0,-1 0 1,1 0-1,0 0 0,-1 0 0,1 0 1,0 0-1,0 0 0,0 0 1,0 0-1,-1 0 0,2 0 0,-1 0 1,0-1-1,0 1 0,0 0 1,0 0-1,1 0 0,-1 0 0,0 0 1,1 0-1,-1 0 0,1 0 1,-1 0-1,1 0 0,0 0 1,-1 0-1,2-1 0,2-2-83,-1 0 0,1 0 0,0 1 0,0-1 0,0 1 0,1 0 0,-1 0 0,9-4-1,21-9-892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8.882"/>
    </inkml:context>
    <inkml:brush xml:id="br0">
      <inkml:brushProperty name="width" value="0.05" units="cm"/>
      <inkml:brushProperty name="height" value="0.05" units="cm"/>
    </inkml:brush>
  </inkml:definitions>
  <inkml:trace contextRef="#ctx0" brushRef="#br0">0 65 19372,'1'-1'217,"-1"-1"0,1 1 0,-1-1 0,1 1 0,-1-1 0,1 1 0,0-1-1,0 1 1,0 0 0,0-1 0,0 1 0,0 0 0,0 0 0,0 0 0,3-2 0,21-15 1617,-17 14-1528,0 1 0,0-1-1,0 2 1,0-1 0,0 1 0,1 0-1,16 0 1,-21 1-295,1 1 1,-1 0-1,1 0 1,0 0-1,-1 1 0,1-1 1,-1 1-1,1 0 0,-1 1 1,1-1-1,-1 1 1,0 0-1,1 0 0,-1 0 1,0 0-1,4 4 1,-7-4-19,1-1 1,-1 1 0,1-1 0,-1 1 0,0 0 0,0-1 0,0 1 0,0 0 0,0 0 0,0 0 0,0 0 0,-1 0 0,1 0 0,-1 0 0,1 0 0,-1 0 0,0 0 0,0 4 0,0-3-6,-1 1 0,0-1 0,1 1 0,-2-1 1,1 1-1,0-1 0,-1 0 0,1 0 0,-1 1 0,-3 2 0,-5 7-37,-1 0 1,-1-1-1,-24 20 0,22-20 35,4-4 1,7-5 5,-1-1 0,1 0 0,0 1 0,1 0 0,-1 0 0,0 0 0,1 0 0,-1 0 0,1 1-1,-3 6 1,5-10 7,0 0 0,0 0-1,0 1 1,0-1-1,0 0 1,0 0 0,0 0-1,0 0 1,0 0 0,0 1-1,0-1 1,0 0-1,0 0 1,0 0 0,0 0-1,0 1 1,0-1-1,0 0 1,0 0 0,0 0-1,0 0 1,0 0 0,0 1-1,1-1 1,-1 0-1,0 0 1,0 0 0,0 0-1,0 0 1,0 0-1,0 0 1,1 0 0,-1 0-1,0 1 1,0-1 0,0 0-1,0 0 1,0 0-1,1 0 1,-1 0 0,0 0-1,0 0 1,12-1-38,13-5-33,-1-5-64,0 0 0,0-1 1,-1-1-1,25-19 0,-11 4-472,52-53 0,-68 58 151,-15 15 114,-14 17 182,6-7 160,-40 50 271,39-48-205,0 0 0,1 0 0,0 0 1,0 1-1,0-1 0,0 0 0,1 1 1,-1-1-1,1 1 0,0 0 0,1-1 0,-1 6 1,1-9-54,0 0 1,1 0 0,-1-1 0,0 1-1,1 0 1,-1 0 0,0 0 0,1 0-1,-1-1 1,1 1 0,-1 0 0,1-1-1,0 1 1,-1 0 0,1-1 0,0 1-1,-1 0 1,1-1 0,0 1 0,0-1-1,0 0 1,-1 1 0,1-1 0,0 0-1,0 1 1,0-1 0,0 0-1,0 0 1,0 0 0,-1 0 0,1 0-1,0 0 1,0 0 0,0 0 0,0 0-1,1 0 1,36-7-36,-18-1-131,0 0 0,-1-1 0,0-1 0,22-16 0,-7 5-222,-34 20 373,0 1 0,0 0 0,0 0 0,1 0 0,-1 0 0,0 0 0,0 0 0,1 0 0,-1 0 0,0 0 0,0 0 0,1 0 0,-1 0 0,0 0 0,0 0 0,0 0 0,1 0 0,-1 0 0,0 0 0,0 0 0,1 0 0,-1 0 0,0 0 1,0 0-1,0 1 0,1-1 0,-1 0 0,0 0 0,0 0 0,0 0 0,0 1 0,1-1 0,-1 0 0,0 0 0,0 0 0,0 0 0,0 1 0,0-1 0,0 0 0,0 0 0,1 1 0,-1-1 0,0 0 0,0 0 0,0 0 0,0 1 0,0-1 0,0 0 0,0 0 0,0 1 0,0-1 0,0 13 79,-1-7-47,-2 9 102,1 0-1,0 0 1,1 0 0,2 27 0,0-40-104,-1 1 0,0-1 0,1 1 0,0-1 0,0 0 0,-1 1 0,1-1 0,1 0 0,-1 1 0,0-1 0,0 0 0,1 0 0,-1 0 0,1 0 0,2 2 0,-2-2-8,0-1 1,1 0 0,-1 0 0,0-1 0,0 1 0,0 0 0,0-1 0,1 1 0,-1-1 0,0 0 0,1 0 0,-1 0 0,0 0 0,0 0 0,1 0 0,-1-1 0,0 1 0,1-1 0,-1 1 0,3-2 0,2-1 22,-1 0-1,0 0 1,1 0-1,-1-1 1,-1 0-1,1 0 1,0-1-1,-1 0 1,0 1-1,0-2 1,0 1-1,-1-1 1,0 1-1,0-1 1,4-9-1,-4 9-9,-2 0 1,1 0-1,0 0 0,-1 0 1,0 0-1,-1-1 0,0 1 1,0-1-1,0 1 0,0-1 1,-1 1-1,0-1 0,-1 1 1,1-1-1,-1 1 0,-3-11 1,3 15-43,1 1-1,-1-1 1,0 0 0,1 1 0,-1-1 0,0 1 0,0-1 0,0 1-1,0-1 1,-1 1 0,1-1 0,0 1 0,0 0 0,-1 0-1,1 0 1,-1 0 0,1 0 0,-1 0 0,0 0 0,1 0 0,-1 1-1,0-1 1,1 1 0,-1-1 0,0 1 0,0 0 0,0-1-1,1 1 1,-1 0 0,0 0 0,0 0 0,-1 1 0,1-1-38,0 1 1,1-1 0,-1 1 0,1 0-1,-1 0 1,1-1 0,-1 1 0,1 0-1,-1 0 1,1 1 0,0-1-1,0 0 1,0 0 0,0 0 0,0 1-1,0-1 1,0 1 0,0-1-1,0 1 1,0-1 0,1 1 0,-1-1-1,1 1 1,-1 0 0,1-1-1,0 1 1,-1 0 0,1-1 0,0 1-1,0 0 1,0 0 0,1-1 0,-1 1-1,1 2 1,-1 0-6,1-1 0,1 1 0,-1 0 0,0-1 0,1 1 0,0-1-1,0 1 1,0-1 0,4 6 0,13 10-427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1.085"/>
    </inkml:context>
    <inkml:brush xml:id="br0">
      <inkml:brushProperty name="width" value="0.05" units="cm"/>
      <inkml:brushProperty name="height" value="0.05" units="cm"/>
    </inkml:brush>
  </inkml:definitions>
  <inkml:trace contextRef="#ctx0" brushRef="#br0">100 2 15403,'-1'0'159,"0"0"1,0-1-1,0 1 0,0 0 0,0 0 0,0 0 0,0 0 0,0 0 1,0 0-1,0 0 0,0 1 0,0-1 0,0 0 0,0 0 0,0 1 0,0-1 1,0 1-1,0-1 0,0 1 0,0-1 0,-1 2 0,-19 16 1608,20-17-1492,-5 6-55,0 0 1,1 1 0,-1-1 0,2 1-1,-1 0 1,1 0 0,0 1-1,-4 14 1,6-20-214,1 1 0,0-1 0,0 1 0,0 0 0,1-1 0,-1 1-1,1 0 1,0 0 0,0-1 0,0 1 0,1 0 0,-1 0 0,1-1 0,0 1 0,0-1 0,0 1 0,1-1 0,-1 1 0,1-1 0,0 1-1,0-1 1,0 0 0,5 6 0,-5-7-4,1 0 0,0-1-1,0 1 1,0 0 0,0-1 0,0 0-1,0 0 1,0 1 0,0-2-1,1 1 1,-1 0 0,0-1 0,0 1-1,1-1 1,-1 0 0,0 0 0,1-1-1,-1 1 1,0-1 0,1 1-1,-1-1 1,5-2 0,2-1 9,1 0 1,-1-1-1,0 0 1,0-1-1,12-8 1,-5 1 103,-1 1 1,-1-2-1,0 0 1,-1-1-1,19-25 0,-35 44-39,0-1 0,0 1 0,0 0 0,1 0 0,0 0 0,0 0 0,0 1-1,0-1 1,1 0 0,-1 6 0,1-8-75,0-1 1,0 0-1,0 1 0,0-1 0,1 0 0,-1 1 1,0-1-1,1 1 0,-1-1 0,0 0 1,1 0-1,0 1 0,-1-1 0,1 0 1,0 0-1,0 0 0,0 0 0,-1 1 0,1-1 1,0-1-1,1 1 0,-1 0 0,0 0 1,0 0-1,0 0 0,0-1 0,1 1 1,-1-1-1,0 1 0,1-1 0,-1 1 0,0-1 1,1 0-1,-1 1 0,0-1 0,1 0 1,-1 0-1,1 0 0,1-1 0,19-1-127,0-2-1,0-1 0,-1 0 1,37-15-1,-5 2-175,-35 12 121,0 1 0,0 1 0,34-4 0,-47 8 152,0 0-1,0 0 1,1 0-1,-1 0 0,0 1 1,0 0-1,0 0 0,0 1 1,0-1-1,0 1 1,0 0-1,-1 1 0,1-1 1,-1 1-1,1 0 1,-1 0-1,0 0 0,5 6 1,-5-7-20,-1 1 0,0 0 0,1-1 0,-1 0 0,1 1 0,0-2 0,0 1 0,-1 0 1,1-1-1,0 1 0,1-1 0,-1-1 0,0 1 0,0 0 0,0-1 0,0 0 0,1 0 0,-1 0 0,0 0 0,0-1 0,1 0 1,3-1-1,13-4-404,0 0-1,-1-1 1,23-13 0,-15 8 356,18-8-450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29.327"/>
    </inkml:context>
    <inkml:brush xml:id="br0">
      <inkml:brushProperty name="width" value="0.05" units="cm"/>
      <inkml:brushProperty name="height" value="0.05" units="cm"/>
    </inkml:brush>
  </inkml:definitions>
  <inkml:trace contextRef="#ctx0" brushRef="#br0">2 1 20396,'0'0'2113,"-2"6"1304,7-6-3009,2 0-216,6-6-264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30.098"/>
    </inkml:context>
    <inkml:brush xml:id="br0">
      <inkml:brushProperty name="width" value="0.05" units="cm"/>
      <inkml:brushProperty name="height" value="0.05" units="cm"/>
    </inkml:brush>
  </inkml:definitions>
  <inkml:trace contextRef="#ctx0" brushRef="#br0">31 47 14003,'-1'-17'3441,"-3"29"-872,-4 32-624,6-27-1546,-13 111 633,14-112-1029,1 1 0,1-1-1,0 0 1,1 1-1,7 25 1,-9-39-2,1 0 0,0-1 0,-1 1 0,1-1 0,1 1 0,-1-1 0,0 1 0,0-1 0,1 0 0,0 0 0,-1 0 0,1 0 0,0 0 0,0 0 0,0 0 0,0 0 0,0-1 0,0 1 0,5 1 0,-4-2-1,0 0 1,0-1 0,0 1 0,0-1-1,0 0 1,0 0 0,-1 0 0,1-1-1,0 1 1,0-1 0,0 1 0,0-1-1,-1 0 1,1 0 0,4-2 0,4-3 0,-1-1-1,1 0 1,-1 0 0,0-1 0,-1 0 0,0-1 0,10-12 0,6-10-2,-2-1-1,-2-1 1,0 0 0,-3-2 0,28-71 0,-42 96-3,-3 7 2,1-1 1,-1 1 0,0 0 0,0 0 0,0-1 0,-1 1-1,1-1 1,-1 1 0,0-1 0,0-3 0,-11 31 3,2 7 86,2-1 0,-6 48 0,12-65-31,0 1 0,1-1 0,0 1 0,1-1 0,1 1 0,0-1 0,0 1 0,7 16 0,-8-26-34,1 0 1,0 0 0,0-1 0,0 1 0,0-1 0,0 1 0,1-1-1,0 0 1,-1 0 0,1 0 0,0 0 0,1 0 0,-1-1 0,0 1 0,1-1-1,-1 0 1,1 0 0,6 2 0,-4-2-6,1 0 1,-1-1-1,0 0 0,1-1 0,-1 1 0,0-1 1,1 0-1,-1-1 0,1 0 0,-1 0 0,10-3 1,35-17-26,-43 17 3,1 0 0,-1 0 0,1 1 1,0 0-1,-1 0 0,14-1 0,-22 4 9,1 0-1,-1 0 1,1 0-1,-1 0 1,1 0 0,-1 0-1,1 0 1,-1 1-1,0-1 1,1 0-1,-1 0 1,1 0-1,-1 0 1,0 1-1,1-1 1,-1 0-1,1 0 1,-1 1 0,0-1-1,0 0 1,1 1-1,-1-1 1,0 1-1,1-1 1,-1 0-1,0 1 1,0-1-1,0 1 1,1-1-1,-1 0 1,0 1-1,0-1 1,0 1 0,0 0-1,1 21 331,1 0-9,-1-22-307,-1 1-1,1-1 1,-1 1-1,1-1 1,0 0-1,-1 0 1,1 1-1,0-1 1,-1 0-1,1 0 1,-1 0-1,1 1 0,0-1 1,-1 0-1,1 0 1,0 0-1,-1 0 1,1 0-1,0 0 1,-1-1-1,1 1 1,0 0-1,-1 0 1,1 0-1,0 0 0,-1-1 1,1 1-1,-1 0 1,1-1-1,-1 1 1,1-1-1,-1 1 1,1 0-1,0-2 1,25-18 243,-22 17-210,17-16 103,-13 12-135,-1 0 0,1 0 0,0 0 1,1 1-1,-1 1 0,1-1 1,0 2-1,16-7 0,-25 11-21,1-1 0,0 1 1,0 0-1,0 0 0,0 0 0,0 0 0,0 0 0,0 0 0,0 0 1,0 1-1,0-1 0,0 0 0,-1 0 0,1 1 0,0-1 0,0 1 1,0-1-1,0 1 0,-1-1 0,1 1 0,0-1 0,0 1 1,-1-1-1,1 1 0,0 0 0,-1 0 0,1-1 0,-1 1 0,1 0 1,-1 0-1,1 0 0,-1 0 0,0-1 0,1 2 0,1 5-16,0-1 0,-1 1-1,1 0 1,-1 7-1,3 9-192,-4-22 175,1 0 1,-1 0-1,0 0 0,0-1 0,1 1 0,-1 0 0,1 0 0,-1 0 0,1-1 0,-1 1 0,1 0 0,-1 0 1,1-1-1,-1 1 0,1-1 0,0 1 0,0 0 0,-1-1 0,1 1 0,0-1 0,0 0 0,-1 1 1,1-1-1,0 0 0,0 1 0,0-1 0,0 0 0,0 0 0,0 0 0,-1 0 0,1 0 0,0 0 0,0 0 1,0 0-1,0 0 0,0 0 0,0 0 0,0 0 0,-1-1 0,1 1 0,0 0 0,0-1 0,0 1 1,-1-1-1,1 1 0,0-1 0,0 0 0,5-3-425,0-1 1,-1 1-1,0-1 1,8-9-1,4-9-267,0 1 0,-2-2 0,13-26 0,-24 43 554,26-48-845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31.008"/>
    </inkml:context>
    <inkml:brush xml:id="br0">
      <inkml:brushProperty name="width" value="0.05" units="cm"/>
      <inkml:brushProperty name="height" value="0.05" units="cm"/>
    </inkml:brush>
  </inkml:definitions>
  <inkml:trace contextRef="#ctx0" brushRef="#br0">109 1 15899,'0'3'217,"0"0"0,0 0-1,0 1 1,-1-1 0,1 0-1,-1 0 1,0 1 0,0-1 0,0 0-1,0 0 1,-1 0 0,1 0-1,-3 3 1,-1 4 271,-12 28 1032,2 1-1,-12 52 1,19-60-1322,3 1 0,0-1 0,2 1 0,1-1 0,2 1-1,5 45 1,-12-222 1771,0 76-1994,11 69-122,5 8 85,7 9 8,-6-6 25,1 0 0,0-1-1,1 0 1,0-1 0,22 13 0,-30-20 31,1 0-1,-1 0 1,1 0-1,0 0 1,0-1-1,0 0 1,0 0 0,0 0-1,6 0 1,-8-1 4,-1 0 0,1-1 0,0 1 1,0-1-1,-1 1 0,1-1 0,0 0 1,-1 0-1,1 0 0,-1-1 0,1 1 1,-1 0-1,1-1 0,-1 0 0,0 1 1,0-1-1,3-3 0,-2 1 7,-1 1 0,1-1 0,-1 1 0,0-1 0,0 0 0,-1 0 0,1 1-1,-1-1 1,0 0 0,0-1 0,0 1 0,0 0 0,-1 0 0,0 0 0,0-6 0,0 10-14,0 0 0,0-1 0,0 1 0,0 0 0,0-1 0,0 1 0,0 0 0,0 0 0,0-1 0,0 1 0,0 0 0,0-1 0,0 1 0,-1 0 0,1-1 0,0 1 0,0 0 0,0 0 0,-1-1 0,1 1 0,0 0 0,0 0 0,0-1 0,-1 1 0,1 0 0,0 0 0,-1 0 0,1 0 0,0-1 1,0 1-1,-1 0 0,0 0 0,-9 5-47,-8 15-31,10-10 51,0 1 0,0 0 0,1 0-1,1 0 1,-1 1 0,2 0 0,-6 17 0,11-28 27,0 0 1,0-1 0,0 1-1,0 0 1,0-1 0,0 1-1,0 0 1,0-1 0,0 1-1,0 0 1,0-1-1,0 1 1,0-1 0,1 1-1,-1 0 1,0-1 0,1 1-1,-1-1 1,0 1 0,1-1-1,-1 1 1,1-1 0,-1 1-1,1-1 1,-1 1-1,1-1 1,-1 1 0,1-1-1,-1 0 1,1 1 0,-1-1-1,1 0 1,0 0 0,-1 1-1,1-1 1,-1 0 0,1 0-1,0 0 1,-1 0 0,1 0-1,0 0 1,-1 0-1,2 0 1,33-4-72,-31 4 58,36-9-122,-8 2-48,47-4-1,-70 10 150,-1 1 1,0 0-1,0 0 0,0 1 1,0 0-1,0 0 0,0 1 1,0 0-1,0 0 0,0 1 1,8 4-1,-14-5 29,1 0 0,0 0 1,0 0-1,-1 0 0,1 0 1,-1 1-1,1-1 0,-1 1 1,0 0-1,0 0 0,0-1 1,-1 1-1,1 1 0,1 3 1,0 1 79,-1-1 0,-1 1 0,1 0 0,0 15 0,-2-22-62,0-1-1,0 1 1,0-1 0,0 0-1,0 1 1,0-1-1,0 1 1,0-1-1,0 0 1,0 1 0,0-1-1,1 0 1,-1 1-1,0-1 1,0 1 0,0-1-1,0 0 1,1 1-1,-1-1 1,0 0-1,0 1 1,1-1 0,-1 0-1,0 0 1,1 1-1,-1-1 1,0 0 0,1 0-1,-1 0 1,0 1-1,1-1 1,-1 0-1,1 0 1,-1 0 0,0 0-1,1 0 1,-1 0-1,1 0 1,-1 0 0,0 0-1,1 0 1,-1 0-1,1 0 1,-1 0-1,0 0 1,1 0 0,-1 0-1,0 0 1,1 0-1,-1-1 1,1 1 0,-1 0-1,0 0 1,1 0-1,-1-1 1,0 1-1,0 0 1,1 0 0,-1-1-1,24-19 305,-22 18-288,32-33 146,-22 22-259,0 0 1,1 1-1,0 1 0,1-1 0,0 2 0,23-13 0,-36 23 67,0-1 1,0 0-1,0 1 0,-1-1 0,1 1 1,0 0-1,0-1 0,0 1 0,0 0 1,0-1-1,1 1 0,-1 0 0,0 0 1,0 0-1,0 0 0,0 0 0,0 0 1,0 0-1,0 0 0,0 0 0,0 1 1,0-1-1,0 0 0,0 1 1,0-1-1,0 1 0,0-1 0,0 1 1,0-1-1,0 1 0,-1 0 0,1-1 1,1 2-1,-1 1-24,0 0 0,1 0 0,-1 0 1,0 1-1,0-1 0,-1 0 0,1 0 0,-1 5 1,2 6 41,-1-13 1,-1 0 1,1 0-1,-1 0 0,1 0 0,-1-1 0,1 1 1,-1 0-1,1-1 0,0 1 0,-1 0 1,1-1-1,0 1 0,-1-1 0,1 1 0,0-1 1,0 1-1,0-1 0,-1 0 0,1 1 1,0-1-1,0 0 0,0 1 0,0-1 0,0 0 1,0 0-1,0 0 0,0 0 0,-1 0 1,1 0-1,0 0 0,0 0 0,1-1 0,31-6-50,0-4-37,-21 6 40,0 1 0,0 1 0,0 0 0,0 0 0,19-1 0,-30 4 47,0 0-1,-1 0 0,1 0 1,0 0-1,-1 0 0,1 0 0,0 0 1,-1 0-1,1 1 0,-1-1 1,1 0-1,0 0 0,-1 1 0,1-1 1,-1 0-1,1 0 0,0 1 0,-1-1 1,1 1-1,-1-1 0,0 1 1,1-1-1,-1 0 0,1 1 0,-1 0 1,0-1-1,1 1 0,-1 0 1,1 0 4,-1 1 1,0-1 0,0 1 0,0-1 0,0 1 0,0-1-1,0 1 1,0-1 0,0 1 0,-1-1 0,1 1 0,-1 1 0,-3 6 66,0 0 1,-10 17 0,12-21-40,-7 8 294,2 0-1727,8-13 1354,-1 0-1,1 0 1,-1 1-1,1-1 1,-1 0-1,1 0 1,-1 0-1,1 0 1,-1 0-1,1 0 1,0 0-1,-1 0 1,1 0-1,-1 0 1,1 0-1,-1 0 1,1-1-1,-1 1 1,1 0-1,-1 0 1,1 0-1,-1-1 1,1 1-1,-1 0 1,0-1-1,1 1 1,-1 0-1,1-1 1,14-6-441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32.227"/>
    </inkml:context>
    <inkml:brush xml:id="br0">
      <inkml:brushProperty name="width" value="0.05" units="cm"/>
      <inkml:brushProperty name="height" value="0.05" units="cm"/>
    </inkml:brush>
  </inkml:definitions>
  <inkml:trace contextRef="#ctx0" brushRef="#br0">55 521 15651,'-7'7'1528,"5"-7"-1259,1 1 0,-1 0 0,1 0 1,0 0-1,0 0 0,-1 0 1,1 0-1,0 1 0,0-1 1,0 0-1,0 0 0,0 1 1,0-1-1,1 1 0,-1-1 0,0 1 1,0 1-1,2-3-154,-1 1 0,1-1 0,-1 0 0,1 1 0,-1-1 0,1 0-1,-1 0 1,1 1 0,-1-1 0,1 0 0,0 0 0,-1 0 0,1 0 0,-1 0 0,1 0 0,-1 0 0,1 0-1,0 0 1,-1 0 0,1 0 0,-1 0 0,1 0 0,-1 0 0,2-1 0,15-4 539,-9 1-564,-1 1-1,-1-2 1,1 1-1,-1-1 1,0 0-1,0 0 1,0 0-1,-1-1 1,1 0-1,-1 0 0,-1-1 1,5-7-1,-3 4-96,0 0-1,-1-1 0,-1 1 0,0-1 0,0 0 0,-1 0 1,3-21-1,-6 28-8,0 0 1,0 0 0,0 0-1,0 0 1,-1 0-1,1 0 1,-1 0 0,0 0-1,0 0 1,-3-5-1,4 8 11,-1 0-1,1 0 0,-1 0 1,0 0-1,1 0 0,-1 0 1,0 0-1,0 0 0,1 1 0,-1-1 1,0 0-1,0 1 0,0-1 1,0 1-1,0-1 0,0 1 1,0-1-1,0 1 0,0-1 1,0 1-1,0 0 0,0 0 0,-1 0 1,1 0-1,0-1 0,0 2 1,0-1-1,0 0 0,0 0 1,0 0-1,0 0 0,-1 1 0,1-1 1,0 0-1,0 1 0,0-1 1,0 1-1,0-1 0,0 1 1,-1 1-1,-6 3-1,0 1 0,1 0 1,0 1-1,0-1 0,1 1 0,-1 1 0,2-1 0,-1 1 1,1 0-1,-5 10 0,-1 2 40,2 1 1,0 0-1,-6 26 1,12-37-14,1-1 1,0 1-1,1-1 1,0 1 0,0 0-1,1 0 1,0-1-1,1 1 1,2 11-1,-3-17-17,1-1 0,0 0 0,0 0 0,1 0 0,-1 0-1,0-1 1,1 1 0,0 0 0,0 0 0,0-1-1,0 1 1,0-1 0,0 0 0,0 0 0,1 0 0,-1 0-1,1 0 1,0 0 0,0 0 0,-1-1 0,1 0-1,0 1 1,0-1 0,0 0 0,0 0 0,1-1 0,-1 1-1,0-1 1,0 1 0,0-1 0,6-1 0,1 1-28,1-1 0,-1-1 0,1 0 0,-1-1 1,0 0-1,0 0 0,0-1 0,0 0 0,-1-1 0,1 0 1,-1-1-1,-1 1 0,1-2 0,-1 1 0,10-11 0,5-6-84,-2-1 0,0-2 0,30-46 0,-22 25 116,-2-1 0,-1 0-1,-3-2 1,-3-1 0,27-96-1,-46 143 20,0 0 0,0 0 0,-1 1 0,1-1 0,-1 0 0,0 0 0,0 0 0,-1 0 0,1 1 0,-2-8 0,1 10-17,1 0-1,0 0 1,-1 1-1,1-1 1,-1 0-1,1 1 1,-1-1-1,1 0 1,-1 1-1,1-1 0,-1 1 1,1-1-1,-1 1 1,0-1-1,0 1 1,1 0-1,-1-1 1,0 1-1,1 0 1,-2-1-1,0 1-1,0 0 0,0 0-1,0 0 1,0 0 0,0 0 0,0 0 0,0 1-1,0-1 1,0 1 0,0-1 0,-3 2 0,-4 3-11,0 0 1,0 1 0,0-1 0,1 2 0,0-1 0,0 1-1,0 1 1,1-1 0,0 1 0,1 1 0,-7 8-1,-8 16 45,-25 55-1,-27 72 254,60-127-153,2 0 0,-14 68-1,24-95-114,1 0 0,-1 0-1,1 0 1,0 0-1,0 0 1,0 0 0,1 0-1,3 10 1,-4-15-26,1 1 1,-1-1-1,1 0 0,0 1 1,0-1-1,-1 0 1,1 0-1,0 1 0,0-1 1,0 0-1,0 0 1,1 0-1,-1 0 0,0 0 1,0 0-1,1-1 0,-1 1 1,0 0-1,1-1 1,-1 1-1,1-1 0,-1 1 1,1-1-1,-1 1 1,1-1-1,-1 0 0,1 0 1,-1 0-1,1 0 1,-1 0-1,1 0 0,-1-1 1,1 1-1,-1 0 1,1-1-1,-1 1 0,3-2 1,7-2-51,0-1-1,0 0 1,-1 0 0,0-1-1,0-1 1,0 0 0,-1 0 0,16-16-1,3-6-172,31-41-1,1-20-173,-59 88 388,-9 22 156,0 1 1,-8 38-1,14-48-100,-10 47 187,11-54-210,1 0 0,-1 0 1,1 0-1,0 0 0,1 0 0,-1 0 1,1 0-1,-1 0 0,1 0 0,0 0 1,3 6-1,-3-9-23,0 0 1,-1 0 0,1 0-1,0 0 1,0 0-1,0 0 1,0 0-1,0 0 1,0-1 0,0 1-1,0-1 1,0 1-1,0 0 1,0-1 0,1 0-1,-1 1 1,0-1-1,0 0 1,0 1-1,1-1 1,-1 0 0,0 0-1,0 0 1,1 0-1,-1 0 1,0-1 0,0 1-1,0 0 1,1 0-1,-1-1 1,0 1-1,0-1 1,2 0 0,3-2-75,1 0 0,-1-1 0,1 0 0,7-6 0,56-46-898,33-24-1007,-96 76 1764,-1 0 0,1 0 0,13-5-1,-18 9 191,-1-1 0,1 1 0,-1 0 0,0-1 0,1 1 0,-1 0 0,1 0 0,-1 0-1,1 0 1,-1 0 0,4 1 0,-5-1 24,1 0 0,-1 1 0,1-1 0,0 0 0,-1 1 0,1-1 0,-1 1 0,1-1 0,-1 1 0,1-1 0,-1 1 0,1-1 0,-1 1 1,1-1-1,-1 1 0,0 0 0,1-1 0,-1 1 0,0-1 0,0 1 0,0 0 0,1 0 0,-1-1 0,0 1 0,0 0 0,0 0 0,0 6 132,0 1 0,-1-1 1,0 0-1,0 1 0,-1-1 0,0 0 0,0 0 1,-5 8-1,4-7 164,0 0 1,1 0-1,0 1 1,0-1-1,-1 15 0,3-23-279,0 0-1,0 1 1,0-1 0,0 1-1,1-1 1,-1 0-1,0 1 1,0-1-1,1 0 1,-1 1-1,0-1 1,0 0-1,1 0 1,-1 1-1,0-1 1,1 0-1,-1 0 1,0 1-1,1-1 1,-1 0-1,1 0 1,-1 0-1,0 0 1,1 0-1,-1 1 1,1-1-1,-1 0 1,0 0-1,1 0 1,-1 0-1,1 0 1,-1 0-1,0 0 1,1-1-1,-1 1 1,1 0-1,-1 0 1,0 0-1,1 0 1,-1 0-1,1-1 1,-1 1-1,1-1 1,19-7-21,-19 8 6,89-52-959,-62 34 210,1 2-1,39-17 0,-66 32 709,0 0 0,0 0 0,-1 0 0,1 1 0,0-1 0,0 1 0,0 0 0,0-1-1,0 1 1,0 0 0,0 0 0,0 0 0,0 0 0,0 1 0,0-1 0,2 1 0,-3-1 40,-1 1-1,1-1 1,-1 0 0,0 1 0,1-1 0,-1 1 0,1-1 0,-1 1 0,0-1 0,0 0 0,1 1-1,-1-1 1,0 1 0,0-1 0,1 1 0,-1-1 0,0 1 0,0 0 0,0-1 0,0 1-1,0 0 1,-4 19 346,0-9-35,-2-2 1,1 1 0,-8 10 0,7-12 75,1-1 1,0 1-1,1 0 1,-6 15 0,10-23-378,0 0 0,0 0 0,0 0-1,0-1 1,0 1 0,1 0 0,-1 0 0,0 0 0,0 0 0,0 0 0,0 0 0,0 0 0,0 0 0,0 0 0,1 0 0,-1 0 0,0 0 0,0-1 0,0 1 0,0 0 0,0 0 0,1 0 0,-1 0 0,0 0 0,0 0 0,0 0 0,0 0 0,0 0 0,0 0 0,1 1 0,-1-1 0,0 0 0,0 0 0,0 0 0,0 0 0,0 0 0,0 0 0,1 0 0,-1 0 0,0 0 0,0 0 0,0 0 0,0 0 0,0 1 0,0-1 0,0 0 0,0 0 0,0 0 0,1 0 0,-1 0 0,0 0 0,0 0 0,0 1 0,0-1 0,0 0 0,0 0 0,0 0 0,0 0 0,0 0 0,0 1 0,0-1 0,0 0 0,0 0 0,0 0 0,0 0 0,0 0-1,0 0 1,0 1 0,11-8-83,-11 7 88,142-87-3082,-137 84 2925,-1 1 1,1-1-1,0 1 0,0 0 1,0 1-1,0-1 1,0 1-1,0 0 0,0 0 1,0 0-1,1 1 0,6 0 1,-11 0 150,0 1 0,0-1 1,0 1-1,0-1 1,0 1-1,-1-1 0,1 1 1,0 0-1,-1-1 1,1 1-1,0 0 0,-1-1 1,1 1-1,-1 0 0,1 0 1,-1 0-1,1 0 1,-1 0-1,0-1 0,1 1 1,-1 0-1,0 0 1,0 0-1,1 0 0,-1 0 1,0 0-1,0 0 0,0 0 1,0 0-1,-1 0 1,1 0-1,0 0 0,0 0 1,-1 0-1,1 1 1,-11 36 1004,10-37-983,-10 25 765,7-18-393,0 0 1,1 0 0,0 0 0,-2 15 0,4-23-403,1 1 0,0-1-1,0 0 1,0 1 0,0-1 0,0 1 0,0-1-1,0 0 1,0 1 0,0-1 0,0 0 0,0 1 0,0-1-1,0 0 1,0 1 0,1-1 0,-1 0 0,0 1-1,0-1 1,0 0 0,0 0 0,1 1 0,-1-1 0,0 0-1,0 1 1,0-1 0,1 0 0,-1 0 0,0 1-1,1-1 1,-1 0 0,0 0 0,0 0 0,1 0 0,-1 1-1,0-1 1,1 0 0,-1 0 0,0 0 0,1 0-1,-1 0 1,0 0 0,1 0 0,-1 0 0,1 0 0,-1 0-1,0 0 1,1 0 0,-1 0 0,0 0 0,1 0-1,-1 0 1,0-1 0,1 1 0,-1 0 0,0 0 0,0 0-1,1 0 1,-1-1 0,0 1 0,1 0 0,-1 0-1,0-1 1,23-15-1368,-12 5 913,0-1-1,16-24 1,-5 7-14,11-10-290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6:32.779"/>
    </inkml:context>
    <inkml:brush xml:id="br0">
      <inkml:brushProperty name="width" value="0.05" units="cm"/>
      <inkml:brushProperty name="height" value="0.05" units="cm"/>
    </inkml:brush>
  </inkml:definitions>
  <inkml:trace contextRef="#ctx0" brushRef="#br0">0 232 18708,'0'1'86,"0"0"0,0 0 0,0 0 0,1-1 0,-1 1 0,0 0 0,0 0 0,1 0 0,-1 0 0,0 0 0,1 0 0,-1 0 0,1 0 0,-1 0 1,1-1-1,-1 1 0,1 0 0,0 0 0,0-1 0,-1 1 0,1 0 0,0-1 0,0 1 0,-1-1 0,1 1 0,0-1 0,1 1 0,1 0 48,-1-1 0,0 0 0,1 0 0,-1 0 1,1 0-1,-1 0 0,1 0 0,-1 0 0,0-1 0,1 1 0,2-2 1,8-3 354,1-1 0,24-14-1,-33 17-426,14-8 79,1-2 0,-1 0 1,22-22-1,-35 30-141,-1 0-1,1 0 0,-1-1 0,-1 0 0,1 0 1,-1-1-1,0 1 0,0-1 0,-1 0 0,1 0 1,-2 0-1,1 0 0,2-13 0,-5 18 6,1 1-1,-1-1 0,0 1 0,0-1 0,0 1 1,0-1-1,0 1 0,0-1 0,0 1 1,0-1-1,-1 1 0,1-1 0,0 1 0,-1-1 1,1 1-1,-1 0 0,0-1 0,0 1 1,1 0-1,-1-1 0,0 1 0,0 0 0,0 0 1,0 0-1,0 0 0,0 0 0,-1 0 0,1 0 1,0 0-1,0 1 0,-1-1 0,1 0 1,0 1-1,-1-1 0,1 1 0,-1-1 0,1 1 1,-1 0-1,1-1 0,-1 1 0,1 0 1,-1 0-1,1 0 0,-3 1 0,-4 0 51,1 0 0,0 0 0,0 1 0,0 0 0,0 0 0,1 0 0,-1 1 0,-8 5-1,3-1 45,1 0-1,1 1 1,-1 0-1,1 1 1,1 0-1,-1 1 0,1 0 1,1 0-1,0 1 1,1 0-1,0 0 0,0 1 1,1 0-1,-8 24 1,13-34-91,1 1 1,-1-1-1,1 1 0,-1-1 1,1 1-1,0 0 1,0-1-1,0 1 0,0 0 1,0-1-1,1 1 0,-1 0 1,1-1-1,0 1 1,-1-1-1,1 1 0,3 4 1,-3-5-32,1-1 1,0 1-1,-1 0 0,1-1 1,0 1-1,0-1 1,0 1-1,0-1 0,0 0 1,0 0-1,1 0 0,-1 0 1,0 0-1,1 0 1,-1-1-1,0 1 0,1-1 1,-1 0-1,4 1 0,5-1-163,0-1-1,0 0 0,-1 0 1,1-1-1,0 0 0,-1-1 1,1 0-1,15-7 0,79-46-1285,-73 38 997,-24 13 371,33-14-171,-41 18 288,0 1-1,0 0 1,0 0-1,1 0 1,-1 0 0,0 0-1,0 0 1,0 0-1,1 0 1,-1 0-1,0 0 1,0 0-1,1 0 1,-1 0 0,0 0-1,0 0 1,1 0-1,-1 0 1,0 0-1,0 0 1,0 0-1,1 0 1,-1 0 0,0 0-1,0 0 1,0 0-1,1 0 1,-1 1-1,0-1 1,0 0-1,0 0 1,1 0 0,-1 0-1,0 0 1,0 1-1,0-1 1,0 0-1,0 0 1,0 0 0,1 1-1,-1-1 1,0 0-1,0 0 1,0 0-1,0 1 1,0-1-1,0 0 1,0 0 0,0 1-1,0-1 1,-5 18 561,-12 17 380,7-20-466,-13 25 521,22-38-936,0 1-1,-1-1 0,2 1 0,-1-1 0,0 0 1,1 1-1,-1-1 0,1 1 0,-1 0 0,1-1 0,0 1 1,0-1-1,1 1 0,-1 2 0,1-4-60,-1-1-1,0 1 0,1 0 0,-1-1 1,0 1-1,1 0 0,-1-1 1,1 1-1,-1 0 0,1-1 1,-1 1-1,1-1 0,-1 1 1,1-1-1,0 0 0,-1 1 1,1-1-1,0 1 0,-1-1 1,1 0-1,0 0 0,1 1 1,22-1-149,24-13-656,-44 12 706,104-44-2335,-67 26 1407,50-15 0,-90 34 1050,1-1 0,-1 0 1,1 1-1,0 0 0,-1-1 0,1 1 0,0 0 0,0 0 0,-1 0 0,1 0 0,0 0 0,-1 1 0,1-1 0,0 0 0,-1 1 0,3 0 0,-3 0 18,-1 0-1,1-1 1,-1 1-1,1-1 1,-1 1 0,1 0-1,-1 0 1,1-1-1,-1 1 1,1 0-1,-1 0 1,0-1 0,0 1-1,1 0 1,-1 0-1,0 0 1,0 0 0,0-1-1,0 1 1,0 0-1,0 0 1,0 0 0,0 0-1,0-1 1,-1 1-1,1 0 1,0 0-1,0 0 1,-1-1 0,0 2-1,-12 30 1336,9-22-1296,0 0 1,0 0-1,1 0 1,-3 16-1,6-26-97,0 1 0,0-1-1,0 1 1,-1 0 0,1-1 0,0 1 0,0-1-1,1 1 1,-1 0 0,0-1 0,0 1 0,0-1 0,0 1-1,0-1 1,1 1 0,-1-1 0,0 1 0,0 0-1,1-1 1,-1 1 0,0-1 0,1 0 0,-1 1-1,1-1 1,-1 1 0,0-1 0,1 0 0,-1 1 0,1-1-1,-1 0 1,1 1 0,-1-1 0,1 0 0,0 0-1,0 1 1,25 0-241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4:21.391"/>
    </inkml:context>
    <inkml:brush xml:id="br0">
      <inkml:brushProperty name="width" value="0.05" units="cm"/>
      <inkml:brushProperty name="height" value="0.05" units="cm"/>
    </inkml:brush>
  </inkml:definitions>
  <inkml:trace contextRef="#ctx0" brushRef="#br0">58 220 12531,'-3'1'75,"0"0"1,1 0 0,-1 0-1,0 0 1,0-1 0,0 1-1,0-1 1,0 1 0,0-1-1,0 0 1,0 0 0,0-1-1,1 1 1,-1-1 0,0 1-1,0-1 1,0 0 0,-3-1-1,7-1 565,7-1-403,13-1-29,173-9 171,-115 10-341,326-13 111,152-10-43,100-32-18,262-17-147,-623 65 8,328 29 1,-235-2-305,-383-16 310,0 0 1,0 0-1,0 0 1,0-1-1,0 0 0,0 0 1,-1-1-1,12-3 1,-10-2-74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5:07.982"/>
    </inkml:context>
    <inkml:brush xml:id="br0">
      <inkml:brushProperty name="width" value="0.05" units="cm"/>
      <inkml:brushProperty name="height" value="0.05" units="cm"/>
    </inkml:brush>
  </inkml:definitions>
  <inkml:trace contextRef="#ctx0" brushRef="#br0">249 87 13691,'-2'-6'238,"-20"-42"460,20 45-685,1 1 1,0 0-1,-1-1 1,1 1-1,-1 0 1,0 0-1,1 0 1,-1 0-1,0 1 1,0-1 0,-1 0-1,1 1 1,0-1-1,0 1 1,-1 0-1,-4-2 1,6 3-14,0 0 1,-1 1 0,1-1 0,0 0 0,0 0-1,0 1 1,0-1 0,0 1 0,0-1 0,0 1 0,0-1-1,0 1 1,0 0 0,0-1 0,0 1 0,0 0 0,1 0-1,-1-1 1,0 1 0,1 0 0,-1 0 0,0 0-1,1 0 1,-1 0 0,1 0 0,-1 2 0,-13 34 2,11-29-3,-9 32-16,2 0-1,-6 49 1,-3 86-4,12-98 11,-65 730-57,71-798 66,-8 176-12,8-135 1,12 87 1,-7-111 7,1 0 1,1-1-1,2 0 1,0 0-1,12 23 1,-11-31 2,0-1 1,1 0 0,0-1 0,2 0 0,-1 0 0,2-2 0,0 1 0,15 11 0,-1-5 0,0-1 0,1-2 0,1 0 0,1-2 0,46 16 0,165 42-40,-151-49-15,65 19-176,2-8 0,288 28 1,29-47-124,118 9 211,50 55 165,127 11 31,648-36-16,-770-39-57,-68 4 6,951 18 11,-376-38-2,591 3-1,-43-14 75,-818 1-31,-188 8 19,960-20-483,-1454 15 335,1408-56 3,-661 4 282,-256 13-76,-187 3-50,-375 24-60,232-65 1,-354 81-11,71-25 18,-71 25-9,-1-1 0,1-1 1,-1 0-1,0 0 0,0 0 1,11-12-1,-17 16-4,0-1 0,0 0 0,-1 0 1,1 0-1,-1 0 0,1-1 0,-1 1 0,0 0 0,0-1 0,0 1 0,0 0 0,-1-1 0,1 1 0,0-1 0,-1 0 1,0 1-1,0-1 0,0 1 0,0-1 0,0 1 0,0-1 0,-1 1 0,1-1 0,-1 0 0,1 1 0,-1 0 0,0-1 1,0 1-1,0 0 0,-1-1 0,1 1 0,-2-2 0,-6-8 7,0 0 1,-1 1-1,0 0 1,-18-14-1,11 11-5,-24-27-11,2-2 1,1-2 0,3-1 0,-50-84-1,66 99 11,-43-82 120,61 111-122,0 0 0,0-1 0,1 1 0,-1 0 0,0-1 0,1 1 0,0 0-1,-1-1 1,1 1 0,0-1 0,0 1 0,0-1 0,1 1 0,-1 0 0,0-1 0,1 1-1,0 0 1,1-3 0,-1 2-1,1-1 1,0 1-1,0 0 0,1 0 0,-1 1 0,1-1 0,-1 0 0,1 1 0,0-1 1,5-2-1,7-3-4,0 0 0,0 1 0,0 1 0,21-5 0,-29 9-3,35-11-26,0 2 1,1 2-1,-1 2 0,2 2 0,-1 1 0,51 3 0,-73 3 31,0 0 0,0 1 0,1 1 0,-2 1 0,1 0 0,-1 2 0,1 1 0,-2 0 0,1 1 0,-2 2 0,1 0 0,-1 0 0,-1 2 0,24 21 0,62 83 81,-71-77-33,54 50 1,-61-68-32,1-1-1,2-2 1,0 0-1,1-2 1,0-1-1,1-1 1,1-2-1,1-1 1,53 13 0,-40-16-4,0-2 1,0-2-1,0-2 1,1-2-1,-1-2 1,73-10-1,-41-3 9,-1-2 0,85-32 0,139-73-9,-196 69-122,-2-4 0,125-90 0,-193 120 32,-1-1 0,-2-2 0,0-1 0,-3-2 0,38-51 0,-48 57 22,-1-1 1,-2 0 0,0-2-1,-2 0 1,-1 0 0,-1-1-1,13-61 1,-21 67 13,-1-1 0,-1 1 0,-1 0-1,-1-1 1,-1 1 0,-1 0 0,-2 0 0,0 0-1,-16-43 1,6 29 25,-1 2 0,-3 0 0,0 1 0,-2 1 0,-32-39 0,35 52 36,-1 1 0,-1 0 0,-1 2 0,-1 0 0,0 1 0,-1 2 0,-1 0 0,0 1 0,-1 2 1,-1 0-1,-43-12 0,-17 0 40,0 4 0,-119-11 0,-425-23 106,-5 33-92,286 12-66,-2841-121 142,-1588 119-1269,1474 166 1221,2975-140 54,-1266 63 331,-751 32-379,2150-102-115,-1560 87-18,752 24-2211,808-83 1809</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5:10.669"/>
    </inkml:context>
    <inkml:brush xml:id="br0">
      <inkml:brushProperty name="width" value="0.05" units="cm"/>
      <inkml:brushProperty name="height" value="0.05" units="cm"/>
    </inkml:brush>
  </inkml:definitions>
  <inkml:trace contextRef="#ctx0" brushRef="#br0">3454 442 11378,'-259'-14'843,"-413"30"0,470 4-967,2 9-1,-313 88 1,133 21-216,11 30-101,323-146 419,-85 40 42,2 6 1,-134 94-1,232-138 45,0 1 0,1 1 0,-50 59 0,65-67-77,1 1 0,1 1-1,1 0 1,0 1 0,2 0-1,0 0 1,-12 43 0,19-54-126,1 0 1,0 1-1,1-1 1,0 1 0,1 0-1,0-1 1,1 1-1,0-1 1,0 1 0,1-1-1,1 1 1,-1-1-1,9 19 1,-4-17-178,0 0-1,0 0 1,1 0-1,0-1 1,1 0 0,1-1-1,0 0 1,0 0-1,1-1 1,12 9-1,13 5-356,1-1-1,0-1 1,2-3-1,40 15 1,-5-9 471,102 22 0,-60-25 601,150 7 1,123-14 251,-80-5-96,363 44 1345,-1 27-365,483 39-1141,5-43-346,-200-55-324,2-44-707,857-8-763,-1722 31 1723,1742-11 842,-784-4 958,-49 0-544,-2-22-915,704-81-12,-8-72-32,333-63-427,-1926 243 157,249-27-42,-5-21 341,-332 54-243,-4 2 52,1-1 0,0-1 0,-1 0 0,1-1 0,-1 0 0,-1-2 0,1 1 0,22-16 1,-33 20-58,0-1 0,0 1 0,-1-1 0,1 1 0,-1-1 0,0 0 0,0 0 0,0 0 0,0 0 1,-1 0-1,1 0 0,-1 0 0,0-1 0,0 1 0,0 0 0,0-1 0,0-4 0,0 2 20,-2 1 0,1-1 0,0 0 0,-1 0 0,0 0 0,-1 0 0,1 0 0,-1 1 0,-4-9 0,-3-4 42,-1 1 0,0 0 1,-1 1-1,-1 0 0,-16-16 1,-3 1-104,-3 0 0,0 2 0,-2 2 0,0 1 0,-2 1 1,-50-22-1,-255-99-315,326 140 290,-776-276-459,-21 68 348,-128 60 158,-10 36 50,-1431-81 91,347 146 47,-5 47-162,-712 120-149,2252-71 84,-11 7-5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5:24.102"/>
    </inkml:context>
    <inkml:brush xml:id="br0">
      <inkml:brushProperty name="width" value="0.05" units="cm"/>
      <inkml:brushProperty name="height" value="0.05" units="cm"/>
    </inkml:brush>
  </inkml:definitions>
  <inkml:trace contextRef="#ctx0" brushRef="#br0">896 160 10682,'-47'-3'640,"-10"0"-592,-3 0-40,-4-3 32,1 2 48,-1-5-56,1 1-32,0-2-64,0-3-200,3-3-592,-4-3-368,-4-1 968,-8-3-200,-7 1-168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5:25.658"/>
    </inkml:context>
    <inkml:brush xml:id="br0">
      <inkml:brushProperty name="width" value="0.05" units="cm"/>
      <inkml:brushProperty name="height" value="0.05" units="cm"/>
    </inkml:brush>
  </inkml:definitions>
  <inkml:trace contextRef="#ctx0" brushRef="#br0">16382 193 6753,'-1979'-131'5839,"785"81"-7333,78 38-59,518 44 2241,-267 10 340,-679-14 330,1016-22-1038,-1237-40 272,827-6-157,1 38 151,-638 27-572,364 15-409,377-11 226,546-22-34,-225 26-552,459-26 563,-1 2 0,-55 16 0,86-17 14,-1 0 1,2 1 0,-1 2-1,1 0 1,1 1 0,-34 25-1,48-31 79,1 0 0,0 1 0,0 0 0,1 0 0,0 0 0,0 1 0,0 0 0,1 0 0,-6 12 0,9-14 58,0 0 1,0-1 0,0 1-1,1 0 1,0 0 0,0 0-1,1 0 1,0 0 0,0 0-1,0 0 1,1 0 0,0 0-1,0 0 1,0 0 0,1 0-1,2 6 1,3 3 10,0 1-1,1-1 1,1 0-1,16 20 1,50 52 3,-48-56 7,170 181-53,-147-164 175,2-2 0,68 45 1,-54-49-69,1-3 1,1-4 0,3-2-1,0-4 1,110 31 0,23-10-434,387 45 1,214-42 125,1339-65-160,-1254-36 343,1241-74-280,279 12 76,-1651 101 179,605-14-96,-698-2 228,816-18 48,-660 45-60,479-7 412,-8-78-61,-782 6-727,-371 47 16,211-74 0,-235 57 143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2.227"/>
    </inkml:context>
    <inkml:brush xml:id="br0">
      <inkml:brushProperty name="width" value="0.05" units="cm"/>
      <inkml:brushProperty name="height" value="0.05" units="cm"/>
    </inkml:brush>
  </inkml:definitions>
  <inkml:trace contextRef="#ctx0" brushRef="#br0">120 424 13531,'0'3'2063,"-6"4"-1295,-10 5 474,10-9-833,-8 6 201,1-1-1,-17 15 1,27-20-585,0-1 0,0 1 0,1 0 1,-1 0-1,1 1 0,-1-1 0,1 0 1,0 1-1,0-1 0,0 1 0,1 0 1,-1 0-1,1 0 0,-1 6 0,1-10-19,1 1-1,0-1 0,0 1 0,0 0 0,0-1 1,0 1-1,0-1 0,0 1 0,0-1 1,0 1-1,0-1 0,0 1 0,0 0 1,0-1-1,1 1 0,-1-1 0,0 1 0,0-1 1,0 1-1,1-1 0,-1 1 0,0-1 1,1 0-1,-1 1 0,0-1 0,1 1 1,-1-1-1,1 0 0,-1 1 0,0-1 0,1 0 1,-1 1-1,1-1 0,0 0 0,1 0-2,-1 1-1,1-1 0,0 0 1,-1-1-1,1 1 0,-1 0 0,1 0 1,0-1-1,-1 1 0,1-1 1,2-1-1,37-22-181,3-13-86,-40 34 260,-1-1-1,1 0 1,-1 0 0,0 0-1,0 0 1,0 0 0,-1-1-1,5-9 1,-7 14 12,0 0 1,0 0-1,0 0 1,0 0-1,1-1 0,-1 1 1,0 0-1,0 0 0,0 0 1,0 0-1,0 0 1,0-1-1,0 1 0,0 0 1,0 0-1,0 0 1,0 0-1,0-1 0,0 1 1,0 0-1,0 0 1,0 0-1,0-1 0,0 1 1,0 0-1,0 0 1,0 0-1,0 0 0,-1 0 1,1-1-1,0 1 1,0 0-1,0 0 0,0 0 1,0 0-1,0 0 1,0-1-1,-1 1 0,1 0 1,0 0-1,0 0 1,0 0-1,0 0 0,0 0 1,-1 0-1,-9 3 272,-9 12 199,14-9-324,1 0-1,-1 1 0,1 0 0,0-1 0,1 1 0,0 1 0,0-1 0,0 0 0,-2 11 0,5-16-121,-1 0-1,1 0 1,-1 1-1,1-1 1,0 0-1,0 0 1,0 1 0,0-1-1,0 0 1,1 0-1,-1 1 1,1-1 0,-1 0-1,1 0 1,0 0-1,0 0 1,0 0 0,0 0-1,0 0 1,0 0-1,0 0 1,1 0 0,-1-1-1,1 1 1,-1 0-1,1-1 1,0 1-1,0-1 1,-1 0 0,1 0-1,0 0 1,0 0-1,0 0 1,1 0 0,-1 0-1,3 0 1,2 1-23,0-2 0,1 1 1,0-1-1,-1 0 0,1 0 0,-1-1 1,0 0-1,1 0 0,-1-1 0,0 0 1,1 0-1,-1-1 0,12-6 1,2-2-169,-2 0 1,1-2 0,22-19 0,-14 8-220,-1-2 0,-1-1 0,41-57 1,52-102-1003,-93 138 1519,27-67 0,-52 115-112,-1-1-1,0 1 1,0 0-1,1-1 0,-1 1 1,0-1-1,0 1 1,1 0-1,-1-1 0,0 1 1,0-1-1,0 1 1,0 0-1,0-1 1,0 1-1,0-1 0,0 1 1,0-1-1,0 1 1,0-1-1,0 1 0,0 0 1,0-1-1,0 1 1,0-1-1,-1 1 0,1 0 1,0-2-1,-6 5 423,-7 20 73,1-1 0,1 1 0,1 1-1,-10 32 1,12-33-334,-5 17-165,1-1-1,3 2 1,1-1 0,2 1-1,2 1 1,1-1 0,4 43-1,-2-83-26,1-1-1,0 1 1,0-1 0,0 1-1,0-1 1,0 1-1,0-1 1,0 1-1,0-1 1,0 1 0,0-1-1,0 1 1,0-1-1,0 0 1,0 1-1,1-1 1,-1 1 0,0-1-1,0 1 1,0-1-1,1 1 1,-1-1-1,0 0 1,0 1 0,1-1-1,0 1 1,4-13 43,3-25 100,-6 26-110,1-1-18,0 0 0,-2 0 0,1 0 0,-2 0 0,0-1 1,-1-16-1,1 29-12,0 0 0,0-1 0,0 1 1,0 0-1,-1-1 0,1 1 0,0 0 0,0 0 1,0-1-1,0 1 0,0 0 0,0-1 0,0 1 1,0 0-1,-1 0 0,1-1 0,0 1 1,0 0-1,0 0 0,-1-1 0,1 1 0,0 0 1,0 0-1,-1 0 0,1 0 0,0-1 0,0 1 1,-1 0-1,1 0 0,0 0 0,-1 0 1,1 0-1,0 0 0,-1 0 0,1 0 0,0 0 1,0 0-1,-1 0 0,1 0 0,0 0 0,-1 0 1,1 0-1,0 0 0,-1 0 0,1 0 1,0 0-1,0 0 0,-1 0 0,1 0 0,0 1 1,-1-1-1,1 0 0,0 0 0,0 0 0,0 1 1,-1-1-1,1 0 0,0 0 0,0 1 1,0-1-1,-1 0 0,1 0 0,0 1 0,0-1 1,0 1-1,-12 18-15,10-13 12,0-1-1,1 1 1,-1 0 0,1 0 0,0 0 0,1 0 0,0 1 0,0-1 0,0 0 0,1 0 0,-1 0-1,4 11 1,-3-14-6,0-1 0,0 1 0,0-1 1,1 0-1,-1 0 0,1 1 0,-1-1 0,1 0 0,0 0 0,-1 0 0,1 0 0,0-1 0,0 1 0,1-1 0,-1 1 0,0-1 0,0 0 0,1 1 0,-1-1 0,1 0 0,-1-1 0,1 1 0,-1 0 0,1-1 0,-1 1 0,1-1 0,0 0 0,-1 0 0,1 0 0,0 0 1,4-1-1,-1 0-41,1-1 1,0 0-1,-1 0 1,1 0-1,-1 0 1,0-1-1,0 0 1,0-1-1,0 1 1,-1-1-1,10-8 1,-5 3 17,-1 0 0,0-1 0,-1 0-1,0 0 1,7-13 0,-9 12 190,-9 10 165,-12 18 110,11-11-345,-32 55 394,34-56-449,0 0-1,-1 0 1,2 0 0,-1 1-1,1-1 1,-1 1 0,1-1-1,1 1 1,-1-1 0,1 7-1,0-11-31,0 0 0,0-1 0,1 1-1,-1 0 1,0-1 0,0 1 0,1-1-1,-1 1 1,0 0 0,1-1 0,-1 1-1,0-1 1,1 1 0,-1-1 0,1 1-1,-1-1 1,1 1 0,-1-1-1,1 1 1,-1-1 0,1 0 0,0 1-1,-1-1 1,1 0 0,-1 0 0,1 1-1,0-1 1,-1 0 0,1 0 0,0 0-1,-1 0 1,1 0 0,0 0-1,-1 0 1,1 0 0,0 0 0,-1 0-1,1 0 1,0 0 0,0-1 0,30-9-323,-29 9 303,35-16-328,85-34-673,-103 44 913,0 2-1,0 0 0,1 1 0,29-3 1,-47 7 119,0-1 1,1 1-1,-1 0 1,0 0 0,0 0-1,0 0 1,1 1-1,-1-1 1,0 1-1,0-1 1,0 1 0,0 0-1,0-1 1,0 1-1,0 0 1,0 1 0,0-1-1,0 0 1,0 0-1,-1 1 1,4 2 0,-3-1 10,-1 0 1,0 1 0,1-1 0,-1 0-1,0 0 1,-1 1 0,1-1 0,-1 1-1,1-1 1,-1 0 0,0 1 0,0-1-1,-1 5 1,1-7-22,-1 1-1,1-1 1,0 0-1,0 1 1,0-1-1,0 0 1,0 1-1,1-1 1,-1 0-1,0 1 1,0-1-1,1 0 1,-1 1-1,1-1 1,-1 0-1,1 0 1,0 0-1,-1 1 1,1-1 0,0 0-1,0 0 1,2 1-1,-1-1-3,0 0 1,1 0-1,-1 0 0,1 0 0,-1-1 0,1 1 1,0-1-1,-1 0 0,1 0 0,-1 0 1,5 0-1,5-1-22,1 0 0,-1 0 1,1-1-1,-1 0 0,0-2 0,0 1 1,0-1-1,0-1 0,-1 0 0,20-12 1,-29 16-77,0-1 0,-1 1 1,1-1-1,-1 1 0,1-1 1,-1 0-1,0 1 0,0-1 0,0 0 1,1 0-1,-2 0 0,1 0 1,0 0-1,0 0 0,-1 0 1,1-4-1,0-1-163,-1-1 0,0 1 0,0 0 0,-2-9 0,-2-19-332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5:26.041"/>
    </inkml:context>
    <inkml:brush xml:id="br0">
      <inkml:brushProperty name="width" value="0.05" units="cm"/>
      <inkml:brushProperty name="height" value="0.05" units="cm"/>
    </inkml:brush>
  </inkml:definitions>
  <inkml:trace contextRef="#ctx0" brushRef="#br0">1073 266 6297,'-60'-29'392,"-22"-1"-344,-216 0 0,195 0 112,197-1-88,-234 0-696,-5 1 592,-18 3-40,-12-1-32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8:10.368"/>
    </inkml:context>
    <inkml:brush xml:id="br0">
      <inkml:brushProperty name="width" value="0.05" units="cm"/>
      <inkml:brushProperty name="height" value="0.05" units="cm"/>
    </inkml:brush>
  </inkml:definitions>
  <inkml:trace contextRef="#ctx0" brushRef="#br0">1 270 10362,'1403'77'2402,"-1098"-74"-2309,258 0 50,-2-23-108,68-29-125,502-27-42,567 34 314,-767 11-23,-588 16-129,-87 8-24,155-8 32,-392 13-34,191-22 29,-204 23 118,0-1 0,0 1 0,0-1 0,-1-1 0,1 1 0,6-4 0,-12 6-140,1 0-1,-1 0 1,1-1 0,-1 1 0,0 0-1,1-1 1,-1 1 0,1 0 0,-1-1 0,0 1-1,1 0 1,-1-1 0,0 1 0,1 0 0,-1-1-1,0 1 1,0-1 0,1 1 0,-1-1 0,0 1-1,0-1 1,0 1 0,0-1 0,0 1 0,1-1-1,-1 1 1,0-1 0,0 1 0,0-1 0,0 1-1,-1-1 1,1 1 0,0-2 0,-14-14 151,-21-8 110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8:45.237"/>
    </inkml:context>
    <inkml:brush xml:id="br0">
      <inkml:brushProperty name="width" value="0.05" units="cm"/>
      <inkml:brushProperty name="height" value="0.05" units="cm"/>
    </inkml:brush>
  </inkml:definitions>
  <inkml:trace contextRef="#ctx0" brushRef="#br0">660 214 12067,'-46'-13'680,"-6"0"-856,2-4-761,0-3-407,-6-6 1088,-4 0-240,-12-2-168,-5 0-1257,-15 7 625,-13-1-32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8:46.070"/>
    </inkml:context>
    <inkml:brush xml:id="br0">
      <inkml:brushProperty name="width" value="0.05" units="cm"/>
      <inkml:brushProperty name="height" value="0.05" units="cm"/>
    </inkml:brush>
  </inkml:definitions>
  <inkml:trace contextRef="#ctx0" brushRef="#br0">14311 495 9090,'-3905'-20'4530,"1483"-197"-4519,2208 187-251,-616-83-2178,-2 34-253,-233 43 2583,1 41 2770,58 29-612,734-12-1661,-450 96 0,516-64-396,2 9 0,-323 146 0,364-126-83,-156 105 0,260-148 52,3 1 1,-97 92-1,117-96 12,1 1-1,2 2 0,2 2 0,-41 72 0,58-87-2,1 1-1,2 0 0,0 1 1,2 0-1,1 1 0,2 0 1,1 0-1,-3 52 1,8-56-6,1-1 1,0 1 0,2 0 0,1-1 0,2 1 0,0-1 0,1-1 0,2 1 0,0-1 0,22 39 0,-12-33-4,0-1 0,2-1 0,1-1 0,2-1 0,30 27 1,-16-21-14,1-2 1,1-1 0,50 25-1,-7-12-37,2-4 0,1-3 0,131 33-1,-17-20-236,362 38-1,213-35-914,-735-49 1151,1021 39-2382,-284-13 1137,-375-11 895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8:46.502"/>
    </inkml:context>
    <inkml:brush xml:id="br0">
      <inkml:brushProperty name="width" value="0.05" units="cm"/>
      <inkml:brushProperty name="height" value="0.05" units="cm"/>
    </inkml:brush>
  </inkml:definitions>
  <inkml:trace contextRef="#ctx0" brushRef="#br0">0 273 6873,'382'13'625,"-14"-6"-441,-21-4-48,-16-5 224,-9-5 24,-18-9-128,-7-4-72,-23-11-80,1-8-48,-34-14 8,-13-7-24,-39-8 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1:01.081"/>
    </inkml:context>
    <inkml:brush xml:id="br0">
      <inkml:brushProperty name="width" value="0.05" units="cm"/>
      <inkml:brushProperty name="height" value="0.05" units="cm"/>
    </inkml:brush>
  </inkml:definitions>
  <inkml:trace contextRef="#ctx0" brushRef="#br0">141 0 12643,'-40'10'1040,"7"-6"-728,4-4-112,15-2 992,1 0-1064,4 2-88,8 0-48,0 9-104,8 2-56,11 6-416,8 3-344,16 6-856,14 0 1359,20-3-215,7 0-152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1:01.569"/>
    </inkml:context>
    <inkml:brush xml:id="br0">
      <inkml:brushProperty name="width" value="0.05" units="cm"/>
      <inkml:brushProperty name="height" value="0.05" units="cm"/>
    </inkml:brush>
  </inkml:definitions>
  <inkml:trace contextRef="#ctx0" brushRef="#br0">1 286 5721,'294'39'1503,"246"30"689,2-24-1427,494-35-337,1-48-307,900-79-38,-627 34-910,1961-62-3733,-1056 88 4691,-1849 49-135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1:02"/>
    </inkml:context>
    <inkml:brush xml:id="br0">
      <inkml:brushProperty name="width" value="0.05" units="cm"/>
      <inkml:brushProperty name="height" value="0.05" units="cm"/>
    </inkml:brush>
  </inkml:definitions>
  <inkml:trace contextRef="#ctx0" brushRef="#br0">0 1 7682,'126'11'640,"-25"-1"-520,-22-3-168,-35-5-288,-15-2 456,-32-12-200,-17-1-104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1:02.387"/>
    </inkml:context>
    <inkml:brush xml:id="br0">
      <inkml:brushProperty name="width" value="0.05" units="cm"/>
      <inkml:brushProperty name="height" value="0.05" units="cm"/>
    </inkml:brush>
  </inkml:definitions>
  <inkml:trace contextRef="#ctx0" brushRef="#br0">0 1 12907,'1'1'28,"0"0"1,0 0 0,0 0-1,0-1 1,0 1-1,0 0 1,0 0-1,0-1 1,0 1 0,1-1-1,-1 1 1,0-1-1,0 1 1,1-1 0,-1 0-1,0 0 1,0 1-1,1-1 1,-1 0-1,2-1 1,5 2-4,234 15-430,-186-15 361,575 6-2321,-223-5 1250,861 36-3356,2 25 7939,-589-28-1655,1588-33-1316,-1941-25-613,-9-10-52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2:24.552"/>
    </inkml:context>
    <inkml:brush xml:id="br0">
      <inkml:brushProperty name="width" value="0.05" units="cm"/>
      <inkml:brushProperty name="height" value="0.05" units="cm"/>
    </inkml:brush>
  </inkml:definitions>
  <inkml:trace contextRef="#ctx0" brushRef="#br0">33 25 13291,'-30'1'-51,"27"-1"30,7 0 4,51-4-35,9-1 14,424-11-43,1 31 85,-178-3-70,1304 4-110,-535-11 414,4366 111-23,-5212-110-224,2438-26 20,-2413 8 79,565-38-1947,-748 43 1514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2.700"/>
    </inkml:context>
    <inkml:brush xml:id="br0">
      <inkml:brushProperty name="width" value="0.05" units="cm"/>
      <inkml:brushProperty name="height" value="0.05" units="cm"/>
    </inkml:brush>
  </inkml:definitions>
  <inkml:trace contextRef="#ctx0" brushRef="#br0">1 21 20668,'11'12'1849,"2"-3"-1801,10-18-184,3-3 1560,5-8-1280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2:28.146"/>
    </inkml:context>
    <inkml:brush xml:id="br0">
      <inkml:brushProperty name="width" value="0.05" units="cm"/>
      <inkml:brushProperty name="height" value="0.05" units="cm"/>
    </inkml:brush>
  </inkml:definitions>
  <inkml:trace contextRef="#ctx0" brushRef="#br0">11318 787 11939,'-29'-27'187,"0"1"0,-2 1 0,-2 1 0,0 2 1,-1 1-1,0 2 0,-2 2 0,-1 1 0,0 1 0,-61-14 1,-197-24-2671,-7 27-93,-186 13 2135,-2 27 1698,-194-2 273,36-42-804,0-26-97,32 2-298,223 25-296,-1216-110 115,1415 117-135,-1148-111-171,917 117 105,1 41-53,-165 85-61,7 43 46,81 11 133,432-135 0,2 3 0,1 3-1,2 3 1,1 2-1,-59 51 1,99-72-6,1 2-1,1 0 1,1 1 0,1 1-1,-26 39 1,37-48-11,0 1 1,1 0-1,1 0 1,0 1-1,1-1 0,0 1 1,2 1-1,0-1 1,1 0-1,0 1 0,1 25 1,3-20-5,0 0-1,2 0 1,0 0 0,1-1 0,1 1 0,1-1-1,17 33 1,-9-27-15,0-1-1,2 0 1,1-1 0,1-1-1,22 21 1,2-4-57,2-2 1,2-2-1,1-2 1,2-3-1,69 35 1,9-5-231,197 66 0,150 6-121,111-24 237,8-31 192,-501-67 16,2011 195 284,321-201-1461,179-190 2540,-1507 46-492,-867 95-764,-3-11-1,379-141 1,-393 98-67,-185 82-38,-1-2 0,0-1-1,-2 0 1,0-2 0,28-30 0,-44 41-12,-1-1 0,0 0 0,-1-1 0,0 1 0,-1-1 0,0-1 0,0 1 1,-1-1-1,-1 0 0,0 0 0,-1-1 0,0 1 0,-1-1 0,-1 1 0,1-1 1,-2 0-1,0 0 0,-1 1 0,0-1 0,0 0 0,-2 1 0,1-1 0,-10-22 0,2 10-1,-2 0 0,-1 1 0,-1 1 0,0 0 0,-2 1 0,-1 1 0,-25-26 0,-4 2 0,-101-75 0,78 72-11,-2 3 0,-135-62-1,-165-37-16,157 77 20,-12 12-16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2:39.533"/>
    </inkml:context>
    <inkml:brush xml:id="br0">
      <inkml:brushProperty name="width" value="0.05" units="cm"/>
      <inkml:brushProperty name="height" value="0.05" units="cm"/>
    </inkml:brush>
  </inkml:definitions>
  <inkml:trace contextRef="#ctx0" brushRef="#br0">3802 168 11907,'-51'5'232,"-1"-3"0,1-2 0,0-2 1,-82-14-1,23-6-684,-303-42-2382,-116 44 2253,-2 26 2340,417-4-1487,-47 4 51,-1 7 0,2 6 0,1 8 0,1 7 0,-208 72-1,351-101-301,-221 86 260,195-72-225,2 1-1,1 2 1,-61 45 0,87-58-55,1 1 1,-1 1-1,2-1 1,0 2-1,0 0 1,1 0 0,1 0-1,0 1 1,0 0-1,2 1 1,-11 27-1,14-29-18,0 1-1,1 0 0,0-1 1,1 1-1,0 0 0,1 0 0,1-1 1,0 1-1,0 0 0,1-1 1,1 1-1,0-1 0,1 1 1,8 16-1,1-2-19,1-2 0,1 0 0,1 0 1,1-2-1,1 0 0,1-1 0,2-1 0,0 0 1,27 19-1,-1-5 2,1-3 0,1-2 0,87 39 0,-28-24 9,2-6 0,2-4 0,1-5 0,219 29 1,471-20-76,313-86 13,-438-39 31,-496 49 48,296-102 1,-78-23 1,-352 138-2,-2-2 1,0-2-1,-2-1 1,-1-3-1,-2-2 1,41-42-1,-69 62 0,0-2-1,-1 1 1,-1-1 0,0-1-1,-1 0 1,-1-1 0,-1 0-1,0 0 1,-2 0-1,8-32 1,-11 38 10,-1-1 1,-1 1-1,0-1 0,-1 1 1,0-1-1,-1 0 1,0 1-1,-1-1 0,0 1 1,-1-1-1,0 1 0,-1 0 1,-1 0-1,0 1 0,0-1 1,-1 1-1,-11-15 0,2 8 31,-1 1 1,0 1-1,-1 0 0,-1 1 0,-1 0 0,0 2 1,-1 0-1,0 1 0,-24-10 0,-13-2 84,-1 2 1,-74-19-1,5 12 44,0 5-1,-144-8 1,-265 9 9,57 22-287,106 2 59,160-6 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3:07.513"/>
    </inkml:context>
    <inkml:brush xml:id="br0">
      <inkml:brushProperty name="width" value="0.05" units="cm"/>
      <inkml:brushProperty name="height" value="0.05" units="cm"/>
    </inkml:brush>
  </inkml:definitions>
  <inkml:trace contextRef="#ctx0" brushRef="#br0">8901 603 11939,'-577'-228'874,"444"181"-1515,-2 7 0,-2 4 0,-197-23 0,-427-7-1735,626 58 2777,-1734-98 4496,1645 94-4940,-2285 19-2,1158 111-426,842-29 478,504-88-10,-27 7 3,-59 23 0,84-29-11,0 1-1,1 0 0,-1 1 0,1 0 1,-1 0-1,1 0 0,1 1 0,-1 0 1,1 0-1,-1 1 0,1-1 0,1 1 0,-1 0 1,-5 10-1,9-13-13,0 0 1,0 0-1,0 1 0,0-1 0,1 0 1,-1 1-1,1-1 0,0 0 1,0 1-1,0-1 0,0 1 0,0-1 1,1 0-1,1 6 0,1-2-41,-1-1 1,1 0-1,0 1 0,0-1 0,1-1 1,8 11-1,2 0-187,1-1 1,0 0-1,32 22 0,-18-16-102,2-2 0,0-1-1,36 14 1,108 34-934,157 27 122,-144-51 615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3:07.931"/>
    </inkml:context>
    <inkml:brush xml:id="br0">
      <inkml:brushProperty name="width" value="0.05" units="cm"/>
      <inkml:brushProperty name="height" value="0.05" units="cm"/>
    </inkml:brush>
  </inkml:definitions>
  <inkml:trace contextRef="#ctx0" brushRef="#br0">1 1655 4225,'360'23'296,"-1"-5"-216,-15-3-24,10-5 120,-11-4-16,2-6 16,-18-3 16,-3-9 32,-6-5 16,-14-10-200,1-9-352,-31-13 320,-3-7-16,-27-11-64</inkml:trace>
  <inkml:trace contextRef="#ctx0" brushRef="#br0" timeOffset="1">5626 715 11859,'-34'-63'944,"-38"4"-696,-21 2-88,-29-2 400,-8 1-256,-25 5-168,-13-1-64,-11-1-136,-8-2-80,-11-7 120,6-2-72,7-3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3:14.903"/>
    </inkml:context>
    <inkml:brush xml:id="br0">
      <inkml:brushProperty name="width" value="0.05" units="cm"/>
      <inkml:brushProperty name="height" value="0.05" units="cm"/>
    </inkml:brush>
  </inkml:definitions>
  <inkml:trace contextRef="#ctx0" brushRef="#br0">20 119 12291,'-19'-3'1031,"32"5"-645,26 5-400,49 8-300,105 5 0,92-10 25,-50-4 392,840 11 251,-682-16-285,614 23 267,96 1-284,36-40-5,-423-26-66,-2-27 33,-137 12-11,418 3-1,-880 49-4,121-1-11,-171 6 22,103 17-1,-114-5-10,12 3-49,-60-15-141,0 0 1,0 0-1,0-1 0,0 0 1,0-1-1,0 1 1,0-1-1,8-2 1,-3-1-130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3:53.969"/>
    </inkml:context>
    <inkml:brush xml:id="br0">
      <inkml:brushProperty name="width" value="0.05" units="cm"/>
      <inkml:brushProperty name="height" value="0.05" units="cm"/>
    </inkml:brush>
  </inkml:definitions>
  <inkml:trace contextRef="#ctx0" brushRef="#br0">0 10 10762,'25'3'182,"0"-1"0,0-1-1,1-1 1,29-4 0,1 0-140,479-3-57,-279 16 8,1043 58 79,724 18 0,-972-89-85,-747 2 26,-274 2-35,236 7-319,-258-5-394,-26 2 492,-22 0 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3:54.987"/>
    </inkml:context>
    <inkml:brush xml:id="br0">
      <inkml:brushProperty name="width" value="0.05" units="cm"/>
      <inkml:brushProperty name="height" value="0.05" units="cm"/>
    </inkml:brush>
  </inkml:definitions>
  <inkml:trace contextRef="#ctx0" brushRef="#br0">0 118 11098,'1'1'46,"0"0"-1,-1 0 0,1 0 0,0 0 1,0 0-1,0 0 0,-1 0 0,1 0 1,0 0-1,0-1 0,0 1 1,1 0-1,-1-1 0,0 1 0,0 0 1,0-1-1,0 0 0,1 1 0,0-1 1,4 3 73,28 11 78,1-1 1,70 16 0,79 4-164,-182-33-31,185 23 22,283-1 0,193-48 7,808-79-42,-1356 98 15,1225-85 86,-1155 72-162,-81 7 54,-51 6 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4:19.988"/>
    </inkml:context>
    <inkml:brush xml:id="br0">
      <inkml:brushProperty name="width" value="0.05" units="cm"/>
      <inkml:brushProperty name="height" value="0.05" units="cm"/>
    </inkml:brush>
  </inkml:definitions>
  <inkml:trace contextRef="#ctx0" brushRef="#br0">177 22 10802,'-42'-22'2283,"48"23"-2420,6 5-86,-9-4 172,-1 1 0,1-1 0,-1 1 0,0 0 0,0 0 0,0 0 0,0 0 0,-1 0 0,1 0 0,-1 0 0,0 1 0,1-1 0,-1 4 0,1 1 22,-1 0 0,-1-1-1,1 1 1,-1 0-1,-2 12 1,-2 4 127,-2-1-1,-14 42 1,-49 171 750,58-184-746,2 1 0,-2 86 0,12 141 6,-2 66-12,-23 47-28,-2 101-34,26-473-35,0 42 13,1-58-18,-1 0-1,1 0 1,0 1 0,1-1 0,-1 0-1,1 0 1,0-1 0,0 1 0,3 5-1,-5-9 3,1-1 0,-1 1 0,0 0 0,1-1-1,-1 1 1,1-1 0,-1 1 0,1-1 0,-1 1-1,1-1 1,-1 1 0,1-1 0,-1 1 0,1-1 0,0 0-1,-1 1 1,1-1 0,0 0 0,-1 1 0,1-1-1,0 0 1,1 0 0,-2 0-1,1 0 1,-1 0-1,1-1 0,-1 1 1,1 0-1,-1-1 0,1 1 1,-1 0-1,1-1 0,-1 1 1,1-1-1,-1 1 0,0-1 1,1 1-1,-1-1 0,0 1 1,1-1-1,-1 1 0,0-1 0,1 0 1,6-33-122,-2-59 97,-10-110 0,1 105 42,7-694-601,4 702 407,4 0 1,28-108 0,69-168-1138,-73 257 1020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4:20.385"/>
    </inkml:context>
    <inkml:brush xml:id="br0">
      <inkml:brushProperty name="width" value="0.05" units="cm"/>
      <inkml:brushProperty name="height" value="0.05" units="cm"/>
    </inkml:brush>
  </inkml:definitions>
  <inkml:trace contextRef="#ctx0" brushRef="#br0">20 35 8890,'0'-17'808,"-2"8"-608,-3 2-144,2 6 40,-1 1-456,3 5 336,-1 5-168,-1 8-104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5:27.908"/>
    </inkml:context>
    <inkml:brush xml:id="br0">
      <inkml:brushProperty name="width" value="0.05" units="cm"/>
      <inkml:brushProperty name="height" value="0.05" units="cm"/>
    </inkml:brush>
  </inkml:definitions>
  <inkml:trace contextRef="#ctx0" brushRef="#br0">10 1763 10722,'-1'-1'39,"0"0"-1,0-1 1,0 1-1,0-1 1,0 1-1,1-1 1,-1 1 0,0-1-1,1 0 1,-1 1-1,1-1 1,0 0-1,0 1 1,-1-1-1,1 0 1,0 1-1,0-1 1,1 0-1,-1 0 1,0 1-1,0-1 1,1 0-1,-1 1 1,1-1-1,0 1 1,-1-1-1,3-2 1,1-4-10,0 0 0,1 0 0,10-14 0,-3 9-14,0 0 0,1 1-1,0 0 1,1 2 0,0-1 0,1 2-1,0 0 1,1 0 0,21-8 0,18-3-3,82-19 0,-102 29-60,117-26-265,0 5 1,2 8-1,1 6 0,269 6 0,778 125 941,-619-14-124,7 1-257,6-48-215,-450-51 39,289 13 627,50 18-113,2-24-588,435-21-145,-179-35-108,-709 41 267,1-1 0,-2-2 0,1-1 0,-1-1 0,-1-2 0,0-1 0,-1-2 0,35-23 0,-30 14-70,-1-1 0,-1-2 0,-1-1 1,-1-2-1,-2-1 0,27-38 1,-47 57 107,-1 0 0,-1-1 1,0 1-1,-1-2 0,-1 1 0,0-1 1,7-26-1,-11 33-3,-1-1-1,0 1 1,0-1 0,0 0 0,-1 0-1,-1 1 1,0-1 0,0 0-1,0 0 1,-1 1 0,-1-1-1,1 1 1,-1 0 0,-1 0 0,-5-10-1,0 2-1,-1 1 1,-1 1-1,0 0 0,-1 0 0,-1 1 0,-27-22 1,18 20-13,0 0-1,-1 1 1,-1 1 0,-26-10 0,-22-2 1,-1 2 0,-98-16 0,154 35-29,-273-55-68,-452-108 128,-385-95-322,232 73-202,406 92 520,395 87-122,0 3 0,-1 5 0,-117 12 0,70 9-107,2 6 0,-262 83 0,300-72 240,2 3 1,-129 72 0,178-81-12,0 2-1,3 1 1,1 3 0,1 2-1,-75 82 1,110-107-60,1 0 0,0 0-1,1 1 1,0 0 0,1 1-1,1 0 1,1 0 0,0 0 0,0 1-1,2 0 1,0 0 0,1 0-1,0 1 1,2-1 0,0 1 0,0-1-1,2 1 1,0-1 0,1 1-1,1-1 1,0 0 0,7 20 0,4 5-28,1 0 1,2-1 0,2-1 0,28 42 0,-7-19-46,81 93 0,-86-117 60,1-1 0,2-2 0,1-2 0,2-2 0,1-1 0,1-2 0,65 30 0,-56-34-104,0-3 1,2-3 0,0-2-1,1-2 1,1-2 0,88 6-1,-58-14-5,-1-3 0,103-12 0,1-20-82,-188 31 203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46.011"/>
    </inkml:context>
    <inkml:brush xml:id="br0">
      <inkml:brushProperty name="width" value="0.05" units="cm"/>
      <inkml:brushProperty name="height" value="0.05" units="cm"/>
    </inkml:brush>
  </inkml:definitions>
  <inkml:trace contextRef="#ctx0" brushRef="#br0">123 1 18252,'1'0'52,"-1"-1"1,1 1-1,0 0 0,-1 0 1,1 0-1,-1 0 0,1 0 1,0 0-1,-1 0 0,1 0 1,-1 0-1,1 0 1,0 1-1,-1-1 0,1 0 1,-1 0-1,1 1 0,-1-1 1,1 0-1,0 0 0,-1 1 1,1-1-1,-1 1 0,0-1 1,1 0-1,-1 1 1,1 0-1,0 0-34,0 1 0,0-1 0,-1 1 0,1-1 1,-1 1-1,1-1 0,-1 1 0,1-1 0,-1 1 0,0 0 0,0-1 0,0 3 1,0 16 149,-2 1 1,-1-1 0,-6 26-1,-3 16-41,-17 278-213,22-228-135,6-101 195,1-1-66,-1 0 1,0 0 0,0 0-1,-1 0 1,0 0 0,-1-1-1,-6 16 1,9-24 62,0-1-1,-1 1 1,1 0-1,0 0 1,-1 0 0,1-1-1,-1 1 1,1 0 0,-1-1-1,1 1 1,-1 0 0,0-1-1,1 1 1,-1 0 0,0-1-1,1 1 1,-1-1 0,0 0-1,0 1 1,1-1 0,-1 1-1,0-1 1,0 0-1,0 0 1,0 0 0,-1 1-1,1-2-21,0 1 0,0-1-1,0 1 1,0-1 0,0 0-1,0 1 1,0-1 0,0 0-1,0 0 1,0 0 0,1 1-1,-1-1 1,0 0 0,1 0-1,-1 0 1,0-2-1,-3-6-283,0 1 0,1-1-1,-3-14 1,1-7-170,1 1 0,1 0 1,2-1-1,3-37 0,2 22 367,2 0 0,14-50 0,-15 76 398,1-1 0,1 1 0,0 0 1,1 0-1,1 1 0,1 1 0,20-28 0,-23 36-40,1 0-1,1 1 0,-1-1 1,1 1-1,1 1 0,0 0 1,0 0-1,0 1 0,0 0 1,1 1-1,0 0 0,1 1 1,-1 0-1,13-2 0,-15 4-132,-1 1 0,0 0 0,1 0 0,-1 0 0,1 1 0,-1 1-1,1-1 1,-1 2 0,0-1 0,1 1 0,11 4 0,-16-4-69,0-1 0,-1 1 0,1 0 0,-1 1 0,1-1 1,-1 0-1,0 1 0,0 0 0,0 0 0,0 0 0,-1 0 0,1 0 0,-1 0 1,0 1-1,0-1 0,0 1 0,0 0 0,-1 0 0,1-1 0,-1 1 0,0 0 1,0 0-1,0 0 0,-1 0 0,1 7 0,-1-3 22,-1 0-1,1-1 1,-1 1-1,-1 0 1,0-1 0,0 1-1,0-1 1,-1 0-1,0 0 1,0 1-1,0-2 1,-1 1 0,0 0-1,-1-1 1,0 0-1,0 0 1,0 0-1,-8 6 1,6-6 38,0 0 0,-1 0 0,0-1 1,0 0-1,0-1 0,-1 1 0,1-2 0,-1 1 0,0-1 1,0 0-1,-1-1 0,1 0 0,0-1 0,-15 1 0,13-2-151,1-1-1,0 0 0,-1 0 1,1-1-1,0-1 0,0 1 1,0-2-1,0 1 0,1-1 1,-1-1-1,1 0 0,0 0 1,0-1-1,1 0 0,0 0 1,0-1-1,0 0 0,1-1 1,-11-14-1,11 4-310,10 4-142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3.331"/>
    </inkml:context>
    <inkml:brush xml:id="br0">
      <inkml:brushProperty name="width" value="0.05" units="cm"/>
      <inkml:brushProperty name="height" value="0.05" units="cm"/>
    </inkml:brush>
  </inkml:definitions>
  <inkml:trace contextRef="#ctx0" brushRef="#br0">10 1 18284,'-6'78'855,"3"0"1,12 126-1,44 151 836,-44-291-1678,-9-57 31,-3-17-13,-5-22 8,-1-29-31,3 0 0,2 0 0,3 0 0,3-1 0,15-93 0,-13 124 15,16-56 1,-17 78-17,0 0 0,1 0 1,0 0-1,0 1 0,0 0 0,1 0 0,1 0 1,-1 0-1,1 1 0,9-9 0,-13 15-7,-1-1 0,1 1 0,-1-1 0,1 1 0,0-1 0,0 1 0,-1 0-1,1 0 1,0 0 0,0 0 0,0 0 0,0 0 0,1 1 0,-1-1 0,0 1 0,0-1 0,0 1-1,0 0 1,1 0 0,-1 0 0,0 0 0,0 0 0,0 1 0,0-1 0,1 0 0,-1 1 0,0 0-1,0-1 1,0 1 0,0 0 0,0 0 0,0 0 0,0 1 0,-1-1 0,1 0 0,0 1 0,-1-1-1,1 1 1,-1-1 0,1 1 0,1 2 0,0 1 10,1 1 0,-1 0 0,0-1 0,0 1-1,-1 1 1,0-1 0,0 0 0,0 0 0,-1 1 0,1-1 0,-2 1-1,1 10 1,-2-7 45,-1 1-1,0-1 1,0 0-1,-1 0 1,-1-1-1,0 1 1,0 0-1,0-1 1,-1 0-1,-1 0 1,0-1-1,0 1 1,0-1-1,-1-1 1,-1 1-1,1-1 1,-1 0-1,0-1 1,0 0-1,-1 0 0,0-1 1,0 0-1,0 0 1,-1-1-1,0-1 1,1 1-1,-20 3 1,26-7-90,1 0-1,-1 0 1,1 1 0,-1-2-1,1 1 1,-1 0 0,1 0-1,-1-1 1,1 0 0,-1 1 0,1-1-1,-1 0 1,1 0 0,0 0-1,0 0 1,-4-3 0,5 3 18,0-1-1,-1 1 1,1-1 0,0 1 0,0 0 0,0-1-1,1 0 1,-1 1 0,0-1 0,1 0 0,-1 1 0,1-1-1,-1 0 1,1 1 0,0-1 0,-1 0 0,1 0 0,0 0-1,0 1 1,1-1 0,-1 0 0,0 0 0,0 1 0,2-4-1,8-25-423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7:21.780"/>
    </inkml:context>
    <inkml:brush xml:id="br0">
      <inkml:brushProperty name="width" value="0.05" units="cm"/>
      <inkml:brushProperty name="height" value="0.05" units="cm"/>
    </inkml:brush>
  </inkml:definitions>
  <inkml:trace contextRef="#ctx0" brushRef="#br0">0 0 12411,'143'38'797,"-15"-2"-862,21-10-53,1-7 0,173 1 0,308-28-529,-540 5 548,1386-9-482,-233 7 759,729 21 189,-1883-12-349,1243 61 352,-5 50 200,-461-22-310,0-47-181,-386-59-131,-354-4 51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7:30.676"/>
    </inkml:context>
    <inkml:brush xml:id="br0">
      <inkml:brushProperty name="width" value="0.05" units="cm"/>
      <inkml:brushProperty name="height" value="0.05" units="cm"/>
    </inkml:brush>
  </inkml:definitions>
  <inkml:trace contextRef="#ctx0" brushRef="#br0">9 170 12811,'0'5'275,"0"-4"-240,0 1 0,0-1-1,1 0 1,-1 0 0,0 0 0,0 1 0,0-1 0,-1 0 0,1 0 0,0 0 0,0 1 0,-1-1-1,1 0 1,-1 0 0,1 0 0,-1 0 0,1 0 0,-1 0 0,0 0 0,1 0 0,-1 0-1,-1 1 1,2-1-20,0-1 0,0 1-1,0-1 1,0 0 0,0 1 0,0-1-1,0 1 1,0-1 0,1 0-1,-1 1 1,0-1 0,0 0 0,0 1-1,0-1 1,1 0 0,-1 1-1,0-1 1,0 0 0,1 1 0,-1-1-1,0 0 1,1 0 0,-1 1 0,0-1-1,1 0 1,-1 0 0,0 0-1,1 1 1,-1-1 0,1 0 0,14 10 7,-15-10-13,31 16 22,0-1-1,1-2 0,65 19 0,-80-27-28,85 23-2,158 21 0,109-11-9,182-13-86,3-26 39,573-51 55,-3-56 2,-781 71-7,615-88-39,-639 80 128,-317 45-83,0 0 1,0 0-1,0 0 1,0-1-1,0 1 0,0-1 1,0 0-1,-1 1 1,1-1-1,0 0 0,0 0 1,-1 0-1,1 0 1,-1 0-1,1-1 0,1-1 1,0 0 3,-1-1 0,1 1 0,-1-1 0,0 0 0,0 1 0,2-8 0,3-17 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7:47.379"/>
    </inkml:context>
    <inkml:brush xml:id="br0">
      <inkml:brushProperty name="width" value="0.05" units="cm"/>
      <inkml:brushProperty name="height" value="0.05" units="cm"/>
    </inkml:brush>
  </inkml:definitions>
  <inkml:trace contextRef="#ctx0" brushRef="#br0">1 194 12827,'134'25'251,"2"-6"1,0-6-1,214-6 0,410-69-279,-690 54 38,850-89-185,5 44-277,458 72 947,-1086 0 167,-294-19-606,16 1 343,36-4-1,-49 3-370,-1-1-1,0 0 1,1 0-1,-1-1 1,0 1-1,0-1 1,0 0-1,0-1 1,-1 1-1,1-1 1,8-7-1,-7 3 24,0 0 0,0-1 0,9-15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8:01.401"/>
    </inkml:context>
    <inkml:brush xml:id="br0">
      <inkml:brushProperty name="width" value="0.05" units="cm"/>
      <inkml:brushProperty name="height" value="0.05" units="cm"/>
    </inkml:brush>
  </inkml:definitions>
  <inkml:trace contextRef="#ctx0" brushRef="#br0">0 50 9610,'75'19'307,"0"-3"1,1-3-1,86 2 0,233-10 988,-232-7-1122,1458-48 497,-1366 42-344,398 37-1,-477-12-264,1-6-1,203-16 1,-17-34-66,-208 20-90,83-21-1271,-179 28 1081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58:17.330"/>
    </inkml:context>
    <inkml:brush xml:id="br0">
      <inkml:brushProperty name="width" value="0.05" units="cm"/>
      <inkml:brushProperty name="height" value="0.05" units="cm"/>
    </inkml:brush>
  </inkml:definitions>
  <inkml:trace contextRef="#ctx0" brushRef="#br0">12 58 11819,'-12'0'442,"15"0"-4,18-1 31,624-51-898,6 47 558,-1 43 24,705 63-43,-1338-100-110,473 8-32,0-22-34,292 1-4,-157 38 69,119 2 4,935-59 89,-1193 15-9,176-20 28,-367 18-14,-288 17-92,84-4 154,137 8 1,-224-3-118,-1 0 5,-1 0 0,0 0 0,0 0 0,0 1 0,0-1 0,1 1 0,-1-1 0,0 1 0,0-1 0,0 1 0,0 0 0,0 0 0,0 0 0,3 3 0,-5-4-21,-1 0 1,1 1-1,-1-1 0,1 0 0,0 0 0,-1 1 1,1-1-1,-1 0 0,1 0 0,-1 0 1,1 0-1,0 1 0,-1-1 0,1 0 0,-1 0 1,1 0-1,-1 0 0,1 0 0,-1 0 1,1 0-1,-1-1 0,1 1 0,-1 0 1,1 0-1,0 0 0,-2-1 0,-8-1 90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37.760"/>
    </inkml:context>
    <inkml:brush xml:id="br0">
      <inkml:brushProperty name="width" value="0.05" units="cm"/>
      <inkml:brushProperty name="height" value="0.05" units="cm"/>
    </inkml:brush>
  </inkml:definitions>
  <inkml:trace contextRef="#ctx0" brushRef="#br0">10 313 17764,'-9'8'52,"9"-10"-20,20-20-8,43-43 4,-44 46 3,0 1 1,0 0 0,23-14-1,-35 28-16,0-1 0,1 1 0,-1 1-1,1 0 1,0 0 0,0 0 0,0 1 0,0 0-1,1 0 1,-1 1 0,0 0 0,1 1-1,9 0 1,9 2 115,0-1 0,0-1 0,28-4-1,-44 2-120,0 0-1,0-1 1,-1 0-1,1-1 1,-1 0-1,1-1 1,-1 0-1,-1 0 0,1-1 1,10-8-1,-17 12-45,0 0 0,0-1 0,0 1 0,0-1 0,0 0 0,-1 0-1,1 0 1,-1 0 0,0 0 0,0 0 0,0-1 0,3-5 0,-5 9 33,0-1 0,0 1 0,0-1 0,0 1 0,0-1 0,0 1 0,0 0 0,0-1 0,0 1 0,0-1 0,0 1 0,0-1 0,0 1 0,0 0 0,0-1 0,0 1 0,-1-1 0,1 1 0,0-1 1,0 1-1,0 0 0,-1-1 0,1 1 0,0 0 0,0-1 0,-1 1 0,0-1 0,-15-1-220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38.242"/>
    </inkml:context>
    <inkml:brush xml:id="br0">
      <inkml:brushProperty name="width" value="0.05" units="cm"/>
      <inkml:brushProperty name="height" value="0.05" units="cm"/>
    </inkml:brush>
  </inkml:definitions>
  <inkml:trace contextRef="#ctx0" brushRef="#br0">0 341 15315,'5'-24'445,"0"1"1,2 0-1,1 0 0,0 0 0,2 1 1,0 1-1,2 0 0,0 0 0,1 1 0,1 0 1,32-33-1,-41 48-319,0 0 1,0 1-1,0-1 1,1 1 0,-1 0-1,1 1 1,0-1-1,12-4 1,-14 7-91,1 0 1,-1 0-1,0 0 0,0 1 1,0-1-1,1 1 0,-1 0 1,0 0-1,0 1 0,1-1 0,-1 1 1,0 0-1,0 0 0,0 1 1,6 2-1,13 8-116,0 0-1,26 20 1,-36-22 4,0 0 0,1-1 0,1-1 0,-1 0 1,1-1-1,1-1 0,-1 0 0,24 5 0,-25-9 13,0-1-1,1 0 1,-1-1 0,0-1-1,1 0 1,-1-1 0,0 0-1,19-6 1,-4-2-246,-2-1 0,1-1 0,25-15 0,-24 12 98,-3 3-46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38.729"/>
    </inkml:context>
    <inkml:brush xml:id="br0">
      <inkml:brushProperty name="width" value="0.05" units="cm"/>
      <inkml:brushProperty name="height" value="0.05" units="cm"/>
    </inkml:brush>
  </inkml:definitions>
  <inkml:trace contextRef="#ctx0" brushRef="#br0">269 0 15603,'-19'19'209,"1"1"-1,0 1 1,2 0-1,0 1 0,-18 35 1,9-8-194,-30 86 1,39-86 20,1 1 1,-15 102-1,27-126-7,1 1 1,1 0-1,1 0 0,1-1 1,2 1-1,0 0 1,12 38-1,-12-54 6,1 0-1,0 0 0,1-1 1,1 1-1,-1-2 1,1 1-1,1 0 1,0-1-1,0 0 1,1-1-1,16 14 1,-19-18 26,0-1 1,0 1-1,1-1 1,-1 0-1,1 0 1,0-1-1,0 1 1,0-2-1,0 1 1,0 0-1,0-1 1,0 0-1,1-1 1,-1 1-1,0-1 1,1-1-1,-1 1 1,0-1-1,1 0 1,-1 0-1,0-1 1,7-2-1,-3-1 101,-1 0 0,1 0-1,-1-1 1,0 0 0,-1 0-1,0-1 1,0 0 0,0-1-1,-1 0 1,0 0-1,0 0 1,-1-1 0,0 0-1,-1 0 1,0-1 0,0 1-1,-1-1 1,-1 0 0,1-1-1,-1 1 1,1-11 0,-3 13-38,0-1 0,0 1 0,-1 0 0,0-1 0,0 1 0,-1 0 0,0 0 0,0-1 0,-1 1 0,0 0 0,-1 0 0,-3-8 0,2 10-83,1 0 0,-1 0 1,0 1-1,0-1 0,0 1 0,-1 0 0,0 0 1,0 0-1,0 1 0,0 0 0,-1 0 1,0 0-1,0 1 0,0-1 0,0 2 0,-8-4 1,2 2-183,0 1 1,0 0 0,0 0 0,0 1 0,-1 1-1,1 0 1,-1 1 0,1 0 0,0 1 0,-1 0-1,1 1 1,0 1 0,-1-1 0,-22 10 0,8 2-1109,27-13 1222,0-1 0,0 0-1,-1 0 1,1 0 0,0 0-1,0 0 1,-1 1 0,1-1-1,0 0 1,0 0 0,0 0-1,-1 1 1,1-1 0,0 0-1,0 0 1,0 1 0,0-1 0,-1 0-1,1 0 1,0 1 0,0-1-1,0 0 1,0 0 0,0 1-1,0-1 1,0 0 0,0 1-1,0-1 1,0 0 0,0 0-1,0 1 1,0-1 0,0 0-1,0 1 1,0-1 0,0 0-1,0 0 1,1 1 0,-1-1-1,0 0 1,0 0 0,0 1 0,0-1-1,1 0 1,-1 0 0,0 1-1,0-1 1,1 0 0,0 1-8,0-1 0,0 1 0,0-1 0,0 0 0,0 1 0,0-1 0,0 0 1,1 0-1,-1 0 0,0 0 0,0 0 0,0 0 0,2 0 0,7-3-119,0 0 0,0 0 1,0-1-1,-1 0 0,1-1 0,-1 0 0,14-11 0,42-34-511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39.193"/>
    </inkml:context>
    <inkml:brush xml:id="br0">
      <inkml:brushProperty name="width" value="0.05" units="cm"/>
      <inkml:brushProperty name="height" value="0.05" units="cm"/>
    </inkml:brush>
  </inkml:definitions>
  <inkml:trace contextRef="#ctx0" brushRef="#br0">134 445 16299,'24'-31'1462,"-16"19"-841,-17 17-191,-21 24 400,12-10-607,2 1 1,0 0 0,0 1-1,2 1 1,1 1 0,-14 31-1,26-51-227,0 0 0,0-1 0,0 1 0,0 0 0,1 0 0,-1 0 0,1 1 0,0-1 1,-1 0-1,2 0 0,-1 0 0,0 0 0,0 0 0,1 0 0,0 0 0,0 0 0,1 4 0,0-5-13,-1 0 1,1 0 0,-1 0-1,1 0 1,0 0-1,0 0 1,0 0-1,0 0 1,1-1-1,-1 1 1,0-1-1,1 0 1,-1 0-1,0 0 1,6 2 0,6 0-92,0-1-1,0 0 1,1-1 0,-1-1 0,28-2 0,128-22-794,-113 14 584,70-5-1,-119 15 314,0 0 1,0 0-1,0 1 0,0 0 0,0 0 0,0 1 0,12 4 0,-17-5 33,0 0-1,-1 1 0,1-1 1,0 1-1,-1 0 1,1-1-1,-1 1 1,1 1-1,-1-1 0,0 0 1,0 1-1,0-1 1,0 1-1,0-1 1,-1 1-1,1 0 0,-1 0 1,0-1-1,0 1 1,0 0-1,1 5 0,-1-1 76,0 1-1,-1 0 0,0 0 1,-1 0-1,0 0 0,0-1 1,0 1-1,-1 0 0,0-1 1,-1 1-1,1-1 0,-2 0 1,-3 8-1,-6 8 367,-1-1 0,-26 34 0,29-43-318,1-1 1,-2 0-1,1-1 1,-1-1-1,-15 10 1,24-17-197,-1 0 1,1-1 0,-1 0-1,0 0 1,0 0 0,0 0-1,0-1 1,0 1 0,0-1-1,-1 0 1,1 0 0,0-1-1,-1 1 1,1-1 0,0 0 0,-1 0-1,1 0 1,0-1 0,0 0-1,-1 0 1,1 0 0,0 0-1,-8-3 1,6-1-71,0 1 1,1-1-1,-1 0 1,1 0-1,0 0 1,0-1-1,1 0 1,-1 0-1,1 0 1,-4-9-1,-3-8-193,-15-41 0,3-10-418</inkml:trace>
  <inkml:trace contextRef="#ctx0" brushRef="#br0" timeOffset="1">262 344 14987,'16'-31'1713,"1"6"-897,-1 0-296,8 2 912,3 0-288,8-5-503,6-2-289,14 0-792,9-3-353,18 0 633,4 2-208,6-1-176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39.750"/>
    </inkml:context>
    <inkml:brush xml:id="br0">
      <inkml:brushProperty name="width" value="0.05" units="cm"/>
      <inkml:brushProperty name="height" value="0.05" units="cm"/>
    </inkml:brush>
  </inkml:definitions>
  <inkml:trace contextRef="#ctx0" brushRef="#br0">667 405 15387,'-25'34'1417,"-12"9"-1041,-10 19-160,-2 7 840,2 7-808,4 1-8,7-1-72,5-3-96,12-7-440,6-9-200,6-17 464,1-11-136,2-15-64</inkml:trace>
  <inkml:trace contextRef="#ctx0" brushRef="#br0" timeOffset="1">263 181 16123,'-1'-4'164,"0"1"0,-1-1 0,1 0 0,-1 1 0,1-1 0,-1 1 0,-5-6 0,6 8-152,1 0-1,-1 1 1,0-1-1,0 0 0,0 1 1,0 0-1,0-1 1,0 1-1,0-1 1,0 1-1,-1 0 0,1 0 1,0 0-1,0-1 1,0 1-1,0 0 1,0 0-1,0 1 0,0-1 1,0 0-1,-1 0 1,1 0-1,0 1 1,0-1-1,0 1 1,0-1-1,0 1 0,0-1 1,0 1-1,1-1 1,-3 2-1,-5 4 72,0 0-1,0 0 1,1 1-1,0 0 1,0 0-1,1 1 1,-10 15-1,-35 65 70,43-73-118,-7 13-26,2 0 0,0 1 0,2 1 0,1 0 1,2 1-1,-5 31 0,13-60-9,-2 37-36,2-38 34,0 0 0,0 0 0,0 0 0,0 0 0,0-1 0,0 1 0,1 0 0,-1 0-1,0 0 1,1 0 0,-1 0 0,0 0 0,1 0 0,-1 0 0,1-1 0,0 1 0,-1 0 0,1 0 0,-1-1-1,1 1 1,0 0 0,0-1 0,-1 1 0,1-1 0,0 1 0,0-1 0,0 1 0,0-1 0,0 0 0,-1 1 0,1-1-1,0 0 1,0 0 0,0 1 0,0-1 0,2 0 0,0-1-7,1 0 0,-1 0 0,0 0 1,1 0-1,-1 0 0,0-1 0,0 0 0,0 1 1,0-1-1,0 0 0,-1-1 0,1 1 0,0 0 0,-1-1 1,0 1-1,3-5 0,4-4-21,0-2 0,9-18 0,2-13-126,-1 0-1,-2-1 1,-3-1-1,-1-1 1,8-56 0,-16 72-100,2-34 0,-6 58 180,-1-1 0,0 0 1,0 1-1,-1-1 1,0 1-1,0-1 1,-1 1-1,0-1 1,-1 1-1,-3-8 0,6 14 56,0 0-1,-1 0 1,1 0-1,-1 0 0,0 0 1,1 0-1,-1 0 1,0 0-1,0 0 0,0 0 1,1 0-1,-1 1 1,0-1-1,0 0 0,0 1 1,0-1-1,0 1 1,-1-1-1,1 1 0,0-1 1,0 1-1,0-1 1,0 1-1,0 0 0,-1 0 1,1 0-1,0 0 1,0 0-1,0 0 0,-1 0 1,1 0-1,0 0 1,0 1-1,0-1 0,0 0 1,-1 1-1,1-1 1,0 1-1,0-1 0,-1 1 1,-3 2-46,1 1 0,0-1 0,0 1 0,0 0 0,0-1 0,-6 10-1,-2 3-27,2 0-1,0 0 0,1 1 1,-10 27-1,15-35 80,1 0-1,1 0 1,-1 0 0,1 0-1,1 0 1,0 0 0,0 0-1,1 0 1,0 1-1,1-1 1,1 12 0,0-17 15,-1 0-1,1 0 1,0 0 0,0 0 0,4 6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3.795"/>
    </inkml:context>
    <inkml:brush xml:id="br0">
      <inkml:brushProperty name="width" value="0.05" units="cm"/>
      <inkml:brushProperty name="height" value="0.05" units="cm"/>
    </inkml:brush>
  </inkml:definitions>
  <inkml:trace contextRef="#ctx0" brushRef="#br0">174 0 18612,'-17'13'524,"-1"0"0,2 1-1,-1 1 1,2 1 0,-27 34 0,36-42-441,1 0 0,-1 1 0,1 0 1,1 0-1,0 0 0,0 1 0,0-1 1,2 1-1,-1 0 0,1 0 1,0 0-1,1 0 0,0 0 0,2 19 1,-1-25-85,0 0 1,1-1 0,0 1-1,0 0 1,0 0 0,0-1-1,1 1 1,-1-1 0,1 1 0,0-1-1,0 0 1,0 0 0,0 0-1,1 0 1,-1 0 0,1 0-1,0 0 1,-1-1 0,1 0 0,1 1-1,-1-1 1,0 0 0,0 0-1,1-1 1,-1 1 0,1-1-1,0 0 1,-1 0 0,1 0 0,0 0-1,4 0 1,-3-1 15,0 0-1,0 0 1,1 0 0,-1-1 0,0 0 0,0 0-1,0 0 1,0-1 0,0 0 0,0 0 0,0 0-1,-1 0 1,1-1 0,-1 0 0,1 0 0,-1 0 0,0 0-1,0-1 1,-1 1 0,1-1 0,-1 0 0,5-6-1,-5 3 49,1 0 0,-1 0-1,0-1 1,0 1-1,-1-1 1,0 0 0,0 0-1,-1 0 1,0 1 0,-1-1-1,0 0 1,0 0-1,0 0 1,-1 0 0,0 0-1,-4-14 1,2 13-50,0-1 0,0 1 1,-1 0-1,0 0 0,0 1 0,-1-1 0,0 1 1,-1 0-1,0 0 0,0 1 0,0 0 0,-1 0 1,-12-10-1,15 15-93,1 0 0,0 0-1,-1 1 1,1-1 0,-1 1 0,1 0 0,-1 0 0,0 0-1,0 0 1,-5 0 0,8 1 14,-1 0 0,1 0 0,-1 0-1,1 0 1,0 0 0,-1 0 0,1 0 0,-1 1-1,1-1 1,0 1 0,-1-1 0,1 1 0,0-1-1,0 1 1,-1-1 0,1 1 0,0 0 0,0 0-1,0 0 1,0 0 0,0 0 0,0 0 0,0 0-1,0 0 1,0 0 0,1 0 0,-1 1 0,0-1-1,1 0 1,-1 2 0,0-1 66,1-1 1,0 1-1,0 0 1,0-1-1,0 1 1,1 0-1,-1-1 1,0 1-1,1 0 1,-1-1-1,1 1 0,-1-1 1,1 1-1,0-1 1,0 1-1,0-1 1,0 1-1,0-1 1,0 0-1,0 1 1,0-1-1,0 0 0,1 0 1,-1 0-1,0 0 1,1 0-1,-1 0 1,1-1-1,-1 1 1,1 0-1,0-1 1,-1 1-1,1-1 1,2 1-1,20 3-309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0.208"/>
    </inkml:context>
    <inkml:brush xml:id="br0">
      <inkml:brushProperty name="width" value="0.05" units="cm"/>
      <inkml:brushProperty name="height" value="0.05" units="cm"/>
    </inkml:brush>
  </inkml:definitions>
  <inkml:trace contextRef="#ctx0" brushRef="#br0">35 173 11506,'-4'10'320,"-2"8"208,-15 27-1,21-44-506,-1-1 0,1 0-1,0 0 1,0 0 0,0 1-1,-1-1 1,1 0 0,0 0-1,0 0 1,0 1 0,-1-1-1,1 0 1,0 0 0,0 1-1,0-1 1,0 0-1,0 1 1,0-1 0,0 0-1,0 0 1,0 1 0,0-1-1,0 0 1,0 1 0,0-1-1,0 0 1,0 0 0,0 1-1,0-1 1,0 0 0,0 1-1,0-1 1,0 0 0,0 0-1,0 1 1,1-1-1,-1 0 1,0 0 0,0 1-1,0-1 1,1 0 0,12-4 656,18-17 211,-8 3-288,-1-2 0,24-26-1,-40 39-483,0 0 0,0-1-1,-1 0 1,0 0 0,0 0-1,-1 0 1,0-1-1,-1 0 1,0 1 0,4-20-1,-6 26-76,-1 0 1,0-1-1,0 1 0,0-1 0,0 1 1,0-1-1,0 1 0,-1 0 0,-1-5 1,2 6-26,-1 0 1,1 0-1,0 1 1,-1-1-1,0 0 1,1 1-1,-1-1 1,1 1-1,-1-1 1,0 1-1,1-1 1,-1 1-1,0-1 1,0 1-1,1-1 1,-1 1-1,0 0 1,0-1-1,0 1 1,1 0-1,-1 0 1,0 0-1,0 0 1,0 0-1,0 0 1,0 0-1,1 0 1,-1 0-1,0 0 1,0 0-1,0 0 1,-1 1-1,-5 1 51,0 1-1,0 0 1,0 0-1,0 0 1,1 1-1,0 0 1,-1 0-1,1 0 1,1 1-1,-1 0 1,1 0-1,-7 8 1,3-2 4,0 1-1,1 0 1,0 0 0,1 0-1,-9 22 1,13-28-80,1 0-1,0 0 1,0 0-1,1 0 1,0 0-1,0 0 1,1 0-1,-1 1 1,1-1-1,1 0 1,-1 0-1,1 1 1,0-1-1,2 6 1,-2-9-24,1 0 1,-1 0 0,1-1 0,-1 1-1,1 0 1,0-1 0,0 1-1,0-1 1,0 0 0,1 0 0,-1 0-1,0 0 1,1 0 0,0 0 0,-1-1-1,1 1 1,0-1 0,0 0-1,0 0 1,0 0 0,0 0 0,0 0-1,0-1 1,0 1 0,0-1-1,0 0 1,0 0 0,0 0 0,0 0-1,5-1 1,-2 0-6,1 0 1,0-1-1,0 0 0,0 0 0,11-6 0,44-25-293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0.747"/>
    </inkml:context>
    <inkml:brush xml:id="br0">
      <inkml:brushProperty name="width" value="0.05" units="cm"/>
      <inkml:brushProperty name="height" value="0.05" units="cm"/>
    </inkml:brush>
  </inkml:definitions>
  <inkml:trace contextRef="#ctx0" brushRef="#br0">557 40 17108,'-2'-3'103,"0"0"0,-1 0 1,0 0-1,0 0 1,0 0-1,0 1 0,0-1 1,-1 1-1,1 0 1,-1 0-1,0 0 0,1 0 1,-1 1-1,0 0 1,0 0-1,0 0 1,0 0-1,0 0 0,0 1 1,0 0-1,0-1 1,0 2-1,0-1 0,-7 2 1,-8 1 129,0 2 0,1 0 1,0 1-1,-18 9 1,24-10-126,-35 15 63,1 2-1,1 2 1,0 2-1,-73 58 1,112-80-160,-17 18 31,22-21-44,0 0 0,0 0 1,0 0-1,1 1 0,-1-1 1,0 0-1,1 1 0,-1-1 1,1 0-1,-1 1 0,1-1 1,0 1-1,-1-1 0,1 0 1,0 1-1,0-1 0,0 1 1,0 1-1,0-2-4,1 0 0,-1 0 1,0 0-1,1 0 0,-1 0 0,1 0 0,-1-1 1,1 1-1,-1 0 0,1 0 0,0-1 0,-1 1 0,1 0 1,0-1-1,0 1 0,-1 0 0,1-1 0,0 1 1,0-1-1,0 1 0,0-1 0,0 0 0,0 1 1,1-1-1,27 3-136,-24-3 112,36-1-233,0-2 0,76-16 1,28-2-155,-126 19 368,1 1 0,0 1-1,31 5 1,-46-5 42,0 1 1,0 0-1,0 1 0,-1-1 1,1 1-1,0 0 1,-1 0-1,1 0 0,-1 1 1,0 0-1,0-1 1,0 2-1,0-1 1,0 0-1,-1 1 0,0-1 1,1 1-1,-1 0 1,3 7-1,-3-4 44,0 1 1,0-1-1,-1 1 1,0 0-1,-1-1 1,0 1-1,0 0 1,-1 0-1,0 0 1,0 0-1,0 0 1,-1 0-1,-1 0 1,1-1-1,-1 1 1,-1 0-1,-4 11 1,0-2 148,-1-1 1,-1 1-1,0-1 1,-2-1-1,1 1 1,-20 19-1,24-28-196,-1 0 0,-1 0-1,0 0 1,0-1-1,0 0 1,0 0-1,-1-1 1,0 0 0,0-1-1,-1 0 1,1 0-1,-1-1 1,0-1-1,0 1 1,-14 0 0,22-2-9,1-1-1,-1 0 1,0 0 0,0 0 0,1 0 0,-1 0 0,0-1 0,1 1-1,-1 0 1,0-1 0,1 1 0,-1-1 0,1 0 0,-1 1 0,1-1 0,-1 0-1,1 0 1,0 0 0,-1 0 0,1 0 0,0 0 0,0-1 0,-1 1-1,1 0 1,-1-3 0,3-20-396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1.273"/>
    </inkml:context>
    <inkml:brush xml:id="br0">
      <inkml:brushProperty name="width" value="0.05" units="cm"/>
      <inkml:brushProperty name="height" value="0.05" units="cm"/>
    </inkml:brush>
  </inkml:definitions>
  <inkml:trace contextRef="#ctx0" brushRef="#br0">158 625 19924,'8'-9'1102,"-14"7"-580,-23 12-164,19-4-224,0 1 0,0 0 0,1 1 1,0 0-1,1 1 0,0 0 0,0 0 0,1 0 0,-11 19 1,13-20-114,1 0 0,0 0 0,0 1 1,0-1-1,1 1 0,1 0 0,0 0 1,0 0-1,0 0 0,1 0 0,1 1 1,0-1-1,1 12 0,-1-18-18,0 1 0,1-1 0,0 1 0,0-1 0,0 1 0,0-1 0,1 0 0,-1 1 0,1-1 0,0 0 0,0 0 0,0 0 0,0 0 0,0-1 0,1 1 0,-1 0 0,1-1 0,0 0 0,-1 0 0,1 1 0,0-2 0,0 1-1,1 0 1,-1-1 0,0 1 0,1-1 0,-1 0 0,1 0 0,-1 0 0,1-1 0,-1 1 0,1-1 0,-1 0 0,1 0 0,-1 0 0,1 0 0,0-1 0,-1 0 0,1 1 0,-1-1 0,1 0 0,4-3 0,2-1-4,0 0 0,0-1 0,0 0-1,-1 0 1,1-1 0,-2-1 0,1 0 0,-1 0 0,0 0 0,9-14-1,-3 2 5,0-1-1,-1-1 1,18-43-1,-16 25-58,-2-1-1,-1-1 1,-3 0-1,-1 0 0,-3-1 1,-1 0-1,-2 0 0,-2 0 1,-2 0-1,-9-58 1,7 82-41,0 1 1,-1-1-1,0 1 1,-15-28-1,17 40 59,0 0-1,0 1 0,-1-1 0,0 1 1,0 0-1,-1 0 0,-6-6 0,8 9 17,0 0 0,1 0 0,-1 0-1,0 1 1,0 0 0,0-1 0,0 1 0,0 0-1,0 0 1,0 0 0,0 1 0,0-1 0,0 1 0,0 0-1,-1 0 1,-2 0 0,2 1 9,-1 0 0,1 0 0,0 1 0,0-1 0,1 1 0,-1 0 0,0 0 0,0 0 0,1 1 1,0-1-1,-1 1 0,1 0 0,0 0 0,0 0 0,0 0 0,1 1 0,-1-1 0,1 1 0,0-1 0,0 1 0,-3 7 0,-2 6 37,1 1-1,0-1 1,-5 32-1,7-31 1,2 0 0,0 1 0,1-1 0,1 0 0,0 0 0,2 1-1,0-1 1,9 33 0,-9-43-90,0-1 1,1 0-1,-1 0 0,2 0 1,-1-1-1,1 1 0,0-1 0,0 0 1,1 0-1,0 0 0,0 0 0,0-1 1,1 0-1,-1 0 0,1 0 1,0-1-1,1 0 0,-1 0 0,1-1 1,0 0-1,0 0 0,0 0 0,0-1 1,8 2-1,37-1-799,-42-3 620,1 0 1,0 1 0,17 4 0,-25-4 254,0 0 1,1 0-1,-1 0 1,0 0-1,0 1 1,0 0-1,0-1 1,-1 1 0,1 0-1,0 1 1,-1-1-1,0 0 1,1 1-1,-1-1 1,4 6-1,17 41 608,-21-40-559,1-1-1,1-1 1,0 1 0,0 0-1,0-1 1,1 0 0,0 0-1,10 11 1,-14-17-78,0-1 0,0 1 0,0 0 0,0-1 0,0 1 0,0-1 0,0 1 0,0-1 1,0 0-1,0 1 0,0-1 0,0 0 0,0 0 0,0 0 0,1 0 0,-1 0 0,0 0 0,0 0 0,0 0 0,0 0 0,0 0 1,0-1-1,0 1 0,1 0 0,-1-1 0,0 1 0,0-1 0,0 1 0,0-1 0,-1 0 0,1 1 0,0-1 0,0 0 0,0 0 1,0 1-1,1-3 0,9-10-176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1.854"/>
    </inkml:context>
    <inkml:brush xml:id="br0">
      <inkml:brushProperty name="width" value="0.05" units="cm"/>
      <inkml:brushProperty name="height" value="0.05" units="cm"/>
    </inkml:brush>
  </inkml:definitions>
  <inkml:trace contextRef="#ctx0" brushRef="#br0">22 536 16820,'-10'63'1818,"6"-45"-1535,1 0-1,0 0 1,2 0 0,0 0-1,3 28 1,-2-44-263,0 1 1,1-1 0,-1 0 0,1 1 0,0-1-1,0 0 1,0 0 0,0 0 0,0 0 0,0 0-1,1 0 1,-1 0 0,1 0 0,-1 0 0,1-1-1,0 1 1,-1-1 0,1 1 0,0-1 0,0 1-1,2 0 1,-2-2-20,0 1 0,-1-1 0,1 1 0,-1-1 0,1 0 0,0 0 0,-1 0 0,1 0 0,0 0 0,-1 0 0,1 0 0,0-1 0,-1 1 0,1-1-1,-1 1 1,1-1 0,-1 1 0,1-1 0,-1 0 0,1 0 0,-1 0 0,1 0 0,-1 0 0,0 0 0,0 0 0,0 0 0,1 0 0,-1-1 0,0 1 0,-1 0 0,3-4 0,3-5-30,-1 0-1,0-1 1,-1 1 0,0-1 0,-1 0-1,0 0 1,0-1 0,0-13 0,1-12-82,-2-48 1,-2 73 96,-1 0 0,0 0 1,0 0-1,-5-15 1,0 14 58,6 13-42,0 0 0,0 0-1,0 0 1,0 0 0,0 0 0,0 0 0,0 0 0,-1 0 0,1 0 0,0 0 0,0 0 0,0 0 0,0 0-1,0 0 1,0 0 0,-1 0 0,1 0 0,0 0 0,0 0 0,0 0 0,0 0 0,0 0 0,0 0-1,-1 0 1,1 0 0,0 0 0,0 0 0,0 0 0,0 0 0,0 0 0,0 0 0,0 1 0,0-1-1,0 0 1,-1 0 0,1 0 0,0 0 0,0 0 0,0 0 0,0 0 0,0 0 0,0 1 0,0-1-1,0 0 1,0 0 0,0 0 0,0 0 0,-5 27 278,5-8-140,0 0-1,1 0 1,1 0-1,5 21 1,-5-33-105,-1 0-1,1-1 1,0 1 0,1 0 0,-1-1-1,1 1 1,1-1 0,-1 0 0,1 0-1,0-1 1,0 1 0,1-1 0,0 0-1,8 8 1,-11-12-27,1 1 0,-1-1 0,1 1 0,0-1 0,-1 0 0,1 0 0,0 0 0,0 0 0,0-1 0,0 1 0,0-1 0,0 0 0,0 1 0,0-1 0,0-1 0,0 1 0,4-1 0,-3 0 4,1-1 0,0 0 0,0 0 0,-1 0 0,1-1 0,-1 1 0,0-1 0,0 0 0,6-5 0,3-5 43,0-1-1,-1-1 1,0 0 0,11-20 0,-5 4 43,-1 0 0,-2-1 0,-1-1 0,-2 0 0,-1-1 0,-1 0 0,-2-1 0,-2 0 0,-1 0 0,-1-1 0,-3 1 0,-2-37 0,1 63-54,-1 1 0,-1 0 1,0 0-1,0 0 1,0 0-1,-7-14 0,8 21-35,1-1 0,-1 1 0,0-1-1,0 1 1,1 0 0,-1-1 0,0 1-1,0 0 1,-1 0 0,1 0 0,0 0 0,0 0-1,0 0 1,-1 0 0,1 0 0,0 0-1,-1 0 1,1 1 0,-1-1 0,1 1 0,-1-1-1,1 1 1,-1 0 0,1-1 0,-1 1-1,0 0 1,1 0 0,-1 0 0,1 0 0,-1 0-1,1 0 1,-1 1 0,0-1 0,1 0-1,-1 1 1,1 0 0,0-1 0,-1 1 0,1 0-1,-1-1 1,-2 3 0,-1 1 15,0 1 0,0-1 0,0 1 0,1 0 0,-1 0 1,1 0-1,0 1 0,0-1 0,1 1 0,0 0 0,-3 8 0,-2 6 1,1 0 0,-6 26 0,7-18-65,1 0 1,2 0 0,1 0-1,1 38 1,2-48-152,1 1 0,0-1-1,1 0 1,2 0 0,-1 0 0,2-1-1,13 30 1,-16-41 59,1 0 1,-1 0-1,1 0 1,1 0-1,-1-1 1,1 0-1,-1 0 0,2 0 1,-1 0-1,0-1 1,1 0-1,0 0 0,0 0 1,11 4-1,-11-6 74,0 0-1,1-1 0,-1 1 1,0-1-1,0-1 0,0 1 1,1-1-1,-1 0 0,0-1 1,0 0-1,1 0 0,-1 0 1,0 0-1,0-1 0,0 0 1,-1 0-1,7-4 0,40-24-422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2.350"/>
    </inkml:context>
    <inkml:brush xml:id="br0">
      <inkml:brushProperty name="width" value="0.05" units="cm"/>
      <inkml:brushProperty name="height" value="0.05" units="cm"/>
    </inkml:brush>
  </inkml:definitions>
  <inkml:trace contextRef="#ctx0" brushRef="#br0">123 319 18404,'-2'-1'108,"0"0"1,0 0-1,-1 1 0,1-1 1,0 0-1,-1 1 0,1-1 1,0 1-1,-1 0 0,1-1 1,0 1-1,-1 0 0,1 1 1,0-1-1,-1 0 1,1 1-1,0-1 0,-1 1 1,-3 1-1,3 0 0,0 0-1,-1 1 1,1-1 0,0 1 0,0-1-1,0 1 1,0 0 0,1 0 0,-1 0-1,-3 7 1,0 0-11,1 0 0,0 0-1,1 1 1,0 0 0,1 0 0,0 0-1,-2 17 1,4-14-38,0 0 1,1 0-1,1 0 0,0 0 1,5 22-1,-5-30-50,0 0 1,1 0-1,0 0 1,1 0-1,-1 0 1,1-1-1,0 1 1,0-1-1,1 1 0,0-1 1,0-1-1,0 1 1,0 0-1,9 6 1,-11-10-11,0 0 1,0 1 0,0-1 0,1 0 0,-1 0 0,0 0-1,1-1 1,-1 1 0,1 0 0,-1-1 0,1 0-1,-1 0 1,1 1 0,-1-1 0,1-1 0,0 1 0,-1 0-1,1-1 1,-1 1 0,0-1 0,1 0 0,-1 0 0,1 0-1,-1 0 1,0 0 0,0 0 0,0-1 0,1 1-1,1-3 1,5-3 2,-1-1-1,0-1 1,0 1-1,-1-1 1,8-12 0,6-12-26,-2-1 1,-2-1 0,-1-1-1,-1 0 1,-3-1 0,0 0 0,-3-1-1,-1 0 1,-2-1 0,3-65 0,-9 92 19,0 1 0,-1-1 0,-4-20 0,5 29 8,0 1 0,-1 0 0,0-1 0,1 1 0,-1 0 0,0-1 0,0 1 0,0 0 0,-1 0 0,1 0 0,0 0 0,-1 0 0,0 0 0,1 1 0,-1-1 1,0 0-1,0 1 0,0-1 0,0 1 0,0 0 0,0-1 0,0 1 0,-4-1 0,5 2 7,-1-1 0,0 1 0,1 0 0,-1 0 0,0 0-1,1 0 1,-1 0 0,0 0 0,1 0 0,-1 1 0,0-1 0,1 1 0,-1-1 0,1 1 0,-1-1 0,1 1 0,-1 0 0,1 0 0,-2 1-1,0 0 21,0 1-1,0 0 0,0 0 1,1 0-1,-1 0 0,1 0 1,-4 7-1,0 2 77,1 1 0,0 0-1,-6 23 1,8-23-100,1-1 0,0 1 0,1-1 0,0 1 0,1-1 0,0 1 1,1 0-1,0-1 0,1 1 0,1-1 0,4 15 0,-4-20-163,0 0 1,0 0-1,1 0 1,0-1-1,0 1 1,0-1-1,1 0 1,0 0-1,0-1 0,1 1 1,0-1-1,-1 0 1,2-1-1,-1 1 1,0-1-1,1-1 1,0 1-1,0-1 1,13 4-1,29 4-429,6-5-233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2.839"/>
    </inkml:context>
    <inkml:brush xml:id="br0">
      <inkml:brushProperty name="width" value="0.05" units="cm"/>
      <inkml:brushProperty name="height" value="0.05" units="cm"/>
    </inkml:brush>
  </inkml:definitions>
  <inkml:trace contextRef="#ctx0" brushRef="#br0">46 112 16339,'4'1'750,"4"2"-416,1-1-1,-1 0 1,1-1 0,-1 0 0,10 0 0,-17-1-324,0 0 0,1 0 0,-1 0 0,0 0-1,1-1 1,-1 1 0,0 0 0,1-1 0,-1 1 0,0-1 0,0 1 0,0-1 0,1 0 0,-1 1 0,0-1-1,0 0 1,0 0 0,1-1 0,-1 0 2,0 1-1,-1-1 1,1 0 0,-1 1-1,0-1 1,1 1 0,-1-1-1,0 1 1,0-1-1,0 0 1,0 1 0,0-1-1,0 0 1,-1 1-1,1-1 1,-1 1 0,1-1-1,-1 1 1,1-1 0,-2-1-1,1 0-7,0 1-1,0 0 1,0 0-1,0-1 1,0 1-1,-1 0 1,1 0-1,-1 0 1,1 0-1,-1 1 1,0-1-1,0 0 1,0 1-1,0-1 1,0 1-1,0 0 1,0-1-1,0 1 1,0 0-1,-1 0 1,1 1-1,0-1 1,-1 0-1,1 1 1,-1-1-1,1 1 1,-1 0-1,1 0 1,-1 0-1,1 0 1,-1 0-1,-2 1 1,1 0 17,1 0 1,0 0-1,-1 1 0,1-1 1,0 0-1,0 1 0,0 0 1,0 0-1,0 0 0,0 0 1,1 0-1,-1 1 0,1-1 1,-1 1-1,1 0 1,0 0-1,0 0 0,0 0 1,0 0-1,1 0 0,-1 0 1,-1 5-1,3-6 1,-1 0 0,0 1 0,0-1 0,1 0 0,-1 1 0,1-1-1,0 0 1,0 1 0,0-1 0,0 0 0,0 1 0,0-1 0,1 0 0,-1 1 0,1-1 0,0 0 0,-1 1 0,1-1 0,0 0 0,0 0 0,1 0-1,-1 0 1,0 0 0,1 0 0,-1 0 0,1 0 0,-1-1 0,1 1 0,0-1 0,0 1 0,0-1 0,0 1 0,0-1 0,0 0 0,0 0-1,0 0 1,0 0 0,1-1 0,1 1 0,5 1-16,-1 0 1,1-1-1,-1 0 0,1-1 0,-1 0 0,1 0 0,-1-1 1,1 0-1,15-4 0,2-4-83,0-1 0,-1-1 0,0-2 0,26-17 1,50-25-55,-101 55 128,1-1 0,0 1 1,0 0-1,0-1 0,0 1 0,0 0 1,-1 0-1,1-1 0,0 1 0,0 0 0,0 0 1,0 0-1,0 0 0,0 0 0,0 0 0,0 0 1,-1 1-1,1-1 0,0 0 0,0 0 0,0 1 1,0-1-1,0 0 0,-1 1 0,1-1 0,0 1 1,0-1-1,-1 1 0,1-1 0,0 1 0,-1 0 1,1-1-1,0 1 0,-1 0 0,1 0 1,-1-1-1,1 1 0,-1 0 0,0 0 0,1 0 1,-1 0-1,0-1 0,0 1 0,1 1 0,-1 0-62,1-1 0,-1 0-1,1 0 1,-1 1-1,1-1 1,0 0 0,-1 0-1,1 0 1,0 0 0,0 0-1,0 0 1,0 0-1,0 0 1,0 0 0,0 0-1,0 0 1,0-1-1,1 1 1,-1 0 0,0-1-1,0 1 1,1-1-1,-1 1 1,0-1 0,3 1-1,0-2-28,-1 1-1,1-1 0,0 0 1,-1 0-1,1 0 0,-1-1 1,0 1-1,1-1 0,-1 0 0,0 1 1,0-2-1,0 1 0,0 0 1,0-1-1,0 1 0,-1-1 1,1 0-1,-1 0 0,3-4 1,21-32-595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3.271"/>
    </inkml:context>
    <inkml:brush xml:id="br0">
      <inkml:brushProperty name="width" value="0.05" units="cm"/>
      <inkml:brushProperty name="height" value="0.05" units="cm"/>
    </inkml:brush>
  </inkml:definitions>
  <inkml:trace contextRef="#ctx0" brushRef="#br0">185 3 14123,'-6'-1'255,"-1"0"1,1 1-1,0 0 1,0 0-1,0 1 1,0 0-1,0 0 0,-1 0 1,2 0-1,-1 1 1,0 0-1,0 1 1,-9 5-1,8-4 10,0 1 0,0 1 0,1-1 0,0 1 0,0 0 0,0 1 0,1 0-1,0-1 1,-6 13 0,7-14-157,1 1-1,0 0 1,1-1-1,-1 1 1,1 0-1,0 1 1,1-1-1,-1 0 1,1 0-1,0 1 0,1-1 1,0 1-1,0 6 1,1-9-123,0 0-1,0 1 1,0-1 0,1 0 0,0 0 0,-1 0 0,1-1-1,1 1 1,-1 0 0,1-1 0,-1 1 0,1-1-1,0 0 1,0 0 0,0 0 0,1 0 0,-1-1 0,1 1-1,-1-1 1,6 3 0,4 1-254,-1-1 0,1 0-1,0-1 1,0 0 0,0-1 0,0-1-1,1 0 1,-1 0 0,14-1 0,20-3-1068,58-8 1,-73 7 892,-28 2 460,0 1 1,0-1-1,0 1 1,1 0-1,-1 1 1,5 0 0,-9-1 8,1 0 0,-1 0 0,0 0 0,1 0 0,-1 0 0,0 1 0,1-1 0,-1 0 0,0 0 0,1 0 0,-1 1 0,0-1 0,0 0 0,1 0 0,-1 1 0,0-1 0,0 0 0,1 1 0,-1-1 0,0 0 0,0 1 0,0-1 0,0 0 0,1 1 0,-1-1 0,0 1 0,0 0 37,0 0 0,-1 0 0,1 0 0,0 1 0,-1-1-1,1 0 1,0 0 0,-1 0 0,1 0 0,-1 0 0,0-1 0,1 1 0,-2 2-1,-10 9 514,0-1-1,-1 0 0,0-1 0,0 0 0,-1-1 1,-30 14-1,43-22-577,0 0 1,-1-1-1,1 1 1,-1 0 0,1-1-1,-1 0 1,1 1-1,-1-1 1,0 0-1,1 1 1,-1-1-1,1 0 1,-1 0-1,1 0 1,-1-1-1,-2 0 1,3 1-32,0 0-1,0-1 1,0 0 0,1 1-1,-1-1 1,0 1 0,1-1-1,-1 0 1,0 0 0,1 1-1,-1-1 1,1 0 0,-1 0-1,1 0 1,0 1 0,-1-1-1,1 0 1,0 0 0,0 0-1,-1 0 1,1-1 0,0-6-206,0-1 1,0 1-1,0 0 1,1 0 0,3-10-1,-2 3 329,7-45-610,5-13-91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3.697"/>
    </inkml:context>
    <inkml:brush xml:id="br0">
      <inkml:brushProperty name="width" value="0.05" units="cm"/>
      <inkml:brushProperty name="height" value="0.05" units="cm"/>
    </inkml:brush>
  </inkml:definitions>
  <inkml:trace contextRef="#ctx0" brushRef="#br0">4 0 17820,'-3'34'535,"2"-1"1,1 1-1,2-1 1,1 1-1,2-1 1,13 51-1,75 190-349,-61-190-405,-16-43 45,-14-38 153,-2-4 16,-7-21 61,-35-89 46,-16-51-504,58 162 392,0-1 0,0 1-1,-1-1 1,1 0 0,0 1-1,0-1 1,0 0 0,0 1 0,0-1-1,0 1 1,0-1 0,0 0-1,0 1 1,0-1 0,0 0-1,0 1 1,0-1 0,1 1 0,-1-1-1,0 0 1,0 1 0,1-1-1,0 0 6,-1 1 0,1 0 0,-1 0-1,1 0 1,-1-1 0,1 1-1,-1 0 1,1 0 0,-1 0 0,1 0-1,-1 0 1,1 0 0,-1 0 0,1 0-1,-1 0 1,1 1 0,0-1-1,-1 0 1,1 0 0,0 1 0,35 19-163,-22-11-50,-1-2-20,0-1 1,1 0-1,-1-1 1,1 0-1,1-2 1,-1 1-1,0-2 1,1 0-1,0 0 1,-1-2-1,1 1 1,24-4-1,3-7-388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4.191"/>
    </inkml:context>
    <inkml:brush xml:id="br0">
      <inkml:brushProperty name="width" value="0.05" units="cm"/>
      <inkml:brushProperty name="height" value="0.05" units="cm"/>
    </inkml:brush>
  </inkml:definitions>
  <inkml:trace contextRef="#ctx0" brushRef="#br0">55 546 15899,'-5'4'200,"1"0"0,-1 0 0,1 0 0,0 0-1,0 1 1,1 0 0,-1-1 0,1 1-1,0 1 1,0-1 0,1 0 0,0 1-1,0-1 1,0 1 0,0 0 0,0 6 0,2-9-167,-1 0 0,1 0 0,0-1 0,0 1 0,0 0 0,1 0 0,-1-1 0,1 1 0,-1 0 0,1-1 0,0 1 0,0 0 0,0-1 0,1 1 0,-1-1 0,0 0 0,1 1 0,0-1 0,-1 0 0,1 0 0,0 0 0,0 0 0,0 0 0,1-1 0,-1 1 0,0 0 0,1-1 0,-1 0 0,1 0 0,-1 1 0,1-2 0,-1 1 0,1 0 0,0 0 0,4 0 0,2 0-143,0-1 0,-1 0-1,1 0 1,0 0 0,-1-1-1,1-1 1,-1 1 0,1-2 0,-1 1-1,0-1 1,0 0 0,0-1-1,0 1 1,-1-2 0,1 1-1,-1-1 1,11-10 0,0 0-452,-1 0 1,-1-1-1,-1-1 1,0-1-1,19-30 1,-30 42 302,1-1-62,0-1-1,-1 0 1,0 1 0,0-1-1,2-10 1,-6 18 331,0 0 0,0 0 0,0 0 0,0 1 0,0-1 0,0 0 0,-1 0 0,1 0 0,0 0 0,0 0 0,0 0 0,0 0 0,0 0 0,0 0 0,0 0 0,0 0 0,-1 0 0,1 0 1,0 0-1,0 0 0,0 0 0,0 0 0,0 0 0,0-1 0,0 1 0,0 0 0,-1 0 0,1 0 0,0 0 0,0 0 0,0 0 0,0 0 0,0 0 0,0 0 0,0 0 0,0 0 0,0 0 0,0-1 0,0 1 0,0 0 0,0 0 0,0 0 0,-1 0 1,1 0-1,0 0 0,0 0 0,0 0 0,0-1 0,0 1 0,0 0 0,0 0 0,0 0 0,0 0 0,0 0 0,0 0 0,1 0 0,-1-1 0,-7 9 492,5-5-332,1 1 1,0-1-1,0 1 0,0-1 1,0 1-1,0 0 1,1-1-1,0 1 0,0 0 1,0 0-1,0-1 0,0 1 1,1 0-1,1 6 1,-1-8-155,-1-1 0,1 1 0,0 0 0,0-1 0,0 1 0,1-1 0,-1 1 0,0-1 0,0 0 0,1 1 0,-1-1 0,1 0 0,-1 0 0,1 0 0,0 0 0,-1 0 0,1 0 0,0 0 0,0-1 0,-1 1 0,1-1 0,0 1 0,0-1 0,0 0 0,0 0 0,0 0 1,0 0-1,0 0 0,-1 0 0,4-1 0,4 0-14,-1-1 0,1 0 1,-1 0-1,0-1 0,1 0 1,-1 0-1,0-1 1,-1-1-1,1 1 0,-1-1 1,8-6-1,0-2-50,-1 1 0,-1-2 1,0 0-1,12-17 0,-11 11 60,-2 0 0,0-1 0,-1 0 0,-1-1 0,-1 0 0,-1 0 0,-1-1 0,-1 0 0,-2 0 0,0-1 0,-1 0 0,-1 1 0,-2-38 0,0 55 91,-1 0 0,0 1 0,-1-1 0,0 0 0,1 1-1,-2-1 1,1 1 0,-1 0 0,-6-10 0,8 14-55,0-1 0,0 1 0,0 0-1,0 0 1,0-1 0,0 1 0,0 0 0,-1 0-1,1 1 1,0-1 0,-1 0 0,1 0 0,-1 1 0,1-1-1,-1 1 1,1-1 0,-1 1 0,1-1 0,-1 1 0,0 0-1,1 0 1,-1 0 0,1 0 0,-1 0 0,0 0-1,1 0 1,-1 1 0,1-1 0,-1 1 0,1-1 0,-1 1-1,1-1 1,-1 1 0,1 0 0,-1 0 0,1 0-1,0 0 1,0 0 0,-2 1 0,-3 3 96,1 1 1,0-1-1,1 1 1,-1 0-1,1 0 1,0 0-1,1 0 1,-1 1-1,1 0 1,0-1-1,-2 11 1,0 0 72,1 1 1,1 0-1,-2 26 0,4-29-144,1 0 0,1 0 0,0-1 0,1 1 0,1-1 0,0 1 0,1-1 1,0 0-1,7 14 0,-8-23-74,0 1 1,0-1-1,0 0 1,1 0-1,0 0 1,0 0 0,0-1-1,0 1 1,1-1-1,7 6 1,-8-8-27,1 0 1,-1 0 0,0 0 0,1 0-1,-1-1 1,1 0 0,-1 0 0,1 0-1,0 0 1,-1-1 0,1 1 0,0-1-1,-1-1 1,1 1 0,6-2 0,-4 0-49,-1 0 0,0 0 0,0 0 0,0-1 0,0 0 0,0 0 1,-1-1-1,1 0 0,-1 0 0,0 0 0,0-1 0,0 1 1,-1-1-1,0 0 0,0 0 0,0-1 0,0 1 0,-1-1 1,4-9-1,-1 2-98,-1 0 0,0 0 0,-1 0 0,-1 0 0,0-1 1,0 1-1,-2-1 0,1-19 0,-2 26 133,-1 1 0,1-1-1,-1 1 1,-1-1 0,1 1 0,-1-1 0,0 1-1,-4-7 1,5 11 53,1 1 1,-1-1-1,0 0 0,0 1 0,0-1 1,-1 1-1,1-1 0,0 1 0,-1-1 1,1 1-1,0 0 0,-1 0 1,0 0-1,1-1 0,-1 2 0,0-1 1,1 0-1,-1 0 0,0 0 0,0 1 1,0-1-1,0 1 0,1 0 0,-1-1 1,0 1-1,0 0 0,0 0 0,0 0 1,0 0-1,-3 1 0,1 1 51,0-1-1,1 1 1,-1 0-1,1 0 0,-1 0 1,1 1-1,0-1 1,0 1-1,0-1 0,1 1 1,-1 0-1,0 0 1,1 1-1,0-1 1,0 0-1,0 1 0,0-1 1,1 1-1,-3 7 1,-1 2 101,1 0 0,1 1 0,0 0 0,-1 19 0,4-28-196,0 0 0,0-1 1,0 1-1,1 0 0,-1 0 0,1-1 1,0 1-1,1 0 0,-1-1 0,1 1 0,0-1 1,0 0-1,3 5 0,-4-7-32,1-1 0,-1 1 1,0-1-1,1 1 0,-1-1 0,1 1 1,0-1-1,-1 0 0,1 0 0,0 0 1,0 0-1,0 0 0,0 0 0,0 0 1,0 0-1,0-1 0,0 1 0,0-1 1,0 0-1,0 0 0,0 0 0,0 1 1,0-2-1,1 1 0,-1 0 0,0 0 1,0-1-1,0 1 0,0-1 0,0 0 1,0 0-1,2-1 0,6-3-86,-1-1-1,0 0 1,-1-1 0,1 0-1,-1 0 1,8-10 0,24-26-542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4.637"/>
    </inkml:context>
    <inkml:brush xml:id="br0">
      <inkml:brushProperty name="width" value="0.05" units="cm"/>
      <inkml:brushProperty name="height" value="0.05" units="cm"/>
    </inkml:brush>
  </inkml:definitions>
  <inkml:trace contextRef="#ctx0" brushRef="#br0">179 3 16660,'0'0'39,"0"0"0,0 0 0,0 0 0,0 0 0,-1 0 0,1 0 0,0 1 0,0-1 1,0 0-1,0 0 0,0 0 0,0 0 0,0 0 0,0 0 0,0 0 0,-1 0 0,1 0 1,0 0-1,0 0 0,0 0 0,0 0 0,0 0 0,0 0 0,0 0 0,0 0 0,-1 0 0,1 0 1,0 0-1,0 0 0,0 0 0,0-1 0,0 1 0,0 0 0,0 0 0,0 0 0,0 0 1,-1 0-1,1 0 0,0 0 0,0 0 0,0 0 0,0 0 0,0 0 0,0 0 0,0-1 1,0 1-1,0 0 0,0 0 0,0 0 0,0 0 0,0 0 0,0 0 0,0 0 0,0 0 1,0-1-1,0 1 0,0 0 0,0 0 0,0 0 0,0 0 0,0 0 0,0 0 0,0-1 0,-12 13 1316,-11 19 434,16-19-1652,1 1 0,1-1 0,0 1 0,0 1 0,1-1 0,1 1 0,0-1 0,1 1 0,1 0 0,0 24 0,2-25-275,0-1 0,1 1-1,0-1 1,1 0-1,0 1 1,1-1 0,0-1-1,1 1 1,1-1-1,0 1 1,0-1-1,9 10 1,-9-13-50,-4-6 121,0 1-1,1 0 0,-1-1 0,-1 1 0,1 0 0,2 5 0,-4-8 73,0 1 0,0 0 0,0-1 0,0 1 0,0 0 0,0-1 0,0 1 0,0 0 0,0-1 0,0 1 0,0-1 0,0 1 1,0 0-1,-1-1 0,1 1 0,0-1 0,-1 1 0,1 0 0,0-1 0,-1 1 0,1-1 0,-1 1 0,1-1 0,0 0 0,-1 1 0,1-1 0,-1 1 0,1-1 0,-1 0 0,0 1 0,1-1 0,-1 0 0,1 0 0,-1 1 0,0-1 0,1 0 0,-1 0 0,1 0 0,-1 0 0,0 0 0,0 0 0,-11 2 4,0 0 0,0-1-1,0 0 1,-1-1 0,1 0 0,0-1 0,0-1-1,0 0 1,-13-4 0,24 6-42,-1 0 1,1-1-1,-1 1 0,1-1 1,0 0-1,-1 1 0,1-1 1,0 0-1,-1 0 0,1 0 1,0 0-1,0 0 0,0 0 1,0 0-1,0 0 0,0-1 1,0 1-1,0 0 0,0-1 1,0 1-1,1 0 1,-1-1-1,1 1 0,-1-1 1,1 1-1,0-1 0,-1 1 1,1-1-1,0 0 0,0 1 1,0-1-1,0 1 0,0-1 1,0 1-1,1-1 0,-1 1 1,0-1-1,1 1 0,-1-1 1,2-1-1,10-31-450</inkml:trace>
  <inkml:trace contextRef="#ctx0" brushRef="#br0" timeOffset="1">428 109 18692,'28'-1'1640,"-8"-7"-1336,-3-4-344,1-4 376,4-1 161,1 2-577,1 1-192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4.253"/>
    </inkml:context>
    <inkml:brush xml:id="br0">
      <inkml:brushProperty name="width" value="0.05" units="cm"/>
      <inkml:brushProperty name="height" value="0.05" units="cm"/>
    </inkml:brush>
  </inkml:definitions>
  <inkml:trace contextRef="#ctx0" brushRef="#br0">48 6 17700,'-1'1'126,"-1"-1"0,0 1 0,1-1-1,-1 1 1,1 0 0,-1 0 0,1 0 0,-1 0 0,1 0 0,0 0 0,0 0 0,-1 0 0,1 0-1,0 1 1,0-1 0,0 0 0,0 1 0,0-1 0,1 1 0,-1-1 0,0 1 0,0 1 0,-13 38 1129,12-35-1169,1-1-1,0 1 0,0 0 0,1 0 1,-1 0-1,1 0 0,0-1 0,1 1 1,0 0-1,1 7 0,-1-9-80,1 0-1,0 0 1,-1 0 0,1 0 0,0-1-1,1 1 1,-1-1 0,1 1 0,0-1-1,-1 0 1,1 0 0,0 0 0,1 0-1,-1-1 1,5 3 0,21 12-434,34 13-1,-40-20 188,-1 0-1,0 2 1,33 23-1,-54-34 264,0 0 0,0-1-1,0 1 1,0 0-1,-1-1 1,1 1-1,0 0 1,0 0-1,-1 0 1,1-1-1,0 1 1,-1 0-1,1 0 1,-1 0-1,1 0 1,-1 0 0,1 1-1,-1-1 1,0 0-1,0 0 1,0 0-1,1 0 1,-1 0-1,0 0 1,0 2-1,-1-2 29,0 0 0,0 1-1,1-1 1,-1 0 0,0 1 0,0-1-1,0 0 1,0 0 0,0 0-1,0 0 1,-1 0 0,1 0-1,0 0 1,-1 0 0,-2 1 0,-7 3 283,0-1 0,-1 0 0,-19 4 0,26-6-258,-13 2 151,5 0-318,0-1-1,0 0 0,-1-1 1,1 0-1,0-1 1,-21-1-1,33 0 44,-1 0-1,1 0 0,0-1 1,-1 1-1,1 0 0,0-1 1,0 1-1,-1-1 0,1 0 1,0 1-1,0-1 0,0 0 1,0 0-1,0 1 0,0-1 1,0 0-1,0 0 0,0 0 1,0 0-1,0 0 0,1-1 1,-1 1-1,0-2 0,0 1 4,0-1 0,1 0 1,-1 0-1,1 1 0,0-1 0,0 0 0,0 0 0,0 1 0,0-1 0,0 0 0,2-3 0,11-34-548</inkml:trace>
  <inkml:trace contextRef="#ctx0" brushRef="#br0" timeOffset="1">371 1 20868,'0'28'1785,"-12"11"-1345,2 2-200,7 2 496,3 0-344,3-8-520,3-5-336,5-13-752,1-7-160,2-13 911,-4-12-311,-5-16-216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5.056"/>
    </inkml:context>
    <inkml:brush xml:id="br0">
      <inkml:brushProperty name="width" value="0.05" units="cm"/>
      <inkml:brushProperty name="height" value="0.05" units="cm"/>
    </inkml:brush>
  </inkml:definitions>
  <inkml:trace contextRef="#ctx0" brushRef="#br0">418 92 13659,'-1'-5'119,"0"1"0,0 0 0,0-1 0,-1 1 0,1 0 0,-1 0 0,0 0 0,-1 0 0,1 0 0,-1 0 0,1 1 0,-1-1 0,0 1-1,-1-1 1,1 1 0,0 0 0,-1 1 0,0-1 0,0 1 0,1-1 0,-1 1 0,-1 0 0,1 1 0,0-1 0,0 1 0,-1-1 0,1 1 0,-6 0 0,0 0-78,0 1 0,0 0 0,0 0 1,0 1-1,1 0 0,-1 1 0,0 0 0,0 1 0,1 0 0,-1 0 0,1 1 1,0 0-1,0 1 0,0-1 0,-9 9 0,2-2-15,0 2-1,1 0 0,1 0 1,0 1-1,1 1 1,-21 29-1,27-34 53,1 2-1,0-1 0,-7 18 1,11-23-33,0-1 1,1 0 0,-1 1-1,1-1 1,1 1 0,-1-1 0,1 1-1,0-1 1,0 1 0,2 7-1,-2-11-27,0 0 0,1-1 0,-1 1-1,0-1 1,1 1 0,0 0 0,-1-1-1,1 1 1,0-1 0,0 0 0,0 1-1,0-1 1,0 0 0,0 1 0,0-1-1,0 0 1,0 0 0,1 0 0,-1 0-1,0 0 1,1 0 0,1 1 0,0-2-1,0 1 0,-1-1 0,1 1 0,0-1 0,-1 0 0,1 0 0,0 0 0,0 0 0,-1-1 0,1 1 0,0-1 0,3-1 0,5-2-28,-1 0 0,1-1 1,-1 0-1,0-1 0,15-12 1,12-13-373,0-2 0,-2-1 1,-2-2-1,-1-2 0,34-52 0,-50 66-62,-12 21 300,-4 5 45,-14 32 49,0-2 231,-13 35 288,-73 189 2066,74-178-1243,-22 110 1,47-184-1252,-10 73 591,10-69-612,0-1-1,1 1 1,1-1 0,-1 0 0,1 1 0,0-1 0,1 0-1,2 8 1,-4-14-44,0 0 0,1 0 0,-1 0 0,0 0 0,1 0 0,-1 0 0,1 0 0,-1 0-1,1 0 1,0 0 0,-1 0 0,1 0 0,0-1 0,0 1 0,-1 0 0,1 0 0,0-1 0,0 1 0,0 0-1,0-1 1,0 1 0,0-1 0,0 0 0,0 1 0,0-1 0,0 0 0,2 1 0,-2-1 35,1-1 0,0 1 1,0-1-1,-1 0 0,1 1 1,-1-1-1,1 0 0,0 0 1,-1 0-1,0 0 0,1 0 0,-1 0 1,0 0-1,1-1 0,0-1 1,6-7 92,0 0 1,-1-1 0,9-18 0,9-27-251,-1-8-69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3:46.146"/>
    </inkml:context>
    <inkml:brush xml:id="br0">
      <inkml:brushProperty name="width" value="0.05" units="cm"/>
      <inkml:brushProperty name="height" value="0.05" units="cm"/>
    </inkml:brush>
  </inkml:definitions>
  <inkml:trace contextRef="#ctx0" brushRef="#br0">8 787 13491,'-1'19'554,"-2"-2"-294,1 0 0,1 1 0,1-1 0,0 1 0,1-1 0,1 1 0,7 28 0,-9-44-256,1 0 0,-1-1 1,1 1-1,-1-1 0,1 1 0,-1-1 1,1 1-1,0-1 0,0 1 1,0-1-1,0 0 0,0 1 0,0-1 1,0 0-1,0 0 0,0 0 1,1 0-1,-1 0 0,0 0 0,1 0 1,-1 0-1,1 0 0,-1-1 1,1 1-1,-1-1 0,1 1 0,-1-1 1,1 0-1,0 1 0,-1-1 0,1 0 1,0 0-1,-1 0 0,1 0 1,0 0-1,-1-1 0,1 1 0,-1 0 1,1-1-1,-1 1 0,1-1 1,0 0-1,-1 1 0,0-1 0,1 0 1,1-2-1,6-3-114,0 0 0,0-1 0,-1 0 0,0 0 0,13-17 0,-1-2-301,-1-1 1,-1-1-1,-1 0 0,-1-2 0,-2 0 0,-1 0 1,-1-1-1,7-34 0,-19 64 386,2-5-18,0 0-1,-1 0 1,0-1 0,0 1 0,0 0 0,-1 0 0,0-1 0,0 1-1,-1 0 1,-1-8 0,2 13 89,-1 0 1,1 0-1,0 0 0,0 0 0,-1 1 1,1-1-1,0 0 0,-1 0 0,1 1 1,-1-1-1,1 0 0,-1 1 0,1-1 1,-1 0-1,1 1 0,-1-1 0,0 1 1,1-1-1,-1 1 0,0-1 0,1 1 1,-1-1-1,0 1 0,0 0 1,-1-1-1,1 1 20,0 0 0,0 0 0,0 1 0,0-1 0,0 0 0,0 1 0,0-1 0,0 1 0,0-1 1,0 1-1,0-1 0,0 1 0,0 0 0,0-1 0,0 1 0,-1 2 0,-2 1 163,1 1 1,-1 0-1,1 0 1,0 0-1,0 1 0,-2 5 1,0 4 465,1-1 1,0 1 0,1 0-1,1 0 1,-1 31 0,3-40-609,0 0 0,0-1 0,1 1 1,-1 0-1,1 0 0,1-1 1,-1 1-1,1 0 0,0-1 0,0 0 1,1 1-1,-1-1 0,1 0 0,1 0 1,-1 0-1,0-1 0,1 1 0,7 5 1,-9-8-129,1 0 0,0 0 0,0-1 1,0 0-1,0 1 0,0-1 0,0 0 1,0 0-1,0-1 0,0 1 0,0-1 1,0 1-1,1-1 0,-1 0 0,0 0 1,0 0-1,1-1 0,-1 1 1,0-1-1,0 0 0,0 0 0,0 0 1,0 0-1,0-1 0,0 1 0,0-1 1,-1 1-1,5-4 0,2-2-253,0-1-1,0 1 1,-1-1 0,0-1-1,-1 1 1,12-19 0,-7 8-178,-1 0 0,-1-1 1,-1 0-1,0-1 1,-2 0-1,0 0 0,5-28 1,-12 46 487,0 0 0,1 1 1,-1-1-1,0 0 1,0 1-1,-1-1 0,1 0 1,-1 1-1,1-1 0,-1 0 1,0 1-1,0-1 0,-1-3 1,1 6 19,1-1 0,0 1 1,-1-1-1,1 1 0,-1-1 1,1 1-1,-1 0 0,1-1 1,-1 1-1,1-1 1,-1 1-1,1 0 0,-1 0 1,0-1-1,1 1 0,-1 0 1,1 0-1,-1 0 0,0-1 1,1 1-1,-2 0 0,0 1 52,1-1 0,0 0-1,-1 1 1,1-1 0,-1 1 0,1-1-1,0 1 1,0-1 0,-1 1-1,1 0 1,0 0 0,0 0-1,-2 1 1,-2 4 229,-1 0-1,1 1 0,1-1 1,-1 1-1,1 0 0,0 1 1,1-1-1,0 0 0,0 1 1,0 0-1,1 0 1,0-1-1,1 1 0,0 1 1,0-1-1,0 0 0,2 13 1,-1-19-281,0 1 0,1-1 0,-1 0 0,1 0 1,0 0-1,-1 0 0,1 0 0,0 0 0,0 0 0,0 0 1,0 0-1,1 0 0,-1 0 0,0 0 0,1-1 0,-1 1 1,1-1-1,0 1 0,0-1 0,-1 0 0,3 2 1,-1-2-55,0 0 1,0 0 0,0-1 0,1 1 0,-1-1 0,0 1 0,0-1-1,0 0 1,0 0 0,0 0 0,1-1 0,-1 1 0,4-2 0,2-1-153,1 0 1,0-1 0,-1 0-1,0 0 1,0-1 0,0-1-1,0 1 1,9-9 0,-2-2-208,0-1 1,-2-1-1,1 0 1,-2-1-1,-1 0 1,0-1-1,17-40 1,-16 27 91,-1 0 0,-2-1 0,-1 0 0,6-52 0,-10 12 639,-5 67-221,0 1 0,-1-1 0,0 1 0,0 0 0,-1-1 1,1 1-1,-1 0 0,0 0 0,-4-6 0,6 11-75,-1 0 0,1 0-1,-1 0 1,1 0 0,-1 0 0,1 0-1,-1 0 1,0 0 0,1 1 0,-1-1-1,0 0 1,0 0 0,1 1-1,-1-1 1,0 1 0,0-1 0,0 1-1,0-1 1,0 1 0,0-1 0,-2 1-1,2 0 1,0 0-1,1 0 0,-1 0 1,0 1-1,0-1 1,1 0-1,-1 1 0,0-1 1,1 1-1,-1-1 1,0 1-1,1-1 0,-1 1 1,1-1-1,-1 1 1,0 0-1,1-1 0,0 1 1,-1 0-1,1 0 0,-1 0 1,-1 3 108,0 0 1,1 0-1,-1 0 0,1 1 1,0-1-1,0 0 1,0 1-1,1 6 0,-1-9-163,1 0-1,0 0 0,1 0 1,-1 0-1,0 0 0,0 0 1,1 0-1,-1 0 0,1 0 0,0 0 1,0 0-1,-1 0 0,1-1 1,0 1-1,0 0 0,1-1 0,-1 1 1,0 0-1,1-1 0,-1 1 1,1-1-1,-1 0 0,1 0 1,-1 0-1,1 1 0,0-1 0,0-1 1,-1 1-1,1 0 0,0 0 1,0-1-1,0 1 0,0-1 0,0 1 1,0-1-1,0 0 0,3 0 1,0 0-92,1-1 0,-1 0 1,1 0-1,-1-1 0,1 1 1,-1-1-1,0 0 0,0-1 1,0 1-1,0-1 0,0 0 1,6-5-1,3-4-190,0 0-1,-1-1 1,0-1-1,-1 0 1,-1 0 0,0-1-1,-1-1 1,-1 0-1,11-26 1,-18 32 260,-4 8 97,-2 8 134,-4 11 106,0 1 1,1-1-1,1 2 0,1-1 1,-4 26-1,2 0 421,-2 56 0,9-68-389,0 1-1,9 54 0,-7-74-299,0 0 0,1-1 1,1 0-1,0 0 1,1 0-1,0 0 0,1-1 1,0 1-1,14 18 0,-18-27-52,1-1 0,-1 1 0,1 0 0,0-1 0,0 0 0,0 0 0,0 0-1,0 0 1,0 0 0,1-1 0,5 3 0,-7-4-1,-1 1 0,1-1 0,-1 0 1,1 0-1,-1 0 0,0 0 0,1 0 1,-1 0-1,1 0 0,-1 0 0,1-1 0,-1 1 1,0-1-1,1 1 0,-1-1 0,1 1 0,-1-1 1,0 0-1,0 0 0,0 1 0,1-1 1,-1 0-1,0 0 0,0 0 0,0 0 0,0 0 1,0-1-1,-1 1 0,1 0 0,1-3 0,1-3-40,0-1 0,0 0-1,-1 0 1,0 0-1,0 0 1,-1 0-1,0 0 1,0 0 0,-1 0-1,-1-10 1,-1-5-139,-1 0 1,-8-32 0,-14-30-462,25 85 641,0 0 0,0 0 0,-1 0 1,1 0-1,0 0 0,0 0 0,0 0 0,0 0 0,0 0 0,0 0 1,0 0-1,0-1 0,0 1 0,0 0 0,0 0 0,0 0 0,0 0 1,0 0-1,0 0 0,0 0 0,0 0 0,0 0 0,0 0 0,0-1 1,0 1-1,0 0 0,0 0 0,0 0 0,0 0 0,0 0 0,0 0 0,0 0 1,0 0-1,0 0 0,0 0 0,0 0 0,0-1 0,0 1 0,0 0 1,0 0-1,0 0 0,0 0 0,1 0 0,-1 0 0,0 0 0,0 0 1,0 0-1,0 0 0,0 0 0,0 0 0,0 0 0,0 0 0,0 0 1,0 0-1,0 0 0,1 0 0,-1 0 0,0 0 0,0 0 0,0 0 1,0 0-1,0 0 0,0 0 0,0 0 0,6 3 8,-5-2-10,9 7 28,2-1-1,-1 0 1,1-1-1,0 0 1,0-1-1,0 0 1,1-1 0,0 0-1,0-1 1,0-1-1,0 0 1,0-1-1,1 0 1,-1-1-1,0 0 1,0-1-1,1-1 1,-1 0-1,0 0 1,0-2-1,-1 1 1,1-2-1,-1 0 1,20-10-1,-13 4 33,0 0-1,-1-1 1,0-1-1,18-17 1,-31 25-36,0 0-1,0 0 1,0 0 0,0 0-1,-1-1 1,0 0 0,0 0-1,-1 0 1,0 0 0,0-1 0,0 1-1,-1-1 1,0 0 0,0 1-1,0-1 1,0-12 0,-2 17-20,0-1 0,0 1 0,0-1 0,0 1 1,0 0-1,-1-1 0,1 1 0,-1 0 0,0 0 1,0-1-1,0 1 0,0 0 0,0 0 0,0 0 1,0 0-1,-1 0 0,1 0 0,-1 0 0,1 1 1,-1-1-1,0 1 0,0-1 0,1 1 0,-1-1 1,0 1-1,0 0 0,-1 0 0,1 0 0,0 0 1,0 0-1,0 1 0,-1-1 0,1 0 0,0 1 1,-1 0-1,1 0 0,-4 0 0,-3 0-5,1 1 1,0 0-1,0 0 0,1 1 0,-1 0 0,0 0 1,0 1-1,1 0 0,0 0 0,-8 5 0,3 0 28,0 0-1,1 1 1,0 1 0,1-1-1,0 2 1,0-1-1,1 1 1,1 1 0,-13 21-1,16-24 5,0 0-1,1 0 0,0 0 0,1 1 1,0 0-1,0-1 0,1 1 0,0 0 1,1 0-1,0 0 0,1 0 1,0 0-1,1 0 0,2 17 0,-1-22-80,-1 0 0,1 0 0,0-1-1,1 1 1,-1-1 0,1 1 0,0-1-1,0 0 1,0 0 0,0 0 0,1-1-1,-1 1 1,1-1 0,0 0 0,0 0 0,0 0-1,1-1 1,-1 1 0,7 2 0,0-1-10,0 0 0,0-1 0,0 0 0,0-1 1,1 0-1,-1 0 0,19-1 0,-4-3-119,29-5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6:37.557"/>
    </inkml:context>
    <inkml:brush xml:id="br0">
      <inkml:brushProperty name="width" value="0.05" units="cm"/>
      <inkml:brushProperty name="height" value="0.05" units="cm"/>
    </inkml:brush>
  </inkml:definitions>
  <inkml:trace contextRef="#ctx0" brushRef="#br0">0 343 9450,'79'12'44,"0"-3"0,1-4 0,105-5 0,239-40-238,-328 29 244,582-59-645,5 38-278,636 75 1749,-1015-27-400,2569 156 1464,-613-125-1572,-1126-94-241,204-7-39,-804 40-45,1482-54 28,-401-21-223,458-22-373,-805 81 602,3 28 64,-662 4-143,55 7 91,-1 0-46,-484-11-589,-1-7 0,233-43-1,-250 16 202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06:52.364"/>
    </inkml:context>
    <inkml:brush xml:id="br0">
      <inkml:brushProperty name="width" value="0.05" units="cm"/>
      <inkml:brushProperty name="height" value="0.05" units="cm"/>
    </inkml:brush>
  </inkml:definitions>
  <inkml:trace contextRef="#ctx0" brushRef="#br0">2885 285 13051,'-240'-103'940,"0"0"-1103,190 85-36,0 3 1,-103-19-1,89 27-38,-1 3 0,0 3 0,0 3 0,-70 11 0,-257 59-47,-321 128 1864,634-172-1242,-142 74 1,185-83-295,2 3 1,0 1 0,1 1 0,1 2 0,-55 58-1,77-71-44,0 0-1,0 1 1,1 0-1,1 1 1,0-1 0,1 2-1,0-1 1,2 1-1,-7 26 1,8-21-23,1 1 1,1 0 0,1-1-1,1 1 1,1 0 0,6 37-1,1-20-34,2 0-1,2-1 1,2 0-1,1-1 1,1-1-1,3 0 0,38 56 1,-20-40-34,3-3 0,84 82 0,-57-71 5,107 74 1,-115-95 55,1-3-1,2-3 1,2-2 0,78 26 0,-58-30-7,2-3 0,164 22 0,-127-34-1,189-4 1,121-44-6,-286 12 38,-1-5 1,-1-7 0,-2-7-1,-2-5 1,-3-7-1,164-89 1,-226 101 26,136-102 0,-165 107 2,-2-2 1,-2-2 0,63-77 0,-92 100-11,-1-1 0,0-1 0,-1 0 0,-2-1 0,0 0 0,-1-1 0,-1 0 0,-1 0 0,-2 0 0,6-41 0,-10 47-7,0 0-1,-1 0 0,0 0 0,-2 0 0,0 0 0,-1 0 1,0 0-1,-1 1 0,-1-1 0,-1 1 0,-1 0 0,0 1 1,-1-1-1,0 1 0,-18-23 0,10 19-2,-1 2-1,0 0 1,-1 1-1,-1 0 1,-1 2-1,-21-13 1,-2 3-1,-1 1 0,-48-16-1,14 12-7,-1 3 0,-149-24-1,-168 3-8,158 24 14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0:20.724"/>
    </inkml:context>
    <inkml:brush xml:id="br0">
      <inkml:brushProperty name="width" value="0.05" units="cm"/>
      <inkml:brushProperty name="height" value="0.05" units="cm"/>
    </inkml:brush>
  </inkml:definitions>
  <inkml:trace contextRef="#ctx0" brushRef="#br0">5090 157 12219,'-358'-59'975,"-290"-31"-646,442 82-409,-1 10 0,-292 37 0,-399 141 105,-38 131 293,341-31-398,495-226 38,3 4 1,3 5 0,2 3-1,-89 85 1,161-132 7,0 1-1,2 1 1,0 1-1,2 0 1,0 2 0,1-1-1,-11 28 1,20-39-33,1 0 1,1 1-1,0 0 1,1 0-1,0 0 0,1 0 1,1 1-1,0-1 1,0 1-1,1-1 0,1 0 1,1 1-1,0-1 1,0 0-1,1 0 0,8 21 1,-4-19-37,0-1 1,1 1-1,1-1 1,1-1 0,-1 1-1,2-2 1,0 1-1,1-1 1,24 19-1,-5-8-108,1-2 0,2 0-1,38 16 1,8-1-149,3-4-1,143 36 1,180 13-483,520 42-776,9-37 568,-691-65 923,881 58 85,4-65 479,-912-23-304,0-10 0,224-49-1,-320 41-11,-2-5-1,-1-5 0,-3-5 0,-1-5 1,124-71-1,-190 90 7,-2-2 0,-1-2-1,-1-2 1,56-56 0,-80 68 4,0 0 1,-2-2 0,-1 0 0,15-28 0,-23 35 14,0 0 0,-2-1 1,0 0-1,-1-1 1,-1 0-1,6-38 1,-10 40-31,-1 0 0,0-1 0,-2 1 0,1 0 1,-2 0-1,-1 0 0,0 0 0,-1 1 1,0-1-1,-12-21 0,0 4 127,-2 1 0,-1 1 0,-41-50 0,31 47-89,-2 2 1,0 1 0,-3 2 0,-66-45-1,23 26-17,-114-54 0,90 59-171,-1 4 0,-2 5 0,-2 4 0,-198-30 0,72 33-584,-287 4 1,293 24 316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0:26.771"/>
    </inkml:context>
    <inkml:brush xml:id="br0">
      <inkml:brushProperty name="width" value="0.05" units="cm"/>
      <inkml:brushProperty name="height" value="0.05" units="cm"/>
    </inkml:brush>
  </inkml:definitions>
  <inkml:trace contextRef="#ctx0" brushRef="#br0">1 287 9826,'1904'62'2506,"756"49"-2322,1089-93 100,-3550-19-213,3975-147 672,-3318 80-736,678-48 32,-1 39 5,-1405 74-32,299-22-37,-335 7 24,-11-4-6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0:29.697"/>
    </inkml:context>
    <inkml:brush xml:id="br0">
      <inkml:brushProperty name="width" value="0.05" units="cm"/>
      <inkml:brushProperty name="height" value="0.05" units="cm"/>
    </inkml:brush>
  </inkml:definitions>
  <inkml:trace contextRef="#ctx0" brushRef="#br0">17369 709 11362,'-1524'-101'1513,"2"-27"-1406,-206-15-336,-760-12 368,-1 41-18,1693 79-147,-1109 2 58,1190 57-52,-978 159 0,896-21-43,548-95-2,-275 114 1,167-15 46,286-125 4,2 2-1,-114 95 0,157-115 25,0 2 0,1 1 0,2 1 0,0 1 0,2 1 0,2 1 0,-20 37 0,29-46-13,1-1 0,1 2 0,1-1 1,1 1-1,1 0 0,0 0 0,2 1 0,1-1 0,0 1 1,2 0-1,1-1 0,4 32 0,1-26-10,0-1 0,2-1-1,1 1 1,1-1 0,1-1 0,20 34-1,-11-27-20,2-1 0,0-1 0,2-1 0,35 32 0,-12-19-55,1-3-1,3-1 1,1-3-1,1-2 0,89 40 1,-34-27-114,2-6 0,149 36 0,241 21-370,545 14-296,14-63 382,-978-45 451,2866 36-344,3-105 573,569-155-42,-14-135 270,-2326 213 30,-10-42 13,-677 82-387,-372 72 14,232-95 0,-309 107-41,0-3 0,-2 0 1,0-3-1,38-31 0,-66 46-38,0-1 0,-1-1 1,0 0-1,0-1 0,-1 0 0,-1-1 1,0 0-1,-1 0 0,-1-1 1,0-1-1,-1 1 0,-1-1 0,0 0 1,5-25-1,-9 25 1,0 0 0,-1 1 1,0-1-1,-2 1 0,0-1 1,-3-18-1,-5 1 9,0 0 0,-15-33-1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0:31.980"/>
    </inkml:context>
    <inkml:brush xml:id="br0">
      <inkml:brushProperty name="width" value="0.05" units="cm"/>
      <inkml:brushProperty name="height" value="0.05" units="cm"/>
    </inkml:brush>
  </inkml:definitions>
  <inkml:trace contextRef="#ctx0" brushRef="#br0">6748 55 12675,'-1116'43'1129,"-1949"232"-271,2170-128-986,604-83-9,-288 104-1,260-44 21,245-90 69,1 4 1,-71 50-1,121-72 19,0 0 0,2 1 1,0 2-1,-26 29 0,40-40 6,1 0-1,1 0 1,-1 0 0,1 1-1,1 0 1,0 0 0,0 0-1,0 0 1,1 1 0,1-1-1,0 1 1,0 0 0,1 0-1,0-1 1,0 16 0,2-15-12,0 0 0,1 0 0,0 0 0,1-1 0,0 1 0,0-1 1,1 1-1,0-1 0,1 0 0,6 9 0,-2-4-19,1-1 0,1 0 0,1-1 0,0 0 0,19 15 0,10 2-107,2-2 1,89 42-1,-33-24-71,151 45-1,112 8-73,2093 357-403,25-188 645,380-128 56,664-160-59,418-247-100,-2281 41 36,-32-146-2360,-707 58 170,-428 106 1422,-408 167 1279,-2-5 0,-3-3 0,118-95 0,-183 132-89,0-1-1,-1 0 1,-1-1 0,0-1 0,-2 0-1,21-33 1,-30 42-170,0 1 1,0-1-1,0 1 0,-1-1 0,0 0 1,-1 0-1,1 0 0,-2 0 0,1 0 1,-1 0-1,1 0 0,-2 0 0,1 0 1,-1 0-1,0 0 0,-1 0 0,0 0 1,0 0-1,0 1 0,-1-1 0,0 1 1,0-1-1,-5-5 0,-2-4 124,-2 1 1,0 1-1,-1 0 1,-1 0-1,0 1 1,0 1-1,-26-17 1,-14-4 253,-57-26 0,-11 2-179,-188-59 0,-142-8-515,-553-53-222,597 137 245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2.720"/>
    </inkml:context>
    <inkml:brush xml:id="br0">
      <inkml:brushProperty name="width" value="0.05" units="cm"/>
      <inkml:brushProperty name="height" value="0.05" units="cm"/>
    </inkml:brush>
  </inkml:definitions>
  <inkml:trace contextRef="#ctx0" brushRef="#br0">1 978 16051,'7'-13'275,"0"0"-1,2 0 0,0 1 0,0 0 0,1 0 1,0 1-1,19-15 0,90-60 289,-102 74-418,715-435 1556,-375 209-2173,-342 227 301,-10 7 29,0 1 0,0-1 1,0 1-1,-1-1 0,1-1 0,-1 1 1,0-1-1,-1 1 0,5-7 0,-8 10 92,1 1 0,-1-1 0,0 1 0,1-1 0,-1 1 0,0-1 0,0 0 0,0 1 0,1-1 0,-1 1 0,0-1 0,0 1 0,0-1 0,0 0 0,0 1 0,0-1 0,0 0 0,0 1 0,0-1 0,-1 1 0,1-1 0,0 1 0,0-1 0,0 0 0,-1 1 0,1-1 0,0 1 0,-1-1 0,1 1 0,0-1 0,-1 1 0,1-1 0,-1 1 0,1 0 0,0-1 0,-1 1 0,1 0 0,-1-1 0,1 1 0,-1 0 0,0-1 0,1 1 0,-1 0 0,1 0 0,-1 0 0,1 0 0,-1-1 0,0 1 0,0 0 1,-37-2-530,33 2 401,-50 2-700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3.134"/>
    </inkml:context>
    <inkml:brush xml:id="br0">
      <inkml:brushProperty name="width" value="0.05" units="cm"/>
      <inkml:brushProperty name="height" value="0.05" units="cm"/>
    </inkml:brush>
  </inkml:definitions>
  <inkml:trace contextRef="#ctx0" brushRef="#br0">802 1 13691,'-71'38'959,"-138"80"582,166-90-1144,1 2-1,-64 58 1,64-46-226,2 2 1,2 1-1,-34 53 1,48-61-152,2 1 1,2 0 0,1 1 0,-24 79 0,40-111-25,1 1 1,0 0 0,1 0 0,0 0 0,0 0 0,1 14 0,0-20 1,0-1 0,1 1 0,-1 0 0,0 0 0,1 0 1,0 0-1,-1-1 0,1 1 0,0 0 0,0-1 0,0 1 0,0-1 1,0 1-1,0-1 0,1 1 0,-1-1 0,0 0 0,1 1 0,-1-1 0,1 0 1,0 0-1,-1 0 0,1 0 0,0-1 0,-1 1 0,1 0 0,0-1 0,0 1 1,0-1-1,-1 1 0,1-1 0,0 0 0,2 0 0,20 0 3,-1 0 0,0-2-1,1-1 1,-1-1 0,0 0 0,33-13-1,-31 10 14,629-205 113,-420 114-163,-139 52-3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4.745"/>
    </inkml:context>
    <inkml:brush xml:id="br0">
      <inkml:brushProperty name="width" value="0.05" units="cm"/>
      <inkml:brushProperty name="height" value="0.05" units="cm"/>
    </inkml:brush>
  </inkml:definitions>
  <inkml:trace contextRef="#ctx0" brushRef="#br0">13 0 19660,'-6'176'2736,"-1"-43"-1636,11 107 112,-1-194-1161,2-2 0,2 1 0,16 55 0,-19-94-101,-2-14 30,-2-15-2,-34-250-201,33 247 193,0 25 29,1 1 1,0 0-1,0 0 1,0-1-1,0 1 1,0 0-1,0-1 1,0 1-1,0 0 1,0 0-1,0-1 1,0 1-1,0 0 1,0-1-1,0 1 1,0 0-1,0-1 1,0 1-1,0 0 1,0 0-1,1-1 1,-1 1-1,0 0 1,0 0-1,0-1 1,0 1-1,1 0 1,-1 0-1,0-1 1,0 1-1,0 0 1,1 0-1,-1 0 1,0-1-1,1 1 1,-1 0-1,0 0 1,0 0-1,1 0 1,-1 0-1,0 0 1,1 0-1,-1 0 0,0 0 1,0 0-1,1 0 1,-1 0-1,0 0 1,1 0-1,-1 0 1,0 0-1,1 0 1,-1 0-1,0 0 1,0 0-1,1 0 1,-1 0-1,0 0 1,1 1-1,-1-1 1,0 0-1,0 0 1,0 0-1,1 1 1,-1-1-1,0 0 1,0 0-1,0 1 1,1-1-1,16 20-5,-14-17-2,1 2-20,-1-1 0,1 0 0,0 0 0,0-1 0,1 1-1,-1-1 1,1 0 0,0 0 0,0 0 0,0-1 0,7 3 0,-9-4-38,1-1-1,-1 1 1,1-1 0,-1 0 0,1 0 0,-1 0-1,1 0 1,-1 0 0,1-1 0,-1 0 0,1 0 0,-1 0-1,1 0 1,-1 0 0,0-1 0,0 1 0,0-1-1,5-3 1,5-5-276,-12 7 294,1 1 0,0 0 1,0 1-1,1-1 0,-1 0 0,0 1 0,0-1 0,1 1 0,-1 0 0,1-1 1,0 1-1,-1 0 0,4 0 0,-6 1 62,1 1 0,-1-1 0,0 0 0,1 1 0,-1-1 0,1 1 0,-1-1 0,0 1 0,1-1 0,-1 1 0,0-1-1,1 1 1,-1-1 0,0 1 0,0-1 0,0 1 0,1-1 0,-1 1 0,0 0 0,0-1 0,0 1 0,0-1 0,0 2 0,0 18 348,0-16-251,-2 20 332,-1 22 306,3-43-684,0 0 0,0 0 0,0 0 0,1 0 0,-1 0 0,1 0 0,0-1 0,-1 1 0,2 0-1,-1 0 1,3 4 0,-4-7-55,0 1-1,1-1 1,0 1 0,-1-1-1,1 1 1,-1-1-1,1 0 1,-1 1 0,1-1-1,0 0 1,-1 1-1,1-1 1,0 0-1,-1 0 1,1 0 0,0 1-1,0-1 1,-1 0-1,1 0 1,0 0-1,-1 0 1,1 0 0,0-1-1,0 1 1,-1 0-1,1 0 1,0 0 0,-1-1-1,1 1 1,0 0-1,-1 0 1,1-1-1,-1 1 1,1-1 0,-1 1-1,1-1 1,0 1-1,0-1 1,22-24 51,-20 21-65,15-19-34,-11 13 6,0 1 1,0 0 0,1 1-1,0 0 1,0 0 0,13-9 0,-20 17 30,0-1 0,0 1 0,0-1 0,0 1 1,0 0-1,0 0 0,0-1 0,0 1 0,0 0 0,0 0 1,0 0-1,0 0 0,0 0 0,0 0 0,0 0 1,0 1-1,1-1 0,-1 0 0,0 1 0,0-1 1,0 0-1,-1 1 0,1-1 0,0 1 0,0-1 0,0 1 1,0 0-1,0-1 0,0 2 0,24 29 179,-13-14-93,-9-14-94,1 1-1,0-1 0,-1 0 0,1 0 0,0 0 0,1-1 0,6 4 1,-11-6-75,1 1 0,0-1 0,0 1 1,0-1-1,0 0 0,0 1 0,0-1 1,0 0-1,0 0 0,0 0 0,0 0 0,0 0 1,0 0-1,0 0 0,0 0 0,0 0 1,0 0-1,0-1 0,0 1 0,0 0 1,0-1-1,0 1 0,0 0 0,-1-1 0,1 1 1,0-1-1,0 0 0,0 1 0,-1-1 1,1 0-1,0 1 0,-1-1 0,1 0 1,0 0-1,-1 0 0,1 1 0,-1-1 0,1 0 1,-1 0-1,0 0 0,1 0 0,-1-1 1,1-1-11,-1 1 1,0-1 0,0 0-1,0 1 1,0-1 0,0 1 0,0-1-1,-1 1 1,1-1 0,-1 1 0,0-1-1,0 1 1,0-1 0,0 1-1,0 0 1,0 0 0,-3-4 0,-15-24-957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4.093"/>
    </inkml:context>
    <inkml:brush xml:id="br0">
      <inkml:brushProperty name="width" value="0.05" units="cm"/>
      <inkml:brushProperty name="height" value="0.05" units="cm"/>
    </inkml:brush>
  </inkml:definitions>
  <inkml:trace contextRef="#ctx0" brushRef="#br0">0 1 15835,'15'34'1313,"-1"18"-897,3 14-160,-12 7 288,6 9-48,3-4-48,2-5-96,3-8-344,-1-5-232,0-13-400,-7-8-104,-5-19-376,-6-10 776,-16-18-249,-8-12-191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4.570"/>
    </inkml:context>
    <inkml:brush xml:id="br0">
      <inkml:brushProperty name="width" value="0.05" units="cm"/>
      <inkml:brushProperty name="height" value="0.05" units="cm"/>
    </inkml:brush>
  </inkml:definitions>
  <inkml:trace contextRef="#ctx0" brushRef="#br0">85 552 11242,'-15'-23'705,"2"0"0,0-1 0,2 0-1,-13-39 1,22 54-481,0 1-1,0-1 1,1 0 0,0 1-1,1-1 1,0 0-1,0 0 1,1 0 0,0 1-1,1-1 1,0 1-1,0-1 1,0 1 0,1-1-1,1 1 1,-1 0 0,1 0-1,6-7 1,0 2-20,0-1 1,2 1-1,-1 1 0,2 0 1,-1 1-1,2 0 1,-1 1-1,24-13 1,-6 6-15,1 2 0,1 1 0,37-12 0,-38 17-64,0 0 0,45-4 1,-61 11-103,-1 1 1,1 0-1,-1 1 1,0 1-1,1 1 1,-1 0 0,21 6-1,-31-6-23,0 0 0,0 0 0,1 0 0,-2 0 1,1 1-1,0 0 0,0 0 0,-1 0 0,0 1 0,0-1 0,0 1 0,0 0 0,0 0 0,-1 1 0,0-1 0,0 1 1,0-1-1,0 1 0,-1 0 0,0 0 0,0 0 0,0 1 0,0-1 0,-1 0 0,0 1 0,1 8 0,-2 2 2,0 0 0,-1 0-1,-1 0 1,0-1 0,-1 1-1,0 0 1,-2-1 0,0 0-1,0 0 1,-1 0 0,-13 20-1,2-6 36,-1 0-1,-2-1 0,-1-1 1,-32 32-1,38-43-45,-25 18 0,35-30-149,-1 0 1,-1 0 0,1 0-1,0-1 1,-1 0 0,0 0 0,-12 3-1,18-6 101,0 1 0,1-1-1,-1 0 1,0 0 0,0 0 0,1 0-1,-1 0 1,0 1 0,0-1 0,1 0-1,-1-1 1,0 1 0,0 0 0,1 0-1,-1 0 1,0 0 0,0-1 0,1 1-1,-1 0 1,0-1 0,1 1 0,-1 0-1,-1-2 1,2 2 25,0-1 1,-1 0-1,1 0 0,0 1 0,0-1 1,-1 0-1,1 0 0,0 0 0,0 1 1,0-1-1,0 0 0,0 0 0,0 0 1,0 1-1,1-1 0,-1 0 0,0 0 1,1-1-1,2-5-81,0 0 1,0 0 0,1 0-1,5-7 1,32-43-637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5.149"/>
    </inkml:context>
    <inkml:brush xml:id="br0">
      <inkml:brushProperty name="width" value="0.05" units="cm"/>
      <inkml:brushProperty name="height" value="0.05" units="cm"/>
    </inkml:brush>
  </inkml:definitions>
  <inkml:trace contextRef="#ctx0" brushRef="#br0">112 0 16227,'-27'67'1823,"-39"122"1109,61-168-2765,0 0 1,2 0-1,0 0 0,1 0 1,2 1-1,0-1 0,4 28 1,-2-40-148,0 1 0,1 0 1,0-1-1,0 0 0,1 0 1,1 0-1,-1 0 0,1-1 1,1 1-1,-1-1 0,12 11 1,-15-16-21,1 0-1,0 0 1,1 0 0,-1 0-1,0-1 1,1 1 0,0-1 0,-1 0-1,1 0 1,0 0 0,0-1-1,0 1 1,0-1 0,1 0 0,-1 0-1,0-1 1,0 1 0,1-1 0,-1 0-1,0 0 1,0 0 0,1-1-1,-1 1 1,0-1 0,0 0 0,1 0-1,-1-1 1,6-2 0,-6 1 2,0 0 1,0 0 0,0 0-1,0 0 1,-1-1 0,1 0-1,-1 0 1,0 0 0,0 0-1,0 0 1,3-8 0,-4 9 7,0-1 1,-1 0 0,1 1-1,-1-1 1,0 0 0,0 0-1,0 0 1,0 1 0,-1-1-1,1 0 1,-1 0 0,0 0-1,-1 0 1,1 0 0,-2-6 0,2 10-10,0 0 1,0-1 0,0 1 0,0 0 0,0 0 0,0-1 0,0 1 0,0 0 0,0-1-1,0 1 1,0 0 0,0 0 0,-1-1 0,1 1 0,0 0 0,0 0 0,0 0 0,-1-1 0,1 1-1,0 0 1,0 0 0,0 0 0,-1-1 0,1 1 0,0 0 0,0 0 0,-1 0 0,1 0-1,0 0 1,-1 0 0,1 0 0,0-1 0,0 1 0,-1 0 0,1 0 0,-1 0 0,-6 10 39,-2 17 13,9-24-51,0 0-1,-1 0 1,1 0-1,1 0 1,-1 1 0,0-1-1,1 0 1,0 0 0,-1 0-1,1 0 1,0 0 0,1 0-1,-1-1 1,0 1-1,1 0 1,0 0 0,-1-1-1,1 1 1,0-1 0,0 0-1,1 1 1,-1-1 0,0 0-1,1 0 1,-1-1-1,1 1 1,0 0 0,-1-1-1,1 0 1,0 1 0,3 0-1,1-1-1,0 1 0,1-1 0,-1 0 0,0-1 0,0 1 0,0-2 0,1 1-1,-1-1 1,0 0 0,0 0 0,0-1 0,12-4 0,-7 1 6,0-1-1,0 0 1,0-1 0,-1 0 0,0 0-1,-1-2 1,1 1 0,-2-1 0,1 0-1,-1-1 1,-1-1 0,0 1 0,0-1-1,-1 0 1,0-1 0,5-13 0,-12 24-7,1 1 1,-1-1 0,1 0 0,-1 0 0,0 0 0,1 0 0,-1 0-1,0 0 1,0 0 0,1 0 0,-1 0 0,0 0 0,0 0-1,0 0 1,-1 0 0,1 0 0,0 0 0,0-1 0,-1 2-1,0 1 1,1-1-1,-1 0 1,1 1-1,-1-1 1,0 1-1,1-1 1,-1 1-1,1-1 1,0 1-1,-1-1 1,1 1-1,-1-1 1,1 1-1,0 0 1,-1-1-1,1 1 1,0-1-1,0 1 1,-1 0-1,1-1 1,0 1-1,0 1 1,-1 0-3,-13 44-7,14-43 11,-1-1 0,1 1 0,-1 0 0,1-1 0,0 1 0,0-1 0,0 1 0,1 0 0,-1-1 0,0 1 0,1-1 0,0 1 0,-1-1 0,1 1 0,3 4 0,-4-7-2,1 1 0,-1 0 1,1-1-1,-1 1 0,1-1 0,0 1 0,-1-1 1,1 1-1,-1-1 0,1 0 0,0 1 1,0-1-1,-1 0 0,1 1 0,0-1 0,0 0 1,-1 0-1,1 0 0,0 0 0,0 0 0,0 0 1,-1 0-1,2 0 0,21-9 17,16-23 12,-36 29-29,27-30 17,-23 24-16,1 0-1,0 1 1,10-8 0,-18 15-1,0 1-1,1 0 1,-1-1 0,0 1 0,0 0 0,1 0 0,-1-1 0,0 1 0,1 0 0,-1 0 0,0-1-1,1 1 1,-1 0 0,0 0 0,1 0 0,-1 0 0,1 0 0,-1 0 0,0 0 0,1 0 0,-1 0-1,1 0 1,-1 0 0,0 0 0,1 0 0,-1 0 0,1 0 0,-1 0 0,0 0 0,1 0 0,-1 0-1,1 0 1,-1 1 0,0-1 0,1 0 0,-1 0 0,0 1 0,0-1 0,1 0 0,-1 0 0,0 1-1,1-1 1,-1 0 0,0 1 0,0-1 0,0 0 0,1 1 0,-1-1 0,0 0 0,0 1 0,0-1-1,0 1 1,0-1 0,1 0 0,-1 1 0,0 0 0,1 28 14,-1-23-10,4 69 176,3 1 1,19 81 0,-9-53-83,-10-64-80,-2 0 1,-1 1-1,-3 0 1,-1-1-1,-7 55 0,5-87 19,0 0 0,0 0 0,-1 0-1,0-1 1,0 1 0,-7 10 0,9-17-19,0 1-1,0 0 1,-1-1 0,1 1 0,0 0 0,-1-1-1,0 0 1,1 1 0,-1-1 0,0 0 0,0 0 0,-3 2-1,3-3-5,1 0 0,0 1 0,-1-1-1,1 0 1,0 0 0,-1 0 0,1 0 0,0 0-1,-1-1 1,1 1 0,-1 0 0,1-1 0,0 1-1,0-1 1,-1 1 0,1-1 0,0 1-1,0-1 1,0 0 0,-1 0 0,-1-1 0,-1-2-17,0 0 1,0-1 0,1 1 0,-1-1 0,1 1-1,0-1 1,0 0 0,1 0 0,-4-9-1,-14-52-456,19 61 411,-8-35-737,1 0 0,3-1 0,-1-61 1,6 74 358,1 0 0,2 1 1,1 0-1,1-1 0,1 1 1,11-29-1,10-3-472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5.621"/>
    </inkml:context>
    <inkml:brush xml:id="br0">
      <inkml:brushProperty name="width" value="0.05" units="cm"/>
      <inkml:brushProperty name="height" value="0.05" units="cm"/>
    </inkml:brush>
  </inkml:definitions>
  <inkml:trace contextRef="#ctx0" brushRef="#br0">254 5 17604,'-1'0'103,"1"0"0,0-1 0,-1 1 0,1-1 0,-1 1 0,1 0 0,-1-1 0,1 1 0,-1 0 0,1-1 0,-1 1 0,1 0 0,-1 0 0,0 0 0,1-1 0,-1 1 1,1 0-1,-1 0 0,0 0 0,1 0 0,-1 0 0,1 0 0,-1 0 0,1 0 0,-2 1 0,-20 0 473,-10 4 991,-36 11 0,53-12-1434,1 0 0,0 1 0,0 1 0,-24 15 1,36-20-162,1-1 0,-1 1 0,1 0 0,-1 0 0,1 0 0,0 0 1,0 0-1,-1 1 0,1-1 0,0 0 0,0 1 0,0-1 0,0 0 0,0 1 1,1-1-1,-1 1 0,0-1 0,0 3 0,2-3-18,-1 0-1,0 0 1,1 0 0,-1 0-1,1 0 1,0 0 0,-1-1-1,1 1 1,0 0 0,-1 0-1,1-1 1,0 1 0,0 0-1,0-1 1,-1 1-1,1-1 1,0 1 0,0-1-1,0 1 1,0-1 0,0 0-1,0 1 1,0-1 0,0 0-1,0 0 1,0 0 0,0 0-1,2 0 1,70 9-1777,-57-8 1574,1 0 0,0 1 0,-1 1 0,0 1 0,1 0 0,20 9 0,-35-12 257,0-1-1,0 1 1,0 0 0,0 0 0,0 0-1,-1 0 1,1 1 0,0-1 0,-1 0 0,1 1-1,0 0 1,-1-1 0,0 1 0,1 0-1,-1-1 1,0 1 0,0 0 0,0 0 0,0 0-1,0 0 1,0 0 0,-1 0 0,1 0-1,-1 1 1,1-1 0,-1 0 0,0 0-1,0 4 1,-1-2 41,0 0-1,-1 0 0,1-1 1,-1 1-1,0 0 0,0-1 1,0 1-1,-1-1 0,1 0 1,-1 0-1,0 1 1,0-2-1,0 1 0,-5 3 1,0 1 68,-1-1-1,-17 10 1,22-14-181,1 0 0,-1-1 0,0 0-1,1 1 1,-1-1 0,0 0 0,0-1 0,0 1-1,1-1 1,-1 0 0,-5 0 0,8 0 54,0 0 1,1 0 0,-1-1 0,0 1 0,1 0 0,-1 0 0,0-1 0,1 1 0,-1 0 0,0-1 0,1 1 0,-1-1 0,1 1 0,-1-1 0,1 1 0,-1-1 0,1 1-1,-1-1 1,1 0 0,0 1 0,-1-1 0,1 1 0,0-1 0,-1 0 0,1 0 0,0 1 0,0-1 0,0 0 0,0 1 0,0-1 0,0 0 0,0 0 0,0 1-1,0-1 1,0 0 0,0 1 0,0-1 0,0 0 0,0 1 0,1-1 0,-1 0 0,0 0 0,1 0 0,12-30-314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6.039"/>
    </inkml:context>
    <inkml:brush xml:id="br0">
      <inkml:brushProperty name="width" value="0.05" units="cm"/>
      <inkml:brushProperty name="height" value="0.05" units="cm"/>
    </inkml:brush>
  </inkml:definitions>
  <inkml:trace contextRef="#ctx0" brushRef="#br0">31 0 19580,'-3'20'1617,"-6"8"-1217,1 0-168,2 4 424,1 1-272,5-3-624,3-6-496,5-8 640,-1-9-200,1-15-144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6.496"/>
    </inkml:context>
    <inkml:brush xml:id="br0">
      <inkml:brushProperty name="width" value="0.05" units="cm"/>
      <inkml:brushProperty name="height" value="0.05" units="cm"/>
    </inkml:brush>
  </inkml:definitions>
  <inkml:trace contextRef="#ctx0" brushRef="#br0">132 75 15083,'7'-3'548,"-2"0"-162,1 0-1,-1 0 1,0 0 0,1-1 0,-1 1-1,-1-1 1,1 0 0,4-6 0,-7 4 1333,-7 7-567,-12 7-116,4 1-946,-1 1 0,1 1-1,0 0 1,1 0 0,1 2-1,0-1 1,0 1 0,1 1-1,1 0 1,0 0 0,1 1-1,1 0 1,0 0 0,1 1 0,-6 22-1,11-33-87,0 0-1,1 0 0,0-1 0,0 1 1,0 0-1,0 0 0,1 0 1,0 0-1,0-1 0,3 10 1,-3-13-1,-1 1 1,1-1 0,0 0 0,-1 0-1,1 1 1,0-1 0,0 0 0,0 0-1,0 0 1,0 0 0,0 0 0,0 0-1,0 0 1,1-1 0,-1 1 0,0 0-1,0-1 1,1 1 0,-1-1 0,0 1-1,1-1 1,-1 0 0,1 1 0,-1-1-1,0 0 1,1 0 0,-1 0 0,1 0-1,-1 0 1,1 0 0,-1-1 0,0 1-1,1 0 1,-1-1 0,1 1 0,-1-1-1,0 1 1,0-1 0,1 0 0,-1 1-1,2-2 1,2-2 5,1 1-1,-1-1 1,0 0 0,0 0-1,-1-1 1,1 0-1,-1 1 1,0-1 0,0-1-1,0 1 1,-1 0-1,0-1 1,0 0 0,0 0-1,-1 0 1,0 0-1,0 0 1,-1 0 0,1-1-1,-1 1 1,-1-1-1,1-11 1,-1 8-38,0 0 0,-1 1 0,0-1 0,0 0 0,-1 0 1,-1 1-1,0-1 0,0 1 0,0 0 0,-1 0 0,-1 0 0,0 1 0,0-1 0,-9-10 0,0 6-1061,0 1-1,-1 1 0,-22-13 1,64 28 421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6.929"/>
    </inkml:context>
    <inkml:brush xml:id="br0">
      <inkml:brushProperty name="width" value="0.05" units="cm"/>
      <inkml:brushProperty name="height" value="0.05" units="cm"/>
    </inkml:brush>
  </inkml:definitions>
  <inkml:trace contextRef="#ctx0" brushRef="#br0">61 3 18996,'0'0'26,"0"0"1,0 0-1,0 0 1,0 0-1,0 0 0,0 0 1,0-1-1,0 1 1,0 0-1,0 0 0,0 0 1,0 0-1,0 0 0,0 0 1,0 0-1,-1 0 1,1 0-1,0-1 0,0 1 1,0 0-1,0 0 1,0 0-1,0 0 0,0 0 1,0 0-1,0 0 1,0 0-1,0 0 0,0 0 1,0 0-1,-1 0 0,1 0 1,0-1-1,0 1 1,0 0-1,0 0 0,0 0 1,0 0-1,0 0 1,0 0-1,0 0 0,-1 0 1,1 0-1,0 0 1,0 0-1,0 0 0,0 0 1,0 0-1,0 0 0,0 0 1,0 1-1,0-1 1,-1 0-1,1 0 0,0 0 1,0 0-1,0 0 1,-6 8 412,-5 14-146,2 4 66,2-1-1,0 1 0,2 1 1,0-1-1,0 30 1,4-35-310,1 1 1,1 0-1,1 0 0,1 0 1,0-1-1,12 36 1,-12-49-12,0 0 0,0-1 0,0 0 0,7 10 0,-9-16-9,0 1 1,0-1 0,0 1 0,0-1 0,1 1 0,-1-1 0,0 0 0,1 0 0,-1 0 0,1 1 0,-1-2-1,1 1 1,0 0 0,-1 0 0,1 0 0,0-1 0,0 1 0,-1-1 0,1 1 0,0-1 0,0 0 0,0 0-1,-1 0 1,5 0 0,-2-1 41,0 0 0,1-1 0,-1 1-1,0-1 1,0 0 0,0 0 0,0 0-1,-1-1 1,1 1 0,3-4 0,32-34 419,-33 33-404,34-37 271,-2-2 1,-3-2-1,-1 0 0,27-55 0,-49 76-374,-11 21-111,-4 5 18,-3 7-161,1 3-179,1 0 0,0 1-1,0-1 1,1 1-1,0 0 1,-1 12 0,-5 13-1065,-13 33-251,11-41 743</inkml:trace>
  <inkml:trace contextRef="#ctx0" brushRef="#br0" timeOffset="1">290 297 16940,'6'4'1456,"-3"6"-1040,-1 0-160,4 5 640,0 2-256,5 2-312,1 1-111,-1-3-89,2 1-72,2 1-144,-1-2-217,-4-1-519,3-4 712,-6-5-104,7-2-96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8.156"/>
    </inkml:context>
    <inkml:brush xml:id="br0">
      <inkml:brushProperty name="width" value="0.05" units="cm"/>
      <inkml:brushProperty name="height" value="0.05" units="cm"/>
    </inkml:brush>
  </inkml:definitions>
  <inkml:trace contextRef="#ctx0" brushRef="#br0">9 524 16492,'-3'13'4955,"-2"22"-2770,5-20-1945,0-1 0,1 1 0,5 21 0,-5-31-224,0 0 1,0 0 0,0 0-1,1 0 1,0 0 0,0-1-1,0 1 1,1-1 0,0 0 0,0 1-1,0-1 1,0 0 0,7 6-1,-10-10-14,1 1 0,-1-1 0,1 0 0,-1 0 0,1 1 0,0-1 0,-1 0 0,1 0 0,-1 1 0,1-1 0,0 0 0,-1 0 0,1 0-1,0 0 1,-1 0 0,1 0 0,-1 0 0,1 0 0,0 0 0,-1 0 0,1 0 0,0 0 0,-1-1 0,1 1 0,-1 0 0,1 0 0,-1-1 0,1 1 0,0 0 0,-1-1-1,1 1 1,-1-1 0,0 1 0,1 0 0,-1-1 0,1 1 0,-1-1 0,0 1 0,1-1 0,-1 0 0,0 1 0,1-1 0,-1 1 0,0-2 0,10-29 38,-5-9-25,-2 0 1,-2-54-1,-1 56-230,0 38 190,0 0 0,0-1 0,0 1 0,0-1 0,0 1 0,0 0 0,0-1 0,1 1-1,-1-1 1,0 1 0,0 0 0,0-1 0,1 1 0,-1 0 0,0-1 0,0 1 0,1 0 0,-1 0 0,0-1 0,1 1 0,-1 0 0,0 0 0,1 0 0,-1-1 0,0 1 0,1 0-1,-1 0 1,1 0 0,-1 0 0,0 0 0,1 0 0,-1-1 0,1 1 0,-1 0 0,0 0 0,1 1 0,-1-1 0,1 0 0,-1 0 0,0 0 0,1 0 0,-1 0 0,1 0 0,-1 0-1,0 1 1,1-1 0,-1 0 0,0 0 0,1 0 0,-1 1 0,0-1 0,1 1 0,27 14-1151,-22-11 677,6 2-93,-1 0-1,1-2 1,0 1 0,0-1 0,0-1 0,1 0 0,-1-1 0,17 1 0,-21-2 398,0-1 0,0 0 0,0-1 0,-1 1 0,1-2 0,0 1 0,0-1 0,-1 0 0,1-1 0,-1 1 0,0-1 0,0-1 0,0 0 0,10-7 0,-15 10 263,0 0 0,-1-1-1,1 1 1,-1-1 0,1 1 0,-1-1 0,0 0 0,1 0 0,-1 1 0,0-1 0,0 0 0,-1 0 0,1 0 0,0 0 0,0 0 0,-1 0 0,0 0 0,1-4 0,-1 5 15,0 0 0,-1 0 0,1 0 0,0 0 0,-1-1 0,1 1 0,-1 0 0,0 0 0,1 0 0,-1 0 0,0 0 0,1 0 0,-1 1 0,0-1 0,0 0 0,0 0 0,0 1 0,0-1 0,0 0 0,0 1 0,0-1 0,0 1 0,0-1 0,0 1 0,0-1 0,0 1 0,0 0 0,-1 0 0,1-1 0,0 1 0,0 0 0,0 0 0,-1 0 0,1 1 0,-1-1 0,-4 0 162,1 1 0,0 0 0,-1 0 0,1 0 0,0 0 0,0 1 0,0 0 0,0 0 0,0 0 0,0 1 0,1 0 0,-1-1 0,-7 8 0,7-6-103,0 0 0,1 1 0,0-1 0,0 1 0,0 0 1,0 0-1,1 0 0,-1 1 0,2-1 0,-1 1 0,-3 10 0,5-15-120,1 1-1,-1 0 1,1 0-1,-1 0 1,1-1-1,0 1 1,0 0 0,0 0-1,0 0 1,0 0-1,1-1 1,-1 1-1,0 0 1,1 0 0,-1-1-1,1 1 1,0 0-1,0-1 1,-1 1 0,1 0-1,2 1 1,-1-1-16,-1-1-1,1 1 1,0-1 0,0 0 0,0 1-1,0-1 1,0 0 0,0 0 0,1-1 0,-1 1-1,0 0 1,0-1 0,1 1 0,3-1-1,0 1-49,1-1-1,-1 0 0,1 0 0,0-1 0,-1 0 0,1 0 0,-1-1 1,0 0-1,1 0 0,9-5 0,-7 2-188,-1-1-1,-1 0 1,1 0 0,-1-1-1,0 0 1,0 0 0,-1-1-1,0 1 1,-1-1 0,0-1-1,0 1 1,0-1 0,6-18-1,-13 32 207,1-1-1,0 0 0,1 1 0,-1-1 1,1 1-1,0-1 0,0 1 0,0-1 1,0 1-1,1-1 0,0 1 0,0-1 1,0 0-1,1 0 0,2 8 0,-2-10 57,-1 1 0,1-1 1,0 1-1,-1-1 0,1 0 0,0 0 0,0 0 0,1 0 0,-1 0 0,0 0 0,1 0 0,-1-1 0,1 1 0,-1-1 0,1 0 1,0 0-1,-1 0 0,1 0 0,0 0 0,0 0 0,0-1 0,0 0 0,0 1 0,0-1 0,0 0 0,5-1 0,2-1-7,-1 0 0,1-1 0,-1 0 0,0 0 0,1-1 0,-2 0 0,1 0-1,0-1 1,-1-1 0,0 1 0,0-1 0,0-1 0,-1 1 0,10-13 0,3-4-67,-2 0-1,-1-2 1,22-40 0,-16 24-195,24-69 0,-40 92 284,-1-1 0,0 0 0,-2-1 0,0 1 0,-2-1 0,1-23 0,-3 40-26,0 1 0,0-1 0,0 1-1,-1 0 1,1-1 0,-1 1 0,1 0-1,-1-1 1,0 1 0,-2-4-1,3 5 2,-1 0-1,1 1 0,-1-1 0,0 1 0,1-1 0,-1 1 0,1-1 0,-1 1 0,0-1 1,1 1-1,-1-1 0,0 1 0,0 0 0,1-1 0,-1 1 0,0 0 0,0 0 1,0-1-1,1 1 0,-1 0 0,-2 0 0,1 1 32,-1-1 0,1 1 0,-1 0 0,1 0 0,-1 0 0,1 0 0,0 1 0,-1-1 0,1 0 0,0 1 0,0 0 0,0-1 0,0 1 0,0 0 0,1 0 0,-1 0 0,-2 5 0,-7 10 97,1 0 0,1 1 1,1 1-1,0 0 0,1 0 0,-7 36 1,8-27-133,2-1 1,1 1-1,2 0 0,2 40 1,0-50-38,2-1 0,7 31 0,-8-41 8,0 0 0,1-1-1,-1 1 1,1-1 0,1 1-1,-1-1 1,1-1 0,0 1-1,7 8 1,-9-13 11,-1 1 1,0-1-1,1 0 0,-1 1 1,1-1-1,-1 0 0,1 0 1,-1 0-1,1-1 1,0 1-1,-1 0 0,1-1 1,0 1-1,0-1 0,0 1 1,-1-1-1,1 0 0,2 0 1,-2 0 10,-1 0 0,0-1 0,1 1 0,-1-1 0,0 1 0,1-1 0,-1 0 0,0 1 0,0-1 0,1 0 0,-1 0 0,0 0 0,0 0 0,0 0 0,0 0 0,0 0 0,-1 0 0,2-2 0,1-3 49,0 0 1,0-1-1,0 1 0,-1-1 1,0 1-1,0-1 0,1-12 1,1-60 339,-4 79-399,0-1 0,1 1 0,-1-1-1,0 1 1,0-1 0,0 1 0,1 0 0,-1-1-1,0 1 1,0-1 0,1 1 0,-1 0-1,0-1 1,1 1 0,-1 0 0,0 0 0,1-1-1,-1 1 1,1 0 0,-1 0 0,1-1-1,-1 1 1,0 0 0,1 0 0,-1 0-1,1 0 1,-1 0 0,1 0 0,-1 0 0,1 0-1,-1 0 1,1 0 0,-1 0 0,0 0-1,1 0 1,-1 0 0,1 0 0,-1 0-1,1 0 1,-1 1 0,1-1 0,-1 0 0,1 1-1,29 10-51,-15-5 24,1-1-11,-1-1-1,2-1 1,-1-1-1,0-1 1,0 0-1,1-1 1,-1 0-1,28-5 1,-36 4 24,0-1 0,0 1 0,-1-1 0,1-1 0,0 0 0,-1 0 0,1 0 0,-1-1 0,0 0 0,0-1 0,-1 1 0,1-1 0,-1-1 0,0 1 0,-1-1 0,1 0 0,-1 0 0,0 0 0,5-9 0,-9 11 13,1 1 0,-1-1 0,1 1 0,-1-1 0,0 1 0,0-1 0,-1 0 0,1 1 0,-1-1 0,0 0 0,0 0 0,0 1 0,-1-1 0,1 0 0,-1 1 0,0-1 0,0 0 0,0 1 0,0-1 0,-3-4 0,3 6 10,0 0-1,-1 0 1,1 0 0,-1 0 0,1 1-1,-1-1 1,0 0 0,0 1-1,0-1 1,0 1 0,0 0 0,0 0-1,0 0 1,-1 0 0,1 0 0,0 0-1,0 0 1,-1 1 0,1-1-1,-1 1 1,1-1 0,0 1 0,-1 0-1,1 0 1,-1 0 0,1 1 0,-1-1-1,1 1 1,0-1 0,-1 1 0,-2 1-1,2-1 14,0 0 0,0 0-1,0 1 1,0 0 0,0 0 0,1 0-1,-1 0 1,0 0 0,1 0 0,-1 1-1,1-1 1,0 1 0,0-1 0,0 1-1,0 0 1,1 0 0,-1 0 0,1 0-1,-1 0 1,1 0 0,0 1-1,0-1 1,1 0 0,-1 4 0,0-3 0,1 0 1,-1 0 0,1 0 0,0 0-1,1 0 1,-1 0 0,1 0-1,0 0 1,0 0 0,0 0-1,0-1 1,1 1 0,-1 0 0,1-1-1,0 1 1,0-1 0,0 1-1,1-1 1,-1 0 0,4 3-1,1-1-30,-1 0-1,1 0 0,1-1 0,-1 0 0,0-1 1,1 0-1,0 0 0,0 0 0,0-1 0,0 0 0,0-1 1,0 0-1,11 0 0,1 0-105,0-1 1,0-1-1,0-1 1,26-7-1,68-28 40,-114 37 123,1 1 1,0-1-1,0 1 1,0-1-1,0 1 0,-1-1 1,1 1-1,0 0 1,0 0-1,-1-1 0,1 1 1,-1 0-1,1 0 1,0 0-1,-1 0 0,0-1 1,1 1-1,-1 0 1,1 1-1,8 12 332,-5-11-376,0-1 1,0 1-1,0-1 1,0 0-1,1 0 1,-1-1-1,0 0 1,1 1-1,0-1 1,-1-1-1,1 1 1,-1-1-1,1 0 1,5 0-1,1-1-313,1 0 1,-1 0-1,0-1 0,21-7 1,-23 6 205,-1 0 0,1-1 0,-1 0 0,-1-1-1,1 0 1,7-6 0,5-11-386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8.632"/>
    </inkml:context>
    <inkml:brush xml:id="br0">
      <inkml:brushProperty name="width" value="0.05" units="cm"/>
      <inkml:brushProperty name="height" value="0.05" units="cm"/>
    </inkml:brush>
  </inkml:definitions>
  <inkml:trace contextRef="#ctx0" brushRef="#br0">1 46 23421,'10'2'1736,"-5"-4"-1672,3-8-272,-3 2-40,2-2 376,1 1-424,-3 0-120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3:49.244"/>
    </inkml:context>
    <inkml:brush xml:id="br0">
      <inkml:brushProperty name="width" value="0.05" units="cm"/>
      <inkml:brushProperty name="height" value="0.05" units="cm"/>
    </inkml:brush>
  </inkml:definitions>
  <inkml:trace contextRef="#ctx0" brushRef="#br0">312 840 18644,'-311'75'72,"507"-117"-16,191-61 24,18-8 96,-7 10 16,-15 3 72,-19 5-8,-12 0 32,-22 7-24,-55 20-16,-21 9-8,-64 21-280,-29 10-128,-62 23-520,-26 9 24,-51 17 464,-17 3-144,-18-9-144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0:05.207"/>
    </inkml:context>
    <inkml:brush xml:id="br0">
      <inkml:brushProperty name="width" value="0.05" units="cm"/>
      <inkml:brushProperty name="height" value="0.05" units="cm"/>
    </inkml:brush>
  </inkml:definitions>
  <inkml:trace contextRef="#ctx0" brushRef="#br0">1 35 22421,'0'8'1584,"10"-6"-1584,6-5-792,4-9 1296,-2 1-360,0-8-376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4:04.217"/>
    </inkml:context>
    <inkml:brush xml:id="br0">
      <inkml:brushProperty name="width" value="0.05" units="cm"/>
      <inkml:brushProperty name="height" value="0.05" units="cm"/>
    </inkml:brush>
  </inkml:definitions>
  <inkml:trace contextRef="#ctx0" brushRef="#br0">0 225 12723,'88'-11'434,"160"-41"0,-160 30-612,151-17 0,-139 36 256,1 4 1,113 17-1,18 1 114,194-22-117,0-26 26,154-4-24,33 29-70,168-5 2,-242-16 14,470-8 207,-385 81 217,-375-22-157,-227-23-271,47 4-6,-1-2 1,121-9 0,-183 4-27,-1-1 1,0 0 0,0 0 0,0 0-1,0-1 1,0 0 0,-1 0 0,1 0-1,0 0 1,-1-1 0,0 0 0,1 0-1,-1 0 1,0 0 0,-1-1 0,5-4-1,7-15-52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4:48.693"/>
    </inkml:context>
    <inkml:brush xml:id="br0">
      <inkml:brushProperty name="width" value="0.05" units="cm"/>
      <inkml:brushProperty name="height" value="0.05" units="cm"/>
    </inkml:brush>
  </inkml:definitions>
  <inkml:trace contextRef="#ctx0" brushRef="#br0">0 29 13635,'19'1'139,"-1"1"0,0 0-1,0 2 1,0 0 0,-1 1 0,1 0 0,26 14-1,23 5-80,64 17 211,223 38 0,-114-50 19,408-4 0,244-66-367,-709 30 19,198-14-85,626-30-87,-293 37 272,1035-46 52,-1595 56-78,64-4-304,-205 11 225,0-1 0,0 0 0,0 0 0,-1-2 0,21-7 0,-12-2-63</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5:02.126"/>
    </inkml:context>
    <inkml:brush xml:id="br0">
      <inkml:brushProperty name="width" value="0.05" units="cm"/>
      <inkml:brushProperty name="height" value="0.05" units="cm"/>
    </inkml:brush>
  </inkml:definitions>
  <inkml:trace contextRef="#ctx0" brushRef="#br0">0 54 12403,'1'-2'59,"0"1"1,0 0 0,0 0 0,0 0-1,1 0 1,-1 1 0,0-1 0,0 0 0,1 0-1,-1 1 1,0-1 0,1 1 0,-1-1-1,0 1 1,1-1 0,-1 1 0,3 0-1,32-4-295,-20 3 233,43-6-491,97 2 1,-128 6 558,0 2 0,-1 0 0,1 2 0,-1 1 1,45 16-1,27 18 523,129 45 17,-140-61-517,2-4 0,111 9 1,189-1 128,-109-11-77,2234 20 29,-715-189-174,-1735 144 8,1357-139 167,-496 111 0,-846 36-182,0 4 0,99 17 1,-179-21 8,0 0 1,0 0-1,0 0 1,0 0 0,0 0-1,0-1 1,0 1-1,0 0 1,0 0-1,0 0 1,0 0-1,0 0 1,0 0-1,0 0 1,0 0-1,0 0 1,0 0 0,0 0-1,0 0 1,0 0-1,0-1 1,0 1-1,0 0 1,1 0-1,-1 0 1,0 0-1,0 0 1,0 0-1,0 0 1,0 0-1,0 0 1,0 0 0,0 0-1,0 0 1,0 0-1,0 0 1,0 0-1,0 0 1,0 0-1,0 0 1,1 0-1,-1 0 1,0 0-1,0 0 1,0 0 0,0 0-1,0 0 1,0 0-1,0 0 1,0 0-1,0 0 1,0 0-1,0 0 1,0 0-1,0 0 1,1 0-1,-1 0 1,0 0-1,0 0 1,0 0 0,0 0-1,0 0 1,0 0-1,-6-5 6,2 2-24,-11-12-26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5:49.372"/>
    </inkml:context>
    <inkml:brush xml:id="br0">
      <inkml:brushProperty name="width" value="0.05" units="cm"/>
      <inkml:brushProperty name="height" value="0.05" units="cm"/>
    </inkml:brush>
  </inkml:definitions>
  <inkml:trace contextRef="#ctx0" brushRef="#br0">6679 484 11282,'-690'-182'1847,"246"37"-1880,301 106-126,-170-25 1,-378 10 25,-4 60 666,-1229 130-212,1028 8-427,813-127 79,-495 121-191,560-132 216,0 0-1,0 1 1,1 1-1,0 1 0,-22 15 1,32-19 1,0 0 0,0 1 0,1 0 0,0 0 0,0 1 0,1 0 0,0 0 0,0 0 1,0 0-1,1 1 0,0 0 0,1 0 0,-1 0 0,-1 9 0,0 8-38,0 1-1,2-1 1,1 1 0,1 0-1,1-1 1,2 1 0,8 48-1,-2-34-98,3 0-1,1 0 0,2-1 1,22 44-1,-16-45-40,2 0 0,2-1 1,2-1-1,0-2 0,51 50 0,-27-37-123,3-1-1,105 69 1,-106-83 57,111 48 0,65 5-194,-124-53 184,2-4 0,214 26 0,225-25-183,70-41 144,5-25-147,-223 12 96,20 0-14,656-35-280,0 30 584,-265 0 478,-627 12-352,-1-8 0,250-69 0,-362 74 12,0-4 1,-2-2 0,93-52-1,-146 72 112,0-1-1,-1 0 1,0-1-1,0-1 1,-1 0-1,18-20 1,-25 26-47,-1-1 0,0 1-1,0-1 1,-1 0 0,1 0 0,-1 0 0,0 0 0,-1 0 0,1-1-1,-1 1 1,0 0 0,0-1 0,-1 1 0,1-1 0,-1 1 0,0-1-1,-1 1 1,1 0 0,-1-1 0,0 1 0,-4-9 0,-1-2 176,-1 0 1,0 1 0,-2 0 0,1 1-1,-21-25 1,-62-63 55,61 71-344,-27-30-40,-124-136-20,81 75-9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6:03.932"/>
    </inkml:context>
    <inkml:brush xml:id="br0">
      <inkml:brushProperty name="width" value="0.05" units="cm"/>
      <inkml:brushProperty name="height" value="0.05" units="cm"/>
    </inkml:brush>
  </inkml:definitions>
  <inkml:trace contextRef="#ctx0" brushRef="#br0">1 88 4761,'366'59'2754,"120"15"133,157-27-1774,4-41-549,188-48-319,-2-38-274,255-18-162,-195 60 265,0 24 464,-789 12-454,218 2 200,-222 5-165,124 22 0,-213-24-123,1-1 1,-1 0-1,0-1 1,1-1-1,-1 1 1,1-2-1,-1 1 1,1-2-1,13-2 1,5-11-17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6:13.916"/>
    </inkml:context>
    <inkml:brush xml:id="br0">
      <inkml:brushProperty name="width" value="0.05" units="cm"/>
      <inkml:brushProperty name="height" value="0.05" units="cm"/>
    </inkml:brush>
  </inkml:definitions>
  <inkml:trace contextRef="#ctx0" brushRef="#br0">1 89 13411,'60'-11'235,"1"2"0,120-2 0,-142 9-165,454 6-199,2 23-435,11 1-33,1890-37 1117,-1518-18-395,506-18 37,-690 26 622,-676 19-761,37-4-1,-42 0-15,-14-3-7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6:42.679"/>
    </inkml:context>
    <inkml:brush xml:id="br0">
      <inkml:brushProperty name="width" value="0.05" units="cm"/>
      <inkml:brushProperty name="height" value="0.05" units="cm"/>
    </inkml:brush>
  </inkml:definitions>
  <inkml:trace contextRef="#ctx0" brushRef="#br0">1 324 11739,'1'0'50,"0"0"0,0 1 0,1-1 0,-1 0 0,0 0 0,0 0 0,1 0 1,-1 0-1,0-1 0,1 1 0,-1 0 0,0-1 0,0 1 0,2-1 1,-1 0 27,100-30-205,-70 20 112,1 1 0,-1 2 1,67-9-1,326 10 73,-230 7-28,454 39 213,-303-10-125,-19-6 14,517 29 17,-437-42-96,670-71 0,-165-88 21,-474 68-45,-427 80-29,127-24 14,193-8 0,-318 34 18,1 0 1,-1 1 0,0 0-1,0 1 1,0 0 0,0 1-1,12 6 1,-24-10-29,-1 1 0,1-1 1,-1 0-1,1 1 0,0-1 0,-1 0 1,1 0-1,-1 1 0,1-1 0,0 0 1,0 0-1,-1 0 0,1 0 0,0 0 0,-1 0 1,1 0-1,0 0 0,-1 0 0,1 0 1,0 0-1,-1 0 0,1 0 0,0-1 1,-1 1-1,1 0 0,-1-1 0,1 1 1,0 0-1,-1-1 0,1 1 0,0-1 1,-1-1-4,-1 0 0,0 1 0,1-1 0,-1 1 1,0-1-1,0 0 0,0 1 0,0 0 0,0-1 1,-1 1-1,1 0 0,0-1 0,-1 1 1,1 0-1,0 0 0,-1 0 0,0 0 0,-1 0 1,-57-38 31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6:46.057"/>
    </inkml:context>
    <inkml:brush xml:id="br0">
      <inkml:brushProperty name="width" value="0.05" units="cm"/>
      <inkml:brushProperty name="height" value="0.05" units="cm"/>
    </inkml:brush>
  </inkml:definitions>
  <inkml:trace contextRef="#ctx0" brushRef="#br0">1 310 11154,'5'2'52,"0"1"0,0-1-1,0-1 1,1 1 0,-1-1 0,1 0-1,-1 0 1,1-1 0,-1 1-1,1-1 1,-1-1 0,8 0-1,12-2-138,34-11-1,-40 10 117,233-64-247,49-11 6,-35 27 76,425-26 0,275 57 619,-66 50 292,56-1-300,-218-33-402,-4-37-125,-625 29 35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6:52.594"/>
    </inkml:context>
    <inkml:brush xml:id="br0">
      <inkml:brushProperty name="width" value="0.05" units="cm"/>
      <inkml:brushProperty name="height" value="0.05" units="cm"/>
    </inkml:brush>
  </inkml:definitions>
  <inkml:trace contextRef="#ctx0" brushRef="#br0">1 33 6153,'151'32'2903,"233"18"1,160-28-1887,170-33-899,142 3-76,-290 35 4,209 3 75,-562-32-86,345-47 0,-503 41-38,397-76-101,-338 52 88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6:54.089"/>
    </inkml:context>
    <inkml:brush xml:id="br0">
      <inkml:brushProperty name="width" value="0.05" units="cm"/>
      <inkml:brushProperty name="height" value="0.05" units="cm"/>
    </inkml:brush>
  </inkml:definitions>
  <inkml:trace contextRef="#ctx0" brushRef="#br0">15 84 12227,'-14'1'925,"17"0"-717,26 1-262,271-45-63,-99 10 128,-145 26 19,93 2 0,122 37 125,-36-2-92,199-26-11,-96-4-67,-238 5-16,139 24 1,-35 16 7,105 16 10,94-39 1,3-33-48,280 10 173,-452 22 118,225 9 331,-12-49-244,-2-28-211,226-14-76,-226 51-15,133-8 6,-189-16-96,65-4-179,-2 32-375,-154 34-164,-237-20 706,61 6-128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59.168"/>
    </inkml:context>
    <inkml:brush xml:id="br0">
      <inkml:brushProperty name="width" value="0.05" units="cm"/>
      <inkml:brushProperty name="height" value="0.05" units="cm"/>
    </inkml:brush>
  </inkml:definitions>
  <inkml:trace contextRef="#ctx0" brushRef="#br0">1866 234 14651,'-51'-50'2294,"24"29"-2119,-1 2 1,-2 1-1,1 1 0,-2 2 0,0 1 1,-1 1-1,-35-9 0,18 9-193,-1 3 0,1 1 0,-2 3 0,-60 0 0,50 7 24,0 2 0,1 3 1,0 3-1,0 2 0,0 3 0,2 3 0,0 2 0,-72 35 0,80-30 46,2 3-1,1 1 0,1 3 0,2 1 1,1 2-1,1 3 0,3 1 1,0 1-1,-46 64 0,67-77-26,1 1 1,1 0-1,1 1 0,1 1 0,2 0 0,1 1 0,1 0 0,-6 36 1,12-46-27,1 1 1,2-1 0,0 0 0,1 0-1,0 1 1,2-1 0,1 0 0,0 0-1,1 0 1,2-1 0,0 1 0,0-1-1,17 31 1,-8-25-15,0-1-1,1 0 1,2-1-1,0-1 1,1-1-1,2-1 1,0 0-1,30 21 1,-19-19-7,2-2 0,0-1 0,0-2 0,2-1 1,56 17-1,-32-16-9,1-3 1,113 11 0,-81-19 21,106-7 0,-120-4 206,-1-2 0,0-5 0,-1-3 0,0-3 0,-2-3 0,0-4 0,-2-3 0,0-3 0,-3-3 0,132-87 0,-170 99-18,-2-1-1,-1-2 0,-1-1 1,-1-1-1,-2-2 0,0 0 0,39-64 1,-54 76-151,-1 0 0,-1 0 1,-1-1-1,-1 0 0,0 0 0,-1-1 1,-1 1-1,-1-1 0,0 0 0,-1 0 1,-2 0-1,0 0 0,-1 0 0,0 0 1,-2 0-1,0 0 0,-11-34 1,7 34-55,-1 1-1,0 0 1,-2 0 0,0 1 0,-1 0 0,0 1 0,-1 0 0,-1 1 0,-1 0 0,0 1 0,-1 1 0,-26-19 0,18 18-159,0 0-1,-1 1 1,0 2 0,-1 0-1,0 2 1,-1 0-1,1 2 1,-51-7-1,13 7-577,0 4-1,-1 2 1,-67 7-1,42 4-54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8:03.617"/>
    </inkml:context>
    <inkml:brush xml:id="br0">
      <inkml:brushProperty name="width" value="0.05" units="cm"/>
      <inkml:brushProperty name="height" value="0.05" units="cm"/>
    </inkml:brush>
  </inkml:definitions>
  <inkml:trace contextRef="#ctx0" brushRef="#br0">1 398 11378,'1219'-66'2229,"-1066"57"-2146,1058-67 170,-4-28 84,-1142 97-303,729-68 487,-1 51-51,-284 66 207,-509-44-668,0 0-1,0 0 0,-1 0 1,1 0-1,-1 0 1,1 0-1,-1 0 1,0 0-1,0 0 1,0 0-1,-2-2 1,-5-16 46,-3-12-15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8:41.214"/>
    </inkml:context>
    <inkml:brush xml:id="br0">
      <inkml:brushProperty name="width" value="0.05" units="cm"/>
      <inkml:brushProperty name="height" value="0.05" units="cm"/>
    </inkml:brush>
  </inkml:definitions>
  <inkml:trace contextRef="#ctx0" brushRef="#br0">0 391 9994,'844'-59'3377,"113"-10"-3226,-18-50-1349,-349 38 969,0 26 1504,-498 49-798,0 4 1,146 17 0,-228-14-467,1 2-1,0-1 0,-1 2 1,16 5-1,-26-9-11,1 0 0,-1 0 0,0 0 0,1-1 0,-1 1 0,0 0 1,1 0-1,-1-1 0,0 1 0,0 0 0,1-1 0,-1 1 0,0 0 0,0-1 0,0 1 0,0-1 0,1 1 0,-1 0 0,0-1 0,0 1 0,0 0 0,0-1 0,0 1 0,0-1 0,0 1 0,0-1 1,0 1-1,0 0 0,0-1 0,0 1 0,0-1 0,0 1 0,-1-1 0,1 1-2,-2-19-22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8:49.833"/>
    </inkml:context>
    <inkml:brush xml:id="br0">
      <inkml:brushProperty name="width" value="0.05" units="cm"/>
      <inkml:brushProperty name="height" value="0.05" units="cm"/>
    </inkml:brush>
  </inkml:definitions>
  <inkml:trace contextRef="#ctx0" brushRef="#br0">38 79 11386,'-37'3'1587,"56"-13"-1328,86-13-537,0 6 0,2 4 0,0 4 0,109 7 0,432 50 560,-426-26 27,2170 84 816,-1893-111-709,574-80 0,-743 27-348,-189 22-59</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9:42.183"/>
    </inkml:context>
    <inkml:brush xml:id="br0">
      <inkml:brushProperty name="width" value="0.05" units="cm"/>
      <inkml:brushProperty name="height" value="0.05" units="cm"/>
    </inkml:brush>
  </inkml:definitions>
  <inkml:trace contextRef="#ctx0" brushRef="#br0">25904 568 12059,'-118'-18'752,"-120"-34"1,-109-54-942,198 60-186,-2 7 0,-243-30 0,-312 18 253,-834-39 455,-790-7-1387,-7 104 1504,320 3-351,1348-15-757,-2713 1 294,-7 50 1141,1941 13 64,7 84-74,152 61-179,23 103-372,1000-220-251,-343 161 0,436-162-70,4 6 0,-288 213 0,356-224-27,3 4 0,5 5 1,3 4-1,-104 141 1,131-147 58,4 2 1,4 3 0,4 3 0,5 2 0,-55 164 0,83-204 27,3 0-1,3 1 1,-9 113 0,20-131-3,1-1-1,2 1 1,2-1 0,2 0-1,1 0 1,23 67 0,-15-66-144,1-2 0,3 0-1,1-1 1,1-1 0,3-1 0,1-2 0,1 0-1,43 43 1,-2-14-526,3-2 0,2-4 0,3-3 0,111 60 0,-47-41-546,256 93 0,-172-86 497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9:42.980"/>
    </inkml:context>
    <inkml:brush xml:id="br0">
      <inkml:brushProperty name="width" value="0.05" units="cm"/>
      <inkml:brushProperty name="height" value="0.05" units="cm"/>
    </inkml:brush>
  </inkml:definitions>
  <inkml:trace contextRef="#ctx0" brushRef="#br0">0 5363 2793,'305'46'293,"1015"148"1015,3-33-238,10-71-619,2-74-35,1-51-75,-3-27-118,219-45-646,-2-34-1263,-1001 89 1046,1004-57 492,1 87 3035,-1501 23-2766,1056 10 1341,-7-59-1271,-183-70-114,-17-91 274,-349 25 106,-440 138-318,-1-5 1,180-113-1,-230 121-92,-1-4 0,92-92 0,84-130 67,-149 156-48,-6-4 0,-4-4 0,-6-3 0,-5-3 0,96-260 0,-134 296-50,-4-2 0,-5-1 1,11-102-1,-24 118 33,-4-1 0,-3 1 0,-3-1-1,-16-91 1,10 121 41,-3 0-1,-2 1 0,-1 1 0,-3 0 1,-30-56-1,16 47 83,-2 0 0,-2 3 0,-67-76 1,37 58 160,-132-109 0,-95-34 137,51 63-240,-354-164 0,-384-109-417,721 327 122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9:43.606"/>
    </inkml:context>
    <inkml:brush xml:id="br0">
      <inkml:brushProperty name="width" value="0.05" units="cm"/>
      <inkml:brushProperty name="height" value="0.05" units="cm"/>
    </inkml:brush>
  </inkml:definitions>
  <inkml:trace contextRef="#ctx0" brushRef="#br0">2153 210 11354,'-213'-19'497,"1"2"-786,-16-6-63,3-2-360,-9-3-360,-4 0-280,-18 1 896,-2 4-193,-31 3-47</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19:44.650"/>
    </inkml:context>
    <inkml:brush xml:id="br0">
      <inkml:brushProperty name="width" value="0.05" units="cm"/>
      <inkml:brushProperty name="height" value="0.05" units="cm"/>
    </inkml:brush>
  </inkml:definitions>
  <inkml:trace contextRef="#ctx0" brushRef="#br0">12028 66 11146,'-3685'134'2372,"2208"-48"-2668,6 74-50,-531 242 161,1156-145 299,28 78 73,634-244-134,4 9 1,-227 164-1,300-182-86,3 4 0,4 4 1,5 5-1,-140 178 0,188-208-10,3 2 0,2 2 0,-42 97 0,65-120 17,1 1 0,2 1 0,3 0 0,2 1 1,2 0-1,-5 74 0,14-82 15,3 0 0,1 0 1,1 0-1,3 0 0,1-1 1,2 0-1,2-1 0,1 0 1,2-1-1,22 37 0,0-9-5,4-1 0,2-2 0,2-2-1,81 82 1,-52-71-13,3-2-1,167 114 1,-127-111-19,218 99 0,150 11-36,11-45 31,970 136-12,19-124 31,676-13-216,-1747-112 191,1726 85-109,1-20 115,-1127-49 31,1318-22 141,-8-205 317,-1103-45-274,-899 143-143,531-219 0,-650 212-89,-5-9 0,297-206 0,-346 198-362,-6-7 1,-5-6-1,239-279 0,-306 316 281,111-180 0,-149 209 287,-3-3 0,-2 0 1,-3-2-1,24-91 0,-41 115 42,-2 0 0,-1 0 0,-2-1 0,-2 1 0,-2-1 0,-8-68 0,0 55-3,-3 1 0,-2 1 0,-3-1 0,-32-73 0,14 53 2,-3 2 1,-68-98-1,39 79-71,-88-94 1,49 77-54,-4 5 0,-4 5 0,-5 5 0,-212-127 0,107 95-68,-456-181 0,-448-63-380,-198 62-71,849 231 328,475 75 138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0:30.065"/>
    </inkml:context>
    <inkml:brush xml:id="br0">
      <inkml:brushProperty name="width" value="0.05" units="cm"/>
      <inkml:brushProperty name="height" value="0.05" units="cm"/>
    </inkml:brush>
  </inkml:definitions>
  <inkml:trace contextRef="#ctx0" brushRef="#br0">521 116 10330,'-88'-13'1419,"-157"-47"-1,216 51-1067,5 1 51,-1 1-1,0 1 1,0 1-1,-35-3 1,111 11-934,-1 2 1,78 19-1,-55-8 639,72 17 328,210 19-1,231-39-125,3-34-270,-300 9-24,893-82 21,-1135 88-47,54-5 7,-101 11 1,1 0 0,-1 0 0,0-1 1,0 1-1,0 0 0,1 0 0,-1 0 0,0 0 0,0 0 0,0 0 0,1 0 0,-1 0 0,0 0 0,0 0 0,0 0 0,1 0 1,-1 0-1,0 0 0,0 0 0,0 0 0,0 0 0,1 1 0,-1-1 0,0 0 0,0 0 0,0 0 0,1 0 0,-1 0 0,0 0 0,0 0 1,0 1-1,0-1 0,0 0 0,0 0 0,1 0 0,-1 0 0,0 1 0,0-1 0,0 0 0,0 0 0,0 0 0,0 0 0,0 1 1,0-1-1,0 0 0,0 0 0,0 0 0,0 1 0,0-1 0,0 0 0,0 1 0,-9 11-43,-18 10 22,-5 0-2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2:30.370"/>
    </inkml:context>
    <inkml:brush xml:id="br0">
      <inkml:brushProperty name="width" value="0.05" units="cm"/>
      <inkml:brushProperty name="height" value="0.05" units="cm"/>
    </inkml:brush>
  </inkml:definitions>
  <inkml:trace contextRef="#ctx0" brushRef="#br0">18 56 13291,'-15'-8'2282,"14"8"-2185,1-1-1,0 1 1,0 0 0,0-1-1,-1 1 1,1 0-1,0-1 1,0 1 0,0 0-1,0-1 1,-1 1 0,1-1-1,0 1 1,0 0-1,0-1 1,0 1 0,0-1-1,0 1 1,0 0-1,0-1 1,0 1 0,1 0-1,-1-1 1,0 0 0,1-1 164,1 0 0,-1 0 0,1 0 0,0-1 0,0 2 1,0-1-1,0 0 0,0 0 0,4-2 0,-2 2-176,0 0-1,0 0 1,0 0-1,0 0 0,0 1 1,0 0-1,1 0 1,-1 0-1,0 0 0,1 1 1,-1 0-1,1-1 1,-1 2-1,6 0 1,0 0-54,0 1 1,1 0-1,-1 1 1,19 7 0,-28-9-30,-1-1 1,1 1-1,0 0 1,-1-1 0,1 1-1,-1 0 1,1-1-1,-1 1 1,1 0 0,-1 0-1,1 0 1,-1 0-1,0-1 1,0 1-1,1 0 1,-1 0 0,0 0-1,0 0 1,0 0-1,0 0 1,0 0 0,0-1-1,0 1 1,0 0-1,0 0 1,0 0-1,-1 0 1,1 0 0,0 0-1,-1 0 1,1-1-1,-1 1 1,1 0 0,0 0-1,-2 1 1,-18 30 31,20-31-31,-26 35-8,9-13-12,0 0-1,1 1 1,1 1-1,2 1 0,-14 35 1,26-60 24,1 0 0,-1 1 0,1-1 0,0 0 0,-1 0 0,1 1 1,0-1-1,0 0 0,0 0 0,0 1 0,0-1 0,0 0 0,0 1 1,0-1-1,1 0 0,-1 0 0,0 1 0,1-1 0,-1 0 0,1 0 0,-1 1 1,1-1-1,0 0 0,-1 0 0,1 0 0,0 0 0,0 0 0,0 0 0,0 0 1,0-1-1,0 1 0,0 0 0,0 0 0,0-1 0,0 1 0,0 0 1,1-1-1,-1 1 0,0-1 0,0 0 0,1 1 0,-1-1 0,0 0 0,2 0 1,7 1 130,1 0 1,0-1-1,-1 0 1,16-2-1,-16 1-66,45-7 136,-37 5-126,1 0 0,0 2 1,-1 0-1,24 1 0,-24 7-83,-17-7 1,-1 0 0,0 0-1,1 0 1,-1 0-1,0 0 1,1 0-1,-1 0 1,0 0-1,1 1 1,-1-1-1,0 0 1,1 0 0,-1 0-1,0 1 1,0-1-1,1 0 1,-1 0-1,0 1 1,0-1-1,1 0 1,-1 1 0,0-1-1,0 0 1,0 0-1,0 1 1,1-1-1,-1 0 1,0 1-1,0-1 1,0 1-1,0-1 1,0 0 0,0 1-1,0-1 1,0 0-1,0 1 1,0-1-1,0 0 1,0 1-1,0-1 1,0 0 0,0 1-1,-1-1 1,1 0-1,0 1 1,-1-1-23,1 1-1,-1-1 1,1 0 0,0 0 0,-1 0 0,1 0 0,-1 0 0,1 0 0,-1 0-1,1 0 1,-1 0 0,1 0 0,-1-1 0,1 1 0,-1 0 0,1 0 0,0 0-1,-1 0 1,1-1 0,-1 1 0,1 0 0,0 0 0,-1-1 0,1 1-1,0 0 1,-1-1 0,1 1 0,0 0 0,-1-1 0,1 1 0,0-1 0,0 1-1,0 0 1,-1-1 0,-9-16-361,2 0 188,-1-2-89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3:09.348"/>
    </inkml:context>
    <inkml:brush xml:id="br0">
      <inkml:brushProperty name="width" value="0.05" units="cm"/>
      <inkml:brushProperty name="height" value="0.05" units="cm"/>
    </inkml:brush>
  </inkml:definitions>
  <inkml:trace contextRef="#ctx0" brushRef="#br0">36 0 8898,'-2'32'1253,"-1"-1"0,-7 33 0,4-29-376,-3 39-1,6-37-362,2-23-82,0-1 0,1 1 0,1 18 0,-1-32-419,0 0 0,0 0 0,0 0 1,0 0-1,0 0 0,0 0 1,0 1-1,0-1 0,0 0 1,1 0-1,-1 0 0,0 0 1,0 0-1,0 0 0,0 0 0,0 0 1,0 0-1,0 0 0,1 0 1,-1 1-1,0-1 0,0 0 1,0 0-1,0 0 0,0 0 1,0 0-1,1 0 0,-1 0 0,0 0 1,0 0-1,0 0 0,0 0 1,0 0-1,1 0 0,-1 0 1,0 0-1,0 0 0,0-1 1,0 1-1,0 0 0,0 0 0,0 0 1,1 0-1,-1 0 0,0 0 1,0 0-1,0 0 0,0 0 1,0 0-1,0 0 0,0-1 0,0 1 1,0 0-1,1 0 0,-1 0 1,0 0-1,0 0 0,0 0 1,0-1-1,0 1 0,0 0 1,0 0-1,0 0 0,0 0 0,0 0 1,0 0-1,0-1 0,5-8 220,27-93 551,8-21-608,-48 155-140,2 1-1,-2 36 1,6-50-27,2 10-27,5-21 1,-5-8 16,1 0 0,-1 0 0,1-1 0,-1 1 0,1 0 0,0 0 0,-1 0 0,1-1-1,-1 1 1,1 0 0,-1-1 0,0 1 0,1 0 0,-1-1 0,1 1 0,-1-1 0,0 1 0,1-1 0,-1 1 0,0-1 0,1 0 0,5-10-3,-1 0 0,0 0 0,0-1 0,-2 0 0,1 0 0,-1 0 1,-1 0-1,1-18 0,0 12 4,-3 14 0,1 2 1,0 0-1,-1 0 0,0 0 1,1-1-1,-1 1 1,0 0-1,0 0 1,0 0-1,0 0 0,-1-1 1,1 1-1,0 0 1,-1 0-1,0 0 0,1 0 1,-1 0-1,0 0 1,-1-2-1,1 4-1,1 0 1,0 0-1,-1 0 0,1 0 0,0 0 1,-1 0-1,1 0 0,-1 0 1,1 0-1,0 0 0,-1 0 1,1 0-1,-1 0 0,1 0 0,0 0 1,-1 0-1,1 0 0,0 1 1,-1-1-1,1 0 0,0 0 0,-1 0 1,1 1-1,0-1 0,0 0 1,-1 1-1,1-1 0,0 0 0,0 0 1,-1 1-1,1-1 0,0 0 1,0 1-1,0-1 0,0 1 0,-1-1 1,1 1-1,-7 14-67,7-15 66,-2 6-107,-1 0 1,1 1-1,1-1 1,-1 1-1,0 9 1,2-15 81,0 0 0,0 0 0,0 0 1,0-1-1,0 1 0,0 0 0,1 0 0,-1 0 0,0 0 1,1 0-1,-1 0 0,0 0 0,1 0 0,-1 0 0,1-1 1,-1 1-1,1 0 0,1 1 0,-1-2 13,0 1-1,0-1 1,0 1 0,0-1 0,0 1-1,0-1 1,0 0 0,0 0 0,0 0-1,0 0 1,1 0 0,-1 0-1,0 0 1,0 0 0,0 0 0,0 0-1,0-1 1,0 1 0,0 0 0,2-1-1,18-9-251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20.006"/>
    </inkml:context>
    <inkml:brush xml:id="br0">
      <inkml:brushProperty name="width" value="0.05" units="cm"/>
      <inkml:brushProperty name="height" value="0.05" units="cm"/>
    </inkml:brush>
  </inkml:definitions>
  <inkml:trace contextRef="#ctx0" brushRef="#br0">1 152 14131,'1'-3'73,"1"1"0,-1-1 0,1 1 0,0-1 0,0 1 1,0-1-1,0 1 0,1 0 0,-1 0 0,1 0 0,-1 0 0,1 1 0,0-1 0,-1 1 0,1-1 0,0 1 0,0 0 0,4-1 1,6-1-49,0 0 0,0 1 0,15 0 0,-2 0-10,681-68-1050,472 38 894,2 61 293,-738-13-143,1356 31-415,423 24 500,-298-24-39,-1842-49-60,438-14-142,-516 16 136,9-2-19,-13 2 29,1-1 0,-1 1 0,0 0 0,0-1 0,0 1 0,1 0 0,-1-1 0,0 1 0,0 0 0,0-1 0,0 1 0,1 0 0,-1-1 0,0 1 0,0-1 0,0 1 0,0 0 0,0-1 0,0 1 0,0 0 0,0-1 0,0 1 1,0-1-1,0 1 0,0 0 0,-1-1 0,1 1 0,0 0 0,0-1 0,0 1 0,0-1 0,-1 1 0,-9-20-38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4:01.980"/>
    </inkml:context>
    <inkml:brush xml:id="br0">
      <inkml:brushProperty name="width" value="0.05" units="cm"/>
      <inkml:brushProperty name="height" value="0.05" units="cm"/>
    </inkml:brush>
  </inkml:definitions>
  <inkml:trace contextRef="#ctx0" brushRef="#br0">19 471 21149,'-18'8'-199,"26"-13"419,9-4 74,1-1 0,-2 0-1,17-13 1,-4-8-19,-1-1 0,32-47 1,39-78-51,-33 50-185,-53 92-64,-13 15 23,0 0 0,1 0 0,-1 0-1,0 0 1,0 0 0,0 0 0,0 0 0,1 0 0,-1 0 0,0 0 0,0 0 0,0 0 0,0 0 0,1 0 0,-1 0 0,0 0 0,0 0 0,0 0 0,0 1 0,0-1 0,0 0-1,1 0 1,-1 0 0,0 0 0,0 0 0,0 0 0,0 0 0,0 0 0,0 1 0,0-1 0,1 0 0,-1 0 0,0 0 0,0 0 0,0 1 0,0-1 0,0 0 0,0 0-1,0 0 1,0 0 0,0 0 0,0 1 0,0-1 0,0 0 0,0 0 0,0 0 0,0 0 0,0 1 0,0-1 0,0 5-11,-1 1 0,0-1-1,1 0 1,-4 10 0,-4 14-31,-14 41-8,4 1 0,-18 137 0,36-203 96,0 32-864,0-36 770,0-1 0,0 1 0,0 0 0,0 0 0,0 0 0,0-1-1,1 1 1,-1 0 0,0 0 0,0 0 0,1-1 0,-1 1 0,1 0 0,-1-1 0,0 1-1,1 0 1,-1-1 0,1 1 0,0-1 0,-1 1 0,1 0 0,-1-1 0,1 1 0,0-1-1,-1 0 1,1 1 0,0-1 0,0 0 0,-1 1 0,1-1 0,0 0 0,0 0 0,0 0-1,-1 1 1,1-1 0,1 0 0,4-3-434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5:24.259"/>
    </inkml:context>
    <inkml:brush xml:id="br0">
      <inkml:brushProperty name="width" value="0.05" units="cm"/>
      <inkml:brushProperty name="height" value="0.05" units="cm"/>
    </inkml:brush>
  </inkml:definitions>
  <inkml:trace contextRef="#ctx0" brushRef="#br0">46 139 16884,'0'-4'174,"0"0"0,0 0 1,0 0-1,1 0 0,0 0 1,-1 1-1,2-1 0,-1 0 1,0 0-1,1 1 0,-1-1 1,1 1-1,0 0 0,3-4 0,-1 1 13,1 0 0,0 1 0,1 0-1,-1 0 1,1 0 0,0 1-1,8-5 1,-6 4-60,1 0-1,0 1 1,-1 0-1,2 0 1,-1 1 0,0 1-1,1 0 1,-1 0 0,1 0-1,0 1 1,17 1-1,-23 0-117,0 1-1,0-1 1,0 1-1,0 0 1,0 0-1,0 1 1,0-1-1,0 1 1,-1 0-1,1 0 1,-1 0-1,1 0 1,-1 1-1,0-1 1,0 1-1,0 0 1,0 0-1,0 0 1,0 0-1,-1 1 1,0-1-1,0 1 1,0-1-1,0 1 1,0 0-1,-1 0 1,1-1-1,-1 1 1,0 0-1,-1 1 1,1-1-1,0 4 1,-1 5 5,1 0 1,-2 0 0,0-1 0,-1 1 0,0-1-1,0 1 1,-2-1 0,1 0 0,-8 15 0,-3 4 91,-2-1 0,-35 50 0,-50 48 271,2 0 72,97-125-440,-2 2 10,1 0 1,-1 0-1,1 0 0,0 0 0,1 1 1,-3 6-1,5-12-17,0 1 1,-1 0-1,1 0 0,0 0 1,0 0-1,0 0 0,0-1 1,0 1-1,0 0 0,0 0 1,1 0-1,-1 0 0,0 0 1,0-1-1,1 1 0,-1 0 1,0 0-1,1 0 0,0 0 1,0 0-2,0 0 1,0 0-1,1 0 1,-1 0 0,0 0-1,1-1 1,-1 1-1,0 0 1,1-1 0,-1 1-1,1-1 1,-1 1-1,1-1 1,2 0 0,30 3-87,1-2 1,0-1-1,0-2 1,39-7-1,34-1-1506,-41 8 811,-45 2 239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13.542"/>
    </inkml:context>
    <inkml:brush xml:id="br0">
      <inkml:brushProperty name="width" value="0.05" units="cm"/>
      <inkml:brushProperty name="height" value="0.05" units="cm"/>
    </inkml:brush>
  </inkml:definitions>
  <inkml:trace contextRef="#ctx0" brushRef="#br0">1 644 12163,'4'-9'619,"0"-1"1,1 2-1,9-16 0,165-226 1893,57-92 216,-236 342-2725,0 0-1,0 0 1,0 0-1,0 0 1,0 0-1,0 0 1,0 0-1,0 1 1,0-1-1,0 0 1,0 0-1,0 0 1,0 0-1,0 0 0,0 0 1,0 0-1,0 0 1,0 0-1,0 0 1,0 0-1,0 0 1,1 0-1,-1 1 1,0-1-1,0 0 1,0 0-1,0 0 1,0 0-1,0 0 1,0 0-1,0 0 1,0 0-1,0 0 1,1 0-1,-1 0 1,0 0-1,0 0 1,0 0-1,0 0 1,0 0-1,0 0 1,0 0-1,0 0 0,0 0 1,0 0-1,1 0 1,-1 0-1,0 0 1,0 0-1,0 0 1,0-1-1,0 1 1,0 0-1,0 0 1,0 0-1,0 0 1,0 0-1,0 0 1,0 0-1,0 0 1,0 0-1,0 0 1,1 0-1,-1 0 1,0 0-1,0-1 1,2 15 28,-2 21-55,0-34 28,-1 163-162,2 143-601,-1-299 685,3 28-740,-3-35 773,0 0 0,1 1 0,-1-1-1,0 0 1,1 0 0,-1 0 0,1 0-1,-1 1 1,1-1 0,0 0 0,-1 0-1,1 0 1,0 0 0,0 0 0,0-1 0,0 1-1,0 0 1,0 0 0,0-1 0,0 1-1,0 0 1,0-1 0,1 1 0,-1 0 22,0-1 1,-1 0 0,1 0-1,0 0 1,0 0 0,-1 0 0,1 0-1,0 0 1,0 0 0,0 0-1,-1 0 1,1 0 0,0-1-1,-1 1 1,1 0 0,0 0-1,0-1 1,-1 1 0,1-1 0,0 1-1,0-1 1,19-24-472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43.990"/>
    </inkml:context>
    <inkml:brush xml:id="br0">
      <inkml:brushProperty name="width" value="0.05" units="cm"/>
      <inkml:brushProperty name="height" value="0.05" units="cm"/>
    </inkml:brush>
  </inkml:definitions>
  <inkml:trace contextRef="#ctx0" brushRef="#br0">0 156 16436,'1'-5'166,"1"0"1,-1 0 0,1-1 0,0 1 0,0 1 0,0-1-1,1 0 1,-1 0 0,1 1 0,1 0 0,-1-1 0,0 1 0,1 0-1,0 1 1,8-7 0,0 0 52,1 2 0,-1 0-1,1 0 1,21-8 0,-20 10-112,0 1-1,0 1 1,1 1 0,0 0-1,-1 0 1,29 0 0,-33 3-92,1 1-1,-1-1 1,0 2 0,0-1 0,0 2 0,0-1-1,0 1 1,0 1 0,0 0 0,15 8 0,-22-10-14,0 0 1,0 0 0,0 0 0,-1 1 0,1-1-1,-1 1 1,1-1 0,-1 1 0,0 0 0,0 0-1,0 0 1,0 0 0,-1 0 0,1 0 0,-1 1 0,2 4-1,-2-3 3,-1 0-1,1-1 1,-1 1-1,0 0 1,0 0-1,-1 0 1,1 0-1,-1 0 1,0 0-1,-3 7 0,-4 7 12,0-1 0,-2 1 0,0-2 0,-19 26-1,26-39-11,-61 81 63,37-51-25,1 0 0,2 2 0,-37 74 1,60-106-39,-1-1-1,1 0 1,0 1 0,0-1 0,0 1 0,0-1 0,1 1 0,-1-1 0,1 1 0,0 0 0,0 5 0,1-7-2,0-1 1,-1 1 0,1 0-1,0-1 1,0 1 0,0-1-1,0 1 1,0-1-1,0 1 1,0-1 0,1 0-1,-1 0 1,1 1 0,-1-1-1,0 0 1,1 0 0,0 0-1,-1-1 1,1 1-1,0 0 1,-1-1 0,1 1-1,0-1 1,2 1 0,36 8-605,1-2 0,1-2 0,70 0 0,-77-6 195,-2-8-121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7:25.868"/>
    </inkml:context>
    <inkml:brush xml:id="br0">
      <inkml:brushProperty name="width" value="0.05" units="cm"/>
      <inkml:brushProperty name="height" value="0.05" units="cm"/>
    </inkml:brush>
  </inkml:definitions>
  <inkml:trace contextRef="#ctx0" brushRef="#br0">120 80 12811,'-2'-2'77,"-48"-44"852,45 42-858,0 0-1,0 1 1,0-1-1,0 1 1,0 1-1,0-1 0,-1 1 1,0 0-1,-6-2 1,12 4-62,-1 0-1,1 0 1,0 0 0,0 0-1,-1 0 1,1 0 0,0 0 0,0 0-1,-1 0 1,1 0 0,0 0 0,0 0-1,-1 0 1,1 0 0,0 0 0,0 0-1,-1 0 1,1 0 0,0 0 0,0 0-1,0 1 1,-1-1 0,1 0-1,0 0 1,0 0 0,0 0 0,-1 1-1,1-1 1,0 0 0,0 0 0,0 0-1,0 1 1,-1-1 0,1 0 0,0 0-1,0 0 1,0 1 0,0-1 0,0 1-1,5 11 296,1-6-234,1 0 0,-1-1 0,1 0 0,0 0 1,1 0-1,13 6 0,54 20 220,-69-29-264,73 24 262,2-3-1,135 21 1,174-1 44,-371-41-321,762 44 101,2-28-212,87 4 269,-4 38 867,83 75 1171,-941-133-2384,0-1-1,0 0 1,-1 0-1,1-1 0,8-1 1,-15 1 167,-1 0 0,0 0 0,1 0 1,-1 0-1,1 0 0,-1 0 0,1 0 0,-1 0 0,0 0 1,1 0-1,-1 0 0,1-1 0,-1 1 0,0 0 1,1 0-1,-1 0 0,0-1 0,1 1 0,-1 0 0,0-1 1,1 1-1,-1 0 0,0 0 0,0-1 0,1 1 0,-1-1 1,0 1-1,0 0 0,0-1 0,1 1 0,-1 0 1,0-1-1,0 1 0,0-1 0,0 1 0,0-1 0,0 1 1,0 0-1,0-1 0,0 1 0,0-1 0,0 1 1,0-1-1,0 1 0,0 0 0,0-1 0,-1 1 0,1-1 1,0 1-1,0 0 0,-1-1 0,-9-11-342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7:26.958"/>
    </inkml:context>
    <inkml:brush xml:id="br0">
      <inkml:brushProperty name="width" value="0.05" units="cm"/>
      <inkml:brushProperty name="height" value="0.05" units="cm"/>
    </inkml:brush>
  </inkml:definitions>
  <inkml:trace contextRef="#ctx0" brushRef="#br0">299 0 18668,'-5'2'262,"1"-1"1,-1 1-1,1 0 0,0 0 0,0 0 1,0 0-1,0 1 0,1 0 0,-1 0 1,1 0-1,-1 0 0,-2 4 0,-6 8 258,-16 26 0,15-23-219,1 1-136,-19 37 1,28-51-169,1 0 1,0 0 0,0 1 0,0-1-1,1 0 1,0 1 0,0-1 0,0 1-1,0-1 1,1 1 0,0 0 0,1-1-1,0 9 1,0-11-13,1 0-1,-1-1 1,0 1 0,1 0-1,0-1 1,-1 1 0,1-1-1,0 1 1,0-1-1,1 0 1,-1 0 0,0 0-1,1 0 1,-1 0 0,1-1-1,4 3 1,6 2-65,0 0 0,20 4 0,-10-2-19,-19-7 79,14 5-49,0 1 0,-1 1 1,27 15-1,-39-20 60,-1 0-1,0 0 1,1 1 0,-1 0 0,0-1 0,-1 1 0,1 1-1,-1-1 1,0 1 0,0-1 0,0 1 0,-1 0 0,1 0 0,-1 0-1,0 0 1,-1 0 0,2 8 0,-1 0 19,-1-1-1,-1 1 1,0-1 0,-1 1-1,-1-1 1,1 1 0,-2-1-1,0 0 1,0 0 0,-1 0-1,-1 0 1,0-1 0,-8 15-1,2-9 74,0 1 0,-1-2 1,0 1-1,-1-2 0,-1 0 0,-1 0 0,-23 17 0,32-28-53,1 0-1,-2 0 1,1 0-1,0-1 1,-1 0-1,1 0 1,-1-1 0,0 1-1,0-2 1,0 1-1,-11 1 1,13-3-72,0 0 1,0-1-1,0 1 1,0-1-1,0 0 0,0 0 1,1 0-1,-1-1 1,0 1-1,1-1 1,-1 0-1,1-1 0,-1 1 1,1-1-1,0 0 1,0 0-1,-4-5 1,0 0-72,1-1 1,0 0-1,0-1 1,1 1-1,1-1 1,0-1-1,0 1 1,1 0-1,0-1 1,1 0 0,0 0-1,0 0 1,0-17-1,0-2 30,2 0 0,1 1 0,1-1 0,6-30 0,10-27-451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7:27.396"/>
    </inkml:context>
    <inkml:brush xml:id="br0">
      <inkml:brushProperty name="width" value="0.05" units="cm"/>
      <inkml:brushProperty name="height" value="0.05" units="cm"/>
    </inkml:brush>
  </inkml:definitions>
  <inkml:trace contextRef="#ctx0" brushRef="#br0">0 50 15107,'11'-10'1769,"-1"5"-913,0 2-304,4 3 1064,2 0-407,7 0-377,4 0-184,6 0-296,7 0-280,7 0-688,5 0-304,14-7 736,5-3-177,3-5-119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7:27.897"/>
    </inkml:context>
    <inkml:brush xml:id="br0">
      <inkml:brushProperty name="width" value="0.05" units="cm"/>
      <inkml:brushProperty name="height" value="0.05" units="cm"/>
    </inkml:brush>
  </inkml:definitions>
  <inkml:trace contextRef="#ctx0" brushRef="#br0">218 164 19076,'0'0'58,"0"0"-1,0-1 1,0 1-1,0-1 1,1 1-1,-1 0 1,0-1 0,0 1-1,0-1 1,0 1-1,0 0 1,0-1-1,-1 1 1,1 0 0,0-1-1,0 1 1,0 0-1,0-1 1,0 1-1,0-1 1,-1 1 0,1 0-1,0-1 1,0 1-1,-1 0 1,1 0-1,0-1 1,-1 1 0,-8 8 716,1 2-575,-22 19 305,3 2-1,0 0 1,2 2 0,-29 49-1,53-79-507,-1-1-1,1 0 1,0 1-1,0-1 0,0 1 1,0-1-1,1 1 1,-1-1-1,0 1 1,1 0-1,0-1 1,0 1-1,0 0 1,0 4-1,1-6-1,0 0-1,-1 0 0,1 0 1,0 0-1,0 0 1,0 0-1,0 0 1,0 0-1,0 0 0,0 0 1,1-1-1,-1 1 1,0 0-1,0-1 0,0 1 1,1-1-1,-1 1 1,0-1-1,1 0 1,-1 1-1,0-1 0,1 0 1,-1 0-1,0 0 1,1 0-1,-1 0 1,0-1-1,3 1 0,24-2-152,37-8 0,-45 5 93,1 2 0,0 0 0,0 2-1,36 1 1,-51 1 56,-1 0 0,1 0-1,0 0 1,0 1 0,0 0 0,-1 0 0,1 1-1,-1-1 1,0 1 0,1 0 0,-1 1-1,-1-1 1,1 1 0,0 0 0,-1 0-1,0 1 1,0-1 0,0 1 0,-1 0-1,6 10 1,-4-5 5,-1 0 0,0 0 0,-1 0 0,0 0 0,-1 1-1,0-1 1,-1 1 0,0-1 0,-1 1 0,0 0 0,0-1-1,-1 1 1,-1 0 0,1-1 0,-2 0 0,0 1 0,0-1 0,-1 0-1,-8 17 1,7-16 23,-1 0 0,0-1-1,-1 0 1,0 0-1,0-1 1,-1 0 0,0 0-1,0-1 1,-1 0 0,-1 0-1,1-1 1,-1 0 0,0-1-1,-1 0 1,1 0 0,-1-1-1,-18 5 1,23-8-91,-1-1 0,1 0 1,0 0-1,0-1 0,-1 0 0,1 0 1,0 0-1,-1-1 0,1 0 0,0 0 0,0-1 1,0 1-1,0-1 0,0-1 0,0 1 0,0-1 1,1 0-1,-1 0 0,1-1 0,0 0 1,0 0-1,0 0 0,1 0 0,-8-10 0,3 3-96,1-1-1,0-1 0,1 0 0,0 0 0,1 0 0,0-1 0,1 0 1,1 0-1,-5-25 0,2-34-549</inkml:trace>
  <inkml:trace contextRef="#ctx0" brushRef="#br0" timeOffset="1">224 108 16460,'24'-10'1840,"6"2"-1112,3-1-304,9 1 752,3-1-295,7 2-1033,1 1-1225,6-7 1225,-2-1-320,-1-9-256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7:28.470"/>
    </inkml:context>
    <inkml:brush xml:id="br0">
      <inkml:brushProperty name="width" value="0.05" units="cm"/>
      <inkml:brushProperty name="height" value="0.05" units="cm"/>
    </inkml:brush>
  </inkml:definitions>
  <inkml:trace contextRef="#ctx0" brushRef="#br0">1 717 15131,'5'-35'1907,"-5"33"-1837,1 1 1,-1-1-1,1 1 0,0-1 0,-1 1 0,1-1 1,0 1-1,0 0 0,0-1 0,0 1 1,0 0-1,0 0 0,0-1 0,0 1 0,0 0 1,1 0-1,-1 1 0,0-1 0,2-1 1,-2 2-30,0 0 0,0 0 0,-1 0 0,1-1 1,0 1-1,0 0 0,-1 0 0,1 1 0,0-1 0,0 0 1,-1 0-1,1 0 0,0 0 0,-1 1 0,1-1 1,0 0-1,-1 1 0,1-1 0,0 0 0,-1 1 0,1-1 1,-1 1-1,1-1 0,0 1 0,-1-1 0,1 1 1,-1-1-1,0 1 0,1 0 0,-1-1 0,1 1 1,-1 1-1,12 26 490,-12-26-476,24 102 588,-1-6-319,-22-93-283,0-1 0,1 1 0,0-1 0,0 0 0,4 8-1,-5-11-23,0 0-1,0 0 1,-1 0-1,1 0 0,0 0 1,0-1-1,0 1 1,0 0-1,0-1 0,0 1 1,0 0-1,0-1 1,0 1-1,0-1 0,0 0 1,0 1-1,0-1 1,1 0-1,-1 0 0,0 1 1,0-1-1,0 0 1,0 0-1,1-1 0,-1 1 1,0 0-1,0 0 1,0 0-1,0-1 0,3 0 1,5-4 62,0-1 0,0 0 1,-1-1-1,0 0 0,0 0 0,0 0 1,11-16-1,-18 22-74,232-292 670,-18-15-2412,-88 112 899,-76 119 242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7:33.687"/>
    </inkml:context>
    <inkml:brush xml:id="br0">
      <inkml:brushProperty name="width" value="0.05" units="cm"/>
      <inkml:brushProperty name="height" value="0.05" units="cm"/>
    </inkml:brush>
  </inkml:definitions>
  <inkml:trace contextRef="#ctx0" brushRef="#br0">0 192 13531,'33'-11'608,"57"-11"0,-78 20-620,0 1 1,1 0-1,-1 0 1,1 1-1,-1 1 1,1 0-1,-1 1 1,14 3-1,-19-3 7,0-1 0,1 1 1,-1-2-1,0 1 0,1-1 0,-1-1 0,9 0 0,52-13 20,-35 6-14,79-16 5,323-55 27,-67 45 6,683 26-1,-898 17-4,250 12 3,-4-27 9,-376 4-33,11 0-221,-33 2 203,0 0 0,0 0-1,0 0 1,0 0 0,-1 0 0,1 0 0,0 0 0,0-1 0,0 1 0,0 0-1,-1 0 1,1-1 0,0 1 0,0-1 0,-1 1 0,1-1 0,0 1 0,1-2-1,9-9-55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5:38.539"/>
    </inkml:context>
    <inkml:brush xml:id="br0">
      <inkml:brushProperty name="width" value="0.05" units="cm"/>
      <inkml:brushProperty name="height" value="0.05" units="cm"/>
    </inkml:brush>
  </inkml:definitions>
  <inkml:trace contextRef="#ctx0" brushRef="#br0">0 154 14339,'2'2'89,"1"1"0,-1 0 0,0-1-1,1 0 1,0 1 0,0-1 0,-1 0 0,1 0 0,0-1 0,7 4-1,35 9-178,-30-9 189,38 8-118,1-1-1,0-3 1,72 2 0,169-9-333,-263-2 319,1026-5-588,1058-40 614,-789-36 47,-424 21 52,5 22 9,455 22-109,-1250 15 4,291 7-45,-344 3 46,-81-15 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7:34.487"/>
    </inkml:context>
    <inkml:brush xml:id="br0">
      <inkml:brushProperty name="width" value="0.05" units="cm"/>
      <inkml:brushProperty name="height" value="0.05" units="cm"/>
    </inkml:brush>
  </inkml:definitions>
  <inkml:trace contextRef="#ctx0" brushRef="#br0">0 0 10098,'913'40'1542,"-1"23"-390,55 3-256,0-27-229,-929-39-678,17 2-2,0-2 0,102-15 1,-100-1-3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8:20.750"/>
    </inkml:context>
    <inkml:brush xml:id="br0">
      <inkml:brushProperty name="width" value="0.05" units="cm"/>
      <inkml:brushProperty name="height" value="0.05" units="cm"/>
    </inkml:brush>
  </inkml:definitions>
  <inkml:trace contextRef="#ctx0" brushRef="#br0">492 70 13795,'3'-6'400,"0"1"0,-1-1-1,1 1 1,-1-1 0,-1 0 0,2-8 0,-3 13-333,0 0 0,0 0 0,0 1 0,0-1 0,0 0 1,0 0-1,0 0 0,0 0 0,0 1 0,-1-1 0,1 0 0,0 0 1,-1 1-1,1-1 0,0 0 0,-1 1 0,1-1 0,-1 0 0,1 1 1,-1-1-1,0 0 0,-1 0 31,1 0 0,-1 1 0,1-1 1,-1 1-1,1-1 0,-1 1 0,1 0 0,-1-1 0,1 1 1,-1 0-1,1 0 0,-1 0 0,1 0 0,-1 1 0,-2-1 1,-9 3 116,0 0 1,0 1-1,0 1 1,0 0 0,1 1-1,0 0 1,-22 15-1,7-2-141,1 1-1,-25 27 0,25-22-46,2 2 0,1 1 0,1 0 0,2 2-1,0 0 1,2 2 0,2 0 0,1 0 0,1 2 0,2 0 0,-11 47 0,18-56-32,1 0 1,1 1 0,1-1-1,1 1 1,1-1-1,2 1 1,0-1 0,2 1-1,1-1 1,0 0-1,2 0 1,1-1 0,1 0-1,1-1 1,1 0-1,24 37 1,-22-42-12,1 1 0,0-2 0,1 0 0,20 17-1,-30-29 13,0-1 0,1 0-1,-1 1 1,1-2-1,0 1 1,0-1-1,0 0 1,1 0-1,-1-1 1,1 1-1,-1-2 1,1 1-1,0-1 1,-1 0-1,1 0 1,0 0-1,14-2 1,-17 0 14,0 0 1,1 0 0,-1 0-1,0-1 1,0 0 0,0 0-1,0 0 1,0 0-1,0 0 1,0-1 0,-1 0-1,1 0 1,-1 0 0,0 0-1,4-5 1,-3 2 27,0 0 1,0 0-1,-1-1 1,0 1-1,0-1 1,-1 0-1,1 0 1,1-13-1,-2 6 42,0 0 0,-1 0 0,-1 0 0,0 0 0,-1 0 0,-1 0 0,0 0 0,-1 0 0,-6-18 0,5 21-28,0 1-1,-1 0 1,-1 0 0,0 0-1,0 1 1,-13-15-1,15 21-76,1-1-1,0 1 0,-1 0 0,1 1 0,-1-1 1,0 1-1,0-1 0,-8-2 0,10 4-30,0 0 0,-1 1 0,1-1 0,0 1 1,-1 0-1,1 0 0,-1 0 0,1 0 0,0 0 0,-1 0 0,1 0 0,-1 1 0,1-1 0,0 1 0,-1 0 0,1 0 0,-3 1 0,4-1-7,-1 0 0,1-1-1,0 1 1,0 0 0,0 0-1,0 0 1,0 0 0,0 0-1,0 0 1,0 0-1,0 0 1,0 0 0,0 1-1,1-1 1,-1 0 0,0 0-1,1 1 1,-1-1 0,1 0-1,0 1 1,-1-1-1,1 0 1,0 1 0,0-1-1,0 1 1,0-1 0,0 1-1,0-1 1,0 0 0,1 1-1,-1-1 1,0 1-1,1-1 1,-1 0 0,1 0-1,0 1 1,-1-1 0,1 0-1,0 0 1,0 1 0,-1-1-1,1 0 1,0 0-1,2 1 1,15 5-545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8:21.183"/>
    </inkml:context>
    <inkml:brush xml:id="br0">
      <inkml:brushProperty name="width" value="0.05" units="cm"/>
      <inkml:brushProperty name="height" value="0.05" units="cm"/>
    </inkml:brush>
  </inkml:definitions>
  <inkml:trace contextRef="#ctx0" brushRef="#br0">10 0 18068,'-4'20'1640,"4"-6"-1184,-3-5-184,3-3 585,-3-2-161,3-2-1008,0-8 288,5-6-144,3-3-56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4:05.480"/>
    </inkml:context>
    <inkml:brush xml:id="br0">
      <inkml:brushProperty name="width" value="0.05" units="cm"/>
      <inkml:brushProperty name="height" value="0.05" units="cm"/>
    </inkml:brush>
  </inkml:definitions>
  <inkml:trace contextRef="#ctx0" brushRef="#br0">0 4892 11194,'20'-15'254,"-1"-1"0,-1 0-1,-1-1 1,0-1-1,-1 0 1,17-28-1,71-133 2226,-9 15-1345,-71 130-1190,2 1 0,39-38 0,66-52-283,17-16 62,91-136-167,-2 4 421,225-166 49,-233 243-29,107-87-4,-146 125 10,147-112 2,323-171-3,-397 285 8,249-138 2,-463 265-12,458-234 16,-323 176-11,350-156 21,13 32-9,499-62-2,-750 216 37,2 13-1,1 13 1,2 13 0,388 29 0,-366 5-10,244 17 17,-4 40-14,332 137 37,-661-140-76,-188-55-7,-1 3 0,-1 2-1,41 27 1,130 107-15,-172-120 11,-2 2 0,62 74 0,-80-81 33,-3 0-1,0 1 1,-2 1-1,-2 0 1,0 1-1,-3 1 1,-1 1-1,12 58 1,-4 22 159,6 165 1,-12-107-125,5 278 71,-31 1 99,-36-7 647,10-144-445,24-137-325,-2 21-1,-41 196 0,19-185-13,23-134-190,8-51-273,8-43-85,3 3 287,0-3-44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4:05.912"/>
    </inkml:context>
    <inkml:brush xml:id="br0">
      <inkml:brushProperty name="width" value="0.05" units="cm"/>
      <inkml:brushProperty name="height" value="0.05" units="cm"/>
    </inkml:brush>
  </inkml:definitions>
  <inkml:trace contextRef="#ctx0" brushRef="#br0">1 0 10266,'0'7'364,"1"-1"0,0 0 0,0 1-1,0-1 1,1 0 0,0 0 0,0 0 0,1 0-1,0-1 1,3 6 0,7 9 449,21 25 0,-13-17-509,53 82 515,-43-62-560,61 74-1,-89-120-239,-1 1-1,0-1 0,1 1 0,-1-1 0,1 0 1,0 0-1,0 0 0,0 0 0,0 0 0,0-1 1,0 1-1,0-1 0,0 0 0,1 0 1,-1 0-1,0 0 0,1-1 0,-1 1 0,7-1 1,-5-1 51,0 0 1,-1 0 0,1-1 0,0 1 0,-1-1 0,1 0 0,-1-1-1,1 1 1,-1-1 0,0 0 0,0 0 0,0 0 0,3-4 0,7-6 193,-1-1-1,-1 0 1,-1-1 0,0 0 0,13-24 0,35-86-457,-5 8-932,-35 83 765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4:06.744"/>
    </inkml:context>
    <inkml:brush xml:id="br0">
      <inkml:brushProperty name="width" value="0.05" units="cm"/>
      <inkml:brushProperty name="height" value="0.05" units="cm"/>
    </inkml:brush>
  </inkml:definitions>
  <inkml:trace contextRef="#ctx0" brushRef="#br0">38 54 12427,'-13'25'1292,"9"-18"-651,0 0 0,1 0 0,0 1-1,0 0 1,-4 15 0,7-21-550,0-1-1,0 1 1,0 0-1,0 0 1,0 0-1,0 0 1,1 0-1,-1 0 0,1-1 1,-1 1-1,1 0 1,0 0-1,-1-1 1,1 1-1,0 0 1,0-1-1,0 1 1,0-1-1,1 1 1,-1-1-1,0 0 0,1 1 1,-1-1-1,1 0 1,-1 0-1,1 0 1,-1 0-1,1 0 1,0 0-1,-1 0 1,3 0-1,2 1-32,-1-1 1,1 1-1,0-1 1,0-1-1,0 1 0,0-1 1,0 0-1,0 0 1,-1 0-1,1-1 0,0 0 1,0 0-1,0-1 1,7-2-1,3-2-7,1-1-1,-2-1 1,24-14 0,-3-2 156,-2-1 0,60-56 0,-94 80-196,1 0 0,0 0 0,0 0 0,0 0-1,0 1 1,0-1 0,0 0 0,0 0 0,0 1-1,0-1 1,0 1 0,0-1 0,0 1 0,1-1-1,1 1 1,-3 0-7,1 0 0,-1 0 0,1 0-1,-1 0 1,0 1 0,1-1 0,-1 0 0,0 0-1,1 1 1,-1-1 0,0 0 0,1 1-1,-1-1 1,0 0 0,0 1 0,1-1 0,-1 0-1,0 1 1,0-1 0,0 0 0,0 1-1,1-1 1,-1 1 0,0-1 0,0 0 0,0 1-1,0-1 1,0 1 0,0 0 0,0 6 16,0 1 1,0 0 0,-3 13-1,1-12-23,-4 42-22,-2 5-312,-1 97 0,8-151 274,1 0-1,0 1 1,0-1 0,0 0-1,1 1 1,-1-1 0,1 0-1,-1 0 1,1 1 0,-1-1 0,1 0-1,0 0 1,0 0 0,0 0-1,1 0 1,-1 0 0,0 0-1,1 0 1,-1-1 0,3 3-1,9 3-324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4:07.758"/>
    </inkml:context>
    <inkml:brush xml:id="br0">
      <inkml:brushProperty name="width" value="0.05" units="cm"/>
      <inkml:brushProperty name="height" value="0.05" units="cm"/>
    </inkml:brush>
  </inkml:definitions>
  <inkml:trace contextRef="#ctx0" brushRef="#br0">26 58 17020,'0'-3'92,"1"1"-1,-1-1 1,1 0 0,0 1 0,-1-1 0,1 1 0,0-1 0,1 1 0,-1 0 0,0-1 0,1 1 0,-1 0-1,1 0 1,0 0 0,0 0 0,0 0 0,0 0 0,0 0 0,0 1 0,0-1 0,1 1 0,-1-1 0,1 1-1,-1 0 1,1 0 0,-1 0 0,1 1 0,-1-1 0,1 0 0,0 1 0,-1 0 0,1 0 0,4 0-1,-5-1-75,1 1-1,0 0 1,0 0-1,0 0 0,0 0 1,-1 0-1,1 1 0,0 0 1,0-1-1,-1 1 0,1 0 1,0 0-1,-1 0 0,1 1 1,-1-1-1,1 1 0,-1-1 1,0 1-1,0 0 1,1 0-1,-1 0 0,0 0 1,-1 0-1,1 0 0,0 0 1,-1 1-1,1-1 0,-1 1 1,0-1-1,0 1 0,0 0 1,1 4-1,-1 2-12,-1 0 1,0 0-1,0 0 1,-1 0-1,-1 0 0,1-1 1,-1 1-1,-1 0 1,0-1-1,0 1 0,-5 8 1,-9 15 101,-28 43 0,29-51-11,0 0 2,10-16-46,0 0 1,0 0 0,1 1-1,0 0 1,0 0-1,1 0 1,1 1 0,-5 16-1,8-25-44,0 0 0,0 0 0,0-1-1,0 1 1,0 0 0,0 0 0,0 0-1,0-1 1,0 1 0,1 0 0,-1 0 0,0-1-1,0 1 1,1 0 0,-1 0 0,1-1-1,-1 1 1,1 0 0,-1-1 0,1 1-1,-1-1 1,1 1 0,-1-1 0,1 1 0,1 0-1,0 0-22,0 0 0,-1 0 0,1-1 0,0 1 0,0-1 0,0 1 0,1-1 0,-1 0 0,0 0-1,2 0 1,7-1-228,-1 0 0,1-1 0,11-3 0,-20 5 156,28-9-683,54-22-1,-46 14 258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4:08.186"/>
    </inkml:context>
    <inkml:brush xml:id="br0">
      <inkml:brushProperty name="width" value="0.05" units="cm"/>
      <inkml:brushProperty name="height" value="0.05" units="cm"/>
    </inkml:brush>
  </inkml:definitions>
  <inkml:trace contextRef="#ctx0" brushRef="#br0">342 1 12627,'-17'1'171,"0"0"0,0 2 0,0 0 0,1 1 0,-1 0 0,1 2 0,0 0 0,1 0 0,-28 17 0,32-16-89,0 2 0,0-1 0,1 1-1,0 1 1,0 0 0,1 0 0,1 1 0,0 0-1,0 1 1,1 0 0,1 0 0,-9 21 0,9-15-21,1 1 0,0 0 0,1 0 0,1 1 0,1-1 0,1 1 0,1-1 0,0 1 1,2-1-1,0 1 0,1-1 0,6 19 0,-3-13-49,2-1 1,0 0-1,2 0 1,1-1-1,0-1 1,2 0-1,1 0 1,28 34-1,-31-44-8,-1-1-1,2 0 0,-1-1 1,2 0-1,-1-1 0,1-1 0,0 0 1,1 0-1,0-2 0,0 1 1,1-2-1,-1 0 0,1-1 0,0 0 1,1-1-1,-1-1 0,0 0 0,1-1 1,-1-1-1,1 0 0,-1-1 1,1-1-1,29-7 0,-21 2 112,-1-2 0,0 0-1,-1-1 1,0-1 0,-1-1-1,0-1 1,-1-1 0,0-1 0,-1-1-1,-1 0 1,28-33 0,-34 34 17,0 1 1,-1-2 0,-1 0-1,0 0 1,-1-1-1,-1 0 1,-1 0 0,0-1-1,-1 0 1,-1 0-1,-1-1 1,0 1-1,-2-1 1,0 0 0,-1-32-1,-2 39-92,0 0 0,-1 0 0,-1-1 1,0 2-1,0-1 0,-1 0 0,-1 1 0,0-1 0,0 1 0,-1 1 0,-1-1 0,0 1 0,0 0 0,-1 0 0,0 1 1,-1 0-1,0 1 0,-14-11 0,7 9-213,0 1 0,0 0 1,-1 1-1,1 1 1,-2 1-1,1 0 0,-1 1 1,0 1-1,-26-3 0,-3 4-665,1 1-1,-73 7 1,58 0-35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2:46.974"/>
    </inkml:context>
    <inkml:brush xml:id="br0">
      <inkml:brushProperty name="width" value="0.05" units="cm"/>
      <inkml:brushProperty name="height" value="0.05" units="cm"/>
    </inkml:brush>
  </inkml:definitions>
  <inkml:trace contextRef="#ctx0" brushRef="#br0">3792 2561 13315,'3'-5'219,"0"1"-1,0-1 1,0 1 0,1 0-1,-1 1 1,1-1 0,0 1-1,0-1 1,0 1 0,1 0 0,5-3-1,13-9 176,46-42 603,99-73 618,258-210-658,-267 200-926,-112 95-12,55-69 1,-80 86-9,-2 0-1,-1-2 1,-1 0-1,15-36 1,-24 44-2,-1 0 0,-1-1 0,-1 0 0,-1 0 0,-1 0-1,-1-1 1,1-24 0,-5 26 19,-1-1-1,0 1 0,-2-1 1,0 1-1,-11-29 1,-46-105 139,53 137-151,-3-9 13,-2 1 0,-1 0 0,-1 1 0,-2 1 0,0 0 0,-1 2 0,-2 0 0,0 1-1,-2 0 1,0 2 0,-41-29 0,-104-66 210,-106-70-149,197 139-259,-138-62 0,175 93 85,-1 2 0,0 2 0,-1 1-1,0 2 1,-49-3 0,-210 6-353,189 7 182,-125-15-1,31-13-516,-213-23-591,0 35 970,324 21 363,-102 19-1,-89 34 77,117-24 69,59-17 19,71-15-70,0 3 1,1 1-1,0 1 1,-70 30-1,42-3-29,1 3-1,-105 87 1,14-9 12,147-112-41,-25 18 52,-37 32-1,59-45-41,1 0 0,1 1-1,0 0 1,0 1-1,1 0 1,-13 24-1,-11 43-11,3 1-1,-25 115 0,42-150-3,-6 22 11,4 1 0,2 0 0,3 1 0,3 0 0,6 125 0,7-113 5,4 0 0,3-1 0,3-1 0,4 0-1,40 97 1,-49-149-13,2 0 0,1-2-1,1 0 1,1 0 0,1-2-1,1 0 1,41 37 0,-19-25 6,2-1 0,2-3 1,67 36-1,-42-27 17,-1-1-9,112 47 0,-157-77 22,0 0 1,1-2-1,0-2 0,0 0 1,1-1-1,0-2 1,-1 0-1,48-4 1,-44-2 79,0-1 0,-1-2 1,42-14-1,76-40-11,-136 54-774,-18 4 16,1 1 647,-7-3-330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2:47.542"/>
    </inkml:context>
    <inkml:brush xml:id="br0">
      <inkml:brushProperty name="width" value="0.05" units="cm"/>
      <inkml:brushProperty name="height" value="0.05" units="cm"/>
    </inkml:brush>
  </inkml:definitions>
  <inkml:trace contextRef="#ctx0" brushRef="#br0">16 1 14947,'-14'11'1339,"14"-10"-1308,0-1-1,0 0 1,0 1-1,0-1 1,-1 0-1,1 0 1,0 1-1,0-1 1,0 0-1,0 1 1,0-1-1,0 0 1,0 1-1,0-1 1,0 0-1,0 1 1,0-1-1,0 0 0,0 1 1,0-1-1,0 0 1,0 1-1,0-1 1,0 0-1,1 1 1,0 1 11,1-1 0,-1 0 1,1 0-1,-1 0 0,1 0 0,0 0 1,0 0-1,-1 0 0,1-1 0,0 1 1,0-1-1,0 1 0,2-1 0,21 4 35,1-1 0,25 0 0,-21-2-35,44 7-1,-66-7-30,0 1 0,-1 0 0,1 0 0,0 1 0,-1 0 0,0 1 0,0-1 0,0 1 0,0 1 0,8 6 0,-13-9 12,1 1 0,-1 0 0,0 0 0,0-1 0,0 1 0,0 1 0,0-1 0,-1 0 0,0 0 0,1 1 0,-1-1 0,0 0 0,0 1 0,-1-1 0,1 1-1,-1-1 1,0 1 0,0 0 0,0-1 0,0 1 0,-1-1 0,1 1 0,-1-1 0,0 1 0,0-1 0,-2 4 0,-4 11 181,-1-1 0,0 0 0,-19 27 0,16-26-67,10-17-134,-109 189 1159,91-153-1113,3 0 0,0 1 0,-13 54 0,28-89-74,-8 44-718,9-44 693,0-1 0,0 0 0,-1 1 0,1-1 0,1 0 1,-1 1-1,0-1 0,1 0 0,-1 0 0,1 1 0,-1-1 0,1 0 0,0 0 0,0 0 1,0 0-1,3 4 0,-4-6 43,0 1-1,1-1 1,-1 0 0,0 0 0,1 0 0,-1 1-1,0-1 1,0 0 0,1 0 0,-1 0 0,0 0-1,1 0 1,-1 1 0,1-1 0,-1 0 0,0 0-1,1 0 1,-1 0 0,0 0 0,1 0 0,-1 0-1,0 0 1,1 0 0,-1 0 0,0-1 0,1 1-1,-1 0 1,1 0 0,-1 0 0,0 0 0,0 0-1,1-1 1,-1 1 0,0 0 0,1 0 0,-1-1-1,0 1 1,0 0 0,1 0 0,-1-1 0,0 1-1,0 0 1,0-1 0,1 1 0,17-37-440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7:04.213"/>
    </inkml:context>
    <inkml:brush xml:id="br0">
      <inkml:brushProperty name="width" value="0.05" units="cm"/>
      <inkml:brushProperty name="height" value="0.05" units="cm"/>
    </inkml:brush>
  </inkml:definitions>
  <inkml:trace contextRef="#ctx0" brushRef="#br0">62 1849 9594,'-23'9'1149,"16"-8"-656,1 2-1,-1-1 1,1 1 0,-6 3 0,32 5 548,4-4-1024,1 0 0,0-2-1,0-1 1,1-1 0,-1-1-1,1-1 1,29-2 0,180-33 158,-119 14-84,343-44-43,516-4 0,-914 67-54,742-3-85,-3 45 68,-455 0-20,14 2-36,1-24 36,-182-20 30,290-40 1,-229-7-1,-73 13-80,38 1-339,-200 33 427,0 0-1,1 0 1,-1 0-1,0-1 0,0 1 1,0-1-1,0 0 1,0 0-1,0 0 0,-1-1 1,1 0-1,-1 1 1,1-1-1,-1 0 1,0-1-1,0 1 0,-1 0 1,4-5-1,-3 2-4,0-1-1,-1 1 1,0 0-1,0-1 1,0 0-1,-1 1 1,0-1-1,0 0 1,-1 0-1,0 0 1,-1-7-1,0-1-1,-1 0 1,0 0-1,-2 0 0,1 0 0,-2 1 1,0 0-1,-8-16 0,-8-10 69,-28-40 0,39 65-21,5 6-51,0 1 0,1 0 0,0-1 0,1 0 0,0 0 0,0 0 0,0 0 0,2-1 0,-1 1 0,1-1 1,0 1-1,1-1 0,0 1 0,1-1 0,0 1 0,0 0 0,1-1 0,0 1 0,0 0 0,1 0 0,1 0 0,0 0 0,0 0 0,0 1 0,11-15 0,1 0-67,1 0 0,0 2 1,2 0-1,26-23 0,-36 37 69,1 0-1,-1 0 0,1 1 1,0 1-1,0 0 0,1 0 1,-1 1-1,1 0 0,0 0 0,1 2 1,-1-1-1,0 1 0,13 0 1,22 2 36,-1 1 0,79 13 1,90 30 90,19 4-53,-54-26-159,1-9 1,313-15-1,-62-41 75,86-4 44,-186 39 32,78-4 1,0-30 129,-15-36-78,-332 62-185,-2-4 1,0-2 0,-1-2-1,73-44 1,-99 50 21,46-30-2,-68 40 65,-1 1 1,0-1-1,0-1 1,16-18-1,-24 24 2,0 1 0,-1-1 0,1 0 0,0 1 0,-1-1 1,0 0-1,0 0 0,0 0 0,0 0 0,0 0 0,0 0 0,-1 0 0,1 0 0,-1 0 0,0-1 0,0 1 1,-1-4-1,0 2-2,0 0 1,-1 0-1,0 0 1,1 1 0,-2-1-1,1 1 1,0-1-1,-1 1 1,-6-8 0,-5-3-11,-1 1 0,0 1 1,-1 0-1,-21-13 1,35 25 2,-57-38-68,-2 3 1,-1 3 0,-100-37-1,64 36-455,-177-38-1,184 55 310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2:48.514"/>
    </inkml:context>
    <inkml:brush xml:id="br0">
      <inkml:brushProperty name="width" value="0.05" units="cm"/>
      <inkml:brushProperty name="height" value="0.05" units="cm"/>
    </inkml:brush>
  </inkml:definitions>
  <inkml:trace contextRef="#ctx0" brushRef="#br0">14 130 15539,'5'-8'243,"0"-1"0,1 1 0,0 0 1,1 0-1,0 1 0,0 0 0,0 0 0,1 1 0,12-8 0,-10 7-83,2 0 0,-1 1 0,1 0 0,0 1 0,0 1 1,22-6-1,-31 9-134,0 0 1,0 1-1,0-1 1,0 1-1,0 0 0,0 0 1,1 0-1,-1 1 1,0-1-1,0 1 1,0 0-1,0-1 1,0 1-1,3 2 1,-5-2-12,0 0 1,0 0 0,0 0 0,0 0 0,0 0 0,0 0 0,0 0-1,-1 0 1,1 0 0,0 1 0,-1-1 0,1 0 0,-1 0 0,1 1 0,-1-1-1,1 0 1,-1 1 0,0-1 0,0 1 0,0-1 0,0 0 0,0 1-1,0-1 1,0 1 0,0-1 0,-1 0 0,1 1 0,-1-1 0,1 0-1,-1 1 1,1-1 0,-1 0 0,0 2 0,-12 21 211,0 1-1,-2-2 1,0 0 0,-2 0-1,-20 20 1,-15 21 177,44-53-345,-43 63 245,47-67-280,-1 1 0,1 1-1,0-1 1,1 1 0,0-1-1,1 1 1,-3 14-1,5-21-22,0-1-1,0 1 0,0-1 0,0 1 0,0 0 1,1-1-1,-1 1 0,1-1 0,-1 1 0,1 0 0,-1-1 1,1 0-1,0 1 0,0-1 0,0 1 0,0-1 1,0 0-1,0 0 0,0 1 0,0-1 0,0 0 1,1 0-1,-1 0 0,0 0 0,1 0 0,-1-1 0,0 1 1,1 0-1,-1-1 0,1 1 0,0-1 0,1 1 1,7 2 1,-1-1 0,1-1 1,0 0-1,11 1 1,-14-2 1,101 0-1396,-108 1 1372,1-1 1,0 0 0,-1 0-1,1 0 1,0 0 0,0 0-1,-1 0 1,1-1 0,0 1-1,0 0 1,-1 0 0,1 0-1,0-1 1,-1 1 0,1 0-1,0-1 1,-1 1 0,1 0-1,0-1 1,-1 1 0,1-1-1,-1 1 1,1-1 0,-1 0-1,1 1 1,-1-1 0,1 1-1,-1-1 1,1 0 0,5-14-355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2:52.994"/>
    </inkml:context>
    <inkml:brush xml:id="br0">
      <inkml:brushProperty name="width" value="0.05" units="cm"/>
      <inkml:brushProperty name="height" value="0.05" units="cm"/>
    </inkml:brush>
  </inkml:definitions>
  <inkml:trace contextRef="#ctx0" brushRef="#br0">1 280 18588,'121'-134'2110,"1"6"-1419,-120 126-691,-1 1 1,0 0 0,0-1-1,1 1 1,-1 0 0,1 0-1,-1 0 1,1 0 0,-1 0-1,1 0 1,0 0 0,-1 0-1,1 1 1,0-1 0,0 1-1,-1-1 1,3 1 0,-3 0-4,-1 0 0,1 0 0,-1 0 0,0 0 0,1 1 0,-1-1 0,1 0 0,-1 0 0,0 0 0,1 1 0,-1-1 0,0 0 0,1 1 0,-1-1 0,0 0 0,1 1 0,-1-1 0,0 0 0,1 1 0,-1-1 1,0 1-1,0-1 0,1 1 0,0 19-76,-16 65-131,10-63-60,1 0 1,0 0-1,2 0 1,1 0 0,1 23-1,0-45 264,0 0-1,0 0 1,0 0 0,0 1 0,-1-1-1,1 0 1,0 0 0,0 0-1,0 1 1,0-1 0,0 0-1,0 0 1,0 0 0,0 1-1,0-1 1,0 0 0,0 0-1,0 0 1,0 1 0,0-1-1,1 0 1,-1 0 0,0 0-1,0 1 1,0-1 0,0 0-1,0 0 1,0 0 0,0 0-1,0 1 1,1-1 0,-1 0 0,0 0-1,0 0 1,0 0 0,0 0-1,1 0 1,-1 1 0,0-1-1,0 0 1,0 0 0,1 0-1,-1 0 1,0 0 0,0 0-1,0 0 1,1 0 0,-1 0-1,0 0 1,0 0 0,0 0-1,1 0 1,-1 0 0,7-9-297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2:53.438"/>
    </inkml:context>
    <inkml:brush xml:id="br0">
      <inkml:brushProperty name="width" value="0.05" units="cm"/>
      <inkml:brushProperty name="height" value="0.05" units="cm"/>
    </inkml:brush>
  </inkml:definitions>
  <inkml:trace contextRef="#ctx0" brushRef="#br0">479 59 13139,'-8'-1'129,"0"0"1,0 0-1,0 1 0,0 0 1,0 0-1,0 1 1,0 0-1,1 0 0,-1 1 1,-9 4-1,-12 4 75,-34 18 0,57-26-132,-19 10 96,1 1 0,0 2 0,1 0 1,1 1-1,0 1 0,2 1 0,-29 31 0,39-37-69,2-1-1,-1 1 0,2 0 1,0 1-1,0 0 0,-9 26 0,13-29-37,0 1-1,1-1 0,0 1 1,1-1-1,0 1 0,1-1 0,0 1 1,1-1-1,0 1 0,4 14 0,-4-19-45,1 1-1,0-1 0,0 0 0,1 0 0,0 0 0,0 0 0,0 0 0,1-1 0,-1 1 0,2-1 0,-1 0 0,0 0 0,8 6 0,-5-6 23,0-1-1,0 1 1,1-1 0,-1 0-1,1-1 1,0 1 0,0-2-1,0 1 1,12 1 0,-1-1 102,1-1-1,0-1 1,0-1 0,0-1 0,0-1-1,0 0 1,-1-2 0,24-7 0,-12 2 186,-2-2 0,0 0-1,0-3 1,-1 0 0,-1-2 0,0 0 0,39-34 0,-51 38-176,-1-1 0,-1 0 0,0-1 0,0-1 0,-2 0 0,0 0 1,-1-1-1,0-1 0,-1 1 0,-1-2 0,-1 1 0,0-1 0,8-37 0,-14 46-144,0 0-1,0 0 0,-1 0 1,0 0-1,-1 0 0,1 0 1,-2 0-1,1 0 0,-2 0 1,1 0-1,-1 0 0,0 1 1,-1-1-1,-7-11 0,8 14-43,-1 0-1,0 1 1,-1 0-1,1 0 1,-1 0-1,0 1 0,0 0 1,-1 0-1,1 0 1,-1 0-1,0 1 1,0 0-1,0 0 1,0 1-1,-1-1 0,1 1 1,-1 1-1,1-1 1,-1 1-1,-9 0 1,2 1-192,-1 1 0,1 1 0,-1 0 0,1 1-1,-1 0 1,1 1 0,-22 10 0,13-6-423,-34 8 0,56-15 623,-1-1 1,0 1-1,0-1 0,0 0 1,1 0-1,-1 0 0,0 0 1,0 0-1,0 0 0,1 0 1,-1-1-1,0 1 0,0-1 1,-3-1-1,4 1-4,0 0 1,0-1-1,0 1 1,0-1-1,0 1 1,0-1 0,0 1-1,0-1 1,1 1-1,-1-1 1,1 0-1,-1 0 1,0-3-1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5:28.148"/>
    </inkml:context>
    <inkml:brush xml:id="br0">
      <inkml:brushProperty name="width" value="0.05" units="cm"/>
      <inkml:brushProperty name="height" value="0.05" units="cm"/>
    </inkml:brush>
  </inkml:definitions>
  <inkml:trace contextRef="#ctx0" brushRef="#br0">0 1892 12587,'15'0'331,"0"-2"0,0 0 1,-1 0-1,26-9 1,56-25 268,-65 24-326,181-77 1253,298-171 0,-406 199-1246,408-216 490,171-49-333,-436 205-369,537-201 37,-386 170-35,-279 106-89,143-64-45,-258 108 28,-3 1-2,1 1 1,0-1-1,-1 0 0,1 1 1,-1-1-1,1 0 1,-1 0-1,1 0 1,-1 0-1,1 0 0,-1-1 1,0 1-1,0 0 1,0-1-1,0 1 0,0 0 1,0-1-1,0 1 1,1-4-1,-3 4-195,-1-1 0,1 0-1,-1 1 1,1-1 0,-1 1 0,1-1 0,-1 1-1,0-1 1,-3-1 0,-7-6-397,4-1 19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5:28.600"/>
    </inkml:context>
    <inkml:brush xml:id="br0">
      <inkml:brushProperty name="width" value="0.05" units="cm"/>
      <inkml:brushProperty name="height" value="0.05" units="cm"/>
    </inkml:brush>
  </inkml:definitions>
  <inkml:trace contextRef="#ctx0" brushRef="#br0">16 0 14339,'-1'0'127,"1"0"0,-1 0 0,0 0 1,0 0-1,0 0 0,1 0 0,-1 0 0,0 1 0,0-1 0,0 0 1,0 0-1,1 1 0,-1-1 0,0 0 0,0 1 0,1-1 0,-2 1 0,2 0-81,0-1 0,0 0 0,0 0 0,0 1 0,0-1 0,0 0 0,0 1 0,0-1 0,0 0 0,0 1 0,0-1 0,0 0 0,0 1 0,0-1 0,0 0 0,0 1 0,0-1 0,0 0 0,0 0 0,0 1-1,1-1 1,-1 0 0,0 1 0,0-1 0,0 0 0,1 0 0,-1 1 0,0-1 0,2 2 49,1 0-1,-1 0 1,0 0 0,1 0-1,-1 0 1,1-1 0,-1 1-1,5 0 1,32 10 110,-29-11-189,-1 2-1,1-1 1,-1 2-1,12 5 1,-18-8-13,-1 1-1,1 0 1,-1-1 0,0 1-1,1 0 1,-1 0-1,0 0 1,0 1 0,0-1-1,-1 0 1,1 1 0,-1-1-1,1 1 1,-1-1 0,0 1-1,0 0 1,0 0 0,0 0-1,0 2 1,1 7 12,-1-1 1,-1 1-1,0-1 0,0 1 0,-1-1 1,-1 1-1,-4 17 0,-29 78 230,28-86-190,-25 67-14,29-81 857,6-16-603,7-20-173,3-9 45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5:29.042"/>
    </inkml:context>
    <inkml:brush xml:id="br0">
      <inkml:brushProperty name="width" value="0.05" units="cm"/>
      <inkml:brushProperty name="height" value="0.05" units="cm"/>
    </inkml:brush>
  </inkml:definitions>
  <inkml:trace contextRef="#ctx0" brushRef="#br0">42 98 15051,'-1'0'61,"1"-1"0,-1 1 0,0 0 0,0-1 0,1 1 0,-1-1 0,0 1 0,0-1 0,1 1-1,-1-1 1,1 1 0,-1-1 0,0 0 0,1 1 0,-1-1 0,1 0 0,0 0 0,-1 1 0,1-1 0,-1 0 0,1 0 0,0 1-1,0-1 1,0 0 0,-1 0 0,1 0 0,0 0 0,0 0 0,0 1 0,0-1 0,0 0 0,0 0 0,1 0 0,-1 0 0,0 0 0,0 1-1,1-1 1,-1 0 0,0 0 0,1 1 0,-1-1 0,1 0 0,-1 0 0,1 1 0,-1-1 0,1 0 0,-1 1 0,2-1 0,1-4 180,1 1 1,0 0 0,1 0-1,-1 0 1,10-6 0,-5 5-41,1 0 0,0 1 0,0 0 0,1 0 1,12-2-1,-19 5-150,0 0 1,1 0-1,-1 0 1,1 1-1,-1 0 1,0 0-1,1 0 1,-1 0-1,1 1 1,-1 0-1,0 0 1,0 0-1,1 0 1,-1 1-1,6 2 1,-9-3-39,0 0 0,1 0 0,-1 0 0,0 0 0,0 0 0,0 0 0,0 1 0,0-1 1,0 0-1,0 1 0,0-1 0,0 0 0,-1 1 0,1-1 0,-1 1 0,1-1 0,-1 1 0,1 0 0,-1-1 0,0 1 0,0-1 0,0 1 0,0 0 1,0-1-1,0 1 0,0-1 0,0 1 0,-1-1 0,1 1 0,-1 0 0,1-1 0,-1 1 0,0-1 0,0 2 0,-4 6 47,0-1 0,0 0 0,-1 0 0,-9 10 0,13-14-34,-55 58 303,33-37-156,2 1-1,0 0 1,-31 52 0,51-75-167,0 0 0,1 1 0,-1-1 0,1 1 0,0-1 0,0 1 0,0 0 0,0 0 0,0-1 0,1 1 0,0 0 0,0 0 0,0 0 0,0-1 0,1 5 1,0-6-16,0 1 1,0-1-1,0 0 1,0 0-1,1 0 1,-1 0 0,0 0-1,1 0 1,0 0-1,-1 0 1,1 0 0,0-1-1,0 1 1,0-1-1,0 1 1,0-1-1,0 0 1,1 0 0,-1 0-1,0 0 1,1 0-1,-1-1 1,4 2 0,3 0-154,1-1 0,0 1 1,0-1-1,0-1 1,0 0-1,0 0 0,0-1 1,0 0-1,11-4 0,-1 0-106,0-2-1,-1 0 0,28-15 0,2-3-251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5:30.550"/>
    </inkml:context>
    <inkml:brush xml:id="br0">
      <inkml:brushProperty name="width" value="0.05" units="cm"/>
      <inkml:brushProperty name="height" value="0.05" units="cm"/>
    </inkml:brush>
  </inkml:definitions>
  <inkml:trace contextRef="#ctx0" brushRef="#br0">1 194 15963,'1'-3'234,"1"-1"0,-1 0 1,1 1-1,0-1 0,1 1 0,-1 0 0,0 0 0,1 0 0,6-6 0,32-23 152,-26 20-108,3-1-54,1 0 0,0 0 0,1 2 0,0 0 0,0 2 0,1 0 0,1 1-1,-1 2 1,1 0 0,33-5 0,-52 11-220,0 0-1,0 0 0,0 0 1,0 0-1,-1 0 0,1 0 1,0 1-1,0-1 0,0 1 1,-1 0-1,1 0 0,0 0 1,4 3-1,-6-3 3,1 0 0,-1 0-1,0 0 1,0 1 0,1-1 0,-1 0 0,0 1 0,0-1-1,0 1 1,-1-1 0,1 1 0,0 0 0,0-1 0,-1 1 0,1 0-1,0 3 1,-1 0 21,0 0-1,0 1 0,-1-1 0,1 0 0,-1 0 1,0 1-1,0-1 0,-1 0 0,0 0 1,0 0-1,0-1 0,0 1 0,-4 5 1,-25 33 109,84-31-1056,-47-9 896,1 1 0,-1 0 0,0 0 0,0 0 0,0 1 0,-1 0 0,0 0 0,8 10 0,-9-11 43,0 1 0,-1 0 0,0-1 0,0 1 0,-1 0 0,1 1 0,-1-1 1,0 0-1,0 1 0,-1-1 0,2 11 0,-3-14 43,-1 1-1,1 0 1,-1 0 0,0 0 0,1-1 0,-1 1 0,0 0-1,-1-1 1,1 1 0,0-1 0,-1 0 0,1 1-1,-1-1 1,0 0 0,0 0 0,0 0 0,0 0-1,-5 3 1,-5 5 258,-1-1 1,-17 8-1,16-9-68,-20 13 144,-2-2 0,-69 26 0,101-43-564,-1-1-1,0 1 0,0-1 0,0-1 1,0 1-1,-5 0 0,10-1 130,-1 0-1,0 0 0,0 0 0,0-1 1,1 1-1,-1 0 0,0 0 1,1 0-1,-1 0 0,0-1 0,0 1 1,1 0-1,-1-1 0,0 1 0,1-1 1,-1 1-1,1 0 0,-1-1 0,0 1 1,1-1-1,-1 0 0,1 1 1,-1-1-1,1 1 0,0-1 0,-1 0 1,1 1-1,0-1 0,-1 0 0,1 0 1,0 1-1,0-1 0,0 0 0,0 0 1,-1 1-1,1-1 0,0 0 1,0 0-1,0 1 0,1-1 0,-1 0 1,0 0-1,0 1 0,0-1 0,1-1 1,7-22-527,8-6-197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5:31.047"/>
    </inkml:context>
    <inkml:brush xml:id="br0">
      <inkml:brushProperty name="width" value="0.05" units="cm"/>
      <inkml:brushProperty name="height" value="0.05" units="cm"/>
    </inkml:brush>
  </inkml:definitions>
  <inkml:trace contextRef="#ctx0" brushRef="#br0">524 1 12259,'-39'17'242,"2"2"0,0 1 1,1 2-1,1 2 1,2 0-1,0 3 0,1 1 1,2 1-1,-43 54 0,55-59-121,1 1 0,1 0 0,1 2-1,2 0 1,-21 56 0,28-60-74,0 0 0,1 1 0,1-1 0,2 1 0,0 0 0,1-1 0,2 1 0,3 28 0,-2-36-47,1-1 0,1 1 0,0-1 1,0 0-1,2 0 0,0-1 0,1 0 0,0 0 0,1 0 0,0-1 0,1 0 1,1 0-1,0-1 0,1-1 0,0 0 0,1 0 0,0-1 0,0 0 0,1-1 1,0-1-1,1 0 0,0-1 0,0 0 0,1-1 0,0-1 0,0 0 1,0-1-1,0-1 0,1 0 0,22 1 0,-11-4 63,0 0 0,0-2 0,-1-1-1,1-1 1,-1-1 0,1-1 0,-1-2 0,-1-1 0,26-12-1,-22 7 197,0-1 0,-1-2 0,-1 0 0,-1-2 0,0-1 0,-1-2-1,30-32 1,-38 34-29,-1 0 0,0-1 1,-2 0-1,0-2 0,-1 1 0,-2-2 0,0 0 0,-2 0 0,10-35 0,-15 39-128,0 1-1,-2-1 1,0 0-1,-1 0 1,-1-1-1,-1 1 1,-1 0 0,0 0-1,-2 0 1,0 1-1,-1-1 1,-16-35-1,13 37-231,-2 0-1,0 1 1,-1 0-1,0 1 1,-2 0 0,0 1-1,0 0 1,-2 1-1,0 1 1,0 0-1,-1 1 1,-1 1 0,0 0-1,0 1 1,-1 1-1,0 1 1,-1 0-1,0 2 1,0 0 0,0 1-1,-1 1 1,1 0-1,-1 2 1,-28 0-1,-29 2-462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16.910"/>
    </inkml:context>
    <inkml:brush xml:id="br0">
      <inkml:brushProperty name="width" value="0.05" units="cm"/>
      <inkml:brushProperty name="height" value="0.05" units="cm"/>
    </inkml:brush>
  </inkml:definitions>
  <inkml:trace contextRef="#ctx0" brushRef="#br0">11072 1 11106,'-15'17'1449,"11"-13"-1208,0 1 1,0 0-1,0 0 0,0 1 1,1-1-1,-4 8 0,-6 21-80,-2-2-1,-1 1 0,-2-2 0,-1 0 1,-1-2-1,-29 33 0,35-47-53,-144 149 609,125-134-678,-1-1 0,-2-2 0,-41 25 0,-32 8-14,-141 56 0,-126 27 1,193-76-21,-294 127 35,5-2-151,-1-17-167,-204 79 88,-249 67 183,-427 98-117,1059-337 58,-4-14 1,-558 54-1,-366-77 131,978-55-97,1-10 1,1-11 0,-239-63 0,373 64 52,2-4 0,-196-94 0,-2-29 53,14-24 104,265 163-145,2-1-1,0-1 0,1 0 1,-23-30-1,33 35-14,1 0 1,1-1-1,0 0 1,2 0-1,-1-1 0,2 0 1,1-1-1,-6-19 1,7 12-13,1-1 1,1 1 0,1-1-1,1 1 1,1-1 0,1 0-1,2 1 1,0-1 0,2 1 0,1 0-1,1 0 1,1 0 0,18-38-1,-15 42-4,0 0 0,1 1 0,1 0 0,1 1 0,0 1 0,2 0 0,0 1 0,1 1 0,1 0 0,0 2 0,1 0 0,0 1 0,1 0 0,1 2 0,24-10-1,-32 16 4,1 0 0,-1 1 0,1 1-1,-1 0 1,18 0 0,-24 2-46,-1 1 1,1 0-1,-1 1 1,1-1 0,-1 1-1,1 0 1,-1 1-1,0 0 1,1 0 0,-1 0-1,0 1 1,10 6-1,-15-9 19,-1 0-1,0 1 0,1-1 1,-1 0-1,1 0 0,-1 1 1,1-1-1,-1 0 0,1 0 1,-1 0-1,1 0 0,-1 0 1,1 0-1,-1 0 0,1 0 1,-1 0-1,1 0 0,-1 0 1,1 0-1,-1 0 1,1 0-1,-1 0 0,1 0 1,-1-1-1,1 1 0,-1 0 1,0 0-1,1-1 0,-1 1 1,1 0-1,-1-1 0,0 1 1,1 0-1,-1-1 0,0 1 1,1 0-1,-1-1 0,0 1 1,1-1-1,-1 1 0,0-1 1,1 0-11,8-10-239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17.339"/>
    </inkml:context>
    <inkml:brush xml:id="br0">
      <inkml:brushProperty name="width" value="0.05" units="cm"/>
      <inkml:brushProperty name="height" value="0.05" units="cm"/>
    </inkml:brush>
  </inkml:definitions>
  <inkml:trace contextRef="#ctx0" brushRef="#br0">40 37 12939,'-8'-4'619,"6"3"-509,-1 0 1,1 0 0,-1 0 0,1 0 0,0 0-1,-1-1 1,1 1 0,0-1 0,0 0 0,0 0-1,0 1 1,-3-5 0,5 5-86,0 1 0,0 0 1,0-1-1,0 1 0,0 0 0,1-1 1,-1 1-1,0 0 0,0 0 1,0-1-1,0 1 0,0 0 0,1-1 1,-1 1-1,0 0 0,0-1 0,0 1 1,1 0-1,-1 0 0,0 0 0,0-1 1,1 1-1,-1 0 0,0 0 1,1 0-1,-1-1 0,0 1 0,1 0 1,-1 0-1,0 0 0,1 0 0,-1 0 1,0 0-1,1 0 0,-1 0 0,0 0 1,1 0-1,-1 0 0,1 0 1,17-1 219,-16 1-197,87-1 89,74 1 28,-161 0-160,0 0 1,0 0 0,0 0 0,0 1-1,0-1 1,0 0 0,0 1 0,0-1 0,0 1-1,0 0 1,0 0 0,0 0 0,-1 0-1,1 0 1,0 0 0,-1 0 0,1 0 0,0 1-1,-1-1 1,3 4 0,-3-3 9,0 1 0,0 0 0,0 0-1,0 0 1,-1 0 0,1 0 0,-1 1 0,0-1 0,0 0 0,0 0 0,0 0-1,-2 6 1,-5 30 243,-17 57-1,16-69 79,1 0-1,0 1 1,3 0-1,-4 54 1,8-78-190,0-3-126,0 0-1,0 0 0,0 0 0,-1 1 1,1-1-1,0 0 0,1 0 0,-1 0 1,0 0-1,0 0 0,0 1 1,1-1-1,-1 0 0,0 0 0,1 0 1,-1 0-1,1 0 0,0 0 0,-1 0 1,1 0-1,0 0 0,-1-1 0,1 1 1,0 0-1,0 0 0,1 0 1,10-3 294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7:05.094"/>
    </inkml:context>
    <inkml:brush xml:id="br0">
      <inkml:brushProperty name="width" value="0.05" units="cm"/>
      <inkml:brushProperty name="height" value="0.05" units="cm"/>
    </inkml:brush>
  </inkml:definitions>
  <inkml:trace contextRef="#ctx0" brushRef="#br0">1332 282 13243,'-14'-9'106,"-1"1"0,0 1 1,0 1-1,-1 0 0,1 1 1,-1 1-1,-1 0 0,1 1 1,-24-1-1,-4 2-94,-1 2 0,-57 7 0,29 2 12,0 4 1,2 3 0,0 2-1,1 4 1,0 3 0,3 3-1,-104 59 1,143-71-29,1 2-1,1 1 0,0 1 1,-43 45-1,56-51 2,1 1 0,1 1 0,0 0 0,1 0 1,1 1-1,1 0 0,0 1 0,1-1 0,-8 33 0,10-27-4,1 1 0,1-1 1,1 1-1,1 0 0,1 0 0,1 0 0,1-1 0,7 34 0,-5-40-9,1-1 0,1 0 0,0 0 0,1 0 1,0-1-1,1 0 0,1 0 0,0-1 0,1-1 0,1 1 0,0-1 0,20 17 0,-11-14-7,1-1 0,0-2 0,1 0 0,1-1 0,0-1 0,0-1 0,1-1 0,0-1 0,26 5 0,12-1-37,0-3 0,92 2 0,-59-9 42,0-4-1,-1-5 1,0-3-1,98-25 1,-113 15 11,-1-3 1,-1-4-1,-1-3 1,-1-3-1,70-44 0,-84 40 1,-2-2 0,-2-3-1,93-88 1,-119 99 13,-3-1 0,0-1 0,-2-1 1,-2-2-1,-1 0 0,-2-2 0,25-60 0,-40 82 7,0 0 0,-2 0 0,0 0 0,-1-1-1,0 0 1,0-26 0,-3 31-2,-1-1 0,0 1 1,-1 0-1,-1 0 0,0 0 0,0 0 0,-1 0 1,-1 1-1,-9-20 0,4 15 7,-1 1 0,0 0-1,-2 0 1,1 1 0,-2 0 0,0 1 0,0 1 0,-1 1 0,0 0-1,-1 0 1,-1 2 0,0 0 0,0 1 0,-19-7 0,-13-1 12,0 1 1,-1 3 0,-1 3 0,-51-5-1,-13 6-30,-208 10 0,-114 40-53,269-22 17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17.816"/>
    </inkml:context>
    <inkml:brush xml:id="br0">
      <inkml:brushProperty name="width" value="0.05" units="cm"/>
      <inkml:brushProperty name="height" value="0.05" units="cm"/>
    </inkml:brush>
  </inkml:definitions>
  <inkml:trace contextRef="#ctx0" brushRef="#br0">52 549 12859,'-13'21'601,"5"-12"-400,2 2-1,0-1 1,0 1-1,-5 13 1,11-24-171,-1 1 1,1-1-1,0 1 0,0-1 1,0 1-1,-1-1 0,1 1 0,0 0 1,0-1-1,0 1 0,0-1 1,0 1-1,0-1 0,0 1 1,0 0-1,0-1 0,1 1 0,-1-1 1,0 1-1,1 0 0,7-1 538,13-14 62,19-26-45,-2-2 0,-2-1 1,-1-2-1,-3-2 0,29-55 0,-35 54-275,-2-2-1,-2-1 0,-2 0 1,15-62-1,-35 113-306,0 0 0,0 1 0,0-1 0,1 0 0,-1 0 0,0 0 0,0 0 0,0 0 0,0 0 0,0 0 0,0 0-1,0 0 1,1 0 0,-1 1 0,0-1 0,0 0 0,0 0 0,0 0 0,0 0 0,1 0 0,-1 0 0,0 0 0,0 0 0,0 0 0,0 0 0,1 0-1,-1 0 1,0 0 0,0 0 0,0 0 0,0-1 0,0 1 0,0 0 0,1 0 0,-1 0 0,0 0 0,0 0 0,0 0 0,0 0 0,0 0 0,0 0 0,1 0-1,-1-1 1,0 1 0,0 0 0,0 0 0,0 0 0,4 16-2,3 27-366,19 66 0,-21-93 193,0 0 0,2-1 1,0 0-1,1 0 0,0 0 0,1-1 0,14 18 0,-3-12-216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19.220"/>
    </inkml:context>
    <inkml:brush xml:id="br0">
      <inkml:brushProperty name="width" value="0.05" units="cm"/>
      <inkml:brushProperty name="height" value="0.05" units="cm"/>
    </inkml:brush>
  </inkml:definitions>
  <inkml:trace contextRef="#ctx0" brushRef="#br0">11 69 16812,'42'-68'3695,"-45"102"-2199,-14 53-1356,7-44-118,1 1 0,3 1 0,-2 78 0,8-121-18,0 0-1,0 0 0,0 0 1,0 1-1,1-1 0,-1 0 0,1 0 1,-1 0-1,1 0 0,0 0 1,0 0-1,0 0 0,0 0 1,0 0-1,0 0 0,0 0 0,1 0 1,-1-1-1,1 1 0,-1-1 1,1 1-1,0-1 0,2 2 1,-1-2-15,0 0 1,0 0-1,0 0 1,0-1-1,1 1 1,-1-1 0,0 0-1,0 0 1,1 0-1,-1-1 1,0 1-1,0-1 1,0 0-1,6-1 1,9-5-558,-1 0 0,0-1-1,-1-1 1,0-1 0,0 0 0,-1-1 0,0-1-1,-1 0 1,0-1 0,-1 0 0,0-1-1,-2 0 1,15-22 0,-25 33 439,1 1 0,-1-1 0,0 1 0,1-1-1,-1 1 1,-1-1 0,1 0 0,0 0 0,0 1 0,-1-1 0,0 0 0,0 0-1,1 0 1,-1 1 0,-1-1 0,0-5 0,1 7 161,-1 1-1,1-1 1,-1 1 0,1-1 0,-1 1-1,0 0 1,1-1 0,-1 1-1,0-1 1,1 1 0,-1 0 0,0 0-1,1-1 1,-1 1 0,0 0-1,1 0 1,-1 0 0,0 0 0,0 0-1,1 0 1,-1 0 0,0 0-1,1 0 1,-1 0 0,0 0 0,0 1-1,1-1 1,-1 0 0,0 0 0,1 1-1,-1-1 1,0 0 0,1 1-1,-1-1 1,1 1 0,-1-1 0,1 1-1,-1-1 1,1 1 0,-1-1-1,0 2 1,-2 1 409,-1 0 0,1 1 0,0-1 0,0 1 0,-3 5 0,2-1-107,0 1 0,1 0 0,0 1 0,0-1 0,1 1 0,-2 16-1,3-13-419,1-1 0,0 1 0,0-1 0,1 1 0,1-1-1,0 0 1,0 1 0,7 16 0,2-8-190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19.700"/>
    </inkml:context>
    <inkml:brush xml:id="br0">
      <inkml:brushProperty name="width" value="0.05" units="cm"/>
      <inkml:brushProperty name="height" value="0.05" units="cm"/>
    </inkml:brush>
  </inkml:definitions>
  <inkml:trace contextRef="#ctx0" brushRef="#br0">457 1 11739,'-21'3'220,"0"2"0,0 1 0,0 0 0,1 2 0,0 0 0,1 1 0,-1 1 0,2 1 0,0 1 0,0 0 0,1 1 0,0 1 0,1 1 0,1 0 0,-20 26 0,18-19-54,1 1 0,0 0 0,2 2 0,0-1-1,2 2 1,-14 43 0,19-49-110,2 1 0,1 0 0,0 0 0,1 0 0,2 0 0,0 0 0,1 0 0,1 0 0,6 31 0,-5-41-73,1 0 1,1 0 0,0 0 0,0-1 0,1 0-1,0 1 1,0-2 0,2 1 0,-1-1-1,1 0 1,0 0 0,1 0 0,0-1-1,0-1 1,1 1 0,0-1 0,18 10 0,-14-10-19,1 0 1,-1-2 0,1 1 0,0-2 0,1 0-1,-1 0 1,1-2 0,-1 0 0,1 0 0,0-1-1,0-1 1,0-1 0,19-2 0,-13-2 129,0 0 0,0-1 0,0-1-1,-1-1 1,0-1 0,-1-1 0,0 0 0,0-2 0,-1 0 0,-1-1 0,0 0 0,0-2 0,-2 0 0,0-1 0,0 0-1,-2-1 1,15-24 0,-17 23 141,0 0 0,-2-1 0,-1 0 0,0-1 0,-1 0 0,-1 0 0,6-41 0,-10 44-71,-1 0 0,0 0 0,-1-1-1,-1 1 1,-1 0 0,-1 0 0,0 0 0,-1 0-1,-1 1 1,-8-20 0,6 21-172,-1 1 0,0 0 1,-1 1-1,0 0 0,-1 1 0,0-1 1,-1 2-1,-1 0 0,0 0 0,0 1 1,-1 0-1,0 1 0,-1 1 0,0 0 1,0 1-1,-1 1 0,-19-7 0,19 8-4,0 1 0,0 0-1,0 1 1,-1 1-1,1 0 1,-1 2-1,1-1 1,-1 2-1,1 0 1,-1 1-1,1 0 1,0 1-1,0 1 1,0 0-1,0 2 1,1-1-1,-26 15 1,-2 11-106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48.037"/>
    </inkml:context>
    <inkml:brush xml:id="br0">
      <inkml:brushProperty name="width" value="0.05" units="cm"/>
      <inkml:brushProperty name="height" value="0.05" units="cm"/>
    </inkml:brush>
  </inkml:definitions>
  <inkml:trace contextRef="#ctx0" brushRef="#br0">18500 1 11274,'14'8'1095,"-13"-8"-939,0 0 0,0 1 0,0-1 1,0 0-1,0 1 0,0-1 0,0 1 0,-1-1 0,1 1 0,0-1 0,0 1 0,0 0 0,-1-1 0,1 1 0,0 0 0,-1 0 0,1-1 0,0 1 0,-1 0 0,1 0 0,-1 0 0,1 0 0,-1 0 0,0 0 0,1 0 0,-1 1 1569,0-1-1680,-1-1 1,1 0-1,-1 1 1,1 0-1,0-1 1,-1 1 0,1-1-1,0 1 1,0-1-1,-1 1 1,1-1 0,0 1-1,0 0 1,0-1-1,0 1 1,0 0 0,0-1-1,0 1 1,0-1-1,0 1 1,0 0-1,0-1 1,0 1 0,0 0-1,0-1 1,1 1-1,-1-1 1,0 1 0,0-1-1,1 1 1,-1-1-1,1 1 1,-1-1 0,0 1-1,1-1 1,-1 1-1,1 0 1,4 1-34,0 0 0,-1 0 0,1 0 0,8 6-1,8 5-13,-18-12 4,0 1-1,0 0 1,0 0-1,0 0 1,0 0-1,0 1 1,-1-1-1,1 1 1,-1 0-1,0-1 1,0 1-1,3 5 1,17 42-39,-18-39 31,0-1 0,0 0 0,8 13 0,52 60 42,19 30-49,-70-92 15,-1 1 1,-1 0-1,0 1 1,-2 0-1,-1 0 1,0 1-1,-2 0 1,-1 0-1,3 34 1,-5-15-13,-3 0-1,-6 60 1,2-78 7,0 0 0,-2-1 0,-1 1 1,-1-1-1,-16 35 0,-21 27 8,-4-2-1,-68 90 1,-141 139 12,157-204-11,-5-4 0,-212 162 0,-274 156-118,475-347-16,-138 64 0,-136 43-76,350-165 201,-202 97-24,-104 45 36,-196 43-64,-358 103-242,537-181 217,-308 77-11,-11-29 46,106-28 39,-214 41-7,-12-57 1,-1237 74-52,247-64-425,200-111-12,6-169 553,98-107-4,1247 198-47,2-11 0,-367-144 0,573 190-1,-264-112-19,11-21-35,260 132 54,1-2 1,0-1-1,1-1 1,1-1-1,-34-39 1,42 41 0,1-2 1,1 0-1,0-1 0,2 0 0,1-1 1,0-1-1,-10-35 0,13 31-10,1-1 0,2 0 0,1 0-1,1 0 1,2-58 0,4 47 0,2-1 1,2 2-1,22-72 1,24-42-2,-44 133 6,1-1-1,0 2 1,1 0 0,2 0 0,17-21 0,-18 26-7,2 2-1,-1 0 1,1 0-1,26-14 1,67-33-28,-55 32 31,-5 4 8,-24 12-47,30-18-1,-51 28-77,0-1 0,1 1 0,-1 0 0,0-1 0,0 1 0,-1-1 0,1 0 0,0 0 0,0 0 0,-1 0 0,1 0 0,-1 0 0,0 0 0,0 0 0,2-4 0,-3 3-150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48.594"/>
    </inkml:context>
    <inkml:brush xml:id="br0">
      <inkml:brushProperty name="width" value="0.05" units="cm"/>
      <inkml:brushProperty name="height" value="0.05" units="cm"/>
    </inkml:brush>
  </inkml:definitions>
  <inkml:trace contextRef="#ctx0" brushRef="#br0">77 204 12227,'-77'-10'3298,"82"10"-3021,-1 0 1,1-1-1,-1 0 0,0 0 1,9-3-1,-5 1-97,282-98 582,-141 46-661,-142 53-99,8-4 3,0 1 0,0 0 0,1 2 0,18-3 0,-30 6-5,-1-1 1,1 1-1,-1 0 1,1 0-1,-1 1 0,1-1 1,-1 1-1,0 0 0,1-1 1,-1 1-1,0 1 0,1-1 1,-1 1-1,0-1 0,0 1 1,0 0-1,0 0 0,-1 0 1,1 0-1,-1 1 0,1-1 1,-1 1-1,1-1 0,-1 1 1,2 3-1,-1 2-1,1-1 0,-1 1 0,0 0 0,-1 0 0,0 1 0,0-1 0,-1 0 0,1 17 0,-2 6-3,-4 33 0,3-56 5,-19 114 45,12-86-581,-6 72 0,14-103 436,2 16-226,2-16 69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49.574"/>
    </inkml:context>
    <inkml:brush xml:id="br0">
      <inkml:brushProperty name="width" value="0.05" units="cm"/>
      <inkml:brushProperty name="height" value="0.05" units="cm"/>
    </inkml:brush>
  </inkml:definitions>
  <inkml:trace contextRef="#ctx0" brushRef="#br0">13 366 13219,'-2'-1'110,"1"-1"1,0 0-1,0 1 1,0-1-1,0 0 1,0 0-1,0 0 0,0 0 1,1 0-1,-1 0 1,1 0-1,-1 0 1,1 0-1,0 0 1,0 0-1,0 0 0,0 0 1,0-1-1,0 1 1,1 0-1,-1 0 1,1 0-1,1-3 1,1-6 212,0 1 1,2-1-1,5-11 1,4-1 16,1 0 0,0 1 0,2 1 0,0 0 0,2 1 0,0 1 0,1 1 0,1 0 0,0 2 0,38-22 0,-53 35-290,1-1-1,0 1 1,0 1-1,0-1 1,0 1-1,0 0 1,10 0-1,-15 1-43,0 1-1,0 0 1,0 0 0,0 0-1,0 0 1,0 0 0,0 1-1,0-1 1,0 1-1,-1-1 1,1 1 0,0 0-1,0 0 1,0 0 0,-1 0-1,1 0 1,0 0 0,-1 0-1,1 0 1,-1 1 0,1-1-1,-1 0 1,0 1-1,1 0 1,-1-1 0,0 1-1,0 0 1,0-1 0,-1 1-1,1 0 1,1 3 0,0 4-5,0 0 0,-1 0 1,0-1-1,-1 1 0,0 0 1,0 0-1,-1 0 0,0 0 1,-1 0-1,1 0 0,-5 11 1,-6 14 24,-23 47 0,29-68-12,-28 54 30,17-35-5,-17 43 0,34-74-38,-1 1 1,0-1-1,1 1 1,-1 0-1,1-1 1,-1 1-1,1 0 1,0-1-1,0 1 1,0 0-1,0 0 1,0-1-1,0 1 1,0 0-1,1-1 1,-1 1-1,0 0 1,1-1-1,0 1 1,-1 0-1,1-1 1,0 1-1,1 2 1,0-3-1,0 1 0,0-1 0,0 1 1,1-1-1,-1 0 0,0 0 0,0 0 1,1 0-1,-1 0 0,0-1 0,1 1 1,-1-1-1,1 0 0,-1 1 0,5-1 1,17 0-211,1-2 0,-1 0 0,0-1 0,0-1 1,27-9-1,112-47-1216,-102 30 983,-12-5-127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51.745"/>
    </inkml:context>
    <inkml:brush xml:id="br0">
      <inkml:brushProperty name="width" value="0.05" units="cm"/>
      <inkml:brushProperty name="height" value="0.05" units="cm"/>
    </inkml:brush>
  </inkml:definitions>
  <inkml:trace contextRef="#ctx0" brushRef="#br0">187 0 18836,'-19'38'473,"6"-17"-162,2 1 0,1 0 0,1 1 0,1 1 0,-10 45 0,17-67-319,1 0-1,0 0 0,0 0 1,0 0-1,0 0 0,0 0 1,0 1-1,0-1 1,1 0-1,-1 0 0,1 0 1,0 0-1,-1 0 1,2 2-1,-1-3-2,0 0 1,-1 0-1,1-1 1,0 1-1,0 0 1,0 0-1,0-1 1,0 1-1,0-1 1,0 1-1,0-1 1,0 1-1,1-1 1,-1 1-1,0-1 1,0 0-1,0 0 1,0 1-1,1-1 1,-1 0-1,0 0 0,0 0 1,0-1-1,1 1 1,1 0-1,44-11-239,-36 8 216,1 0 0,1 0-1,22-1 1,-31 4 37,0 1 0,0-1 1,0 1-1,0-1 0,0 1 0,0 0 1,0 1-1,0-1 0,0 1 0,0-1 0,0 1 1,-1 0-1,1 1 0,-1-1 0,6 5 0,-3 0 55,0 0 0,-1 0 1,0 0-1,0 0 0,-1 1 0,1 0 0,-2 0 0,1 0 0,-1 1 0,0-1 0,-1 1 0,0 0 0,0-1 0,0 18 0,-1-13 110,-1 0 0,0 1-1,-1-1 1,0 0 0,-1 0 0,-1 0 0,0 0-1,0 0 1,-9 17 0,7-20-177,-1-1 1,0 0-1,0-1 1,-1 0-1,0 0 1,-1 0-1,0-1 1,0 0-1,0 0 1,-1-1-1,0 0 1,0-1-1,-1 0 1,1 0-1,-1-1 1,0 0-1,-1-1 1,1 0-1,0-1 1,-1 0-1,0 0 1,1-1 0,-1-1-1,0 0 1,1 0-1,-20-4 1,25 3-135,1 0 0,0-1 0,0 1 0,0-1 1,0 0-1,0-1 0,1 1 0,-1 0 0,1-1 0,-1 0 1,1 0-1,0 0 0,0 0 0,0-1 0,-2-4 1,1 2-12,0-1 1,1 0-1,0 0 1,0-1-1,0 1 1,1 0-1,-2-15 1,-1-34-654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52.190"/>
    </inkml:context>
    <inkml:brush xml:id="br0">
      <inkml:brushProperty name="width" value="0.05" units="cm"/>
      <inkml:brushProperty name="height" value="0.05" units="cm"/>
    </inkml:brush>
  </inkml:definitions>
  <inkml:trace contextRef="#ctx0" brushRef="#br0">1 81 15211,'14'-5'1401,"3"7"-881,2 1-216,10-2 416,1-1-144,4-4-160,-1-2-168,2-4-600,-7-4-256,-5-2 448,0 0-120,-4 0-112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6:52.652"/>
    </inkml:context>
    <inkml:brush xml:id="br0">
      <inkml:brushProperty name="width" value="0.05" units="cm"/>
      <inkml:brushProperty name="height" value="0.05" units="cm"/>
    </inkml:brush>
  </inkml:definitions>
  <inkml:trace contextRef="#ctx0" brushRef="#br0">566 0 13283,'-50'11'479,"0"2"1,1 2-1,-92 43 1,122-49-404,1 2 0,1 0 0,-1 1 0,2 1 0,0 0 0,0 1 0,1 1 0,1 0 0,1 1 0,0 1 0,1 0 0,-16 30 0,17-23 16,1 2 0,1-1 1,1 1-1,1 0 0,2 1 0,0 0 1,2 0-1,1 0 0,1 0 0,2 0 1,3 29-1,0-27-87,1 0 0,1 0 1,1-1-1,2 0 0,1 0 0,0-1 0,3-1 0,0 0 1,1 0-1,20 25 0,-27-41-27,1-1 0,0 1 0,0-1 0,1-1 0,0 0 0,0 0 1,1-1-1,0 0 0,0 0 0,1-1 0,0-1 0,0 0 0,0 0 0,1-1 0,-1-1 0,1 0 0,0 0 0,0-1 0,0-1 0,0 0 0,0 0 1,1-2-1,-1 1 0,0-1 0,0-1 0,19-5 0,-11 0 96,0 0 0,-1-1 1,0-1-1,-1 0 0,0-2 0,0 0 1,-1-1-1,20-18 0,-5-1 326,0-1 0,47-63 0,-52 58-31,-1-1-1,-2-2 0,-1 0 0,24-62 1,-39 82-233,-1-1 0,-1 0 0,-1-1 0,0 1 0,-2-1 0,0 0 0,-2 0 0,0 0 0,-2 0 0,0 0 0,-6-29 0,5 41-140,-1 1 0,0-1 0,-1 0 0,0 1 0,0-1 0,-1 1 0,0 1 0,-1-1-1,0 1 1,0 0 0,-1 0 0,-8-7 0,5 6-136,-1 0-1,-1 1 1,1 0-1,-1 1 1,-1 0-1,1 1 1,-28-9-1,11 8-163,0 0 0,0 2 0,-1 1 0,0 1 0,0 2 1,0 1-1,-47 6 0,51-2-19,-40 11 0,-23 12-466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1.947"/>
    </inkml:context>
    <inkml:brush xml:id="br0">
      <inkml:brushProperty name="width" value="0.05" units="cm"/>
      <inkml:brushProperty name="height" value="0.05" units="cm"/>
    </inkml:brush>
  </inkml:definitions>
  <inkml:trace contextRef="#ctx0" brushRef="#br0">13 474 14363,'-2'3'230,"0"0"-1,1 1 1,-1 0 0,1-1-1,0 1 1,0 0 0,0 0-1,0 4 1,1-8-203,0 0 0,0 0 1,0 1-1,0-1 0,0 0 0,0 1 0,0-1 0,0 0 0,0 1 0,0-1 1,0 0-1,0 1 0,0-1 0,1 0 0,-1 0 0,0 1 0,0-1 1,0 0-1,1 0 0,-1 1 0,0-1 0,0 0 0,0 0 0,1 0 0,-1 1 1,0-1-1,1 0 0,-1 0 0,0 0 0,0 0 0,1 0 0,-1 0 1,0 1-1,1-1 0,-1 0 0,1 0 0,1-1 46,0 1 0,-1 0-1,1-1 1,0 1 0,0-1 0,0 0-1,0 0 1,0 0 0,-1 0 0,4-2 0,158-106 1568,264-232 1,-412 327-1583,22-26-1,-31 35-14,-4 12-22,-6 12-8,-1-1 1,0 1 0,-1-1 0,-10 19 0,-2 10 8,7-17-85,-45 144 207,50-153-429,2 0 0,1 0 0,0 0 0,2 0-1,0 0 1,4 32 0,-2-47-120,0 1 0,1-1-1,-1 0 1,5 10-1,-5-14 329,0 0-1,0 0 1,0 0-1,0 0 1,1 0 0,-1 0-1,1 0 1,-1-1-1,1 1 1,-1 0-1,1-1 1,0 0-1,0 1 1,0-1-1,0 0 1,2 1-1,17 3-922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46.561"/>
    </inkml:context>
    <inkml:brush xml:id="br0">
      <inkml:brushProperty name="width" value="0.05" units="cm"/>
      <inkml:brushProperty name="height" value="0.05" units="cm"/>
    </inkml:brush>
  </inkml:definitions>
  <inkml:trace contextRef="#ctx0" brushRef="#br0">357 47 16211,'-3'-4'141,"1"1"-1,0 0 1,-1 0-1,0 0 0,0 0 1,0 0-1,0 0 0,0 1 1,0-1-1,-1 1 0,1 0 1,-1 0-1,0 0 0,0 1 1,1-1-1,-1 1 0,0 0 1,0 0-1,0 0 0,0 1 1,-1-1-1,1 1 0,-7 0 1,-1 1-44,0-1 0,0 2 0,0 0-1,0 0 1,0 1 0,0 1 0,-11 4 0,12-3-95,0 1 0,1 1 0,-1-1 0,1 1 0,0 1 0,1 0 0,0 1 0,0-1 0,1 2 0,-8 10 0,11-13-7,-1 1 1,1 0-1,1 0 1,0 1-1,0-1 0,0 1 1,1 0-1,1 0 0,-1 0 1,1 0-1,1 0 1,0 1-1,0 16 0,1-23 16,0 0 0,0 1 0,1-1 0,-1 0 0,1 1 0,-1-1 0,1 0 0,0 1 0,1-1-1,-1 0 1,0 0 0,1 0 0,0 0 0,0 0 0,0-1 0,0 1 0,0 0 0,0-1 0,1 0 0,-1 1 0,1-1-1,0 0 1,-1 0 0,1-1 0,0 1 0,0 0 0,0-1 0,0 0 0,1 0 0,-1 0 0,0 0 0,1 0 0,-1-1-1,5 1 1,0-1 48,0 0-1,0-1 1,0 0-1,0 0 1,0-1-1,-1 0 1,1 0-1,0-1 0,-1 0 1,1 0-1,-1-1 1,0 0-1,10-7 1,-7 2 42,0 1 0,0-2 1,0 1-1,-1-1 1,-1-1-1,10-15 0,-13 19-93,-1 0-1,0 0 0,-1 0 0,0-1 0,0 0 0,-1 0 0,0 1 0,0-1 0,0 0 0,-1-1 0,0-14 0,-2 20-116,0-1 0,1 0-1,-1 0 1,-1 1 0,1-1-1,-2-3 1,3 6 66,0 1 0,-1-1 0,1 0-1,0 1 1,0-1 0,-1 0 0,1 1 0,0-1 0,-1 1-1,1-1 1,0 1 0,-1-1 0,1 1 0,-1-1 0,1 1-1,-1-1 1,1 1 0,-1 0 0,1-1 0,-1 1 0,1 0-1,-1-1 1,0 1 0,1 0 0,-1 0 0,1 0 0,-1-1 0,0 1-1,1 0 1,-1 0 0,0 0 0,1 0 0,-1 0 0,0 0-1,1 0 1,-1 0 0,0 1 0,1-1 0,-1 0 0,1 0-1,-1 0 1,0 1 0,0-1 0,-2 7-495,9 4-115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7:18.754"/>
    </inkml:context>
    <inkml:brush xml:id="br0">
      <inkml:brushProperty name="width" value="0.05" units="cm"/>
      <inkml:brushProperty name="height" value="0.05" units="cm"/>
    </inkml:brush>
  </inkml:definitions>
  <inkml:trace contextRef="#ctx0" brushRef="#br0">0 872 12963,'0'-1'47,"1"0"0,-1 0 0,0 0 0,0 0 1,1 1-1,-1-1 0,1 0 0,-1 0 0,1 0 0,-1 0 1,1 1-1,-1-1 0,1 0 0,0 1 0,-1-1 0,1 0 1,0 1-1,-1-1 0,1 1 0,0-1 0,0 1 0,1-1 1,24-10-173,-17 8 232,214-72-310,-218 75 228,-1-1 1,1 1-1,0 0 0,-1 0 1,1 1-1,-1-1 0,1 1 0,0 0 1,8 3-1,15 2 5,7-3-47,-1-2 1,1-2 0,-1-1 0,1-1 0,-1-2 0,37-10-1,365-80-4,623-52 0,-107 85-49,426-38-120,-468-6 321,-6-39 126,-872 139-253,9-1-12,-1-2 1,59-21-1,-98 30 17,0 0 0,-1 0 0,1 0 0,0 0 0,-1-1 0,1 1 0,0 0 0,-1 0 0,1-1-1,0 1 1,-1 0 0,1-1 0,-1 1 0,1 0 0,-1-1 0,1 1 0,-1-1 0,1 1 0,-1-1 0,1 1 0,-1-1 0,0 0 0,1 1 0,-1-1 0,0 1 0,0-1 0,1 0 0,-1 1 0,0-1-1,0 0 1,0 1 0,0-1 0,0 0 0,0 0 0,-1-1-1,0 0-1,0 1 1,0-1 0,-1 1-1,1 0 1,0-1-1,-1 1 1,1 0 0,-1 0-1,0 0 1,1 0-1,-4-1 1,-24-12 56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3.241"/>
    </inkml:context>
    <inkml:brush xml:id="br0">
      <inkml:brushProperty name="width" value="0.05" units="cm"/>
      <inkml:brushProperty name="height" value="0.05" units="cm"/>
    </inkml:brush>
  </inkml:definitions>
  <inkml:trace contextRef="#ctx0" brushRef="#br0">0 38 13187,'55'-12'360,"0"2"0,1 2 1,0 3-1,0 2 0,0 3 0,0 2 1,74 13-1,195 30-324,2-30 122,-55-33 150,112 0 306,-352 21-565,0 2 0,36 8 0,30 5-23,-98-17-20,1-1 0,0 0 0,0 0 0,-1 0 0,1 0 0,0 0 0,-1 0 0,1 0 0,0 0 0,0 0-1,-1 0 1,1 0 0,0 0 0,-1 0 0,1 0 0,0-1 0,-1 1 0,1 0 0,0-1 0,-1 1 0,1 0 0,0-1 0,-1 1-1,1-1 1,-1 1 0,1-1 0,-1 1 0,1-1 0,-1 1 0,1-2 0,-1 1 21,0 0 0,0 0 0,0 0 0,0 0 0,0 0 0,0-1 0,0 1 0,-1 0 0,1 0 0,0 0 0,-1 0 0,1 0 1,-1 0-1,1 0 0,-1 0 0,1 0 0,-1 0 0,-1-1 0,-7-9 81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3.722"/>
    </inkml:context>
    <inkml:brush xml:id="br0">
      <inkml:brushProperty name="width" value="0.05" units="cm"/>
      <inkml:brushProperty name="height" value="0.05" units="cm"/>
    </inkml:brush>
  </inkml:definitions>
  <inkml:trace contextRef="#ctx0" brushRef="#br0">4 0 15307,'0'0'37,"0"0"0,0 0-1,0 0 1,-1 0 0,1 1-1,0-1 1,0 0 0,0 0-1,0 0 1,-1 0 0,1 0-1,0 1 1,0-1 0,0 0-1,0 0 1,0 0 0,0 0-1,-1 1 1,1-1 0,0 0-1,0 0 1,0 0 0,0 1-1,0-1 1,0 0 0,0 0-1,0 1 1,0-1-1,0 0 1,0 0 0,0 0-1,0 1 1,0-1 0,0 0-1,0 0 1,0 0 0,0 1-1,8 8 326,13 4-64,3-4-100,1 0-1,44 8 1,-50-14-175,-1 2-1,1 0 0,-1 1 1,1 0-1,-2 2 0,1 0 1,16 11-1,-31-17-21,0 1 0,0-1-1,0 1 1,0-1 0,0 1 0,-1 0 0,1 0-1,-1 0 1,0 1 0,0-1 0,0 0 0,-1 1 0,1-1-1,-1 1 1,1 0 0,0 5 0,-1-2 0,-1-1-1,0 0 1,0 0 0,0 0-1,-1 1 1,0-1 0,0 0-1,0 0 1,-4 8 0,-4 7 32,0 0 0,-2-1-1,0 0 1,-22 27 0,-12 10 169,-59 56 1,38-43-572,33-28 308,33-41 10,2-3-18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4.463"/>
    </inkml:context>
    <inkml:brush xml:id="br0">
      <inkml:brushProperty name="width" value="0.05" units="cm"/>
      <inkml:brushProperty name="height" value="0.05" units="cm"/>
    </inkml:brush>
  </inkml:definitions>
  <inkml:trace contextRef="#ctx0" brushRef="#br0">19 589 14035,'-8'13'880,"-2"5"803,11-15-890,9-7-189,42-34 366,88-80 0,-89 73-670,-38 33-227,165-149 647,-15-14-342,-158 170-367,-1 0 1,0 0-1,0 0 0,-1-1 1,1 0-1,-1 0 1,0 0-1,-1 0 0,1 0 1,1-7-1,-4 13-10,0 0-1,0 0 1,0 0-1,0 0 0,0 0 1,0 0-1,0 0 1,0 0-1,-1 1 1,1-1-1,0 0 0,0 0 1,0 0-1,0 0 1,0 0-1,0 0 1,0 0-1,0 0 1,0 0-1,0 0 0,0 0 1,0 0-1,0 0 1,0 1-1,-1-1 1,1 0-1,0 0 0,0 0 1,0 0-1,0 0 1,0 0-1,0 0 1,0 0-1,0 0 1,0 0-1,-1 0 0,1 0 1,0 0-1,0 0 1,0 0-1,0 0 1,0 0-1,0 0 0,0 0 1,0-1-1,0 1 1,-1 0-1,1 0 1,0 0-1,0 0 0,0 0 1,0 0-1,0 0 1,0 0-1,0 0 1,0 0-1,0 0 1,0 0-1,0 0 0,0 0 1,0-1-1,0 1 1,0 0-1,0 0 1,0 0-1,-1 0 0,-4 6 5,-10 24 7,2 0 0,-17 61 1,-6 65-40,33-142 46,-16 99-600,18-100 450,0 0 0,0 1 0,2-1 0,-1 0 0,2 0 0,3 16 0,-5-28 119,0 0 1,0 0-1,1 0 0,-1 0 0,0 0 0,1 0 0,-1 0 0,1 0 0,-1 0 1,1 0-1,0 0 0,-1 0 0,1-1 0,0 1 0,0 0 0,0 0 1,-1-1-1,1 1 0,2 0 0,-2 0-15,0-1-1,1 0 1,-1 0 0,0 0 0,1 0 0,-1 0-1,0 0 1,1 0 0,-1 0 0,0-1-1,3 1 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5.808"/>
    </inkml:context>
    <inkml:brush xml:id="br0">
      <inkml:brushProperty name="width" value="0.05" units="cm"/>
      <inkml:brushProperty name="height" value="0.05" units="cm"/>
    </inkml:brush>
  </inkml:definitions>
  <inkml:trace contextRef="#ctx0" brushRef="#br0">364 18 15923,'-2'-2'79,"0"0"0,0 1 0,-1-1-1,1 1 1,0-1 0,0 1-1,-1 0 1,1 0 0,-1 0 0,1 0-1,-1 0 1,1 1 0,-1-1 0,0 1-1,1 0 1,-1 0 0,0 0 0,-4 0-1,2 1-13,0 0-1,0 1 1,0-1-1,0 1 1,0 0-1,1 1 1,-1-1-1,1 1 0,-5 3 1,-6 6 54,1 1 1,0 0-1,1 1 1,-13 18-1,0 2 60,2 1-1,2 1 0,-31 66 0,43-78-96,0 0 0,2 0-1,1 1 1,1 0 0,1 1 0,2-1 0,-2 36-1,5-52-31,1 1 0,0-1 0,0 0-1,1 1 1,0-1 0,0 0-1,1 0 1,0 0 0,1 0 0,5 9-1,-5-12-3,0 0 0,0-1 0,1 1 0,-1-1 0,1 0 0,0 0 0,0 0 0,1-1 0,0 0 0,-1 0 0,1 0 0,1-1 0,-1 0 0,8 3 0,-3-3 51,-1 0 0,1-1 0,0 0 0,-1-1 0,1 0 0,0-1 1,0 0-1,0 0 0,-1-1 0,18-4 0,-23 4-37,-1 0 0,1 0 0,0-1 1,-1 0-1,1 1 0,-1-2 0,1 1 0,-1 0 0,0-1 0,0 0 0,0 0 0,0 0 0,-1 0 1,1-1-1,-1 1 0,0-1 0,0 0 0,0 0 0,-1 0 0,1 0 0,-1-1 0,0 1 0,0-1 1,0 1-1,1-7 0,-3 9-22,1-1-1,-1 0 1,0 0 0,0 0 0,0 1 0,0-1-1,0 0 1,-1 0 0,1 1 0,-1-1-1,0 0 1,0 1 0,0-1 0,0 0 0,0 1-1,0-1 1,-3-2 0,1 2 10,0-1 0,0 1 0,-1 0 0,1-1 0,-1 2 0,0-1 0,0 0 0,0 1-1,-6-3 1,-5-1 13,0 1-1,0 0 0,0 2 1,0 0-1,-19-2 0,31 5-68,-43-3-168,43 3 90,0 0 1,0 0-1,0 1 0,0-1 1,0 1-1,0-1 0,0 1 1,0 0-1,0 0 0,0 1 1,-3 1-1,5-3 50,1 0 0,0 0 0,0 0 0,0 0 0,0 0 0,-1 1 0,1-1 0,0 0 0,0 0 0,0 0 0,0 0 0,0 0 0,-1 0 0,1 1 0,0-1 0,0 0 0,0 0 0,0 0 0,0 0 0,0 1 0,0-1 0,0 0 0,0 0 0,0 0 0,-1 0 0,1 1 0,0-1 0,0 0 0,0 0 0,0 0 0,0 1 0,0-1 0,0 0 0,0 0 0,1 0 0,-1 0 0,0 1 0,0-1 0,0 0 0,0 0 0,0 0 0,0 0 0,0 1 0,0-1 0,1 0 0,10 5-747,14-1 307,-25-4 455,39 2-681,9-2-165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6.270"/>
    </inkml:context>
    <inkml:brush xml:id="br0">
      <inkml:brushProperty name="width" value="0.05" units="cm"/>
      <inkml:brushProperty name="height" value="0.05" units="cm"/>
    </inkml:brush>
  </inkml:definitions>
  <inkml:trace contextRef="#ctx0" brushRef="#br0">1 42 20708,'11'3'1905,"-5"-2"-1321,-6-2-272,-6-3 1376,3-2-1456,3 2-968,3-2 1512,7 0-808,6-1-96,13-5-104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8.323"/>
    </inkml:context>
    <inkml:brush xml:id="br0">
      <inkml:brushProperty name="width" value="0.05" units="cm"/>
      <inkml:brushProperty name="height" value="0.05" units="cm"/>
    </inkml:brush>
  </inkml:definitions>
  <inkml:trace contextRef="#ctx0" brushRef="#br0">6 1 16692,'1'2'193,"-1"0"0,0 0 0,1 0 0,-1 0 0,0 0 1,0 1-1,-1-1 0,1 0 0,0 0 0,-1 3 1,-1 3 113,-2 91 711,5-1-1,13 110 1,-2-60-1529,-13-129-893,0-20 1356,0 1 0,1-1 0,-1 0 0,1 0 0,-1 1 1,1-1-1,-1 0 0,1 0 0,0 0 0,-1 0 0,1 0 0,0 1 0,0-1 1,-1 0-1,1 0 0,0 0 0,0 0 0,0-1 0,-4-28-484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8.774"/>
    </inkml:context>
    <inkml:brush xml:id="br0">
      <inkml:brushProperty name="width" value="0.05" units="cm"/>
      <inkml:brushProperty name="height" value="0.05" units="cm"/>
    </inkml:brush>
  </inkml:definitions>
  <inkml:trace contextRef="#ctx0" brushRef="#br0">0 84 12979,'0'-22'1800,"2"8"-912,2 4-368,8 4 1705,1 3-1193,8 3-384,6 2-152,9 1-352,7-1-128,7-2-200,3 0-80,0-2-240,0-3-144,-5-1-200,-7 1 24,-11-4 456,-5 3-168,-10 4 23</inkml:trace>
  <inkml:trace contextRef="#ctx0" brushRef="#br0" timeOffset="1">119 120 14235,'3'8'1296,"7"-6"-728,8-2-127,9-5 519,6 1-96,7-2-120,3 2-64,1 2-216,-1 2-128,-1 6-392,-6 6-272,-9 5-456,-7 3 1184,-7 1-576,-5-1-72,-3-2-56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9.217"/>
    </inkml:context>
    <inkml:brush xml:id="br0">
      <inkml:brushProperty name="width" value="0.05" units="cm"/>
      <inkml:brushProperty name="height" value="0.05" units="cm"/>
    </inkml:brush>
  </inkml:definitions>
  <inkml:trace contextRef="#ctx0" brushRef="#br0">1 1 14555,'15'13'1648,"6"-5"-1095,4 0-249,1-1 736,7-2-376,0 3-128,4-1-232,-1-3-208,3 0-520,-3-2-208,0-1 512,-1 1-104,0-2-64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09.883"/>
    </inkml:context>
    <inkml:brush xml:id="br0">
      <inkml:brushProperty name="width" value="0.05" units="cm"/>
      <inkml:brushProperty name="height" value="0.05" units="cm"/>
    </inkml:brush>
  </inkml:definitions>
  <inkml:trace contextRef="#ctx0" brushRef="#br0">0 155 10874,'3'-35'2036,"1"1"0,12-46 0,-16 80-2001,0 0-1,0 0 0,0 0 1,0-1-1,0 1 1,0 0-1,0 0 0,0 0 1,0 0-1,0 0 0,0-1 1,0 1-1,0 0 1,0 0-1,0 0 0,0 0 1,0-1-1,0 1 0,0 0 1,0 0-1,0 0 1,0 0-1,0 0 0,0-1 1,0 1-1,1 0 0,-1 0 1,0 0-1,0 0 1,0 0-1,0 0 0,0 0 1,0-1-1,0 1 0,1 0 1,-1 0-1,0 0 1,0 0-1,0 0 0,0 0 1,0 0-1,1 0 0,-1 0 1,0 0-1,0 0 0,0 0 1,0 0-1,1 0 1,-1 0-1,0 0 0,0 0 1,0 0-1,0 0 0,0 0 1,1 0-1,-1 0 1,4 12 819,0 20-214,3 165 386,6 52-930,-12-246-97,6 27 22,-7-29-19,0 0 0,0-1 0,1 1 1,-1-1-1,0 0 0,0 1 0,1-1 1,-1 1-1,0-1 0,1 1 0,-1-1 0,1 0 1,-1 1-1,0-1 0,1 0 0,-1 1 1,1-1-1,-1 0 0,1 0 0,-1 1 0,1-1 1,-1 0-1,1 0 0,-1 0 0,1 0 1,0 0-1,-1 0 0,1 0 0,-1 0 1,1 0-1,-1 0 0,1 0 0,-1 0 0,1 0 1,-1 0-1,1 0 0,-1 0 0,1-1 1,-1 1-1,1 0 0,-1 0 0,1-1 0,-1 1 1,1 0-1,-1-1 0,1 1 0,-1 0 1,0-1-1,1 1 0,-1-1 0,0 1 0,1-1 1,-1 0-1,17-18 85,-2-1 0,0-1-1,18-35 1,3-3 71,-14 25-80,4-7-143,51-61 0,-52 83-834,-16 16 252,-13 12-64,-7 5 189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0.284"/>
    </inkml:context>
    <inkml:brush xml:id="br0">
      <inkml:brushProperty name="width" value="0.05" units="cm"/>
      <inkml:brushProperty name="height" value="0.05" units="cm"/>
    </inkml:brush>
  </inkml:definitions>
  <inkml:trace contextRef="#ctx0" brushRef="#br0">1 0 14771,'13'30'1200,"-3"6"-928,-2 0-103,5 3 159,3-2-320,4-4 128,3-6-104,-1-17-144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7:24.412"/>
    </inkml:context>
    <inkml:brush xml:id="br0">
      <inkml:brushProperty name="width" value="0.05" units="cm"/>
      <inkml:brushProperty name="height" value="0.05" units="cm"/>
    </inkml:brush>
  </inkml:definitions>
  <inkml:trace contextRef="#ctx0" brushRef="#br0">725 194 13307,'-126'7'992,"56"-4"-623,1 2-1,-97 21 1,147-22-374,0 1 0,1 1 1,-1 1-1,2 0 0,-1 1 0,1 1 0,0 1 0,1 1 0,0 0 0,1 1 0,0 0 0,1 1 1,-18 21-1,27-28-10,1 1 1,-1-1-1,1 1 1,0 0 0,1 1-1,0-1 1,0 0-1,0 1 1,1 0 0,0-1-1,1 1 1,-1 0-1,2 0 1,-1 0-1,1 12 1,2-10 4,-1-1 1,1 1-1,1-1 0,-1 1 0,2-1 1,-1 0-1,1 0 0,1 0 0,0-1 0,0 0 1,0 1-1,10 9 0,6 5 9,1-1-1,1-2 0,0 0 0,2-1 1,0-1-1,31 15 0,-8-7-33,2-3-1,84 27 1,-76-33-18,1-4 1,0-1-1,94 4 1,-56-12-3,141-13 1,-90-10 21,-2-6 1,265-81-1,-207 32-40,-171 59 9,0-2-1,-1-1 0,54-41 0,-75 50 32,0 0-1,-1-1 1,0 0-1,-1-1 1,0 0-1,-1 0 1,13-22-1,-19 28 38,0 0-1,1 0 1,-2 0-1,1 0 1,-1 0 0,1 0-1,-1 0 1,-1 0-1,1-1 1,-1 1-1,0 0 1,0 0 0,0-1-1,-1 1 1,0 0-1,0 0 1,0-1-1,-1 1 1,0 0-1,0 0 1,0 1 0,0-1-1,-5-6 1,-1 0 41,-1 0 1,-1 1-1,1 0 1,-2 0-1,1 1 0,-14-8 1,-74-43 232,83 52-248,-52-28-3,-2 3 0,-1 3 1,-2 4-1,-127-31 0,97 37-316,-1 5 0,-200-5 1,-243 51-927,345-6 911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1.221"/>
    </inkml:context>
    <inkml:brush xml:id="br0">
      <inkml:brushProperty name="width" value="0.05" units="cm"/>
      <inkml:brushProperty name="height" value="0.05" units="cm"/>
    </inkml:brush>
  </inkml:definitions>
  <inkml:trace contextRef="#ctx0" brushRef="#br0">96 351 11378,'0'0'54,"1"0"0,-1 0-1,0 0 1,1 0-1,-1 0 1,1 1 0,-1-1-1,0 0 1,0 0-1,1 0 1,-1 1 0,0-1-1,1 0 1,-1 0-1,0 1 1,0-1 0,1 0-1,-1 1 1,0-1-1,0 0 1,0 1 0,1-1-1,-1 0 1,0 1-1,0-1 1,0 0-1,0 1 1,0-1 0,0 0-1,0 1 1,-3 16 1063,-13 17 654,15-32-1553,-25 38 1391,14-22-981,0 1 1,-8 20-1,18-35-561,0 1 0,0 0 0,0-1 0,1 1 0,0 0 0,0 0 0,0 0 0,1 0 0,-1 0 1,1-1-1,0 1 0,1 0 0,-1 0 0,3 6 0,-3-9-65,0-1 1,0 0-1,1 0 1,-1 0-1,1 0 1,-1 0-1,1 1 1,-1-1-1,1 0 1,0 0 0,0 0-1,-1-1 1,1 1-1,0 0 1,0 0-1,0 0 1,0-1-1,0 1 1,0 0-1,0-1 1,0 1-1,0-1 1,0 1-1,0-1 1,3 1-1,-2-1-2,0 0-1,1 0 1,-1 0-1,1-1 0,-1 1 1,1-1-1,-1 1 1,0-1-1,1 0 0,-1 0 1,4-2-1,5-4-1,0 0 0,-1 0 0,16-16 0,-20 18 52,0-1 0,0 0 0,-1 0 0,1 0 0,-2-1-1,1 1 1,-1-1 0,0 0 0,0-1 0,4-11 0,-8 19-44,0 0 0,0 0 0,0-1 0,0 1 0,1 0 0,-1 0 1,0 0-1,0 0 0,0 0 0,0 0 0,0 0 0,0-1 0,0 1 1,0 0-1,0 0 0,0 0 0,0 0 0,0 0 0,0 0 1,0-1-1,0 1 0,0 0 0,0 0 0,0 0 0,0 0 0,0 0 1,0-1-1,0 1 0,0 0 0,0 0 0,0 0 0,0 0 0,0 0 1,0-1-1,0 1 0,0 0 0,0 0 0,0 0 0,0 0 0,0 0 1,-1 0-1,1 0 0,0-1 0,0 1 0,0 0 0,0 0 1,0 0-1,0 0 0,0 0 0,-1 0 0,1 0 0,0 0 0,0 0 1,0 0-1,0 0 0,-8 7 220,-8 16 1,12-15-211,0 1 0,0 0 0,1 0 0,0 1 0,0-1 0,1 1 0,1-1 0,0 1 0,0 0 0,1 17 0,0-26-17,0-1 0,0 1 0,0-1 1,0 1-1,0-1 0,0 1 0,0-1 0,0 0 0,1 1 0,-1-1 0,0 1 0,0-1 1,0 1-1,1-1 0,-1 0 0,0 1 0,1-1 0,-1 0 0,0 1 0,1-1 0,-1 0 0,0 1 1,1-1-1,-1 0 0,1 0 0,-1 0 0,0 1 0,1-1 0,-1 0 0,1 0 0,-1 0 1,2 0-1,-1 0-2,0 0 0,0 0 0,1-1 1,-1 1-1,0-1 0,0 1 0,0-1 1,0 0-1,0 1 0,1-1 0,0-1 0,25-27-35,-4-7 113,27-55 0,-22 37-25,-28 54-50,0 0 0,0-1 0,0 1 1,0 0-1,0-1 0,0 1 0,1 0 1,-1-1-1,0 1 0,0 0 0,0 0 0,1-1 1,-1 1-1,0 0 0,0 0 0,1-1 0,-1 1 1,0 0-1,0 0 0,1 0 0,-1-1 1,0 1-1,1 0 0,-1 0 0,0 0 0,1 0 1,-1 0-1,0 0 0,1 0 0,-1 0 1,1 0-1,5 10 2,0 23-5,-5-29 2,0 2-3,5 27-27,-6-32 29,0 0 1,1 1-1,-1-1 0,1 0 1,-1 0-1,1 0 0,-1 0 1,1 0-1,0 0 1,-1 0-1,1 0 0,0 0 1,0 0-1,0 0 1,0 0-1,0-1 0,0 1 1,0 0-1,0-1 1,0 1-1,2 0 0,-1-1 2,-1 0-1,0 0 0,0 0 0,0 0 1,0 0-1,0 0 0,0 0 0,0-1 1,0 1-1,0-1 0,0 1 0,0 0 1,0-1-1,0 0 0,0 1 0,0-1 1,0 0-1,-1 1 0,1-1 0,1-1 1,16-20-3,-13 15-1,24-33-22,18-21-67,-46 60 87,0 0 0,0-1 0,1 1 1,-1 0-1,0 0 0,0 0 0,1 0 0,-1 0 0,0 0 0,1 0 0,-1 1 1,1-1-1,-1 0 0,1 1 0,-1-1 0,1 1 0,-1 0 0,4-1 0,-4 1-1,0 1 0,1-1 0,-1 0 0,0 1 0,0-1-1,0 1 1,0 0 0,0-1 0,0 1 0,0 0-1,0-1 1,0 1 0,0 0 0,-1 0 0,1 0-1,0 0 1,0 0 0,-1 0 0,2 1 0,2 7-34,-1 0 1,1 0-1,-1 0 1,3 18-1,-5-21 38,5 32-41,-5-29 38,0 1 0,0-1 0,1 1 0,1-1 0,0 0 0,4 9 0,-7-17 6,0-1-1,0 1 1,1-1-1,-1 1 1,0-1-1,1 1 1,-1-1-1,0 1 1,1-1-1,-1 0 1,0 1-1,1-1 1,-1 0 0,1 1-1,-1-1 1,1 0-1,-1 0 1,1 1-1,-1-1 1,1 0-1,-1 0 1,1 0-1,-1 0 1,1 0-1,-1 1 1,1-1-1,-1 0 1,1 0-1,-1 0 1,1-1-1,-1 1 1,1 0-1,-1 0 1,1 0-1,-1 0 1,1 0-1,-1-1 1,1 1-1,-1 0 1,1 0 0,-1-1-1,1 1 1,15-17-2,30-57-18,46-98 0,-88 164 20,2-6 2,63-130 21,-57 114 3,-1-1 0,13-58-1,-40 131 2,-4 40-20,3 1 0,4 0 0,4 1 0,3 141 0,6-222-7,7 93 6,-6-87-9,1 1 0,0-2 0,0 1 0,1 0 0,0 0 0,1-1 0,0 1 1,6 9-1,-9-17 0,0 1 0,0-1 0,0 0 0,0 1 0,0-1 0,0 0 0,0 0 0,1 0 0,-1 0 1,0 0-1,1 0 0,-1 0 0,1-1 0,-1 1 0,1 0 0,-1-1 0,1 1 0,0-1 0,-1 1 0,1-1 0,-1 0 1,1 0-1,0 0 0,-1 0 0,1 0 0,0 0 0,-1 0 0,1-1 0,0 1 0,-1 0 0,1-1 0,0 0 1,-1 1-1,1-1 0,-1 0 0,0 0 0,1 0 0,-1 1 0,1-2 0,-1 1 0,2-2 0,5-4-11,-1 0-1,0-1 1,0 0-1,-1-1 1,9-13-1,34-68-13,-5-1-1,61-182 1,-44 72-92,-73 263-10,2 1 0,-1 121 0,10-149 75,2 0 0,1 0-1,1 0 1,2 0 0,11 38-1,-12-62-127,-2-11-82,-4-18-52,-3-2 128,-1 0 1,-2 1-1,0 0 0,-15-26 1,-49-69 135,66 105 108,-42-58 475,42 59-339,0 1 0,-1-1 1,-1 1-1,1 1 0,-14-10 0,27 18-64,0 0-1,0-1 1,0 0 0,1 0-1,-1-1 1,0 1 0,1-1-1,9-2 1,69-8-811,-28-2 472,2-5-83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2.199"/>
    </inkml:context>
    <inkml:brush xml:id="br0">
      <inkml:brushProperty name="width" value="0.05" units="cm"/>
      <inkml:brushProperty name="height" value="0.05" units="cm"/>
    </inkml:brush>
  </inkml:definitions>
  <inkml:trace contextRef="#ctx0" brushRef="#br0">1 119 13683,'1'-10'521,"1"-17"1189,9-47 0,-8 66-842,-1 11-92,2 18 59,4 294 188,-8-197-852,0-31-47,5 133 217,2-180-289,-1-28-30,-5-12-22,-1 0 1,0 0 0,1 0-1,-1 0 1,0 0-1,1 0 1,-1 0-1,0 0 1,1 0-1,-1 0 1,1 0 0,-1-1-1,0 1 1,0 0-1,1 0 1,-1 0-1,0-1 1,1 1-1,-1 0 1,0 0 0,0-1-1,1 1 1,-1 0-1,0 0 1,0-1-1,1 1 1,-1 0-1,0-1 1,0 1 0,0 0-1,0-1 1,0 1-1,0 0 1,1-2-1,3-8 4,0 0 0,-1-1 0,0 1-1,0-1 1,1-13 0,3-62-1,-4 42 7,10-169 10,-10 197-78,-2 16 55,-1 0 1,0 0 0,0 0-1,1 0 1,-1 0-1,0 0 1,0 0 0,0 0-1,1 1 1,-1-1-1,0 0 1,0 0 0,1 0-1,-1 0 1,0 0 0,0 0-1,0 1 1,0-1-1,1 0 1,-1 0 0,0 0-1,0 0 1,0 1-1,0-1 1,0 0 0,1 0-1,-1 0 1,0 1-1,0-1 1,0 0 0,0 0-1,0 1 1,0-1-1,0 0 1,12 35-146,-10-28 133,0 0 5,3 8-29,-1-1-1,2 1 1,0-1 0,10 17-1,-14-29 36,-1 1 0,0-1 0,1 0 0,-1 0-1,1 0 1,0 0 0,0 0 0,-1 0 0,1 0-1,1 0 1,-1-1 0,0 1 0,0-1 0,1 0-1,-1 0 1,0 0 0,1 0 0,-1 0-1,1 0 1,0-1 0,-1 1 0,1-1 0,-1 1-1,1-1 1,0 0 0,-1 0 0,1 0 0,0-1-1,-1 1 1,1-1 0,-1 1 0,4-2 0,4-3 8,0 0 0,0-1 0,-1 0 1,0-1-1,-1 0 0,1 0 1,-1-1-1,0 0 0,9-13 1,8-11 31,22-41 1,-35 52 22,-1 0 1,9-27 0,-17 42-38,-3 6-20,0 0 0,0 0 0,0 0 0,0 0 0,0 0 0,0 0 0,0 0 1,0 1-1,0-1 0,0 0 0,0 0 0,0 0 0,1 0 0,-1 0 0,0 0 0,0 0 0,0 0 0,0 0 0,0 0 0,0 0 0,0 0 1,1 0-1,-1 0 0,0 1 0,0-1 0,0 0 0,0 0 0,0 0 0,0 0 0,1 0 0,-1 0 0,0-1 0,0 1 0,0 0 0,0 0 1,0 0-1,0 0 0,1 0 0,-1 0 0,0 0 0,0 0 0,0 0 0,0 0 0,0 0 0,0 0 0,1-1 0,0 17 30,1-1 0,-2 0-1,-1 17 1,1-15 5,-1 0 0,5 26 0,-4-39-31,1 3 10,1 0 0,-1 0 0,1 0 0,4 10 0,-5-15-11,-1-1-1,1 0 0,-1 0 1,1 0-1,0 0 0,-1 0 0,1 0 1,0 0-1,0 0 0,0 0 1,0 0-1,0 0 0,0-1 0,0 1 1,0 0-1,0-1 0,0 1 1,0-1-1,1 1 0,-1-1 0,0 1 1,0-1-1,0 0 0,1 0 0,-1 1 1,0-1-1,0 0 0,1 0 1,-1 0-1,0 0 0,1-1 0,1 1 1,7-4 12,-1 1 1,1-2-1,0 1 1,-1-1-1,15-11 1,-17 11-30,0 0 1,1 0 0,0 1-1,0 0 1,0 0-1,0 1 1,1 0-1,-1 1 1,15-3-1,-21 4 5,1 1 0,-1 0 0,1 0 0,0 1 0,-1-1 0,1 0-1,0 1 1,-1 0 0,1-1 0,-1 1 0,1 0 0,-1 0 0,0 1 0,1-1-1,-1 0 1,0 1 0,0-1 0,0 1 0,0 0 0,0 0 0,2 2 0,2 4-20,-1 1 1,0-1 0,-1 1 0,6 14 0,-8-17 18,1 0 1,-1 0-1,1 0 1,0 0-1,0-1 1,1 1-1,0-1 0,0 0 1,0 0-1,6 5 1,-9-9 8,-1-1 0,1 1 0,0-1 0,-1 0-1,1 0 1,0 1 0,0-1 0,-1 0 0,1 0 0,0 0 0,0 0 0,-1 0 0,1 0 0,0 0 0,0 0 0,-1 0 0,1 0 0,0 0 0,0-1 0,-1 1 0,1 0 0,0 0 0,-1-1 0,1 1 0,0 0 0,-1-1 0,1 1 0,1-2 0,16-17 12,-11 12-4,5-5-240,1 2 0,0-1 1,0 2-1,1 0 0,21-10 0,-33 18 178,-1 0 0,1 1 0,-1-1 0,0 0 0,1 0-1,-1 0 1,0 0 0,0 0 0,1 0 0,-1 0 0,0 0 0,0 0 0,0-1 0,-1 1 0,1 0 0,0-1 0,0 1 0,-1-1 0,1 1 0,-1-1 0,1 1 0,-1-1 0,1 1 0,-1-1 0,0 1 0,0-1 0,0 1 0,0-1 0,0-2 0,-6-16-546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2.641"/>
    </inkml:context>
    <inkml:brush xml:id="br0">
      <inkml:brushProperty name="width" value="0.05" units="cm"/>
      <inkml:brushProperty name="height" value="0.05" units="cm"/>
    </inkml:brush>
  </inkml:definitions>
  <inkml:trace contextRef="#ctx0" brushRef="#br0">5 39 16355,'-4'5'1865,"4"0"-1265,7 0-312,0-4 1560,7-1-2352,5-7 712,2-10-288,-1-13-160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3.101"/>
    </inkml:context>
    <inkml:brush xml:id="br0">
      <inkml:brushProperty name="width" value="0.05" units="cm"/>
      <inkml:brushProperty name="height" value="0.05" units="cm"/>
    </inkml:brush>
  </inkml:definitions>
  <inkml:trace contextRef="#ctx0" brushRef="#br0">41 653 13899,'-7'13'474,"1"-1"-162,1 0 1,0 0 0,0 0 0,1 1 0,1 0-1,-2 14 1,5-26-235,-1 0 1,1 1-1,0-1 0,0 0 0,0 1 0,0-1 0,1 0 0,-1 1 1,0-1-1,1 0 0,-1 1 0,0-1 0,1 0 0,-1 0 1,1 1-1,0-1 0,0 0 0,-1 0 0,3 2 0,-2-3-25,-1 1-1,1-1 0,0 1 0,0-1 0,0 0 1,0 1-1,0-1 0,0 0 0,0 0 0,0 0 1,1 1-1,-1-1 0,0 0 0,0-1 0,0 1 1,0 0-1,0 0 0,0 0 0,2-1 0,2-1 97,1-1 0,0 0 0,-1 0 0,0 0 0,1 0 0,-1-1-1,7-7 1,19-20 282,-2-2-1,-2 0 0,30-47 1,58-121 512,-19-17-386,-24 50-483,-76 224-220,-18 67-12,0-5-926,-13 208-1,35-320 995,0-2 29,-1 0 1,1-1 0,0 1-1,0 0 1,1 0-1,-1 0 1,1 0 0,0 0-1,0-1 1,0 1 0,2 4-1,-3-8 45,1 0 0,-1 0-1,0 1 1,0-1 0,1 0-1,-1 0 1,0 0 0,0-1-1,1 1 1,-1 0-1,0 0 1,0 0 0,0 0-1,1 0 1,-1 0 0,0 0-1,0 0 1,1 0 0,-1 0-1,0-1 1,0 1 0,0 0-1,1 0 1,-1 0-1,0 0 1,0-1 0,0 1-1,0 0 1,0 0 0,1 0-1,-1-1 1,0 1 0,0 0-1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3.754"/>
    </inkml:context>
    <inkml:brush xml:id="br0">
      <inkml:brushProperty name="width" value="0.05" units="cm"/>
      <inkml:brushProperty name="height" value="0.05" units="cm"/>
    </inkml:brush>
  </inkml:definitions>
  <inkml:trace contextRef="#ctx0" brushRef="#br0">317 36 13347,'0'-2'162,"0"-1"-1,0 1 1,0 0 0,0 0 0,0-1-1,-1 1 1,1 0 0,-1 0-1,1 0 1,-3-3 0,3 4-108,-1 0 1,0 0 0,0 1-1,0-1 1,1 0-1,-1 1 1,0-1-1,0 1 1,0-1-1,0 1 1,0-1-1,0 1 1,0 0-1,0 0 1,0-1-1,0 1 1,0 0 0,0 0-1,-1 0 1,1 0-1,0 0 1,0 0-1,0 1 1,0-1-1,0 0 1,0 0-1,-1 1 1,-7 2 252,0 0 0,1 1 1,-1 0-1,1 0 0,0 1 1,0-1-1,1 2 0,-1-1 0,1 1 1,-11 12-1,0 1-106,1 2-1,-22 34 1,23-31-112,1 2 0,2 0 0,1 1 0,1 0 0,1 1 0,1 0 0,2 0 0,0 1 0,2 0 1,2 0-1,0 0 0,3 50 0,1-69-77,0-1 1,1 0-1,0 1 1,0-1 0,1 0-1,0 0 1,1 0-1,0 0 1,0-1 0,9 14-1,-9-17-18,0-1-1,0 1 1,0-1-1,0 0 1,0-1-1,1 1 0,0-1 1,-1 0-1,1 0 1,1 0-1,-1-1 1,0 1-1,1-1 1,-1-1-1,1 1 1,-1-1-1,1 0 1,11 1-1,-6-2-7,1 0-1,-1-1 0,1-1 0,-1 0 0,0 0 0,14-5 1,-18 5 14,-1-1 0,1 1 0,-1-1 0,0 0 0,0-1-1,0 1 1,-1-1 0,1-1 0,-1 1 0,0-1 0,8-9 0,-12 13 9,0 0-1,0-1 0,0 1 0,0-1 0,0 1 0,0-1 1,-1 1-1,1-1 0,-1 1 0,1-1 0,-1 1 1,0-1-1,0 0 0,1 1 0,-1-1 0,0 0 1,0 1-1,-1-1 0,1 1 0,0-1 0,-1-2 1,0 2 7,0 0 1,-1-1 0,1 1 0,-1 0 0,1 0 0,-1 0-1,1 1 1,-1-1 0,0 0 0,0 1 0,0-1-1,-4-2 1,-2 0 46,-1 0-1,0 0 0,0 0 0,0 1 1,0 1-1,-14-3 0,13 4 3,1 0 0,0 0 0,-1 1 0,-16 3 0,23-3-57,1 0 1,-1 0-1,1 1 1,-1-1-1,1 1 1,0 0-1,0 0 1,-1 0-1,1 0 1,0 0 0,0 0-1,0 0 1,0 1-1,0-1 1,0 1-1,0 0 1,1-1-1,-1 1 1,0 0-1,1 0 1,0 0-1,-1 0 1,1 0-1,-1 3 1,2-5-12,0 1 0,-1 0 0,1-1 0,0 1 0,0 0 0,0-1 0,0 1 0,0 0 0,0-1 0,0 1 0,0 0 0,0-1 0,0 1 0,0 0 0,0-1 0,1 1 0,-1 0 0,0-1 0,0 1 0,1 0 0,-1-1 0,0 1 0,1-1 0,-1 1 0,1-1 0,-1 1 0,1 0 0,1 0-7,-1 0 0,1 0 1,-1-1-1,1 1 0,0 0 1,-1-1-1,1 1 0,0-1 0,-1 0 1,1 0-1,2 1 0,3-1-38,0-1 0,0 1 0,0-1-1,14-3 1,5-5-107,0-1 1,46-24-1,47-36-183,-72 41 248,-43 26 85,1 0 0,0 0 1,0 0 0,1 0-1,-1 1 1,11-4 0,-16 6 5,1 0 0,0 0 0,0 0 0,-1 0 0,1 0 0,0 0 0,-1 0 0,1 0 0,0 0 0,-1 0 0,1 0 0,0 0 1,-1 1-1,1-1 0,-1 0 0,1 1 0,0-1 0,-1 0 0,1 1 0,-1-1 0,1 0 0,0 1 0,0 1 4,-1-1-1,1 0 1,0 1-1,-1-1 1,1 0-1,-1 1 1,1-1 0,-1 0-1,0 1 1,0-1-1,0 1 1,0-1-1,0 1 1,0 2-1,-5 41 193,-3 1 0,-15 52 0,13-57-40,-13 79-1270,40-186 498,-1 14 156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4.198"/>
    </inkml:context>
    <inkml:brush xml:id="br0">
      <inkml:brushProperty name="width" value="0.05" units="cm"/>
      <inkml:brushProperty name="height" value="0.05" units="cm"/>
    </inkml:brush>
  </inkml:definitions>
  <inkml:trace contextRef="#ctx0" brushRef="#br0">19 0 16684,'1'20'1840,"-1"8"-1256,-2 9-256,-3 6 1024,1 4-631,0 5-241,1-2-216,1-3-80,4-4-112,1-3-72,2-8-192,1-6-176,0-11-496,-3-6 15,-3-16 593,-2-9-192,-3-13-160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4.706"/>
    </inkml:context>
    <inkml:brush xml:id="br0">
      <inkml:brushProperty name="width" value="0.05" units="cm"/>
      <inkml:brushProperty name="height" value="0.05" units="cm"/>
    </inkml:brush>
  </inkml:definitions>
  <inkml:trace contextRef="#ctx0" brushRef="#br0">1 47 15811,'0'0'112,"1"-1"1,-1 0-1,1 0 0,0 1 0,0-1 0,-1 0 0,1 1 0,0-1 0,0 1 0,0-1 0,-1 1 0,1-1 0,0 1 0,0 0 1,0-1-1,0 1 0,0 0 0,0 0 0,0 0 0,0 0 0,0 0 0,0 0 0,0 0 0,1 0 0,28 9 1958,-6-2-831,-6-4-1050,-1-1 1,1-1-1,0 0 1,-1-2-1,1 0 1,23-4-1,-3-3-310,67-23 0,-96 28-31,-1 0 0,1 0 1,0 1-1,0 1 0,10-2 0,-18 3 143,1 0 1,-1 0-1,0 0 1,1 0-1,-1 0 1,0 1-1,1-1 1,-1 0-1,0 1 1,1-1-1,-1 0 1,0 1-1,0 0 1,1-1-1,-1 1 1,0 0-1,0-1 1,0 1-1,0 0 1,0 0-1,0 0 1,0 0-1,0 0 1,0 0-1,-1 0 1,1 1-1,0-1 1,0 0-1,-1 0 1,1 0-1,-1 1 1,0-1-1,1 0 1,-1 1-1,0-1 1,0 0-1,1 1 1,-1-1-1,0 1 1,-1-1-1,1 0 1,0 1-1,0 0 1,-3 19-204</inkml:trace>
  <inkml:trace contextRef="#ctx0" brushRef="#br0" timeOffset="1">105 212 14947,'-8'10'1553,"15"-1"-793,7-1-256,13-3 856,5 1-328,10-4-304,2-2-103,3 0-297,1-4-304,-7 0-640,-2 1-281,-11 1 697,-5 2-176,-10 8-168</inkml:trace>
  <inkml:trace contextRef="#ctx0" brushRef="#br0" timeOffset="2">84 591 13947,'18'25'2024,"5"-3"-1135,10-16-289,5-3 2088,7-3-1816,3-5-191,0-5-209,1 0-184,-6-4-488,-4-2-488,-12-1 552,-2-3-80,-10-2-129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6.522"/>
    </inkml:context>
    <inkml:brush xml:id="br0">
      <inkml:brushProperty name="width" value="0.05" units="cm"/>
      <inkml:brushProperty name="height" value="0.05" units="cm"/>
    </inkml:brush>
  </inkml:definitions>
  <inkml:trace contextRef="#ctx0" brushRef="#br0">1 11 17660,'5'-11'1259,"-2"11"-350,0 22 22,-2-14-848,6 143 714,7 78-126,-13-222-652,0 3 32,0 0-1,1 0 0,0 0 1,5 12-1,-6-20-44,0 0 0,-1-1-1,1 1 1,0 0 0,0-1 0,0 1 0,0-1-1,0 1 1,0-1 0,1 1 0,-1-1 0,0 0 0,1 0-1,-1 1 1,1-1 0,0 0 0,-1 0 0,1-1-1,0 1 1,-1 0 0,1-1 0,0 1 0,0-1 0,0 1-1,-1-1 1,1 0 0,0 0 0,0 0 0,2 0 0,12-2-5,-1-1 0,1-1 1,-1 0-1,24-11 1,-26 9-12,0 1 0,-1 1 0,2 0 1,-1 1-1,0 0 0,28-1 0,-38 4 7,1 0-1,-1 1 1,1-1-1,-1 1 1,1 0-1,-1-1 1,0 2-1,1-1 1,-1 0-1,0 1 1,0-1-1,0 1 1,0 0-1,0 0 1,0 0-1,0 1 1,3 3-1,-2-1-6,-1 0 0,1 0 0,-1 0 0,0 0 0,-1 1 0,0-1 0,0 1 0,0-1 0,2 12 0,-2-3 27,0-1-1,-1 1 1,-1 0-1,0 0 1,-1 0-1,0 0 1,-1-1-1,-6 21 1,6-27 29,-1 0 0,0 1 0,0-1 0,0-1 1,-1 1-1,0 0 0,0-1 0,-1 0 1,-6 8-1,7-11-14,0 0 1,1 0-1,-1 0 1,0 0-1,0-1 1,0 0-1,-1 0 1,1 0-1,-1 0 1,1-1-1,-1 1 1,1-1-1,-1 0 1,0-1-1,0 1 1,-6-1-1,-2-1-7,-1 0-1,1-1 0,0-1 0,0 0 0,0-1 0,0 0 0,1-1 0,-21-11 1,9 2-555,1 0-1,0-2 1,-25-21 0,38 23-876,10 14 1388,0 0 1,0-1-1,0 1 1,0 0-1,0 0 0,0-1 1,-1 1-1,1 0 1,0 0-1,0-1 0,1 1 1,-1 0-1,0-1 1,0 1-1,0 0 0,0 0 1,0-1-1,0 1 1,0 0-1,0 0 1,0-1-1,0 1 0,1 0 1,-1 0-1,0 0 1,0-1-1,0 1 0,1 0 1,-1 0-1,0 0 1,0-1-1,0 1 0,1 0 1,-1 0-1,0 0 1,0 0-1,1 0 0,-1-1 1,11-1-590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7.075"/>
    </inkml:context>
    <inkml:brush xml:id="br0">
      <inkml:brushProperty name="width" value="0.05" units="cm"/>
      <inkml:brushProperty name="height" value="0.05" units="cm"/>
    </inkml:brush>
  </inkml:definitions>
  <inkml:trace contextRef="#ctx0" brushRef="#br0">0 166 14979,'10'2'289,"0"0"0,0-1-1,0 0 1,0-1 0,0 0 0,0 0-1,-1-1 1,1 0 0,0-1 0,0 0-1,-1-1 1,13-4 0,-2-1-32,0 0 0,-1-2 1,0 0-1,28-21 0,-47 31-257,5-3 91,1-1-1,-1-1 1,0 1-1,8-10 1,-13 13-74,1 0 1,0 0-1,-1 1 1,1-1 0,-1 0-1,1 0 1,-1 0 0,1 0-1,-1 0 1,0 0 0,1 0-1,-1 0 1,0 0 0,0 0-1,0 0 1,0 0-1,0 0 1,0 0 0,0 0-1,0 0 1,0 0 0,0 0-1,-1 0 1,1 0 0,0 0-1,-1 0 1,1 0 0,-1 1-1,1-1 1,-1 0-1,1 0 1,-1 0 0,1 0-1,-1 1 1,0-1 0,0 0-1,1 1 1,-1-1 0,0 0-1,0 1 1,-1-1 0,-4-3 41,-1 1 0,1 0 0,-1 1 0,0 0 0,0 0 0,0 0 0,0 1 0,0 0 0,0 0 0,0 1 0,0 0 0,0 0 0,0 1 0,-1-1 0,1 2 0,0-1 0,-7 3 0,8-2-55,0 0-1,0 0 1,0 0-1,0 1 1,1-1 0,-1 2-1,1-1 1,0 1 0,0-1-1,0 1 1,0 1-1,0-1 1,1 1 0,0 0-1,0 0 1,0 0 0,1 0-1,0 0 1,-4 9-1,4-6-8,1-1 0,1 1 0,-1-1 0,1 1 0,1 0 0,-1 0 0,1-1 0,0 1-1,1 0 1,0-1 0,0 1 0,1 0 0,3 9 0,-4-14 4,1 0 0,-1 0 1,0 1-1,1-1 0,0-1 0,0 1 1,0 0-1,0 0 0,0-1 1,1 1-1,-1-1 0,1 0 0,-1 0 1,1 1-1,0-2 0,0 1 1,0 0-1,0-1 0,0 1 0,0-1 1,1 0-1,-1 0 0,0 0 0,1-1 1,-1 1-1,0-1 0,1 1 1,-1-1-1,1 0 0,-1-1 0,5 0 1,6-2 0,0 0 0,-1-1 0,1-1 0,-1 0 0,0-1 0,-1 0 0,1-1 1,-1-1-1,13-10 0,13-12 10,43-45 0,-36 25 3,-45 49-11,0 1-1,1-1 1,-1 1-1,0 0 0,0-1 1,1 1-1,-1 0 1,0-1-1,0 1 0,1 0 1,-1 0-1,0-1 1,1 1-1,-1 0 1,0 0-1,1-1 0,-1 1 1,1 0-1,-1 0 1,0 0-1,1 0 0,-1 0 1,1 0-1,-1-1 1,1 1-1,2 10 33,-6 29 24,1-25-37,1 9 43,0 0-1,2 0 1,6 41 0,-7-58-48,1 0 0,1 0 0,-1 0-1,1 0 1,0 0 0,0 0 0,1-1 0,0 1 0,0-1-1,0 0 1,1 0 0,-1 0 0,1 0 0,0-1 0,1 1 0,-1-1-1,1 0 1,0 0 0,7 4 0,-9-7-77,1 0-1,-1 0 1,0 0 0,1-1 0,-1 0-1,1 1 1,-1-1 0,0 0 0,1 0-1,-1-1 1,1 1 0,-1-1 0,0 0-1,1 0 1,-1 0 0,0 0 0,0 0-1,0-1 1,0 1 0,0-1-1,0 0 1,0 0 0,0 0 0,-1 0-1,1-1 1,-1 1 0,0-1 0,1 1-1,-1-1 1,3-5 0,10-18-325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7.505"/>
    </inkml:context>
    <inkml:brush xml:id="br0">
      <inkml:brushProperty name="width" value="0.05" units="cm"/>
      <inkml:brushProperty name="height" value="0.05" units="cm"/>
    </inkml:brush>
  </inkml:definitions>
  <inkml:trace contextRef="#ctx0" brushRef="#br0">25 2 21221,'-17'-1'1496,"12"8"-1248,3 2-208,6-1 128,4-2-752,10-6 472,0 0-152,4-10-72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7:58.136"/>
    </inkml:context>
    <inkml:brush xml:id="br0">
      <inkml:brushProperty name="width" value="0.05" units="cm"/>
      <inkml:brushProperty name="height" value="0.05" units="cm"/>
    </inkml:brush>
  </inkml:definitions>
  <inkml:trace contextRef="#ctx0" brushRef="#br0">0 137 11570,'48'20'301,"1"-2"-1,1-2 1,0-3-1,1-1 0,76 6 1,263-2 12,-363-16-272,664-19 75,0-30-200,-660 47 81,1326-45-55,-272 71 109,777 6-142,-674-47-33,439 2-58,-221-1 249,-375-59 130,-342 21-71,-664 52-114,41-3 20,0 2 1,83 8-1,-124 1-71,-23-5 32,1 0 1,0 0-1,1 0 1,-1 0-1,0-1 1,0 1-1,0-1 0,0 0 1,0 0-1,0 0 1,1-1-1,-1 1 1,0 0-1,4-2 1,6-8-33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8.001"/>
    </inkml:context>
    <inkml:brush xml:id="br0">
      <inkml:brushProperty name="width" value="0.05" units="cm"/>
      <inkml:brushProperty name="height" value="0.05" units="cm"/>
    </inkml:brush>
  </inkml:definitions>
  <inkml:trace contextRef="#ctx0" brushRef="#br0">0 63 15315,'3'-11'452,"-1"5"-161,0-1 1,0 1-1,0 0 1,1 0-1,5-9 1,-8 14-273,0 1 0,0 0-1,0 0 1,0-1 0,0 1 0,0 0 0,1 0 0,-1 0 0,0-1 0,0 1 0,0 0 0,0 0 0,1 0-1,-1-1 1,0 1 0,0 0 0,0 0 0,1 0 0,-1 0 0,0-1 0,0 1 0,1 0 0,-1 0 0,0 0-1,1 0 1,-1 0 0,0 0 0,0 0 0,1 0 0,-1 0 0,0 0 0,0 0 0,1 0 0,-1 0 0,0 0-1,0 0 1,1 0 0,-1 0 0,0 0 0,1 1 0,-1-1 0,6 14 735,0 25 318,2 205 600,5 48-1597,-12-282-126,-1-3-44,1 0 0,-1 0 0,1-1 0,1 1 1,-1 0-1,1-1 0,1 1 0,-1-1 0,6 11 0,-7-16 60,0 0 0,-1-1-1,1 1 1,0 0 0,-1 0-1,1-1 1,0 1 0,0 0-1,0-1 1,0 1 0,-1-1 0,1 1-1,0-1 1,0 0 0,0 1-1,0-1 1,0 0 0,0 0 0,0 1-1,0-1 1,0 0 0,0 0-1,0 0 1,0 0 0,0 0-1,0-1 1,0 1 0,0 0 0,0 0-1,0-1 1,0 1 0,0 0-1,0-1 1,0 1 0,0-1-1,0 1 1,0-1 0,0 0 0,-1 1-1,1-1 1,0 0 0,0-1-1,6-4-77,-1 0 0,-1-1 0,0 0 0,7-10 0,23-47-430,2-17-206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8.451"/>
    </inkml:context>
    <inkml:brush xml:id="br0">
      <inkml:brushProperty name="width" value="0.05" units="cm"/>
      <inkml:brushProperty name="height" value="0.05" units="cm"/>
    </inkml:brush>
  </inkml:definitions>
  <inkml:trace contextRef="#ctx0" brushRef="#br0">353 9 12155,'10'-9'1120,"-10"30"-616,-4 13-88,-5 20 512,1 9-64,-1 11-47,2 3-65,4 0-152,3 1-32,6-8-280,2-7-208,5-16-440,2-5-136,-3-15-224,-3-8-72,-9-18 456,-1 1-273,-19-20-15</inkml:trace>
  <inkml:trace contextRef="#ctx0" brushRef="#br0" timeOffset="1">1 455 15675,'20'4'1457,"8"5"-1017,10-1-192,9-1 568,3-2-224,7-5-816,1-7 400,-5-12-208,-7-5-96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9.083"/>
    </inkml:context>
    <inkml:brush xml:id="br0">
      <inkml:brushProperty name="width" value="0.05" units="cm"/>
      <inkml:brushProperty name="height" value="0.05" units="cm"/>
    </inkml:brush>
  </inkml:definitions>
  <inkml:trace contextRef="#ctx0" brushRef="#br0">1 315 14643,'48'-3'3384,"-40"4"-3116,0-1 0,0-1-1,0 1 1,-1-1 0,11-3 0,-9 1-151,0 0 0,0-1 0,-1-1 0,1 1 0,-1-1 0,0-1 1,0 1-1,0-1 0,-1-1 0,0 1 0,-1-1 0,1 0 0,-1-1 1,0 0-1,-1 0 0,7-12 0,-10 14-89,1 1 0,-1-1-1,0 1 1,-1-1 0,1 0 0,-1 0 0,0 1-1,0-1 1,-1 0 0,0 0 0,0 0 0,0 0-1,-1 0 1,0 0 0,0 0 0,0 0 0,-1 1-1,0-1 1,0 0 0,0 1 0,-1 0 0,0-1-1,0 1 1,0 0 0,-1 1 0,1-1 0,-7-6-1,7 8-27,-1 0 0,1 0-1,-1 0 1,0 0 0,1 1-1,-1-1 1,0 1 0,-1 0-1,1 0 1,0 1 0,-1-1-1,1 1 1,-6-1 0,7 2-8,-1 0 1,1-1 0,0 2 0,-1-1 0,1 0 0,0 1-1,0-1 1,-1 1 0,1 0 0,0 0 0,0 0 0,0 1 0,0-1-1,0 1 1,0-1 0,0 1 0,1 0 0,-1 0 0,-3 3-1,0 3-16,0 0 0,0 0 1,0 1-1,1 0 0,0 0 0,1 0 0,0 0 0,0 1 0,1 0 0,0-1 0,1 1 0,-2 11 0,0 12-43,1 0 1,2 46 0,1-65 22,1 0 1,0 0 0,1 0-1,1 0 1,0 0 0,9 25-1,-10-35 28,0 0-1,0 0 0,0-1 0,0 1 1,1-1-1,-1 1 0,1-1 1,0 0-1,0 0 0,0 0 1,0 0-1,0-1 0,1 1 1,0-1-1,-1 0 0,1 0 0,0 0 1,0 0-1,0-1 0,0 0 1,0 1-1,0-1 0,0-1 1,1 1-1,-1-1 0,0 0 1,5 0-1,3-1-2,1-1 1,-1 0-1,0-1 0,0 0 1,-1-1-1,1-1 0,-1 1 1,0-2-1,0 0 0,0 0 1,-1-1-1,0 0 0,-1-1 1,18-17-1,-5 2 61,-1-1-1,0-1 1,-2-1-1,23-43 1,-33 54-1,-1 0 0,-1-1 1,0 0-1,-1 0 1,0-1-1,5-34 0,-11 50-37,1-1 0,-1 1 0,0-1 0,0 1 1,1-1-1,-1 1 0,-1-1 0,1 1 0,0-1 0,0 1 0,-1-3 0,1 3-2,-1 1-1,1 0 1,0 0 0,-1 0-1,1 0 1,0 0 0,0 0-1,-1 0 1,1 0 0,0 0-1,0 0 1,-1 0 0,1 0-1,0 0 1,0 1 0,-1-1-1,1 0 1,0 0 0,0 0-1,-1 0 1,1 0 0,0 1-1,0-1 1,-1 0 0,1 0-1,0 0 1,0 0 0,0 1-1,0-1 1,-1 0 0,1 0-1,0 1 1,0-1-1,0 0 1,0 0 0,0 1-1,-4 4 16,1 1 0,0-1 0,0 1 0,-3 9 0,-21 84 239,24-89-213,1 0-1,1 1 0,0-1 1,0 0-1,1 1 0,1 0 0,1 13 1,-2-23-36,1 1 1,-1-1-1,0 0 1,1 0-1,-1 0 1,0 0 0,1 0-1,0 0 1,-1 0-1,1 0 1,-1 0-1,1 0 1,0 0 0,0-1-1,-1 1 1,1 0-1,0 0 1,0-1-1,0 1 1,0 0-1,0-1 1,2 2 0,-1-2-1,0 0 0,0 0 0,0 1 0,0-1 0,-1 0 1,1 0-1,0-1 0,0 1 0,0 0 0,0-1 0,0 1 0,2-2 1,5-2 7,0 0 0,-1-1 0,0 0 0,9-7 0,55-47-20,13-9-63,-82 65 62,0 1 0,1 0 0,-1 0-1,0 0 1,1 1 0,-1-1 0,1 1 0,-1 0 0,1 0-1,0 0 1,0 1 0,-1-1 0,6 1 0,-7 0 3,0 0 0,-1 1 0,1 0 0,0-1 0,0 1 0,-1 0 0,1 0 0,0 0 0,-1 0 0,1 0-1,-1 0 1,1 0 0,-1 1 0,0-1 0,0 0 0,1 1 0,-1-1 0,0 1 0,0 0 0,0-1 0,0 1 0,-1 0 0,1-1 0,0 1 0,-1 0 0,1 3 0,3 12 4,-1 0 1,-1 0-1,-1 0 1,0 20-1,3 36 148,-4-73-144,0 1-1,0-1 0,0 1 1,0 0-1,0-1 1,0 1-1,0-1 1,0 1-1,0-1 1,0 1-1,0 0 0,1-1 1,-1 1-1,0-1 1,0 1-1,1-1 1,-1 1-1,0-1 1,1 1-1,-1-1 0,0 0 1,1 1-1,-1-1 1,1 1-1,-1-1 1,1 0-1,-1 0 0,1 1 1,-1-1-1,1 0 1,-1 0-1,1 1 1,-1-1-1,1 0 1,-1 0-1,1 0 0,0 0 1,-1 0-1,1 0 1,-1 0-1,1 0 1,-1 0-1,1 0 1,0 0-1,-1 0 0,1 0 1,-1 0-1,1-1 1,-1 1-1,1 0 1,-1 0-1,1-1 1,-1 1-1,1 0 0,-1-1 1,1 1-1,-1-1 1,0 1-1,2-1 1,28-29 126,-28 27-129,3-2 12,17-22 10,46-41 1,-62 63-47,0 0 0,1 0 1,0 0-1,-1 1 1,1 0-1,1 0 0,-1 0 1,0 1-1,1 1 1,0-1-1,0 1 0,0 0 1,13-1-1,-17 3 5,-1 1 1,0-1-1,1 0 0,-1 1 0,0 0 0,0 0 1,1 0-1,-1 0 0,0 0 0,0 1 0,0-1 1,0 1-1,-1 0 0,6 4 0,-4-2 5,0 0 0,0 0-1,0 1 1,-1 0 0,1 0-1,-1 0 1,4 9 0,0 4-21,-1 1 1,0 0 0,5 37 0,-10-65-836,0 1 645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29:19.505"/>
    </inkml:context>
    <inkml:brush xml:id="br0">
      <inkml:brushProperty name="width" value="0.05" units="cm"/>
      <inkml:brushProperty name="height" value="0.05" units="cm"/>
    </inkml:brush>
  </inkml:definitions>
  <inkml:trace contextRef="#ctx0" brushRef="#br0">59 3 23749,'-16'-3'1392,"3"6"-1760,-2 6-544,6-1 1184,3-2-296,8-6-400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5.659"/>
    </inkml:context>
    <inkml:brush xml:id="br0">
      <inkml:brushProperty name="width" value="0.05" units="cm"/>
      <inkml:brushProperty name="height" value="0.05" units="cm"/>
    </inkml:brush>
  </inkml:definitions>
  <inkml:trace contextRef="#ctx0" brushRef="#br0">1 463 15915,'2'1'73,"0"0"1,1 1-1,-1-1 0,1 0 0,-1 0 0,1 0 0,0-1 0,-1 1 0,1-1 0,0 1 0,0-1 0,-1 0 0,1 0 0,0 0 1,-1 0-1,1-1 0,0 1 0,0-1 0,-1 1 0,1-1 0,-1 0 0,1 0 0,-1 0 0,1-1 0,-1 1 0,1-1 1,-1 1-1,3-3 0,8-7 45,0 0 0,-1-1 0,18-21 0,-14 15 124,83-99 276,91-138 1,-199 300-614,-2 3 138,5-8 47,1 1 1,3-1 0,3 61-1,28 121 206,-20-171-260,27 173-14,-33-194 116,-2 1 0,-1 0-1,-1 0 1,-1 0 0,-9 36 0,10-62-68,0 0 1,-1-1 0,1 1-1,-1 0 1,-3 4 0,5-8-56,-1-1 1,1 1 0,0-1 0,-1 1-1,1 0 1,0-1 0,-1 1 0,1-1-1,-1 1 1,1-1 0,-1 1 0,1-1 0,-1 1-1,0-1 1,1 0 0,-1 1 0,1-1-1,-1 0 1,0 0 0,1 1 0,-1-1-1,0 0 1,1 0 0,-1 0 0,0 0 0,1 0-1,-1 0 1,0 0 0,0 0 0,1 0-1,-1 0 1,0 0 0,1 0 0,-1 0 0,0-1-1,1 1 1,-1 0 0,1 0 0,-1-1-1,0 1 1,1-1 0,-1 1 0,1 0-1,-1-1 1,1 1 0,-1-1 0,1 1 0,-1-1-1,1 1 1,-1-2 0,-4-4 51,0-2-1,1 1 1,0 0 0,0-1 0,1 1 0,-1-1-1,2 0 1,-1 0 0,-1-14 0,-10-81 24,12 76-140,0 0 1,2-1 0,1 1-1,6-35 1,-5 50-36,1 1 0,0-1 0,1 1 0,0 0 0,1 0 0,0 0 0,0 1 0,1-1 0,1 2 0,0-1 0,0 1 0,13-13 0,35-27-1178,-33 31 954,-1-1 0,-1-1 0,22-29 0,-8-3-268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6.122"/>
    </inkml:context>
    <inkml:brush xml:id="br0">
      <inkml:brushProperty name="width" value="0.05" units="cm"/>
      <inkml:brushProperty name="height" value="0.05" units="cm"/>
    </inkml:brush>
  </inkml:definitions>
  <inkml:trace contextRef="#ctx0" brushRef="#br0">22 1 18820,'-7'8'1272,"0"2"-1088,1 0-144,5 2-24,1 1-392,6-2-896,-1 2 1160,0-3-272,0 2-168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6.645"/>
    </inkml:context>
    <inkml:brush xml:id="br0">
      <inkml:brushProperty name="width" value="0.05" units="cm"/>
      <inkml:brushProperty name="height" value="0.05" units="cm"/>
    </inkml:brush>
  </inkml:definitions>
  <inkml:trace contextRef="#ctx0" brushRef="#br0">206 136 16460,'-1'0'116,"1"-1"0,-1 1 0,0-1 1,0 1-1,1-1 0,-1 1 0,1-1 1,-1 1-1,0-1 0,1 0 0,-1 1 1,1-1-1,-1 0 0,1 1 1,-1-1-1,1 0 0,0 1 0,-1-1 1,1 0-1,0 0 0,0 0 0,0 1 1,-1-1-1,1 0 0,0 0 0,0-1 1,8-25 1129,-7 24-1244,0-1-1,1 0 1,-1 1 0,0-1-1,-1 0 1,1 1-1,-1-7 1,0 8-3,0 0 1,0-1-1,-1 1 1,1 0 0,-1 0-1,1-1 1,-1 1-1,0 0 1,0 0-1,0 0 1,0 0-1,-1 0 1,1 0-1,-1 0 1,1 0 0,-1 1-1,1-1 1,-4-2-1,2 2 9,0 0 0,0 1 0,0-1 1,-1 1-1,1 0 0,0 0 0,-1 0 0,1 0 0,0 1 0,-1-1 0,-5 1 0,2 0 26,0 0 1,0 1-1,0 0 0,0 0 0,0 1 0,0 0 1,0 0-1,0 1 0,1-1 0,-1 1 0,-10 7 1,13-7-29,0 1 1,0 0-1,0-1 0,1 1 1,-1 0-1,1 1 1,0-1-1,0 1 1,0-1-1,1 1 1,0 0-1,0 0 1,0 0-1,0 0 1,1 0-1,0 1 1,0-1-1,0 0 1,0 1-1,1-1 1,0 0-1,0 1 1,1-1-1,0 0 1,0 1-1,0-1 1,0 0-1,1 0 1,0 0-1,0 0 1,0 0-1,1 0 0,-1-1 1,1 1-1,0-1 1,0 1-1,1-1 1,0 0-1,-1 0 1,1-1-1,1 1 1,-1-1-1,0 0 1,1 0-1,-1 0 1,1-1-1,0 0 1,0 0-1,9 3 1,-2-2-172,0-1 0,1 0 0,0 0 0,-1-2 0,1 1 0,0-1 0,-1-1 0,18-3 0,-4-2-77,1 0 1,47-20-1,-4-5-281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7.106"/>
    </inkml:context>
    <inkml:brush xml:id="br0">
      <inkml:brushProperty name="width" value="0.05" units="cm"/>
      <inkml:brushProperty name="height" value="0.05" units="cm"/>
    </inkml:brush>
  </inkml:definitions>
  <inkml:trace contextRef="#ctx0" brushRef="#br0">113 210 16860,'-19'15'815,"8"-7"-582,0 1 0,0 0 0,1 1 0,0 1 1,0-1-1,-11 19 0,20-27-183,-1 0 1,1 0-1,0 0 1,0 1-1,0-1 1,1 0-1,-1 1 1,1-1-1,-1 0 1,1 1-1,0-1 1,-1 0-1,1 1 1,1-1-1,-1 5 1,1-5-40,0-1 0,-1 1-1,1 0 1,0-1 0,0 1 0,0-1 0,0 1 0,0-1 0,1 0-1,-1 1 1,0-1 0,1 0 0,-1 0 0,1 0 0,-1 0-1,1 0 1,-1 0 0,1 0 0,0 0 0,-1-1 0,1 1 0,2 0-1,6 1-80,0 0 0,0-1 0,0 0-1,1 0 1,-1-1 0,0 0 0,0-1-1,1 0 1,-1-1 0,0 0 0,15-5-1,-9 1-97,-1 0 0,1 0 0,-1-2 0,0 0-1,-1 0 1,20-17 0,-23 16 135,-1-1 0,1-1 0,-2 0 0,0-1 0,0 1 0,-1-2 0,0 1 0,-1-1 0,-1 0 0,0-1 0,0 1 0,-2-1 0,0 0 0,0-1 0,-1 1 0,-1-1 0,1-25 0,-3 37 73,0 0-1,-1 0 1,1 0-1,0-1 0,-1 1 1,0 0-1,0 0 1,0 0-1,0 0 0,0 0 1,-1 0-1,1 1 1,-4-6-1,4 7-18,1 1-1,-1-1 1,0 1 0,1-1-1,-1 1 1,0-1 0,1 1-1,-1 0 1,0-1-1,1 1 1,-1 0 0,0 0-1,0-1 1,1 1 0,-1 0-1,0 0 1,0 0 0,1 0-1,-1 0 1,0 0-1,0 0 1,0 0 0,-1 1 17,0 0 0,0-1 1,1 1-1,-1 0 0,0 0 1,1 0-1,-1 0 0,1 1 1,-1-1-1,1 0 0,-1 1 0,-1 2 1,-8 11 191,0 0 0,2 1 1,-1 0-1,2 0 0,-11 30 1,14-34-125,1 1 0,1 0 0,0 0 0,1 0 0,0 0 0,1 0 0,0 0 0,2 24 0,0-32-119,0-1-1,0 0 1,0 1-1,1-1 0,-1 0 1,1 0-1,0 0 1,0 0-1,1 0 0,-1 0 1,1-1-1,0 1 1,0-1-1,0 1 1,0-1-1,0 0 0,1-1 1,0 1-1,-1 0 1,1-1-1,0 0 0,0 0 1,0 0-1,1-1 1,-1 1-1,0-1 1,1 0-1,-1 0 0,1 0 1,6 0-1,-1-1-87,0 1-1,-1-2 0,1 1 1,0-1-1,0-1 1,0 0-1,-1 0 1,1-1-1,-1 0 0,0 0 1,0-1-1,17-10 1,-18 8 38,0 0 1,-1 0 0,0 0 0,0-1 0,7-9 0,-11 12 82,0 0 1,0-1-1,0 1 1,-1 0-1,0-1 1,0 1-1,0-1 1,-1 0-1,1 0 1,-1 1-1,1-11 1,-2 14-3,0 0 0,1 1 0,-1-1 0,0 0 0,0 0 0,0 1-1,0-1 1,0 0 0,0 0 0,-1 0 0,1 1 0,0-1 0,0 0 0,0 0 0,-1 1 0,1-1 0,0 0 0,-1 1 0,1-1 0,-1 0 0,1 1 0,-1-1-1,1 0 1,-1 1 0,1-1 0,-1 1 0,0-1 0,1 1 0,-1-1 0,1 1 0,-1 0 0,0-1 0,0 1 0,1 0 0,-1 0 0,0-1 0,0 1-1,1 0 1,-1 0 0,0 0 0,0 0 0,0 0 0,1 0 0,-3 0 0,1 1 44,-1-1 0,0 1 0,1 0-1,-1 0 1,1 0 0,-1 0 0,1 0 0,-1 1 0,1-1-1,0 1 1,0 0 0,-3 2 0,1 1 22,0-1 1,0 1-1,0 0 0,1 0 1,0 1-1,0-1 0,0 1 1,0-1-1,1 1 1,0 0-1,1 0 0,-1 0 1,1 0-1,-1 10 0,2-12-68,0-1-1,1 1 1,-1 0-1,1-1 1,-1 1-1,1-1 1,0 1-1,0-1 1,1 0-1,-1 1 0,1-1 1,0 0-1,0 0 1,0 0-1,0 0 1,0 0-1,0-1 1,1 1-1,-1-1 1,1 1-1,0-1 1,0 0-1,0 0 1,0 0-1,0 0 0,4 1 1,5 2-121,1-1 0,0 0 0,0-1 0,0 0 0,0-1 0,0-1 0,1 0 0,-1 0 0,0-1 0,19-3 0,-15 0-15,1 0-1,-1-1 1,1 0 0,-1-2 0,0 0 0,-1-1 0,20-11-1,-4-3-219</inkml:trace>
  <inkml:trace contextRef="#ctx0" brushRef="#br0" timeOffset="1">1023 104 16676,'-6'6'305,"1"0"0,-1 0 0,2 1 0,-1-1 1,1 1-1,0 0 0,0 1 0,1-1 0,0 1 1,0-1-1,1 1 0,0 0 0,-1 9 0,3-15-315,0-1 0,0 0 0,1 0 0,-1 0-1,1 0 1,-1 0 0,1 1 0,-1-1 0,1 0-1,-1 0 1,1 0 0,0 0 0,0-1-1,0 1 1,-1 0 0,1 0 0,0 0 0,0-1-1,0 1 1,0 0 0,0-1 0,0 1 0,1-1-1,-1 1 1,0-1 0,0 0 0,2 1-1,40 7-904,-29-6 633,2 1-16,11 1-312,32 10 1,-52-12 579,-1 0 0,1 1 0,-1 0 0,0 0 0,0 0 0,0 1-1,0-1 1,-1 1 0,1 1 0,5 5 0,-10-8 54,1-1-1,-1 0 0,0 1 1,0 0-1,0-1 1,0 1-1,0-1 0,0 1 1,0 0-1,-1 0 1,1-1-1,-1 1 0,1 0 1,-1 0-1,0 0 1,1 0-1,-1 0 1,0-1-1,0 1 0,-1 0 1,1 0-1,-1 2 1,0-1 19,0 0 1,0-1-1,-1 1 1,1 0-1,-1-1 1,0 0-1,0 1 1,0-1-1,0 0 0,0 0 1,0 0-1,-5 3 1,0-1 34,1 0-1,-1 0 1,0-1-1,0 0 1,0 0 0,0 0-1,-1-1 1,1-1 0,-1 1-1,-8 0 1,-9-5 123,8-7-77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7.575"/>
    </inkml:context>
    <inkml:brush xml:id="br0">
      <inkml:brushProperty name="width" value="0.05" units="cm"/>
      <inkml:brushProperty name="height" value="0.05" units="cm"/>
    </inkml:brush>
  </inkml:definitions>
  <inkml:trace contextRef="#ctx0" brushRef="#br0">3 34 19284,'2'-10'637,"-2"8"-506,1 0 0,-1 0 0,1 0 0,-1 0 0,1 0-1,0 0 1,-1 0 0,1 0 0,0 1 0,2-4 0,-1 26 1322,-9 105-362,-1 36-935,8-124-134,2 0 1,7 46-1,-8-78-18,0 0 1,1 0-1,0 0 1,0 0-1,0 0 1,0 0-1,1 0 1,0-1-1,6 9 0,-7-12-1,0 0 0,0 0 0,0 0 0,0-1-1,0 1 1,1 0 0,-1-1 0,0 1 0,1-1 0,-1 0-1,1 0 1,0 0 0,-1 0 0,1-1 0,0 1-1,0-1 1,-1 1 0,1-1 0,0 0 0,0 0-1,0 0 1,-1 0 0,5-2 0,4 0 16,-1-1 0,0 0 0,0-1 0,-1 0 0,1-1 0,-1 0 0,0 0 0,0-1 0,10-8 0,11-13 119,29-30-1,-50 49-106,26-29 151,46-62 1,-65 76-298,-1 0 0,-1-1-1,-1 0 1,12-35 0,-22 52-157,-1 0-1,0 0 0,-1 0 1,2-10-1,-3 16 238,0 1 0,0-1-1,1 0 1,-1 0 0,0 0 0,0 1 0,0-1-1,0 0 1,0 0 0,-1 1 0,1-1 0,0 0-1,0 0 1,0 1 0,-1-1 0,1 0 0,0 0 0,-1 1-1,1-1 1,0 0 0,-1 1 0,1-1 0,-1 0-1,1 1 1,-1-1 0,0 1 0,1-1 0,-1 1-1,1-1 1,-1 1 0,0 0 0,1-1 0,-1 1-1,0 0 1,0-1 0,1 1 0,-1 0 0,0 0-1,0 0 1,1 0 0,-1 0 0,0 0 0,0 0 0,0 0-1,1 0 1,-1 0 0,0 0 0,0 0 0,1 0-1,-2 1 1,-19 7-720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8.099"/>
    </inkml:context>
    <inkml:brush xml:id="br0">
      <inkml:brushProperty name="width" value="0.05" units="cm"/>
      <inkml:brushProperty name="height" value="0.05" units="cm"/>
    </inkml:brush>
  </inkml:definitions>
  <inkml:trace contextRef="#ctx0" brushRef="#br0">1 196 13147,'7'35'1072,"6"-10"-784,1-7-160,14-6 104,2-5-8,7-10-96,3-5-48,6-10-136</inkml:trace>
  <inkml:trace contextRef="#ctx0" brushRef="#br0" timeOffset="1">417 62 15995,'-5'1'152,"1"-1"-1,0 1 1,0 0-1,0 1 0,0-1 1,0 1-1,0-1 1,0 1-1,1 0 1,-1 0-1,1 1 0,-1-1 1,1 1-1,0 0 1,0 0-1,0 0 0,-4 5 1,1 1 117,-1 0 0,1 0 0,1 0 0,-1 1 0,-5 16 0,10-24-224,0 0 1,0 1-1,0-1 0,1 1 1,-1-1-1,1 1 1,-1-1-1,1 1 0,0 0 1,0-1-1,0 1 0,1-1 1,-1 1-1,0 0 0,1-1 1,1 4-1,-1-4-33,0-1-1,0 1 1,0-1-1,1 0 1,-1 1-1,0-1 1,1 0-1,-1 0 1,1 0-1,0 1 1,-1-2-1,1 1 1,0 0-1,-1 0 1,1-1 0,0 1-1,0 0 1,0-1-1,-1 0 1,1 1-1,0-1 1,3 0-1,12 0-150,-1 0-1,0-1 1,0-1 0,31-7-1,63-25-831,-6 2-131,-101 31 1090,-1 0 0,1 1-1,-1-1 1,1 1 0,-1-1 0,1 1-1,-1 0 1,1 0 0,-1 0-1,1 0 1,-1 1 0,1-1-1,-1 1 1,1-1 0,3 3 0,-5-2 56,0 0 1,1 0-1,-1 1 1,0-1-1,0 1 1,0-1-1,0 1 1,0 0-1,-1-1 1,1 1-1,0 0 1,-1-1-1,1 1 1,-1 0-1,0 0 1,1-1 0,-1 1-1,0 0 1,0 0-1,0-1 1,-1 3-1,1 3 101,0-3 19,0-1 1,0 1-1,0 0 0,1 0 0,-1 0 0,3 7 0,-3-10-132,1 0 0,-1 0 0,1 0 0,0 0 0,-1-1 0,1 1 0,0 0 0,-1 0 0,1-1 0,0 1 0,0 0 0,-1-1-1,1 1 1,0-1 0,0 1 0,0-1 0,0 1 0,0-1 0,0 0 0,0 0 0,0 1 0,0-1 0,0 0 0,0 0 0,0 0 0,0 0 0,0 0 0,0 0 0,0 0 0,0 0 0,2-1 0,5-1-113,-1 0 0,0 0 1,0-1-1,0 0 1,0 0-1,0-1 1,0 0-1,-1 0 0,0-1 1,0 1-1,10-11 1,-1 0-216,-1-1 0,23-34 1,1-10-89,-4-2-147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8:10.323"/>
    </inkml:context>
    <inkml:brush xml:id="br0">
      <inkml:brushProperty name="width" value="0.05" units="cm"/>
      <inkml:brushProperty name="height" value="0.05" units="cm"/>
    </inkml:brush>
  </inkml:definitions>
  <inkml:trace contextRef="#ctx0" brushRef="#br0">0 387 12515,'8'1'124,"0"0"0,0-1 0,0 0 0,0 0 1,-1-1-1,12-2 0,13 0-105,143-5-45,304-20-715,34-9 824,716 38-1,-301 39 197,3-59-203,-33-54-186,-68 4-412,-210 21 113,594-35 149,-861 69 311,954-29 628,-201 70-385,-1076-26-290,456 10 16,82 4 128,366-26 547,-842 8-622,-91 3-75,-1-1 0,1 1 0,0 0 0,0 0 0,0 0 0,0 0 0,0-1 0,0 1 0,-1 0 0,1-1 0,0 1 0,0-1 0,0 1 0,-1-1 0,1 1 0,0-1-1,-1 1 1,1-1 0,0 0 0,-1 1 0,1-1 0,-1 0 0,1 0 0,0-1 0,6-10-19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8.642"/>
    </inkml:context>
    <inkml:brush xml:id="br0">
      <inkml:brushProperty name="width" value="0.05" units="cm"/>
      <inkml:brushProperty name="height" value="0.05" units="cm"/>
    </inkml:brush>
  </inkml:definitions>
  <inkml:trace contextRef="#ctx0" brushRef="#br0">189 1 12299,'-11'21'1720,"-3"6"-761,6 3-766,3 1 0,0-1 0,2 1 0,1 0 0,2 35 0,4-4 313,19 95 1,-19-136-315,1-1 0,0 0 0,2-1 0,10 22 0,-34-73 263,-1 1-1,-1 2 0,-1 0 1,-1 1-1,-2 1 1,-1 0-1,-39-32 1,72 65-227,0-1 0,1 0 1,0-1-1,0 0 0,13 3 1,64 15-594,-56-15-9,-1-2-1,1-1 1,0-1-1,0-2 1,61-5-1,-40-6-156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9.091"/>
    </inkml:context>
    <inkml:brush xml:id="br0">
      <inkml:brushProperty name="width" value="0.05" units="cm"/>
      <inkml:brushProperty name="height" value="0.05" units="cm"/>
    </inkml:brush>
  </inkml:definitions>
  <inkml:trace contextRef="#ctx0" brushRef="#br0">51 0 16275,'-7'10'559,"1"0"0,0 0-1,0 0 1,1 1 0,0-1-1,1 1 1,-4 16 0,7-24-518,0 0 0,1 0 1,-1 0-1,1-1 0,0 1 1,0 0-1,0 0 0,0 0 1,0 0-1,1 0 0,-1-1 1,1 1-1,0 0 0,0 0 1,0-1-1,0 1 0,0 0 1,1-1-1,-1 1 0,1-1 1,0 0-1,-1 1 0,1-1 1,0 0-1,0 0 0,1 0 1,-1-1-1,0 1 0,0 0 1,1-1-1,-1 1 0,1-1 1,0 0-1,4 1 0,-2 0-72,0 0-1,1-1 1,-1 0-1,1 0 0,-1-1 1,1 1-1,-1-1 1,1-1-1,0 1 0,-1-1 1,1 0-1,-1 0 1,1 0-1,-1-1 1,0 0-1,0 0 0,6-3 1,-9 4 12,1-1 0,0 0 1,-1 1-1,0-1 0,1 0 1,-1-1-1,0 1 0,0 0 1,0-1-1,-1 1 0,1-1 0,0 1 1,-1-1-1,0 0 0,1 0 1,-1 1-1,0-1 0,-1 0 1,1 0-1,0 0 0,-1 0 0,0 0 1,1 0-1,-1-1 0,-1 1 1,1 0-1,0 0 0,-1 0 1,1 0-1,-1 0 0,-2-5 0,1 3-79,0 1-1,0-1 0,-1 1 0,1-1 0,-1 1 0,0 0 0,0 0 1,-1 0-1,1 0 0,-1 1 0,0-1 0,0 1 0,0 0 0,0 0 1,0 1-1,-1-1 0,1 1 0,-1 0 0,0 0 0,0 0 0,0 1 1,-8-2-1,-3 3-400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19.548"/>
    </inkml:context>
    <inkml:brush xml:id="br0">
      <inkml:brushProperty name="width" value="0.05" units="cm"/>
      <inkml:brushProperty name="height" value="0.05" units="cm"/>
    </inkml:brush>
  </inkml:definitions>
  <inkml:trace contextRef="#ctx0" brushRef="#br0">10 1 16267,'-3'21'697,"0"1"0,1-1-1,1 1 1,0 0-1,4 23 1,-2-37-597,0 0 0,0-1 0,1 1 0,0-1 0,0 1 0,1-1 0,0 0-1,0 0 1,1 0 0,-1 0 0,2-1 0,-1 0 0,1 1 0,0-1 0,0-1 0,0 1 0,11 7 0,-13-11-99,0 1 1,1-1-1,-1-1 0,0 1 0,1 0 0,0-1 1,-1 0-1,1 0 0,0 0 0,-1 0 1,1 0-1,0-1 0,0 0 0,0 0 1,0 0-1,-1 0 0,1 0 0,0-1 0,0 0 1,0 0-1,-1 0 0,1 0 0,0 0 1,3-3-1,-2 1-24,1-1-1,-1 0 1,0 0 0,0-1 0,0 0 0,0 1-1,-1-2 1,0 1 0,0 0 0,0-1 0,-1 0 0,6-11-1,-2-1 23,0-1-1,-1 1 1,0-1-1,-2 0 1,0-1-1,-2 1 1,1-22-1,-2 48 65,-1 1 0,1-1 0,0 1 0,1-1 0,0 0 0,0 0 0,0 0 0,1 0 0,0 0 0,1-1 0,-1 1 0,1-1 0,1 0 0,-1 0 0,1 0 0,0 0 0,0-1 0,1 0 0,-1 0 0,1-1-1,0 1 1,1-1 0,-1-1 0,1 1 0,-1-1 0,1 0 0,0-1 0,13 4 0,-7-4-105,1-1 0,0 0 0,0-1-1,0 0 1,0-1 0,0-1 0,0 0 0,17-6 0,-20 5-32,0 0 0,0-1 0,-1-1 0,0 0 0,0 0 0,0-1 0,-1 0 0,1-1 1,-1 0-1,13-13 0,-3-10-137,-21 35 259,1-1-1,0 1 1,-1 0 0,1-1-1,1 1 1,-1 0-1,1 0 1,0 0 0,0 0-1,0-1 1,1 1-1,-1 0 1,1 0 0,1 0-1,-1-1 1,0 1 0,1-1-1,0 1 1,0-1-1,1 0 1,-1 1 0,1-1-1,0 0 1,0-1-1,0 1 1,0 0 0,1-1-1,0 0 1,-1 0 0,1 0-1,0 0 1,1-1-1,-1 1 1,0-1 0,1 0-1,8 2 1,-6-2-101,1-1 0,0 0 0,0 0 0,0-1-1,-1 0 1,1 0 0,0-1 0,0 0 0,0-1 0,-1 1 0,1-1 0,-1-1 0,14-5 0,-16 5-57,1 0 0,-1-1 0,1 1 0,-1-1 0,0 0 0,-1-1 0,1 1 0,-1-1 0,0 0 0,0 0 1,0 0-1,-1 0 0,1-1 0,-1 1 0,-1-1 0,1 0 0,2-8 0,-5 13 90,1-1-1,-1 1 1,0 0 0,1 0-1,-1-1 1,0 1 0,0 0-1,0-1 1,0 1 0,0 0-1,0-1 1,-1-1 0,1 2 24,-1 1-1,1 0 1,0-1 0,0 1 0,0 0 0,-1 0-1,1-1 1,0 1 0,0 0 0,-1 0 0,1-1-1,0 1 1,0 0 0,-1 0 0,1 0 0,0 0-1,-1-1 1,1 1 0,0 0 0,-1 0 0,1 0-1,0 0 1,-1 0 0,1 0 0,0 0 0,-1 0-1,1 0 1,0 0 0,-1 0 0,-1 0 31,1 1-1,0-1 1,-1 1 0,1 0 0,0-1-1,-1 1 1,1 0 0,0 0 0,0 0 0,0 0-1,-1 0 1,1 0 0,0 0 0,1 0-1,-1 0 1,0 0 0,0 1 0,0-1 0,0 2-1,-1 1 69,1 0-1,0-1 1,-1 1-1,2 0 0,-1 0 1,0 0-1,1 0 1,0 0-1,0 0 1,0 1-1,0-1 0,0 0 1,1 0-1,2 5 1,-3-7-111,1 0 1,0 0-1,0 0 1,0 0-1,0-1 1,0 1-1,0 0 1,0-1-1,1 1 1,-1-1-1,1 1 1,-1-1-1,1 0 1,0 1-1,-1-1 1,1 0-1,0 0 1,0 0-1,0-1 1,-1 1-1,1 0 1,0-1 0,0 1-1,0-1 1,0 1-1,0-1 1,1 0-1,-1 0 1,0 0-1,2-1 1,0 1-26,0-1 1,0 1 0,0-1 0,0 0-1,0 0 1,-1-1 0,1 1-1,0-1 1,5-3 0,11-14-196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0.004"/>
    </inkml:context>
    <inkml:brush xml:id="br0">
      <inkml:brushProperty name="width" value="0.05" units="cm"/>
      <inkml:brushProperty name="height" value="0.05" units="cm"/>
    </inkml:brush>
  </inkml:definitions>
  <inkml:trace contextRef="#ctx0" brushRef="#br0">14 486 16315,'-4'18'249,"1"0"-1,0 0 1,1 0-1,1 0 1,1 24-1,14 90-190,-3-49-192,-10-67 108,5 36 199,-2 88-1,-7-123 199,1-13 162,-3-26 206,7-31-387,1 0-1,21-99 0,-14 98-569,62-285-1839,-51 268 1198,3 0-1,54-111 1,-73 171 770,14-23-133,-18 33 229,0-1 0,1 0 0,-1 1 1,1 0-1,-1-1 0,1 1 0,0 0 0,-1 0 0,1 0 1,0 0-1,0 0 0,-1 0 0,1 0 0,0 0 1,3 0-1,-3 1 22,-1 0-1,1 0 1,-1 0 0,1 0 0,-1 1 0,1-1-1,-1 0 1,1 1 0,-1-1 0,1 1 0,-1 0 0,0-1-1,1 1 1,-1 0 0,0 0 0,0 0 0,0 0-1,0 0 1,1 0 0,-1 0 0,-1 0 0,1 0-1,0 0 1,0 1 0,0-1 0,0 0 0,-1 1 0,1-1-1,-1 0 1,1 1 0,0 1 0,1 6 109,0-1 0,0 1 0,0-1 0,0 10 0,0 29 459,-2-30-460,1 0-1,0 0 1,5 19-1,-4-30-221,-1-1 0,1 1 1,0-1-1,1 0 0,-1 1 0,1-1 1,0 0-1,1-1 0,-1 1 0,1 0 0,0-1 1,0 0-1,5 5 0,5 0-348,0 0 0,1 0 0,0-2 0,29 11 0,-30-13 292,0 1 0,0 0 0,-1 0 0,0 2 0,-1-1-1,19 16 1,-29-22 225,-1 0 0,1 1 0,-1-1 0,1 1 0,-1 0 0,1-1 0,-1 1 0,0 0 0,0 0 0,0 0 0,0 0 0,0 0 0,0 0 0,0 0 0,-1 0-1,1 0 1,-1 0 0,1 0 0,-1 0 0,0 1 0,0-1 0,0 0 0,0 0 0,0 0 0,-1 0 0,1 1 0,-1-1 0,1 0 0,-1 0 0,0 0 0,0 0 0,0 0 0,0 0-1,0 0 1,0-1 0,-1 1 0,1 0 0,0 0 0,-1-1 0,-2 3 0,-6 4 479,1 0 1,-1-1-1,-1 0 0,1-1 1,-22 10-1,13-8 118,1-1 1,-1 0 0,-21 3-1,30-8-544,1 0-1,-1-1 0,0 0 0,1-1 0,-1 0 0,0 0 0,1-1 0,-14-3 0,21 4-147,0-1 0,0 0-1,0 1 1,0-1 0,0 0 0,0 0-1,0 0 1,1 0 0,-1 0-1,0 0 1,1-1 0,-1 1 0,1-1-1,-1 1 1,1-1 0,-1 1-1,1-1 1,0 0 0,0 0 0,0 0-1,0 1 1,0-1 0,0 0-1,1 0 1,-1 0 0,1 0-1,-1 0 1,1 0 0,0-3 0,-1-18-195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1.965"/>
    </inkml:context>
    <inkml:brush xml:id="br0">
      <inkml:brushProperty name="width" value="0.05" units="cm"/>
      <inkml:brushProperty name="height" value="0.05" units="cm"/>
    </inkml:brush>
  </inkml:definitions>
  <inkml:trace contextRef="#ctx0" brushRef="#br0">401 124 16972,'-6'-4'202,"1"0"1,-1 1-1,0-1 0,0 1 1,-1 0-1,1 1 1,-1 0-1,1 0 1,-1 0-1,0 1 1,0-1-1,0 2 1,0-1-1,0 1 1,1 0-1,-1 1 1,0-1-1,0 1 0,0 1 1,-10 2-1,3 1-138,0-1 0,0 2-1,0 0 1,0 1-1,1 0 1,0 1-1,1 1 1,-16 13-1,15-11-72,1 2 0,1-1 0,0 2 0,0-1 0,2 1 0,-16 30 0,21-36 0,0 0 0,1 1 0,0-1 0,0 1 0,1 0 0,0 0 0,1 0 0,0 0 0,0 0 0,1 0 0,0 0 0,0 0 0,1 0 0,3 14 0,-3-20 9,0 0-1,0 1 1,0-1 0,1 0 0,-1 0 0,1 0 0,-1 0 0,1-1 0,0 1 0,0 0 0,1-1 0,-1 1 0,0-1 0,1 0 0,-1 0 0,1 0 0,0 0-1,4 2 1,-2-2 4,-1-1 0,1 1-1,0-1 1,-1-1 0,1 1-1,0 0 1,0-1 0,-1 0-1,1 0 1,0-1 0,7 0-1,3-3 18,-1 0 0,0 0 0,0-2 0,0 0-1,-1 0 1,0-1 0,15-10 0,-4 0 25,-1-1 0,-1-2-1,-1 0 1,0 0 0,-1-2 0,-2-1 0,0 0-1,18-33 1,-36 56-46,3-4-10,0-1 1,-1 1-1,1-1 0,-1 1 1,0-1-1,-1 0 1,1 0-1,-1 0 0,0 0 1,0 0-1,0 0 1,-1 0-1,0-8 0,0 13 7,0 0-1,0-1 1,0 1-1,0 0 0,0-1 1,0 1-1,0 0 1,0-1-1,-1 1 1,1 0-1,0-1 0,0 1 1,0 0-1,-1-1 1,1 1-1,0 0 0,0 0 1,0-1-1,-1 1 1,1 0-1,0 0 1,-1 0-1,1-1 0,0 1 1,-1 0-1,1 0 1,0 0-1,-1 0 1,1 0-1,0 0 0,-1-1 1,1 1-1,0 0 1,-1 0-1,1 0 0,0 0 1,-1 0-1,1 0 1,0 1-1,-1-1 1,1 0-1,0 0 0,-1 0 1,1 0-1,0 0 1,-1 0-1,1 0 0,0 1 1,-1-1-1,1 0 1,-1 1-1,-15 13-126,16-13 122,-13 14-100,2 0 0,0 1 0,0 1 0,2-1 0,0 2 0,1-1-1,1 1 1,0 1 0,2-1 0,0 1 0,1 0 0,-3 27 0,7-42 33,0 1 0,0-1 0,0 0 0,0 1 0,1-1 1,0 0-1,0 0 0,0 1 0,0-1 0,0 0 0,1 0 0,0 0 0,0 0 1,0-1-1,4 6 0,-4-8 12,0 1 0,0 0 0,0-1 0,0 1 0,0-1-1,1 0 1,-1 0 0,0 0 0,1 0 0,-1 0 0,1 0 0,-1-1 0,1 1 0,-1-1 0,1 1 0,0-1 0,-1 0 0,1 0 0,-1-1 0,1 1-1,0 0 1,-1-1 0,1 1 0,-1-1 0,1 0 0,2-2 0,6-1-100,-1-1 0,-1 0 0,1-1 0,-1 0 0,0-1 0,0 0 0,-1 0 0,0-1 0,0 0 0,9-13 0,3-5-99,-2-1-1,20-40 1,-22 38 360,-2-1 1,-1-1-1,-1-1 1,-2 0-1,-1 0 0,5-38 1,-14 42 382,0 28-471,0 0-1,0-1 0,0 1 0,0 0 0,0 0 0,0 0 1,0-1-1,0 1 0,-1 0 0,1 0 0,0 0 1,0-1-1,0 1 0,0 0 0,0 0 0,0 0 0,0 0 1,0-1-1,-1 1 0,1 0 0,0 0 0,0 0 1,0 0-1,0-1 0,-1 1 0,1 0 0,0 0 0,0 0 1,0 0-1,0 0 0,-1 0 0,1 0 0,0 0 0,0 0 1,0 0-1,-1 0 0,1 0 0,0 0 0,0 0 1,-1 0-1,1 0 0,0 0 0,0 0 0,0 0 0,-1 0 1,1 0-1,0 0 0,0 0 0,0 0 0,-1 0 0,1 0 1,0 0-1,0 1 0,0-1 0,0 0 0,-1 0 1,1 0-1,0 0 0,-5 7 142,1 1 0,-1-1 1,2 0-1,-1 1 0,1 0 0,-4 14 0,5-16-76,-12 35 656,-13 71 0,24-95-570,1-1-1,0 1 1,2 0-1,0-1 1,1 1-1,0-1 1,6 27-1,-6-40-144,0 1 0,0 0 0,0 0-1,0 0 1,1-1 0,-1 1 0,1-1 0,0 1-1,0-1 1,0 0 0,1 1 0,-1-1-1,1-1 1,0 1 0,0 0 0,0 0 0,0-1-1,0 0 1,0 0 0,1 0 0,-1 0-1,1 0 1,-1-1 0,1 1 0,0-1-1,0 0 1,-1 0 0,9 1 0,4-2-140,1-1 1,0 0 0,-1-1-1,1 0 1,-1-2-1,29-9 1,-23 7-144,-1 0 0,1 1 1,26-1-1,-47 5 260,0 1 1,1 0-1,-1 0 1,1 0-1,-1 0 1,1 0 0,-1 0-1,1 0 1,-1 1-1,0-1 1,1 0-1,-1 1 1,0-1-1,1 1 1,-1 0 0,0-1-1,3 3 1,-4-3 15,0 1 0,1-1 1,-1 1-1,0 0 0,0-1 0,1 1 1,-1 0-1,0-1 0,0 1 1,0 0-1,0-1 0,0 1 0,0 0 1,0-1-1,0 1 0,0 0 1,-1-1-1,1 1 0,0 0 1,0-1-1,-1 1 0,1 0 0,0-1 1,0 1-1,-1 0 0,-3 5 135,-1 0-1,1 0 1,-1-1 0,0 0-1,-7 6 1,2-4 3,1 1 0,-1-2 0,0 0 1,-1 0-1,0-1 0,0 0 1,0 0-1,0-1 0,-1-1 0,1 0 1,-1-1-1,0 0 0,0-1 1,1 0-1,-25-2 0,34 1-188,-1 0-1,0 0 1,0 0-1,0-1 1,0 0-1,1 1 1,-1-1-1,0 0 1,0 0-1,1-1 1,-1 1-1,1 0 1,-1-1 0,1 0-1,0 1 1,0-1-1,-1 0 1,1 0-1,0 0 1,-3-5-1,5-6-336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2.502"/>
    </inkml:context>
    <inkml:brush xml:id="br0">
      <inkml:brushProperty name="width" value="0.05" units="cm"/>
      <inkml:brushProperty name="height" value="0.05" units="cm"/>
    </inkml:brush>
  </inkml:definitions>
  <inkml:trace contextRef="#ctx0" brushRef="#br0">196 0 17860,'-4'0'131,"0"1"0,0-1-1,0 1 1,0 0 0,0 0 0,1 0 0,-1 1 0,0-1 0,1 1-1,-1 0 1,1 0 0,0 0 0,-1 0 0,1 0 0,0 1 0,0 0-1,1-1 1,-1 1 0,1 0 0,-1 1 0,1-1 0,0 0-1,0 1 1,0-1 0,1 1 0,-1-1 0,-1 6 0,1-2-125,0 0 0,0 0 0,1 1 0,-1-1 0,2 0 0,-1 1 0,1-1-1,0 1 1,1-1 0,-1 1 0,1-1 0,1 1 0,3 10 0,37 75-606,-25-60 289,22 64-1,-29-64 237,-2 0 0,-1 1 0,3 51 0,-9-72 113,-1-1-1,0 1 1,0 0 0,-2-1-1,0 1 1,0 0 0,-1-1-1,0 0 1,-1 0 0,-1 0-1,0 0 1,-11 19 0,11-25 24,0-1 1,-1 1-1,1-1 1,-1 0 0,0 0-1,-1-1 1,1 0-1,-1 0 1,0 0-1,0-1 1,0 0 0,0 0-1,0-1 1,-10 2-1,13-3-37,0 0-1,0-1 1,0 1-1,0-1 1,0 0-1,0 0 1,0-1-1,0 1 1,0-1-1,0 0 1,0 0-1,-6-3 1,7 2-23,1 1 0,-1-1 1,1 0-1,0 1 0,-1-1 0,1-1 0,0 1 1,0 0-1,0 0 0,1-1 0,-1 1 0,1-1 1,-1 0-1,1 1 0,0-1 0,0 0 0,0 0 0,-1-5 1,0-2-28,1 1 0,1-1 0,0 0 0,0 1 0,1-1 0,0 1 0,1-1 0,0 1 0,0 0 0,1 0 0,1 0 1,-1 0-1,1 0 0,1 0 0,7-11 0,5-5-41,0 1 0,2 0 0,35-33 0,184-145-69,-128 115 211,-106 84-70,8-6 22,0-1 0,-1 0 0,-1-1 1,15-17-1,-24 26-25,0 1 1,0 0-1,0-1 1,0 1-1,-1-1 0,1 1 1,-1-1-1,1 1 1,-1-1-1,1 0 1,-1 1-1,0-1 0,0 0 1,0 1-1,0-1 1,0-3-1,-1 4 0,1 0 0,0 0-1,-1 0 1,0 0 0,1 0 0,-1 0 0,0 0-1,1 0 1,-1 0 0,0 0 0,0 0-1,0 1 1,0-1 0,0 0 0,0 0 0,0 1-1,-2-2 1,-2 1 9,1-1 0,-1 1 0,0-1 1,0 2-1,0-1 0,0 0 0,0 1 0,0 0 0,-7 1 0,-1 1 48,-1 0 0,1 1 0,0 1 0,0 0 0,0 1 0,0 0 0,-15 10 0,20-11-31,0 1-1,0 0 0,1 0 1,0 1-1,0 0 0,0 0 1,1 1-1,-1 0 0,2 0 1,-1 0-1,-7 15 0,12-21-38,0 0 0,0 1 0,1-1 0,-1 0 0,1 0 0,-1 1 0,1-1 0,0 0 0,-1 1 0,1-1-1,0 0 1,0 1 0,0-1 0,0 0 0,0 1 0,0-1 0,0 0 0,1 1 0,-1-1 0,0 0 0,1 1 0,-1-1-1,1 0 1,-1 0 0,2 3 0,0-3 42,0 0 0,-1 1 0,1-1 1,0 0-1,0 0 0,0-1 0,0 1 0,0 0 0,0-1 0,0 1 0,0-1 0,0 1 0,0-1 0,4 0 1,7 0 44,1-1 0,-1 0 0,26-7 1,19-9-133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3.025"/>
    </inkml:context>
    <inkml:brush xml:id="br0">
      <inkml:brushProperty name="width" value="0.05" units="cm"/>
      <inkml:brushProperty name="height" value="0.05" units="cm"/>
    </inkml:brush>
  </inkml:definitions>
  <inkml:trace contextRef="#ctx0" brushRef="#br0">140 0 13171,'-13'7'665,"-1"1"0,2 0 0,-1 0 0,1 2 0,1-1-1,-1 1 1,2 1 0,-1 0 0,-12 18 0,22-28-675,1 0 0,-1 0 0,0 0 0,0 0-1,0 0 1,1 1 0,-1-1 0,1 0 0,-1 0 0,1 1 0,-1-1-1,1 0 1,0 1 0,0-1 0,-1 1 0,1-1 0,0 0-1,0 1 1,0-1 0,1 0 0,-1 1 0,0-1 0,0 1-1,1-1 1,-1 0 0,1 0 0,-1 1 0,1-1 0,0 0 0,-1 0-1,1 1 1,0-1 0,0 0 0,0 0 0,0 0 0,0 0-1,0 0 1,0-1 0,0 1 0,0 0 0,0 0 0,1-1 0,-1 1-1,0 0 1,0-1 0,3 1 0,8 3-384,0 0 1,0-1-1,0 0 1,17 1-1,-14-2 148,17 3-288,-9-3 349,1 2 1,-1 1-1,0 1 0,37 14 0,-58-19 275,1 0-1,-1 1 0,0-1 0,1 1 0,-1-1 1,0 1-1,0 0 0,0 0 0,0-1 0,0 1 1,0 1-1,1 1 0,-3-3-18,1 0 0,-1 1 0,1-1 0,-1 0 0,0 0 0,0 0-1,0 0 1,0 1 0,1-1 0,-1 0 0,-1 0 0,1 0 0,0 1 0,0-1 0,0 0 0,-1 0 0,1 0 0,0 0 0,-1 0-1,1 0 1,-1 0 0,0 0 0,1 0 0,-1 0 0,0 0 0,0 0 0,1 0 0,-1 0 0,-2 1 0,-4 4 293,0 0 1,0-1-1,-1 1 1,0-1-1,0-1 1,-1 0-1,1 0 1,-17 4-1,7-3 22,1-1-1,-1 0 1,-29 1-1,43-5-410,0 0-1,0 0 1,0-1-1,0 1 0,1-1 1,-1 0-1,0 0 1,-6-2-1,10 2 37,-1 1-1,0-1 0,0 1 1,0 0-1,1-1 0,-1 1 1,0-1-1,0 0 0,1 1 1,-1-1-1,0 0 0,1 1 1,-1-1-1,1 0 0,-1 0 1,1 1-1,-1-1 0,1 0 1,0 0-1,-1 0 0,1 0 1,0 0-1,0 1 0,0-1 1,0 0-1,-1 0 0,1 0 1,0 0-1,0 0 0,1 0 1,-1 0-1,0 0 0,0 0 1,0 1-1,1-1 0,-1 0 1,0 0-1,1 0 0,-1 0 0,1 1 1,0-2-1,14-18-141,8-3-70</inkml:trace>
  <inkml:trace contextRef="#ctx0" brushRef="#br0" timeOffset="1">696 42 14075,'-16'14'1192,"-12"4"-640,-4 4-120,2 4 617,0 3-233,10 4-200,6-2-24,14-2-96,5-5-160,21-8-200,7-7-160,10-12-408,3-9-184,3-13-240,1-13 176,-3-19 352,-4-7-104,-8-14-177</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3.501"/>
    </inkml:context>
    <inkml:brush xml:id="br0">
      <inkml:brushProperty name="width" value="0.05" units="cm"/>
      <inkml:brushProperty name="height" value="0.05" units="cm"/>
    </inkml:brush>
  </inkml:definitions>
  <inkml:trace contextRef="#ctx0" brushRef="#br0">130 0 15947,'-10'7'322,"0"0"1,0 1-1,1 0 0,1 0 0,-1 0 0,1 2 0,1-1 0,-1 1 0,2 0 0,-12 21 0,14-21-145,-1 0-1,1 0 1,1 0-1,0 0 1,1 1 0,0-1-1,0 1 1,1 0 0,0-1-1,1 1 1,0 0-1,3 15 1,-2-22-189,-1 0 0,1 0-1,1 0 1,-1 0 0,0 0 0,1 0-1,0-1 1,0 1 0,0-1 0,0 1-1,1-1 1,-1 1 0,1-1 0,0 0-1,0 0 1,0-1 0,0 1 0,1-1 0,-1 1-1,1-1 1,-1 0 0,1 0 0,0-1-1,5 3 1,6-1-382,0 0 1,0 0-1,1-2 1,0 0-1,18-1 0,-17-1-219,0 2-1,31 4 0,-45-4 574,1 0 0,-1 0 1,1 0-1,-1 1 0,0-1 0,0 1 1,1 0-1,-1 0 0,-1 0 0,1 0 0,0 0 1,0 1-1,-1-1 0,5 6 0,-4-3 109,0 0 0,0 1-1,-1-1 1,1 0-1,-1 1 1,0-1 0,-1 1-1,2 8 1,-1 7 568,-1 0 0,-1 0-1,-4 41 1,3-56-526,1-6-108,-1 12 384,1 1 0,0 15 0,0-27-384,0 0 1,0 0-1,0 0 0,0-1 1,0 1-1,0 0 1,1 0-1,-1-1 0,0 1 1,0 0-1,1-1 0,-1 1 1,0 0-1,1 0 0,-1-1 1,1 1-1,-1-1 0,1 1 1,-1 0-1,1-1 1,-1 1-1,2 0 0,-1-1-51,0-1 0,1 1 1,-1-1-1,0 1 0,0-1 0,0 1 0,0-1 0,0 0 0,0 1 0,0-1 0,0 0 0,0 0 0,0 0 0,0 0 1,-1 0-1,1 0 0,0 0 0,0 0 0,-1 0 0,1-2 0,35-63-444,-24 43 321,21-40-297</inkml:trace>
  <inkml:trace contextRef="#ctx0" brushRef="#br0" timeOffset="1">680 22 17964,'-24'56'1464,"4"-6"-1128,2 2-240,10 2 16,6-4-288,11-3 1937,8-4-1569,9-1-160,4-2-8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4.009"/>
    </inkml:context>
    <inkml:brush xml:id="br0">
      <inkml:brushProperty name="width" value="0.05" units="cm"/>
      <inkml:brushProperty name="height" value="0.05" units="cm"/>
    </inkml:brush>
  </inkml:definitions>
  <inkml:trace contextRef="#ctx0" brushRef="#br0">188 177 12907,'-3'-18'327,"-2"1"0,0-1 1,-11-24-1,15 38-264,-1 0 1,1 1-1,-1-1 0,0 1 1,0 0-1,0-1 1,-1 1-1,1 0 0,-1 0 1,0 1-1,0-1 1,0 0-1,0 1 0,0 0 1,0 0-1,-1 0 1,1 0-1,-1 0 0,1 1 1,-1-1-1,0 1 1,-6-1-1,7 2-11,1 0-1,-1 0 1,1 0-1,-1 0 1,1 1-1,-1-1 1,1 1 0,-1-1-1,1 1 1,-1 0-1,1 0 1,0 0-1,-1 1 1,1-1 0,0 0-1,0 1 1,-3 2-1,2-1 40,0 1-1,-1 0 1,1 0-1,0 1 1,1-1 0,-1 0-1,1 1 1,-3 6-1,2-1 77,0 0 0,0 0 0,1 1 0,0-1 0,1 1 0,0-1 0,2 22 0,0-24-104,1 0-1,-1 0 1,2 0-1,-1 0 1,1 0-1,1-1 0,-1 1 1,1-1-1,0 0 1,1 0-1,0 0 1,0-1-1,0 0 0,1 0 1,0 0-1,0 0 1,1-1-1,-1 0 1,1 0-1,0-1 1,1 0-1,-1 0 0,12 3 1,-9-3-39,0-1 1,0 0 0,0-1-1,1 0 1,-1 0-1,1-1 1,-1-1 0,1 0-1,-1 0 1,1-1-1,-1 0 1,1-1 0,-1 0-1,0-1 1,0 0-1,0 0 1,0-1 0,11-7-1,-16 9-8,-1-1-1,1-1 0,-1 1 1,1 0-1,-1-1 1,0 0-1,-1 0 1,1 0-1,-1-1 1,1 1-1,-1-1 0,-1 0 1,1 1-1,-1-1 1,1-1-1,-1 1 1,-1 0-1,1 0 1,0-7-1,-1 5-11,-1 0-1,0 0 1,0 0 0,-1-1-1,0 1 1,0 0 0,0 0-1,-1 0 1,0 0 0,-1 0-1,1 1 1,-1-1 0,-1 1-1,-4-8 1,0 2-28,-1-1-1,-1 1 0,0 1 1,-18-17-1,21 23-122,1-1 0,-1 1-1,0 0 1,-1 1 0,1-1-1,-1 1 1,0 1-1,0 0 1,-12-4 0,11 6-561,14 2 326,20 3-10,14-3-57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4.486"/>
    </inkml:context>
    <inkml:brush xml:id="br0">
      <inkml:brushProperty name="width" value="0.05" units="cm"/>
      <inkml:brushProperty name="height" value="0.05" units="cm"/>
    </inkml:brush>
  </inkml:definitions>
  <inkml:trace contextRef="#ctx0" brushRef="#br0">158 11 16708,'-6'-1'208,"1"0"0,0 1 0,0 0 0,0 0 0,0 0 0,-1 0 0,1 1 0,0 0 0,0 0 0,0 0 0,0 0 0,0 1 0,0 0 0,1 0 0,-6 3 0,4-1-40,-1-1 1,2 1-1,-1 0 0,0 1 1,1-1-1,-1 1 1,1 0-1,1 0 1,-1 1-1,-5 8 1,9-13-177,0 1 1,1-1-1,-1 1 1,0-1-1,1 1 1,-1-1-1,1 1 1,-1-1 0,1 1-1,0 0 1,0-1-1,0 1 1,0-1-1,0 1 1,0 0-1,0-1 1,0 1-1,1-1 1,-1 1 0,1-1-1,-1 1 1,1-1-1,-1 1 1,1-1-1,0 1 1,0-1-1,0 0 1,0 1-1,0-1 1,0 0 0,0 0-1,0 0 1,0 0-1,1 0 1,-1 0-1,0 0 1,1 0-1,-1 0 1,1-1-1,2 2 1,8 3-377,0 0 1,0-1-1,1-1 1,14 3-1,-7-1-81,-11-3 255,85 27-1715,-85-26 1870,-1 1 0,-1-1 0,1 2 0,0-1 0,-1 1 0,0 0 0,0 0 0,11 13 0,-16-16 128,0 0 0,-1 0 0,1 0 0,-1 0 0,0 0 1,0 0-1,1 0 0,-2 0 0,1 1 0,0-1 0,0 0 0,-1 1 0,1-1 0,-1 1 0,0-1 0,1 1 0,-1-1 0,0 1 0,-1 4 0,0-4 84,-1 1 0,1-1 0,0 0 1,-1 1-1,0-1 0,0 0 0,0 0 0,0 0 0,0-1 0,-1 1 0,1 0 0,-4 2 0,-5 3 331,0 0-1,0-1 1,0 0 0,-1-1-1,0 0 1,-15 4-1,19-7-340,1-1 0,-1 0-1,1 0 1,-1-1 0,0 0 0,-8 0-1,15-1-182,-1 0 0,1 0 0,-1 0 0,1 0-1,-1-1 1,1 1 0,0 0 0,-1-1-1,1 1 1,-1-1 0,1 1 0,0-1 0,-1 1-1,1-1 1,0 0 0,0 0 0,-1 0 0,1 0-1,0 0 1,0 0 0,0 0 0,0 0 0,0 0-1,0 0 1,1-1 0,-1 1 0,0 0 0,1-1-1,-1 1 1,0 0 0,1-1 0,0 1 0,-1-1-1,1 1 1,0-1 0,0 1 0,0-1 0,0 1-1,0-1 1,0-1 0,1-4-71,1-1 1,0 1-1,0 0 1,0-1-1,1 1 1,0 0-1,6-10 1,15-23-506</inkml:trace>
  <inkml:trace contextRef="#ctx0" brushRef="#br0" timeOffset="0.99">609 14 17252,'0'0'55,"0"-1"0,0 1 0,0 0 0,0-1 0,0 1 1,0 0-1,0-1 0,0 1 0,0 0 0,0-1 0,0 1 0,0 0 1,0 0-1,0-1 0,0 1 0,0 0 0,0-1 0,0 1 1,-1 0-1,1-1 0,0 1 0,0 0 0,0 0 0,0-1 0,-1 1 1,1 0-1,0 0 0,0-1 0,-1 1 0,1 0 0,0 0 1,-1 0-1,1-1 0,-16-3 688,-18 4 389,24 2-934,0-1 1,0 1 0,0 1-1,1-1 1,-1 2-1,-12 5 1,18-7-200,-1 0 0,1 1 0,0-1 1,0 1-1,1-1 0,-1 1 0,0 0 0,1 1 0,0-1 0,0 1 0,0-1 1,0 1-1,0 0 0,1 0 0,-3 7 0,4-10-27,1 1 0,-1-1-1,1 1 1,0 0 0,-1-1 0,1 1 0,0 0-1,0-1 1,0 1 0,0 0 0,1-1-1,-1 1 1,0-1 0,1 1 0,-1 0-1,1-1 1,-1 1 0,1-1 0,0 1 0,1 1-1,0 0-77,1-1 0,-1 1-1,0-1 1,1 0 0,0 0-1,-1 0 1,1 0 0,0 0-1,5 2 1,6 1-463,0 0 1,0-1 0,24 4-1,-34-8 434,48 8-1147,26 4-508,-70-10 1635,0 0 0,0 0-1,-1 1 1,1 0 0,-1 1 0,0-1-1,8 7 1,-13-9 181,-1 0 0,1 0 1,-1 0-1,0 0 0,1 0 0,-1 1 1,0-1-1,0 0 0,1 1 0,-1-1 0,0 1 1,-1 0-1,1-1 0,0 1 0,0 0 1,-1-1-1,1 1 0,-1 0 0,1 0 1,-1 0-1,0-1 0,0 1 0,0 3 0,0-2 63,-1 0 0,0 0 0,0 0 0,-1 0 0,1-1 0,0 1 0,-1-1 0,0 1 0,1-1 0,-1 1 0,0-1 0,0 0 0,-3 3 0,-6 4 437,-1-1 0,0 1 1,0-2-1,-24 12 0,24-14-206,0-1-1,-1 0 0,1 0 0,-22 3 1,30-7-307,0 1 1,-1-1-1,1 0 1,0 0-1,0-1 0,0 1 1,0-1-1,-6-2 1,8 3-24,1-1 1,-1 0 0,1 0 0,-1 1-1,1-1 1,-1 0 0,1 0 0,0 0-1,0-1 1,-1 1 0,1 0 0,0 0-1,0-1 1,0 1 0,0 0 0,1-1-1,-1 1 1,0-1 0,0 0 0,0-2-1,0 1-3,1 1 0,0 0 0,-1-1 1,1 1-1,0 0 0,0-1 0,1 1 0,-1 0 0,1-5 0,13-26-314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9:06.340"/>
    </inkml:context>
    <inkml:brush xml:id="br0">
      <inkml:brushProperty name="width" value="0.05" units="cm"/>
      <inkml:brushProperty name="height" value="0.05" units="cm"/>
    </inkml:brush>
  </inkml:definitions>
  <inkml:trace contextRef="#ctx0" brushRef="#br0">1 203 12827,'1'-2'49,"-1"1"0,1-1 0,0 1 0,0-1 0,0 1 0,1-1 0,-1 1 0,0 0 1,0 0-1,1-1 0,-1 1 0,0 0 0,1 0 0,0 0 0,-1 1 0,1-1 0,-1 0 0,1 1 0,3-2 0,38-8-86,-34 8 116,34-5-73,1 2 0,-1 2 0,1 1 0,46 6 1,177 34-22,-68-7 6,382 11 0,204-57 102,-678 11-86,1035-24-19,14-1-116,-743 13 93,1179-28 2,-1031 42 115,1695-28-1167,-1040 10 2302,-1148 21-356,117-14 1,-183 13-808,1 0-24,-1 0 1,1-1 0,-1 1 0,1 0 0,-1-1-1,1 1 1,-1-1 0,0 0 0,1 0 0,-1 0-1,0 0 1,0 0 0,1-1 0,-1 1 0,0-1 0,0 1-1,0-1 1,-1 0 0,1 1 0,0-1 0,-1 0-1,1 0 1,-1 0 0,2-3 0,5-27 408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4.981"/>
    </inkml:context>
    <inkml:brush xml:id="br0">
      <inkml:brushProperty name="width" value="0.05" units="cm"/>
      <inkml:brushProperty name="height" value="0.05" units="cm"/>
    </inkml:brush>
  </inkml:definitions>
  <inkml:trace contextRef="#ctx0" brushRef="#br0">1 158 15483,'2'0'404,"1"1"0,-1-1 0,1 0-1,0 0 1,-1 0 0,1-1-1,-1 1 1,1 0 0,-1-1 0,1 0-1,-1 1 1,5-3 0,13-4 601,92-21-126,-97 23-867,-1 0 0,0-2 0,0 1 0,-1-1 1,21-15-1,-32 20-15,0 1 0,0-1 0,0 0-1,0 1 1,-1-1 0,1 0 0,-1 0 0,1 0 0,-1 0 0,1-1 0,-1 1 0,0 0 0,0-1 0,1-4 0,-2 6 1,0 0 1,0 0 0,0 0 0,0 0 0,-1-1 0,1 1-1,0 0 1,-1 0 0,1 0 0,0 0 0,-1 0 0,0 0 0,1 0-1,-1 0 1,1 0 0,-1 0 0,0 0 0,0 0 0,0 0-1,1 1 1,-1-1 0,0 0 0,0 1 0,0-1 0,0 0 0,0 1-1,0-1 1,0 1 0,-1 0 0,1-1 0,0 1 0,0 0-1,0 0 1,-2-1 0,-2 0 14,0 0 1,0 1-1,-1-1 0,1 1 1,0 0-1,-1 0 0,1 1 0,0 0 1,0 0-1,-1 0 0,1 0 0,0 1 1,0 0-1,-7 4 0,4-2 35,1 0 1,-1 1-1,1 0 0,1 0 0,-1 1 0,1 0 1,0 0-1,-11 14 0,13-15-13,1 1 0,-1-1 1,1 1-1,0 0 0,0 0 0,1 0 1,0 1-1,0-1 0,0 0 0,1 1 0,-1 11 1,2-14-28,0 0 1,1 0 0,-1 1 0,1-1-1,0 0 1,0 0 0,0 0 0,0 1-1,1-1 1,0-1 0,0 1 0,0 0-1,0 0 1,1-1 0,-1 1 0,1-1-1,0 0 1,6 6 0,-4-6-74,-1 0 1,1 0-1,0 0 1,0-1-1,0 0 1,0 0-1,1 0 1,-1 0-1,0-1 1,1 0-1,-1 0 1,1 0-1,-1-1 1,1 0-1,0 0 1,-1-1-1,1 1 1,7-3-1,6-1-370,-1-1-1,1-1 1,33-15-1,7-12-638,-46 24 731,0 1 0,1 1 0,0 0 0,24-8 0,-37 15 366,0-1 0,0 1 0,0 0 0,0 0 0,0 0 0,0 0 0,0 0 0,0 0 0,0 0 0,0 0 0,0 0 0,0 0 0,0 0 0,0 1 0,0-1 0,0 0 0,0 1 0,-1-1 0,1 0 0,0 1 0,0 0 0,0-1 0,0 1 0,-1-1 0,1 1 0,0 0 0,-1-1 0,1 1 0,-1 0 1,1 0-1,0 0 0,-1-1 0,0 1 0,1 0 0,-1 0 0,1 0 0,-1 0 0,0 0 0,0 0 0,0 0 0,0 0 0,1 0 0,-1 0 0,-1 1 0,2 9 398,-1-1 0,-1 1 0,-2 16 0,0-3 333,3-22-683,0 0 0,0 1 0,0-1 0,0 0 0,0 0 0,0 0 0,1 1 0,-1-1 0,1 0 0,0 0 0,-1 0 0,1 0 0,0 0 1,0 0-1,0 0 0,1 0 0,-1 0 0,0-1 0,1 1 0,-1 0 0,3 1 0,-2-2-73,1 0 0,-1 0 0,0 0 0,1 0 0,-1 0 1,1-1-1,0 0 0,-1 1 0,1-1 0,-1 0 0,1 0 0,-1 0 0,1-1 0,0 1 0,-1 0 0,1-1 0,-1 0 1,5-1-1,9-5-406,0-1 1,0 0-1,19-13 0,-23 13-77,1 0 0,0 1 0,1 0 0,-1 1 0,19-6 0,-31 12 446,0-1 1,0 1 0,0 0 0,0-1 0,1 1 0,-1 0-1,0 0 1,0 0 0,0 0 0,1 0 0,-1 0 0,0 0-1,0 0 1,0 1 0,0-1 0,0 0 0,1 1 0,-1-1-1,0 1 1,0-1 0,0 1 0,0-1 0,0 1 0,1 1-1,-1-1-7,0 1 1,0 0-1,0 0 0,0 0 0,-1 0 0,1 0 0,0 0 0,-1 0 0,0 0 0,1 3 0,-1-4 36,0 1 0,0 0-1,0 0 1,1 0 0,-1-1 0,1 1 0,-1 0-1,1-1 1,0 1 0,-1 0 0,1-1-1,0 1 1,0-1 0,0 1 0,0-1 0,1 1-1,-1-1 1,3 2 0,8-1 29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5.444"/>
    </inkml:context>
    <inkml:brush xml:id="br0">
      <inkml:brushProperty name="width" value="0.05" units="cm"/>
      <inkml:brushProperty name="height" value="0.05" units="cm"/>
    </inkml:brush>
  </inkml:definitions>
  <inkml:trace contextRef="#ctx0" brushRef="#br0">237 9 16267,'-26'-9'1753,"-1"9"-1113,-5 10-168,-1 3 1440,3 7-1143,-1 2-225,4 1-136,6 1-40,13-4-192,6-1-264,14-5-656,8-2-328,14-4 864,7 1-209,7-1-159</inkml:trace>
  <inkml:trace contextRef="#ctx0" brushRef="#br0" timeOffset="1">377 423 16892,'-24'30'1936,"-20"-10"-1040,-4-5-328,-2-7 1033,-1-4-313,2-6-656,4-7-312,14-8-920,9-6-768,18-13 1120,8 0-280,22-4-217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6.117"/>
    </inkml:context>
    <inkml:brush xml:id="br0">
      <inkml:brushProperty name="width" value="0.05" units="cm"/>
      <inkml:brushProperty name="height" value="0.05" units="cm"/>
    </inkml:brush>
  </inkml:definitions>
  <inkml:trace contextRef="#ctx0" brushRef="#br0">0 224 15435,'1'2'155,"0"-1"0,0 1 0,1-1 0,-1 0 0,0 1-1,0-1 1,1 0 0,-1 0 0,0 0 0,1 0 0,-1 0 0,1-1-1,0 1 1,-1 0 0,1-1 0,-1 1 0,1-1 0,0 1-1,0-1 1,-1 0 0,1 0 0,3 0 0,-2 0 64,1-1 0,0 0 0,-1 0 0,1 0 0,0 0 0,-1 0 0,1-1 0,-1 0 0,0 0 0,4-2 0,3-4 126,1-1 0,-2 0 1,1 0-1,-1-1 0,9-13 0,19-34 107,-34 51-455,0-1 0,-1 1 0,1 0-1,-1-1 1,0 1 0,-1-1 0,2-13 0,-3 19 2,0 0 0,0-1 0,0 1 0,1 0 0,-2-1 0,1 1 1,0 0-1,0-1 0,0 1 0,0 0 0,-1 0 0,1-1 0,-1 1 0,1 0 1,-1 0-1,1 0 0,-1-1 0,0 1 0,0 0 0,1 0 0,-1 0 0,0 0 0,0 0 1,0 1-1,0-1 0,0 0 0,0 0 0,0 1 0,-1-1 0,1 0 0,0 1 1,0-1-1,0 1 0,-1 0 0,1-1 0,0 1 0,0 0 0,-3-1 0,0 2 23,0-1-1,1 1 1,-1-1-1,0 1 1,1 0-1,-1 0 1,1 0-1,-1 1 1,1-1-1,0 1 1,0 0-1,0 0 1,-4 3-1,-1 2 59,0 0-1,1 1 0,0 0 0,1 0 0,-1 1 1,2-1-1,-1 1 0,1 1 0,1-1 0,-6 16 0,7-18-57,1 0 0,0 0-1,1 0 1,-1 0-1,2 0 1,-1 0-1,1 0 1,0 1 0,0-1-1,1 0 1,0 0-1,0 0 1,0 0-1,1 0 1,1 0 0,3 8-1,-5-12-56,0-1 0,1 0-1,-1 1 1,1-1 0,-1 0-1,1 0 1,0 0 0,0 0-1,0 0 1,0-1 0,1 1 0,-1 0-1,0-1 1,1 0 0,-1 0-1,1 1 1,-1-1 0,1-1-1,-1 1 1,1 0 0,0-1 0,0 1-1,-1-1 1,1 0 0,0 0-1,-1 0 1,1 0 0,0 0 0,0-1-1,-1 1 1,1-1 0,0 0-1,-1 0 1,6-2 0,1-1-171,1-1 0,-1 0 0,1 0 0,-2-1 0,1 0 0,-1-1 0,15-13 0,95-123-1005,-118 143 1243,0-1 1,1 1 0,-1-1-1,1 1 1,-1 0-1,1-1 1,-1 1-1,1 0 1,-1-1-1,1 1 1,-1 0 0,1-1-1,-1 1 1,1 0-1,-1 0 1,1 0-1,0-1 1,-1 1-1,2 0 1,4 8 567,-3 24 358,-3-20-647,1-7-247,-1-1-1,1 1 1,0 0-1,0-1 1,1 1-1,0-1 0,-1 1 1,1-1-1,1 0 1,-1 0-1,1 0 1,-1 0-1,1 0 0,0 0 1,1-1-1,4 5 1,-2-4-96,-1-1 0,1 1 1,0-1-1,0-1 0,0 1 0,0-1 1,0 0-1,0 0 0,1-1 1,11 1-1,5-1-374,0-1 1,0-1-1,1-1 0,-1-2 1,37-9-1,2-6-425,-43 12 633,1 1 1,0 1-1,30-4 0,-49 8 243,1 1 0,-1 0-1,1 0 1,0 0 0,-1 0-1,1 0 1,-1 0 0,1 0-1,0 1 1,-1-1 0,1 0-1,-1 1 1,1 0 0,-1-1-1,0 1 1,1 0 0,-1-1-1,1 1 1,-1 0 0,0 0-1,0 0 1,0 0 0,1 0-1,-1 1 1,0-1 0,0 0-1,-1 1 1,1-1-1,0 0 1,0 1 0,-1-1-1,1 1 1,0-1 0,0 4-1,0 3 287,0 0-1,-1 0 0,0 0 1,0 1-1,-3 12 0,1 2 118,1-18-349,1 0 0,0 0 0,0 0 0,0-1 1,1 1-1,0 0 0,0 0 0,2 6 0,-3-9-107,1-1-1,0 0 1,0 1 0,0-1 0,0 0-1,0 0 1,0 1 0,1-1 0,-1 0-1,0 0 1,0 0 0,1-1 0,-1 1-1,1 0 1,-1 0 0,1-1 0,-1 1-1,1-1 1,-1 1 0,1-1 0,0 0-1,-1 1 1,1-1 0,-1 0 0,1 0-1,0 0 1,-1 0 0,1-1 0,1 1-1,13-3-348,-1 0 0,0-1 0,0 0 0,22-10 0,-22 7 41,0 1-1,1 1 0,0 1 0,16-2 1,-30 5 308,1 1 1,-1 0-1,0 0 1,0 0-1,0 0 0,0 0 1,0 0-1,0 1 1,0-1-1,0 1 1,0-1-1,0 1 1,0 0-1,0 0 1,0 0-1,1 1 1,-2-1 38,1 0 1,-1 0 0,0 1 0,0-1 0,-1 0 0,1 1-1,0-1 1,0 1 0,-1-1 0,1 1 0,0-1-1,-1 1 1,0-1 0,1 1 0,-1 0 0,0-1 0,0 1-1,0-1 1,0 1 0,0 3 0,-10 49 566,7-48-1200,8-36 90,2-8 124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26.578"/>
    </inkml:context>
    <inkml:brush xml:id="br0">
      <inkml:brushProperty name="width" value="0.05" units="cm"/>
      <inkml:brushProperty name="height" value="0.05" units="cm"/>
    </inkml:brush>
  </inkml:definitions>
  <inkml:trace contextRef="#ctx0" brushRef="#br0">17 12 22693,'-11'7'1936,"5"0"-1616,9-5 681,-1-2-1674,8-3 673,2-7-152,-2-4-104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49.249"/>
    </inkml:context>
    <inkml:brush xml:id="br0">
      <inkml:brushProperty name="width" value="0.05" units="cm"/>
      <inkml:brushProperty name="height" value="0.05" units="cm"/>
    </inkml:brush>
  </inkml:definitions>
  <inkml:trace contextRef="#ctx0" brushRef="#br0">36 2366 15859,'-6'-11'221,"1"0"-1,1 0 1,-1 0-1,2 0 0,-1-1 1,2 0-1,-1 1 0,2-1 1,-1 0-1,2 0 1,0 0-1,0 0 0,1 0 1,0 0-1,1 0 1,7-23-1,3-1-144,2 0 0,1 1 1,39-66-1,9 2-14,4 2-1,150-167 1,203-133 22,-334 327-24,2 3 0,179-100 0,-189 127-27,2 4 0,1 3 0,2 4 0,95-22-1,314-36-47,6 29-6,-188 24 21,-64 4 24,528-58 8,8 22-21,143 31-9,3 24 9,-162 3-5,1065-47 132,-8-29-1509,-1674 77 1029,-114 6 66,-22 1 65,0 0 0,0-1 0,0-1 0,0 0 0,13-4 0,-26 6 204,0 0-1,0 0 1,0 0 0,0 0-1,0 0 1,0 0 0,1 0-1,-1 0 1,0 0 0,0 0-1,0 0 1,0 0 0,0 0-1,0 0 1,0 0 0,1 0-1,-1 0 1,0 0 0,0 0-1,0 0 1,0 0 0,0 0-1,0 0 1,0 0 0,0 0-1,0 0 1,1 0 0,-1 0-1,0 0 1,0-1 0,0 1-1,0 0 1,0 0 0,0 0-1,0 0 1,0 0 0,0 0-1,0 0 1,0 0 0,0-1-1,0 1 1,0 0 0,0 0-1,0 0 1,0 0 0,0 0-1,0 0 1,0 0 0,0-1-1,0 1 1,0 0 0,0 0-1,0 0 1,0 0 0,0 0-1,0 0 1,0-1 0,-7-2-274,7 3 271,-14-4-352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49.655"/>
    </inkml:context>
    <inkml:brush xml:id="br0">
      <inkml:brushProperty name="width" value="0.05" units="cm"/>
      <inkml:brushProperty name="height" value="0.05" units="cm"/>
    </inkml:brush>
  </inkml:definitions>
  <inkml:trace contextRef="#ctx0" brushRef="#br0">6 77 12931,'-2'-12'658,"1"3"-265,-1 1-1,2-1 1,-1 1-1,2-14 0,-1 22-333,0-1-1,1 0 1,-1 1-1,0-1 0,1 1 1,-1-1-1,0 1 1,1 0-1,-1-1 1,1 1-1,-1-1 0,1 1 1,-1 0-1,1-1 1,-1 1-1,1 0 0,0 0 1,-1-1-1,1 1 1,-1 0-1,1 0 1,0 0-1,-1 0 0,1 0 1,-1 0-1,1 0 1,0 0-1,-1 0 0,1 0 1,-1 0-1,1 0 1,0 0-1,-1 0 1,1 1-1,-1-1 0,1 0 1,0 1-1,31 10 632,-25-8-476,53 17 224,0-3 0,83 13 0,128 5-412,-132-20-6,-76-7-39,32 2-54,0 4 0,112 33 1,-193-44 55,-1 1 0,-1 1 0,1 0 0,-1 0 0,0 1 0,0 1 0,0 0 0,13 12 1,-23-18 12,0 1 1,-1-1 0,1 1-1,0 0 1,-1 0 0,1 0-1,-1 0 1,0 0 0,0 0 0,0 0-1,0 0 1,0 1 0,0-1-1,-1 0 1,1 0 0,-1 1-1,1-1 1,-1 1 0,0 3 0,-1-3 3,1 1 1,-1-1-1,0 0 1,-1 0-1,1 1 1,0-1 0,-1 0-1,0-1 1,0 1-1,1 0 1,-2 0-1,-3 3 1,-7 7 22,-2-1 0,1-1 0,-2 0 0,-19 11 0,21-14-3,-312 166 353,199-110-511,-175 115 0,242-136 27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50.886"/>
    </inkml:context>
    <inkml:brush xml:id="br0">
      <inkml:brushProperty name="width" value="0.05" units="cm"/>
      <inkml:brushProperty name="height" value="0.05" units="cm"/>
    </inkml:brush>
  </inkml:definitions>
  <inkml:trace contextRef="#ctx0" brushRef="#br0">1 0 13939,'0'0'47,"1"0"0,-1 0 0,1 1 0,-1-1 0,1 0 0,0 0 0,-1 0-1,1 0 1,-1 1 0,1-1 0,-1 0 0,1 1 0,-1-1 0,1 0 0,-1 1 0,0-1 0,1 0 0,-1 1 0,1-1 0,-1 1 0,0-1 0,0 1-1,1-1 1,-1 1 0,0-1 0,0 1 0,1-1 0,-1 1 0,0 0 0,3 21-88,-2-15 180,17 388 736,-12-193-794,72 634 330,-52-651-315,96 796 504,-37 377-24,-47-640-95,-18-424-301,16 355-1460,-36-590 186,0-54 772,-1-9 12,1-14-18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51.302"/>
    </inkml:context>
    <inkml:brush xml:id="br0">
      <inkml:brushProperty name="width" value="0.05" units="cm"/>
      <inkml:brushProperty name="height" value="0.05" units="cm"/>
    </inkml:brush>
  </inkml:definitions>
  <inkml:trace contextRef="#ctx0" brushRef="#br0">0 1 15275,'22'497'1516,"4"30"-758,-25-515-721,1 14 115,2-1 1,0 1-1,2 0 0,15 43 1,-21-68-148,1 0 1,-1 1-1,1-1 0,-1 0 0,1 0 1,-1 0-1,1 0 0,0 0 1,-1 0-1,1 0 0,0 0 0,0 0 1,0 0-1,0 0 0,0-1 1,0 1-1,0 0 0,0-1 0,0 1 1,0-1-1,0 1 0,0-1 1,0 1-1,1-1 0,0 1 1,0-2-1,-1 1 0,1 0 0,-1-1 0,1 0 1,-1 1-1,1-1 0,-1 0 0,1 0 0,-1 1 1,0-1-1,0 0 0,1-1 0,-1 1 0,0 0 1,0 0-1,1-2 0,6-9 23,0 0 0,-1 0-1,7-19 1,-11 26-16,116-292-217,38-78-815,-108 284 720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0:58.888"/>
    </inkml:context>
    <inkml:brush xml:id="br0">
      <inkml:brushProperty name="width" value="0.05" units="cm"/>
      <inkml:brushProperty name="height" value="0.05" units="cm"/>
    </inkml:brush>
  </inkml:definitions>
  <inkml:trace contextRef="#ctx0" brushRef="#br0">93 279 13907,'0'-4'114,"1"-1"1,-1 1 0,1-1-1,0 1 1,0 0-1,1-1 1,-1 1-1,1 0 1,0 0-1,0 0 1,0 0-1,1 0 1,-1 1-1,1-1 1,0 1-1,0 0 1,0-1-1,0 1 1,5-3-1,9-7 205,1 0-1,28-16 1,120-56 1122,-134 72-1182,0 2 0,1 0 0,49-8 0,-72 17-205,0 1 0,0 0 1,19 1-1,-27 0-48,0 0-1,0 0 1,0 1 0,0-1-1,-1 0 1,1 1 0,0-1 0,0 1-1,0 0 1,0-1 0,-1 1-1,1 0 1,0 0 0,-1 0 0,1 0-1,-1 1 1,1-1 0,-1 0-1,1 1 1,-1-1 0,0 1 0,0-1-1,0 1 1,0-1 0,0 1-1,0 0 1,1 3 0,-2-2-1,1 0 0,-1 0 0,0 0 0,0 0-1,-1 0 1,1 0 0,-1 0 0,1 0 0,-1 0 0,0 0 0,-2 3 0,-18 36 65,-12 11 89,-3 0 0,-46 50 0,-96 91 316,118-131-337,52-54-118,-109 120 253,91-97-219,0 2 1,-21 37 0,44-65-55,-1-1 0,1 1 0,1 0-1,-1 0 1,1 0 0,0 1 0,0-1-1,1 0 1,0 1 0,0 8 0,1-12-2,0 1 0,1-1 0,-1 0 0,1 0 0,0 1 0,0-1 0,1 0 0,-1 0 0,0 0 0,1 0 0,0 0 0,0-1 0,0 1 1,0 0-1,0-1 0,0 0 0,1 1 0,-1-1 0,1 0 0,0 0 0,3 2 0,5 2-3,0 0 0,0-1 0,0 0 0,1 0 0,22 4 0,65 9-80,-43-10-13,-10 3-885,-1 1 1,75 31-1,-120-43 971,0 0 0,0 0-1,0 0 1,0 0 0,0 0 0,1 0-1,-1 0 1,0 0 0,0 0-1,0 0 1,0-1 0,0 1 0,1 0-1,-1 0 1,0 0 0,0 0-1,0 0 1,0 0 0,0 0 0,0 0-1,1 0 1,-1 0 0,0-1-1,0 1 1,0 0 0,0 0 0,0 0-1,0 0 1,0 0 0,0 0-1,0-1 1,0 1 0,1 0 0,-1 0-1,0 0 1,0 0 0,0 0-1,0-1 1,0 1 0,0 0 0,0 0-1,0 0 1,0 0 0,0-1-1,0 1 1,0 0 0,-1 0 0,1-8-187,-7-10-230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1:12.567"/>
    </inkml:context>
    <inkml:brush xml:id="br0">
      <inkml:brushProperty name="width" value="0.05" units="cm"/>
      <inkml:brushProperty name="height" value="0.05" units="cm"/>
    </inkml:brush>
  </inkml:definitions>
  <inkml:trace contextRef="#ctx0" brushRef="#br0">375 39 15307,'-10'-6'193,"0"1"0,0 0 1,-1 0-1,0 1 0,0 1 0,0 0 0,0 0 0,-1 1 0,1 1 0,-1 0 0,1 1 0,-1 0 0,1 0 0,-16 3 1,18-1-143,0 0 0,0 1 0,1 0 0,-1 1 0,1 0 0,0 0 0,0 0 0,0 1 0,0 1 0,1-1 0,0 1 0,0 0 0,0 1 0,1-1 0,0 2 0,0-1 0,1 0 0,-6 11 0,3-2-34,1 1-1,0 0 0,1 1 0,1-1 0,0 1 0,2 0 0,0 0 0,1 0 0,1 1 0,1 17 1,0-11-18,2-1 1,1 1 0,1-1 0,2 0 0,0 0 0,18 45-1,-18-56 22,0 0-1,1 0 1,0-1-1,1 0 1,1 0-1,0 0 1,0-1-1,1-1 1,1 0-1,0 0 0,0-1 1,1 0-1,0-1 1,0-1-1,1 1 1,0-2-1,0 0 1,0-1-1,1 0 0,0-1 1,0 0-1,0-1 1,1-1-1,-1 0 1,1-1-1,-1-1 1,1 0-1,-1-1 0,27-5 1,-20 2 91,-1-2 1,-1 0-1,1-1 1,-1-1-1,0 0 0,-1-2 1,0 0-1,0-1 1,-1-1-1,-1-1 1,0 0-1,0-1 0,-2-1 1,1 0-1,-2-1 1,13-18-1,-22 27-76,0 0 1,0-1-1,0 1 0,-1-1 1,0 0-1,-1 1 0,0-1 1,0 0-1,0 0 0,-1-1 1,0 1-1,-1 0 0,0 0 1,0-1-1,-1 1 0,0 0 1,0 0-1,-1 0 0,0 0 1,0 0-1,-1 0 0,0 0 1,-1 1-1,-6-11 0,2 6-110,-1 0-1,-1 1 1,0 0-1,-1 0 1,0 1-1,-1 1 0,0 0 1,0 1-1,-1 0 1,0 0-1,-18-6 1,13 6-181,0 1-1,-1 1 1,0 1 0,0 0 0,0 1-1,0 2 1,-1 0 0,-21 0 0,9 8-243,13 4-79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9:08.130"/>
    </inkml:context>
    <inkml:brush xml:id="br0">
      <inkml:brushProperty name="width" value="0.05" units="cm"/>
      <inkml:brushProperty name="height" value="0.05" units="cm"/>
    </inkml:brush>
  </inkml:definitions>
  <inkml:trace contextRef="#ctx0" brushRef="#br0">10798 505 11394,'-46'-25'575,"-1"2"0,-1 2-1,-57-16 1,-158-25-1476,-1044-104-254,-156 80 1271,-4 57-113,1204 26 31,-1456-28 36,331 10 87,5 107-347,1163-57-350,-390 104 1,564-120 588,1 2 0,1 2 1,1 2-1,-49 29 1,78-39-16,0 0-1,0 1 1,1 1 0,0 0 0,1 1 0,0 0 0,1 1 0,1 0 0,0 0 0,0 1 0,2 1 0,-1 0-1,2 0 1,0 0 0,-4 17 0,4-7-45,2-1-1,0 1 1,2 1 0,1-1-1,1 1 1,1-1 0,1 1-1,1-1 1,2 0-1,0 0 1,2 0 0,1 0-1,0-1 1,2 0 0,1-1-1,1 0 1,1 0 0,0-1-1,2-1 1,19 23-1,-2-11 35,1-1 0,2-2 0,0-1 0,3-2 0,0-2 0,1-1 0,1-2 0,45 18 0,3-5 60,0-3-1,177 37 1,405 23-31,11-54-376,-600-35 267,2954 32-7828,-2905-37 7474,858-19-148,0-22 3134,-5-43 1134,-8-67-863,272-148-974,-1235 298-1865,213-63 87,-177 49-133,-1-2-1,73-41 1,-107 52-93,1 0 0,-1 0 0,0-1 0,-1-1 0,0 0 0,15-19 0,-21 23 73,-1 1 1,-1-1-1,1-1 1,-1 1-1,0 0 1,0-1-1,-1 0 1,0 1-1,0-1 0,0 0 1,-1 0-1,0 0 1,-1 0-1,1 0 1,-2-14-1,-9-34-296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1:13.323"/>
    </inkml:context>
    <inkml:brush xml:id="br0">
      <inkml:brushProperty name="width" value="0.05" units="cm"/>
      <inkml:brushProperty name="height" value="0.05" units="cm"/>
    </inkml:brush>
  </inkml:definitions>
  <inkml:trace contextRef="#ctx0" brushRef="#br0">664 51 16139,'-10'-5'94,"1"-1"-1,-1 1 1,0 1-1,-1 0 0,1 0 1,-1 1-1,0 0 0,1 1 1,-1 0-1,0 1 1,-1 0-1,1 1 0,0 0 1,0 1-1,0 0 0,0 1 1,0 0-1,0 0 1,-19 9-1,6-2-24,0 1 1,1 2-1,1 1 0,0 0 0,1 1 1,0 2-1,-29 27 0,26-19-32,1 1 0,1 1 0,1 0 0,1 2 0,2 1 0,0 0 0,-15 37 0,25-46-22,0 0 0,1 1 0,2-1 0,0 1 0,1 0 0,0 1 0,2-1 0,1 0 0,1 1 0,0-1 0,2 1 0,6 31 0,-7-46-15,1 0-1,0 0 1,0-1-1,1 1 1,0 0 0,0-1-1,0 0 1,1 1-1,0-1 1,1-1-1,-1 1 1,1-1 0,0 0-1,0 0 1,1 0-1,-1 0 1,1-1-1,0 0 1,0 0 0,1-1-1,-1 0 1,1 0-1,-1 0 1,10 1-1,1-1 34,0 0 0,0-2 0,0 0 0,0-1 0,1-1 0,-1 0 0,0-1 0,0-1 0,0-1 0,-1 0 0,1-1 0,21-10-1,4-4 124,0-2-1,-2-2 0,53-38 0,-60 37 12,-1 0 1,-1-3 0,-2 0-1,0-2 1,26-36 0,-45 52-94,-1-1 0,0-1 1,-1 1-1,-1-1 0,0-1 1,6-23-1,-10 28-47,-1 0 0,0 0 1,-1-1-1,0 1 0,0-1 0,-2 1 0,1-1 1,-2 1-1,1 0 0,-5-16 0,1 14-62,0 0-1,0 1 1,-2 0-1,1 0 1,-1 0-1,-1 1 1,0 0-1,-1 1 1,0 0-1,0 0 1,-17-13-1,13 13-261,0 0 0,-1 1 0,0 0 0,0 1 0,-1 1 0,1 0 0,-2 1 0,1 1 0,-20-5 0,27 8 4,6 2 231,0-1 0,1 1 1,-1-1-1,0 1 0,1 0 0,-1 0 1,0 0-1,0 0 0,1 0 0,-1 0 1,0 0-1,0 0 0,1 1 0,-3 0 1,2 2-635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1:43.584"/>
    </inkml:context>
    <inkml:brush xml:id="br0">
      <inkml:brushProperty name="width" value="0.05" units="cm"/>
      <inkml:brushProperty name="height" value="0.05" units="cm"/>
    </inkml:brush>
  </inkml:definitions>
  <inkml:trace contextRef="#ctx0" brushRef="#br0">422 39 12379,'-3'-4'92,"-1"1"0,1-1 0,-1 1 0,0 0 0,-1 0 0,1 1 0,0-1 0,-1 1 0,1 0 1,-1 0-1,0 0 0,0 1 0,0 0 0,1 0 0,-1 0 0,0 0 0,-9 1 0,7 1-44,1 0 0,-1 0 0,1 1 0,0 0-1,-1 0 1,1 0 0,0 1 0,1 0 0,-1 0 0,0 0-1,1 1 1,0 0 0,-8 7 0,-19 19 51,1 2 0,-41 54 0,55-63-89,2 0 0,0 1 0,2 1 0,1 0 0,-11 31 0,19-43-16,1 0 0,1 0-1,0 0 1,1 1 0,0-1 0,1 1-1,1-1 1,0 0 0,0 1 0,2-1-1,0 0 1,0 0 0,1 0-1,6 12 1,-3-7-9,2-1 0,0 1 1,1-2-1,0 1 0,2-1 0,0-1 0,0 0 0,1-1 0,16 13 0,-23-22 21,0 0-1,0 0 1,1 0-1,-1-1 0,1 0 1,0-1-1,0 1 1,0-1-1,1-1 0,-1 1 1,1-1-1,-1-1 1,1 1-1,0-1 0,0 0 1,-1-1-1,1 0 1,0 0-1,0-1 0,0 0 1,-1 0-1,1-1 0,7-3 1,1-2 134,-1 0 0,0-2-1,0 0 1,-1 0 0,0-2 0,-1 0 0,20-20 0,-12 8 255,-1 0 1,-2-1-1,25-41 0,-36 53-222,0-1 0,-1 0 0,-1 0 0,0-1 0,0 0 0,-1 0 0,-1 0 0,-1 0 0,2-27 0,-4 32-143,0 1-1,-1-1 1,0 0 0,-1 1 0,0 0 0,0-1 0,-1 1 0,1 0 0,-2 0 0,1 1-1,-1-1 1,-1 1 0,1-1 0,-1 1 0,-1 1 0,1-1 0,-12-10 0,10 11-135,0 0 0,0 0 1,-1 1-1,1 0 0,-1 1 1,0-1-1,0 2 0,-1-1 1,1 1-1,-1 0 0,0 1 1,0 0-1,1 0 0,-1 1 1,0 0-1,0 1 0,-1 0 1,-15 2-1,10 2-324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1:44.622"/>
    </inkml:context>
    <inkml:brush xml:id="br0">
      <inkml:brushProperty name="width" value="0.05" units="cm"/>
      <inkml:brushProperty name="height" value="0.05" units="cm"/>
    </inkml:brush>
  </inkml:definitions>
  <inkml:trace contextRef="#ctx0" brushRef="#br0">497 121 13619,'-3'-8'152,"0"1"0,-1-1 0,0 1 1,0-1-1,-1 1 0,0 1 0,0-1 0,-1 1 0,0-1 1,0 2-1,0-1 0,-1 1 0,-14-9 0,15 10-113,0 2 0,0-1-1,-1 1 1,1 0-1,-1 0 1,0 1 0,1-1-1,-1 2 1,0-1 0,0 1-1,0 0 1,0 0 0,0 1-1,1 0 1,-1 0 0,0 0-1,-12 6 1,5-1 6,0 0-1,0 2 1,1 0 0,0 0 0,0 2 0,1-1-1,0 1 1,1 1 0,0 0 0,1 1-1,-16 22 1,9-9-1,1 1-1,2 0 0,0 1 1,2 1-1,-10 33 0,17-43-39,0 1 0,1 0 0,1 0-1,0 0 1,2 0 0,0 0 0,1 0-1,1 0 1,4 21 0,-2-26-43,0-1-1,1 0 1,0 0 0,1 0-1,0-1 1,1 0-1,1 0 1,0 0 0,0-1-1,1 0 1,1 0 0,0-1-1,16 15 1,-6-10-66,-1-2 0,1 0 0,1-1 0,1-2 0,-1 0 0,1 0-1,1-2 1,0-1 0,29 6 0,-17-6 18,0-2 0,0-1 0,0-2 0,1-1-1,53-7 1,-72 5 186,1-2 0,-1 0 1,0-1-1,0-1 0,-1 0 0,0-1 0,18-10 0,-24 11 37,0-1 1,-1 0-1,1-1 0,-1 1 0,-1-1 0,1-1 0,-1 0 1,-1 0-1,1 0 0,-1-1 0,-1 0 0,7-14 0,-3 2 123,-2 1 1,0-1-1,-2-1 0,0 1 0,-2-1 0,2-27 0,-3 12-62,-2 1 1,-2-1-1,-7-37 1,7 61-288,0 0-1,-1 0 1,-1 0 0,0 0 0,-1 0 0,-11-22 0,13 32-6,1-1-1,-1 0 1,1 1 0,-1-1 0,0 1-1,0 0 1,-1 0 0,1 0-1,-1 0 1,1 1 0,-1-1-1,0 1 1,0 0 0,0 0 0,0 0-1,0 1 1,0-1 0,-1 1-1,1 0 1,0 1 0,-1-1 0,1 1-1,-1-1 1,-7 2 0,-29 6-414,0 4-109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08.566"/>
    </inkml:context>
    <inkml:brush xml:id="br0">
      <inkml:brushProperty name="width" value="0.05" units="cm"/>
      <inkml:brushProperty name="height" value="0.05" units="cm"/>
    </inkml:brush>
  </inkml:definitions>
  <inkml:trace contextRef="#ctx0" brushRef="#br0">0 262 14203,'96'-81'6297,"41"-38"-4432,-118 100-1759,-16 15-99,1-1 1,1 1-1,-1 0 1,1 0 0,0 0-1,0 1 1,0-1-1,0 1 1,10-4-1,-15 7-8,1 0 1,-1 0-1,1 0 0,-1 0 0,1 0 1,-1 0-1,1 0 0,-1 0 0,1 0 0,-1 0 1,1 0-1,-1 0 0,1 0 0,-1 0 1,1 0-1,-1 0 0,1 1 0,-1-1 1,1 0-1,-1 0 0,1 1 0,-1-1 0,0 0 1,1 1-1,-1-1 0,0 0 0,1 1 1,-1-1-1,0 1 0,1-1 0,-1 1 1,0-1-1,0 0 0,0 1 0,1-1 1,-1 1-1,0-1 0,0 1 0,0-1 0,0 1 1,0-1-1,0 1 0,0-1 0,0 1 1,0-1-1,0 2 0,-3 28 2,3-29-1,-34 130 131,3-17-747,30-97 322,5-12 693,-3-6-385,0 1 0,1-1-1,-1 0 1,0 0 0,0 0 0,0 0 0,0 0-1,0 0 1,0-1 0,0 1 0,0 0-1,0 0 1,-1-1 0,1 1 0,0-2-1,12-26-111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09.058"/>
    </inkml:context>
    <inkml:brush xml:id="br0">
      <inkml:brushProperty name="width" value="0.05" units="cm"/>
      <inkml:brushProperty name="height" value="0.05" units="cm"/>
    </inkml:brush>
  </inkml:definitions>
  <inkml:trace contextRef="#ctx0" brushRef="#br0">401 116 14179,'-46'31'553,"3"1"0,0 2 1,2 2-1,-58 66 0,82-81-484,1 1 0,1 0 0,1 1 0,-18 41 0,25-46-60,1-1 1,0 1-1,2 1 1,0-1 0,1 1-1,0 0 1,1 26-1,2-33-18,1 1-1,1-1 0,-1 0 0,2 0 1,0 0-1,0 0 0,1-1 0,1 0 0,0 1 1,0-1-1,1-1 0,0 1 0,1-1 1,14 17-1,-15-21 18,0 0 1,1-1 0,-1 1-1,1-1 1,0-1 0,0 1-1,1-1 1,-1 0-1,1-1 1,0 0 0,0 0-1,0-1 1,0 0 0,1 0-1,-1-1 1,1 0 0,-1 0-1,1-1 1,-1 0-1,1-1 1,-1 1 0,9-3-1,1-2 106,0 0 0,-1-1 0,0-1-1,0-1 1,-1 0 0,0-1-1,-1-1 1,22-16 0,-12 5 234,-1-1 0,-1-1 0,39-50 0,-44 48-74,-1 0 1,-1-2-1,-2 0 1,-1 0-1,-1-1 1,-1-1-1,-1 0 1,-2 0-1,5-32 1,-10 42-129,-2 1 0,0-1 1,-1 1-1,0-1 0,-2 1 0,-7-37 0,5 42-120,0 0 0,0 0 0,-2 0 0,0 1 0,0 0 0,-1 0 0,0 0 0,-1 1 0,0 0 0,-13-12 0,13 15-98,-1 0 0,-1 0 1,0 1-1,0 0 0,0 1 0,0 0 1,-1 1-1,0 0 0,0 0 0,-1 1 1,-22-4-1,27 6 0,0 1 0,0 0 0,0 1 0,0 0 0,0 0 0,0 0 0,0 1 0,1 0 0,-1 1 0,0-1 0,0 1 0,1 1 0,-1-1 0,1 1 0,0 0 0,-1 0 0,1 1 0,1 0 0,-1 0 0,1 0 0,-10 10 0,11-9 8,1-1 1,-1 1-1,1 0 0,0 0 0,1 0 0,-5 11 0,-5 33-472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07.622"/>
    </inkml:context>
    <inkml:brush xml:id="br0">
      <inkml:brushProperty name="width" value="0.05" units="cm"/>
      <inkml:brushProperty name="height" value="0.05" units="cm"/>
    </inkml:brush>
  </inkml:definitions>
  <inkml:trace contextRef="#ctx0" brushRef="#br0">1 466 18292,'3'2'104,"0"1"1,0-1-1,1 0 1,-1 0-1,1 0 1,-1 0-1,1-1 1,0 1-1,0-1 1,0 0-1,0 0 1,0 0-1,0-1 1,0 0 0,0 1-1,5-2 1,-3 0-57,0 0 1,0-1 0,0 0 0,0 0 0,-1-1 0,1 0 0,-1 0 0,0 0 0,0 0 0,8-7 0,86-74 408,-4-4-1,91-110 1,-177 188-433,3-5 54,1 1 0,27-23 0,-26 29-4,-9 9 43,-5 1-93,0 1 1,0-1-1,-1 1 1,1-1-1,-1 1 1,1-1-1,-1 1 1,-2 3-1,-25 86-137,4 1 0,4 2 0,4 0 0,-6 133 0,19-181-414,3-38 186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09.699"/>
    </inkml:context>
    <inkml:brush xml:id="br0">
      <inkml:brushProperty name="width" value="0.05" units="cm"/>
      <inkml:brushProperty name="height" value="0.05" units="cm"/>
    </inkml:brush>
  </inkml:definitions>
  <inkml:trace contextRef="#ctx0" brushRef="#br0">32 83 15939,'3'-6'237,"0"1"0,0 0 0,0 0 0,0 0-1,1 0 1,0 1 0,0-1 0,0 1 0,0 0-1,1 0 1,0 1 0,-1-1 0,1 1-1,1 0 1,-1 0 0,0 1 0,1 0 0,-1 0-1,1 0 1,0 0 0,0 1 0,7-1 0,-10 1-196,1 1 1,-1 0 0,0-1 0,1 1 0,-1 0 0,1 1 0,-1-1 0,1 1 0,-1-1 0,0 1-1,1 0 1,-1 0 0,0 0 0,0 1 0,0-1 0,0 1 0,0 0 0,0 0 0,0 0 0,-1 0-1,1 0 1,0 1 0,-1-1 0,0 1 0,0-1 0,0 1 0,0 0 0,0 0 0,0 0 0,-1 0-1,0 0 1,1 1 0,-1-1 0,0 0 0,0 0 0,-1 1 0,1-1 0,-1 7 0,1-1-37,-1 0 1,-1 0 0,0 1 0,0-1-1,-1 0 1,0 0 0,0 0 0,-1 0-1,0-1 1,-1 1 0,0-1 0,0 0-1,-1 0 1,-9 12 0,-7 6 23,-2 0 1,-43 37-1,-6 7 17,71-69-48,0 0 0,0 0 0,0-1 1,0 1-1,0 0 0,0 0 0,1 1 1,-1-1-1,1 0 0,-1 0 0,0 0 1,1 0-1,0 1 0,-1-1 0,1 0 1,0 0-1,-1 1 0,1-1 0,0 0 0,0 2 1,1-2-1,-1-1 0,1 1 0,-1 0 0,1-1 0,-1 1 0,1 0 0,-1-1 0,1 1 1,0-1-1,-1 1 0,1-1 0,0 1 0,0-1 0,-1 0 0,1 1 0,0-1 0,0 0 0,-1 1 0,1-1 1,0 0-1,0 0 0,1 0 0,8 1-27,0 0 0,0-2 0,19-1 0,-24 1 11,248-45-2366,-252 46 2383,32-8-427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10.367"/>
    </inkml:context>
    <inkml:brush xml:id="br0">
      <inkml:brushProperty name="width" value="0.05" units="cm"/>
      <inkml:brushProperty name="height" value="0.05" units="cm"/>
    </inkml:brush>
  </inkml:definitions>
  <inkml:trace contextRef="#ctx0" brushRef="#br0">475 8 13147,'-7'-2'149,"0"0"0,0 1 1,0 0-1,0 0 0,0 0 1,0 1-1,0 0 0,0 1 1,0-1-1,0 1 0,0 1 1,0-1-1,0 1 0,1 0 1,-1 1-1,1 0 0,-1 0 0,-10 6 1,-2 4 103,0 1-1,1 0 1,0 2 0,-21 23 0,13-11-13,1 2 1,1 0-1,2 2 0,1 0 1,2 2-1,1 0 1,-18 48-1,29-62-155,1 0-1,1 0 1,1 0 0,1 1 0,1 0-1,0 32 1,3-39-55,0 0 0,1 0 0,0 0 0,2 0 0,-1 0 1,2 0-1,0-1 0,0 0 0,1 0 0,11 17 0,-8-18-46,0 0 0,1 0 1,0-1-1,1 0 0,0-1 0,1-1 0,0 1 1,0-2-1,1 0 0,0 0 0,0-1 0,1-1 0,0 0 1,0-1-1,1 0 0,-1-1 0,1-1 0,0 0 1,0-1-1,0-1 0,0 0 0,0-1 0,1-1 1,-1 0-1,0-1 0,16-5 0,-1-1 130,-1-1 0,1-2 0,-2-2 0,0 0 0,0-2 0,-1 0 0,-1-2 0,-1-1 0,-1-2 0,0 0 0,-1-1 0,-1-1 0,-2-1 0,25-35 0,-34 43 5,-2-1 0,0 0 0,-1 0 1,0 0-1,-1-1 0,-1 0 0,-1-1 0,0 1 1,3-35-1,-7 39-113,0-1 0,-2 1 1,1-1-1,-2 1 0,0-1 1,0 1-1,-2 0 0,1 0 1,-2 0-1,1 1 0,-2-1 1,0 1-1,0 0 0,-9-11 1,5 8-173,-2 1 1,0 0 0,-1 0-1,0 2 1,-1-1-1,0 2 1,-1 0-1,0 0 1,-1 2 0,0 0-1,-1 0 1,1 2-1,-2 0 1,1 1-1,-1 1 1,0 0 0,0 1-1,0 1 1,0 1-1,-1 1 1,-27 1-1,-48 10-591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18.307"/>
    </inkml:context>
    <inkml:brush xml:id="br0">
      <inkml:brushProperty name="width" value="0.05" units="cm"/>
      <inkml:brushProperty name="height" value="0.05" units="cm"/>
    </inkml:brush>
  </inkml:definitions>
  <inkml:trace contextRef="#ctx0" brushRef="#br0">107 84 16315,'5'-7'263,"1"1"0,-1-1 0,1 1 0,0 0-1,0 1 1,1-1 0,0 1 0,0 1-1,0-1 1,0 1 0,1 0 0,0 1 0,0 0-1,0 0 1,14-3 0,-14 5-215,0 0 0,-1 0 0,1 0 1,0 1-1,0 0 0,-1 1 0,1 0 0,0 0 1,-1 0-1,1 1 0,-1 0 0,1 1 0,-1-1 1,0 2-1,0-1 0,0 1 0,8 6 0,-12-8-46,0 0 1,-1 0-1,1 1 0,-1-1 0,1 1 0,-1 0 0,0 0 1,0 0-1,0 0 0,-1 0 0,1 0 0,-1 1 1,1-1-1,0 7 0,-1-5-4,0 1 0,-1 0 0,1-1 0,-1 1 0,-1 0 0,1-1 0,-1 1 0,-2 8 0,-4 6-16,-1 0 1,0-1-1,-22 37 0,-126 175-21,22-37 250,124-179-164,1 0-1,1 1 1,0 0-1,1 1 1,-6 23-1,12-35-34,0-1 0,0 0 0,0 0-1,1 1 1,-1-1 0,1 0 0,0 1 0,1-1-1,-1 0 1,1 1 0,-1-1 0,1 0 0,1 0-1,-1 0 1,1 0 0,-1 0 0,1 0 0,0 0-1,1 0 1,-1 0 0,1-1 0,-1 0 0,1 1-1,0-1 1,0 0 0,0 0 0,5 3 0,2-1 23,1 1 0,-1-1 0,1-1 0,-1 0 0,1-1 0,0 0 0,1 0 0,-1-1 0,0-1 0,15 1 0,-1-2-57,1 0 0,0-2 0,37-7 0,-40 4-194,1-1 1,-1-1-1,29-15 0,-22 9-14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19.224"/>
    </inkml:context>
    <inkml:brush xml:id="br0">
      <inkml:brushProperty name="width" value="0.05" units="cm"/>
      <inkml:brushProperty name="height" value="0.05" units="cm"/>
    </inkml:brush>
  </inkml:definitions>
  <inkml:trace contextRef="#ctx0" brushRef="#br0">32 176 14403,'1'-6'476,"0"-1"0,0 1 0,0 0 0,1 0 0,0 0 0,0 0 0,1 0 0,0 1-1,-1-1 1,2 1 0,-1-1 0,8-7 0,-1 0 209,1 1-1,1 1 0,21-18 1,-27 25-565,-1 0 1,1 0-1,0 1 1,9-4-1,-14 7-112,0-1-1,0 1 0,0-1 1,0 1-1,-1-1 1,1 1-1,0 0 0,0-1 1,0 1-1,0 0 1,0 0-1,0 0 0,0 0 1,0 0-1,0 0 0,0 0 1,0 0-1,0 0 1,0 1-1,0-1 0,0 0 1,0 1-1,0-1 1,0 1-1,0-1 0,0 1 1,0-1-1,0 1 1,-1-1-1,1 1 0,0 0 1,0 0-1,-1-1 1,1 1-1,-1 0 0,1 0 1,0 0-1,0 1 1,-1 1-8,1 1 1,0 0 0,-1-1 0,0 1 0,0 0 0,0-1-1,0 1 1,-1 0 0,1-1 0,-1 1 0,0 0 0,0-1 0,-3 6-1,-23 46-15,24-50 15,-37 55 14,27-42-32,1 0 1,-17 32-1,29-49 11,-1 0 1,1 0-1,-1 0 1,1 0-1,0 0 1,-1 0-1,1 0 1,0 0-1,0 0 1,0 1-1,0-1 1,0 0-1,0 0 1,0 0-1,0 0 1,0 0-1,0 0 1,1 0-1,-1 0 1,1 0-1,-1 0 0,0 0 1,1 0-1,-1 0 1,1 0-1,0 0 1,-1 0-1,1 0 1,0 0-1,0 0 1,-1-1-1,1 1 1,1 0-1,3 2-32,1 0-1,-1 0 1,0-1-1,1 0 0,7 2 1,7 2-56,-9-2 31,0 1-1,0 0 1,-1 0-1,1 2 1,-1-1-1,14 13 1,-21-17 57,-1 0 0,1 1 0,-1-1 0,0 1 0,0-1 1,0 1-1,-1-1 0,1 1 0,-1 0 0,1 0 0,-1 0 0,0 0 1,0 0-1,0 0 0,-1 0 0,1 0 0,-1 1 0,1-1 0,-1 0 1,0 0-1,0 0 0,-1 1 0,1-1 0,-1 0 0,1 0 0,-1 0 0,0 0 1,0 0-1,-3 5 0,0-2 63,0 1 0,0-1 1,-1 0-1,0 0 0,0-1 0,0 1 0,-1-1 0,0-1 1,0 1-1,0-1 0,-1 0 0,1 0 0,-9 3 1,6-3-87,0 0 1,0-1-1,0 0 1,-1 0-1,0-1 1,1 0-1,-1-1 1,0 0-1,-16-1 1,23 0-31,1 0 0,-1 0 1,0-1-1,1 1 0,-1-1 0,0 1 1,1-1-1,-1 0 0,1 0 0,0 0 0,-1-1 1,1 1-1,0 0 0,0-1 0,-1 0 1,1 1-1,0-1 0,1 0 0,-1 0 0,0 0 1,0 0-1,-1-4 0,1-11-385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9:45.667"/>
    </inkml:context>
    <inkml:brush xml:id="br0">
      <inkml:brushProperty name="width" value="0.05" units="cm"/>
      <inkml:brushProperty name="height" value="0.05" units="cm"/>
    </inkml:brush>
  </inkml:definitions>
  <inkml:trace contextRef="#ctx0" brushRef="#br0">1 213 7770,'11'8'299,"1"-1"0,1 0 0,-1-1 0,1-1 0,0 1 0,22 4 0,-7-3-256,1-2 0,33 3 1,72-4-117,184-18-1,-181 5 247,119-6-69,404-18 464,2 42-201,-390 9-383,614 34-113,-37 11-220,-49-9 527,-188-18 991,-101-5-596,773-51 0,301-155-1307,-857 62 743,37 22 83,-526 66-44,75-5 1,-192 19-65,64-1-20,-183 13 40,-9-1-10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19.657"/>
    </inkml:context>
    <inkml:brush xml:id="br0">
      <inkml:brushProperty name="width" value="0.05" units="cm"/>
      <inkml:brushProperty name="height" value="0.05" units="cm"/>
    </inkml:brush>
  </inkml:definitions>
  <inkml:trace contextRef="#ctx0" brushRef="#br0">309 0 13187,'-16'0'184,"1"1"0,-1 0 0,1 1 0,-1 1 0,1 0 0,-24 9 0,30-8-129,0 0 0,0 1 0,0 0 0,1 0 0,0 1 1,0 0-1,1 0 0,-1 1 0,1 0 0,1 0 0,-10 14 1,6-5 39,1 0-1,0 1 1,2 0 0,0 0 0,1 0 0,1 1 0,0 0 0,1 0 0,-1 19 0,2 0 48,1-1 1,2 1-1,7 58 1,-1-54-65,1 0 0,3 0 0,1 0 0,29 66 0,-31-86-42,1-1 0,1-1 0,0 0 0,2 0 0,0-1 0,1 0 0,1-2-1,0 1 1,2-2 0,27 21 0,-37-31 13,0 0 1,1-1-1,-1 0 1,1 0-1,0-1 0,0 0 1,0 0-1,1-1 1,-1 0-1,1-1 0,-1 0 1,1 0-1,0 0 0,-1-1 1,1-1-1,0 1 1,-1-2-1,1 1 0,-1-1 1,1 0-1,-1-1 1,11-4-1,-2-2 119,-1 0 1,0-1-1,-1-1 0,0 0 1,0-1-1,-1-1 0,24-28 1,-18 16 108,-2 0 0,0-2 0,-2 0 0,14-30 0,-20 33-98,0 0 1,-2 0-1,-1 0 1,-1-1-1,-1-1 1,-1 1-1,1-43 1,-5 52-121,0-1 0,-1 1 0,-1-1 0,-1 1 0,0 0 0,-1 0 0,-1 0 0,-1 0 0,0 1 0,-1 0 0,0 0 0,-18-25 0,12 23-123,-1 1 0,-1 0 0,-1 1 0,0 1 0,-1 0 0,0 2 0,-1 0 0,0 0 0,-1 2 1,-29-12-1,32 16 33,0 0 0,0 1 0,-1 1 0,1 0 1,-1 2-1,0 0 0,0 0 0,0 2 0,0 0 1,0 1-1,0 1 0,0 0 0,-28 9 0,24-4-116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39.280"/>
    </inkml:context>
    <inkml:brush xml:id="br0">
      <inkml:brushProperty name="width" value="0.05" units="cm"/>
      <inkml:brushProperty name="height" value="0.05" units="cm"/>
    </inkml:brush>
  </inkml:definitions>
  <inkml:trace contextRef="#ctx0" brushRef="#br0">50 622 14603,'-5'7'357,"-1"2"-65,0-1 0,0 1 0,1 0 0,0 1 0,1-1 0,0 1 0,-5 18 0,9-28-277,0 0 0,0 0 1,0 0-1,0 1 1,0-1-1,0 0 0,0 0 1,0 1-1,0-1 0,1 0 1,-1 0-1,0 1 1,0-1-1,0 0 0,0 0 1,0 0-1,0 1 0,0-1 1,1 0-1,-1 0 1,0 0-1,0 1 0,0-1 1,0 0-1,1 0 0,-1 0 1,0 0-1,0 0 1,0 1-1,1-1 0,-1 0 1,0 0-1,0 0 0,1 0 1,-1 0-1,0 0 1,0 0-1,0 0 0,1 0 1,-1 0-1,0 0 1,0 0-1,1 0 0,-1 0 1,0 0-1,0 0 0,1 0 1,-1 0-1,0 0 1,0 0-1,1-1 0,-1 1 1,0 0-1,0 0 0,0 0 1,1 0-1,-1-1 1,15-7 360,13-15-16,-2-2 0,0 0 1,-2-2-1,27-37 0,-35 44-221,226-325 1227,-121 164-933,-113 175-361,-8 17-39,-11 30-11,8-31-10,-76 319 54,66-261-211,4 0 1,-1 131-1,10-183-110,1 1 0,1-1 0,0 1 0,2-1 0,6 23 0,-4-29-65,0-8-108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41.150"/>
    </inkml:context>
    <inkml:brush xml:id="br0">
      <inkml:brushProperty name="width" value="0.05" units="cm"/>
      <inkml:brushProperty name="height" value="0.05" units="cm"/>
    </inkml:brush>
  </inkml:definitions>
  <inkml:trace contextRef="#ctx0" brushRef="#br0">218 18 15195,'2'-3'540,"8"-10"1293,-7 12-698,-4 8 232,-4 7-990,-1-1 1,0 1 0,-1-1 0,-1 0 0,0-1 0,-17 20 0,6-6-165,-6 8-123,-47 71 50,63-91-120,2 0 0,-1 1 0,2-1-1,0 2 1,-6 24 0,12-38-18,-1-1 1,1 0-1,-1 0 1,1 1-1,0-1 1,0 0-1,0 1 1,0-1-1,0 0 1,0 0-1,0 1 1,0-1-1,0 0 0,1 1 1,-1-1-1,1 0 1,-1 0-1,1 0 1,-1 1-1,1-1 1,-1 0-1,1 0 1,0 0-1,0 0 1,1 2-1,0-2 2,0-1 1,0 1-1,-1 0 1,1-1-1,0 0 0,0 1 1,0-1-1,0 0 0,0 0 1,-1 0-1,1 0 0,0 0 1,0 0-1,0 0 0,2-1 1,8-3 18,0 0 0,0 0-1,0-1 1,10-6 0,99-65-154,-26 15-1493,-82 54 1309,-9 5-112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41.624"/>
    </inkml:context>
    <inkml:brush xml:id="br0">
      <inkml:brushProperty name="width" value="0.05" units="cm"/>
      <inkml:brushProperty name="height" value="0.05" units="cm"/>
    </inkml:brush>
  </inkml:definitions>
  <inkml:trace contextRef="#ctx0" brushRef="#br0">48 1 16404,'-7'11'1752,"0"8"-1080,0 1-280,-1 6 1168,3 1-671,-1 7-569,2 1-256,1-4-576,3-4-273,1-11-223,2-7 696,1-16-240,4-9-264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42.075"/>
    </inkml:context>
    <inkml:brush xml:id="br0">
      <inkml:brushProperty name="width" value="0.05" units="cm"/>
      <inkml:brushProperty name="height" value="0.05" units="cm"/>
    </inkml:brush>
  </inkml:definitions>
  <inkml:trace contextRef="#ctx0" brushRef="#br0">419 0 12779,'-18'6'239,"0"2"1,0 0 0,1 0-1,1 2 1,-1 0 0,1 1-1,-28 25 1,19-12 107,0 2 1,2 0 0,-30 45-1,34-42-13,1 1 0,2 1 0,1 1 0,-20 58 0,29-68-201,0-1-1,2 1 1,0 0 0,1 1 0,1-1 0,2 1 0,0-1 0,5 35 0,-3-44-98,1-1 0,0 1 0,1 0 0,1-1-1,0 0 1,0 0 0,2 0 0,-1-1 0,1 0 0,1 0 0,0-1 0,14 14-1,-10-12-30,1-2-1,0 1 0,1-2 1,0 1-1,1-2 0,0 0 0,0-1 1,0-1-1,17 5 0,-8-4 51,0-1-1,1-2 0,-1 0 0,1-2 1,0-1-1,0-1 0,0 0 1,-1-2-1,1-1 0,0-2 0,-1 0 1,0-1-1,30-12 0,-30 7 141,0-2 0,-1 0 0,-1-1-1,0-1 1,-1-1 0,-1-1-1,0-1 1,20-24 0,-24 24 3,-2-1 1,0 0-1,-1 0 0,0-2 0,-2 1 1,-1-2-1,0 1 0,-2-1 1,9-32-1,-15 40-141,0 1-1,0-1 1,-1 1-1,-1-1 1,0 0-1,0 1 1,-2-1-1,0 1 1,0-1-1,-1 1 1,-9-23-1,8 26-110,-1 1-1,0-1 1,0 1-1,-1 0 1,0 1-1,-1 0 1,0 0 0,0 0-1,0 0 1,-1 1-1,0 1 1,-1-1-1,1 1 1,-1 1-1,-17-9 1,12 9-115,-1 0 1,0 0-1,0 1 1,0 1 0,0 0-1,0 1 1,0 1-1,-1 1 1,1 0-1,-1 0 1,1 2-1,0 0 1,0 1 0,0 0-1,0 1 1,0 1-1,-19 9 1,-39 23-577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47.340"/>
    </inkml:context>
    <inkml:brush xml:id="br0">
      <inkml:brushProperty name="width" value="0.05" units="cm"/>
      <inkml:brushProperty name="height" value="0.05" units="cm"/>
    </inkml:brush>
  </inkml:definitions>
  <inkml:trace contextRef="#ctx0" brushRef="#br0">46 98 17732,'-1'-1'103,"0"0"1,1 0-1,-1 0 0,0 0 1,1 0-1,-1 0 1,1 0-1,-1 0 0,1-1 1,-1 1-1,1 0 1,0 0-1,-1 0 1,1-1-1,0 1 0,0 0 1,0 0-1,0-1 1,0 1-1,0 0 0,1 0 1,-1-1-1,0 1 1,1 0-1,-1 0 0,1-2 1,1-1 81,0 0 0,-1 0 1,1 0-1,1 0 0,-1 0 0,5-5 1,-5 6-162,0 1 0,1-1 0,-1 1 0,1-1 1,0 1-1,-1 0 0,1 0 0,0 0 0,0 1 0,1-1 1,-1 1-1,0 0 0,0-1 0,1 1 0,-1 1 1,0-1-1,1 0 0,-1 1 0,1 0 0,-1 0 1,1 0-1,-1 0 0,1 0 0,-1 1 0,1-1 0,-1 1 1,0 0-1,1 0 0,-1 1 0,0-1 0,0 0 1,0 1-1,0 0 0,0 0 0,0 0 0,0 0 0,-1 0 1,1 1-1,-1-1 0,1 1 0,-1 0 0,0-1 1,0 1-1,2 5 0,1 3-32,-1 0 1,0 0 0,0 0-1,-2 0 1,1 1-1,-1-1 1,-1 1 0,0-1-1,-1 1 1,0-1-1,-1 1 1,0 0 0,-1-1-1,0 0 1,-5 15-1,-3 8 22,-2-1-1,-1-1 0,-31 54 1,0-13 67,25-46-46,3 2 0,-25 54 0,39-80-34,1 1-1,0-1 1,-1 1-1,2 0 1,-1 0-1,0 0 1,1-1-1,-1 1 0,1 0 1,0 0-1,1 0 1,-1 0-1,1 0 1,-1-1-1,1 1 1,0 0-1,0 0 1,1-1-1,1 5 1,0-5-17,0 1 0,0-1 1,0 1-1,0-1 1,1 0-1,-1 0 1,1 0-1,0-1 0,0 0 1,0 1-1,0-1 1,0 0-1,0-1 0,1 1 1,6 1-1,2 0-241,-1-1 0,1 0 0,-1 0 0,1-1 0,24-2 0,-31 1 139,0-1-1,0 0 1,0 0-1,0 0 1,0-1 0,0 0-1,0 0 1,-1-1 0,1 0-1,-1 0 1,0 0 0,0 0-1,9-9 1,7-11-477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48.139"/>
    </inkml:context>
    <inkml:brush xml:id="br0">
      <inkml:brushProperty name="width" value="0.05" units="cm"/>
      <inkml:brushProperty name="height" value="0.05" units="cm"/>
    </inkml:brush>
  </inkml:definitions>
  <inkml:trace contextRef="#ctx0" brushRef="#br0">199 7 18428,'9'-6'1123,"-6"6"6,-9 14 657,-1 0-1346,1 0-93,-13 38 139,18-49-500,0 0-1,0 0 1,1 0 0,-1 0 0,1 0-1,0 0 1,0 0 0,0 0 0,0 0-1,0 0 1,1 0 0,-1 0 0,1 0-1,2 4 1,-2-6-12,0 1 0,0-1-1,0 0 1,1 0 0,-1 0 0,0 0 0,1 0-1,-1 0 1,1 0 0,-1 0 0,1 0-1,-1-1 1,1 1 0,0-1 0,-1 1 0,1-1-1,3 1 1,35 2-300,-24-3 160,-7 1 112,-1 0 1,0 1-1,1 0 0,-1 0 1,0 0-1,0 1 0,0 1 1,-1-1-1,1 1 0,12 9 1,-18-11 46,1 0 0,-1 0 0,1 1-1,-1-1 1,0 0 0,0 1 0,0 0 0,-1-1 0,1 1 0,-1 0 0,1 0 0,-1 0 0,0 0 0,0 0 0,0 0 0,-1 0 0,1 1 0,-1-1-1,1 0 1,-1 0 0,0 0 0,0 1 0,-1-1 0,1 0 0,-1 0 0,0 0 0,1 0 0,-1 1 0,0-1 0,-1 0 0,-2 4 0,-2 5 70,-1-1 0,0 0 0,-1 0 1,0 0-1,-1-1 0,0 0 0,-1-1 1,0 0-1,0-1 0,-15 10 0,6-6-65,0-1 0,-2-1 0,1 0 0,-1-2 0,-29 9-1,43-15-173,-1 0 0,1-1 0,-1 0 0,0 0 0,0 0-1,-15-2 1,21 1 112,0 0 1,0-1-1,-1 1 0,1-1 0,0 0 0,0 1 0,0-1 0,0 0 0,0 0 0,0 0 1,1-1-1,-1 1 0,0 0 0,0-1 0,1 1 0,-1-1 0,1 1 0,-1-1 0,1 0 1,0 0-1,0 0 0,0 0 0,0 1 0,0-2 0,0 1 0,0 0 0,1 0 0,-2-4 0,-2-21-482,4-4-37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48.631"/>
    </inkml:context>
    <inkml:brush xml:id="br0">
      <inkml:brushProperty name="width" value="0.05" units="cm"/>
      <inkml:brushProperty name="height" value="0.05" units="cm"/>
    </inkml:brush>
  </inkml:definitions>
  <inkml:trace contextRef="#ctx0" brushRef="#br0">1 80 14819,'1'-21'1464,"2"6"-951,1 3-249,9 4 936,3 3-560,7 5-280,3 0-152,4 3-216,-2 1-72,1 0-96,-3-2-16,-3 0-64,-5-2-144,-3-1-240,-4-3-72,1-2 496,-2-3-104,5-5-33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2:49.179"/>
    </inkml:context>
    <inkml:brush xml:id="br0">
      <inkml:brushProperty name="width" value="0.05" units="cm"/>
      <inkml:brushProperty name="height" value="0.05" units="cm"/>
    </inkml:brush>
  </inkml:definitions>
  <inkml:trace contextRef="#ctx0" brushRef="#br0">631 70 12779,'-34'-3'341,"-1"1"1,0 3 0,1 0 0,-1 2-1,-41 10 1,56-8-289,0 0 0,1 2 0,-1 1 0,2 0 0,-1 1 0,1 1 0,0 0 0,1 2 1,1 0-1,-18 16 0,18-11 34,0 1 0,1 0 0,1 1 0,0 0 0,2 1 0,0 1 0,2 0 0,0 1 1,1 0-1,1 0 0,1 1 0,2 0 0,0 0 0,1 0 0,-1 45 0,5-49-34,0 0 0,2-1 0,0 1-1,1 0 1,1-1 0,1 0 0,1 0-1,15 34 1,-14-38-50,1-1-1,0 0 0,1-1 0,0 0 1,1 0-1,0-1 0,1 0 1,1-1-1,-1 0 0,2-1 1,24 15-1,-25-17-27,1-1 1,0-1-1,0 0 1,0-1-1,1 0 0,-1-1 1,1 0-1,0-1 1,0-1-1,-1 0 1,1-1-1,27-3 0,-25 0 36,1 0 1,0-2-1,-1 0 0,0-1 0,0 0 0,-1-1 0,1-1 0,-2-1 0,1 0 1,15-13-1,-3-1 374,-1-2 1,-1-1-1,-1-1 1,-1 0-1,-2-2 1,-1-1-1,-1-1 1,-1 0-1,-2-1 1,-2-1-1,0 0 1,-3-1-1,0-1 1,10-64-1,-19 80-286,-1-1 0,0 1 0,-2-1 1,0 1-1,-1 0 0,-1 0 0,0 0 0,-2 0 0,-9-26 0,10 36-228,0 0 0,0 0 0,0 0 0,-1 1-1,-1 0 1,1 0 0,-1 0 0,-1 1 0,1 0 0,-1 0 0,-1 0 0,1 1 0,-1 0 0,0 1-1,0 0 1,-1 0 0,1 1 0,-1 0 0,0 0 0,-14-3 0,9 4-28,0 1 1,1 1-1,-1 0 1,0 1-1,0 1 1,0 0 0,0 1-1,-26 6 1,17 0-293,-32 14 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4.485"/>
    </inkml:context>
    <inkml:brush xml:id="br0">
      <inkml:brushProperty name="width" value="0.05" units="cm"/>
      <inkml:brushProperty name="height" value="0.05" units="cm"/>
    </inkml:brush>
  </inkml:definitions>
  <inkml:trace contextRef="#ctx0" brushRef="#br0">6 3 14355,'-6'-2'3639,"11"6"-1255,15 9-504,95 32 236,199 50 0,-291-88-2758,1-2 1,0-1-1,41 2 1,-64-5 569,0-1 0,-1 0 1,1 0-1,-1 0 0,1 0 1,0 0-1,-1 0 0,1 0 1,-1-1-1,1 1 0,-1 0 1,1 0-1,0 0 0,-1 0 1,1-1-1,-1 1 0,1 0 1,-1-1-1,1 1 0,0-1 1,-1 0 25,0 1 0,-1-1 0,1 1 1,0-1-1,0 1 0,-1-1 0,1 1 1,0-1-1,-1 1 0,1 0 1,0-1-1,-1 1 0,1-1 0,-1 1 1,1 0-1,0-1 0,-1 1 0,1 0 1,-1 0-1,1-1 0,-1 1 0,1 0 1,-1 0-1,0 0 0,-19-8-841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41:10.405"/>
    </inkml:context>
    <inkml:brush xml:id="br0">
      <inkml:brushProperty name="width" value="0.05" units="cm"/>
      <inkml:brushProperty name="height" value="0.05" units="cm"/>
    </inkml:brush>
  </inkml:definitions>
  <inkml:trace contextRef="#ctx0" brushRef="#br0">8657 426 12243,'-35'-16'162,"-2"1"1,-67-18 0,19 8-77,-332-108-379,-11 35-384,-330 16 879,-7 59 300,-226 54-242,0 44-89,834-62-178,-845 77 116,945-86-96,-592 59 144,7 39-16,505-71-107,-151 54 1,220-59-30,2 2 1,0 4 0,3 2 0,-66 46-1,45-19-9,4 4 1,2 3-1,3 4 0,3 2 0,3 4 0,-63 94 1,110-140 0,2 2 0,-24 54 0,35-66-2,0 0 1,2 1-1,1 0 0,1 1 0,-3 33 0,7-30-6,0 0 0,2 0-1,1-1 1,1 1 0,1-1-1,2 1 1,0-1 0,2-1 0,1 1-1,1-1 1,1-1 0,1 0-1,1 0 1,18 24 0,10 9-30,1-2 1,53 51-1,-60-72 4,1-1-1,2-2 0,74 47 1,-29-32-62,2-4 0,1-4 0,3-3-1,179 44 1,385 33-479,880 37-580,-1177-120 917,595 40 114,5-42 191,-3-73 4,-13-105-182,-490 28 93,-320 79-20,170-85 0,-236 96 34,-1-3-1,-2-3 0,61-50 1,-83 57 36,-3-2 0,0-2 0,-3-1 0,-1-1 0,36-56 0,-37 45 61,-3-1 1,-1-1-1,-3-1 0,-2-1 0,19-73 1,-33 96-29,-2-1 1,-1-1 0,-2 1-1,0-1 1,-3 0 0,0 1-1,-2-1 1,-1 1 0,-2-1-1,-1 1 1,-12-36 0,2 23 68,-3 1 1,-1 0-1,-1 2 0,-3 1 1,-2 0-1,-1 2 1,-1 1-1,-3 1 1,0 2-1,-3 1 0,0 1 1,-67-45-1,38 35 184,-3 2 0,-122-53 1,87 52-13,-143-35 1,-114-2-52,-4 22-373,104 16-209,-163-37 95,202 34 79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4.993"/>
    </inkml:context>
    <inkml:brush xml:id="br0">
      <inkml:brushProperty name="width" value="0.05" units="cm"/>
      <inkml:brushProperty name="height" value="0.05" units="cm"/>
    </inkml:brush>
  </inkml:definitions>
  <inkml:trace contextRef="#ctx0" brushRef="#br0">178 65 17204,'10'-5'2667,"18"-8"-1289,1 2 0,50-15-1,-68 23-1290,1 1 0,-1 0 0,1 0 0,-1 2 0,1-1 0,0 1 0,-1 1 0,1 0 0,0 1 0,16 4 0,-25-5-97,0 0 0,1 0 0,-1 0-1,0 1 1,0-1 0,0 1 0,0 0-1,0 0 1,0 0 0,0 1-1,-1-1 1,1 1 0,-1-1 0,0 1-1,0 0 1,0 0 0,0 0 0,0 0-1,0 0 1,-1 0 0,0 1 0,1-1-1,0 5 1,-2-3-4,1-1-1,-1 1 1,0-1-1,-1 1 1,1-1 0,-1 1-1,0-1 1,0 1-1,0-1 1,0 1 0,-1-1-1,0 0 1,0 0-1,0 0 1,0 0-1,-1 0 1,1-1 0,-5 5-1,-6 7 29,-1-1-1,-1-1 0,0 0 1,-26 16-1,-75 38 174,35-21-47,56-31-86,0 1 1,2 1-1,-35 31 1,51-40-46,0-1 0,0 1 0,1 0 0,0 1 0,1 0 0,-1 0 0,2 0 0,-1 0 1,1 1-1,1-1 0,0 1 0,0 0 0,-2 16 0,4-18-8,0 0 0,1 0 1,-1 0-1,2 0 0,-1 0 0,1 0 0,0 0 1,1-1-1,0 1 0,0 0 0,0 0 0,1-1 1,0 0-1,1 0 0,0 0 0,0 0 0,0 0 1,1-1-1,0 1 0,0-1 0,1 0 0,-1-1 1,1 0-1,1 0 0,-1 0 0,1 0 0,-1-1 1,1 0-1,14 5 0,3 0 8,1-1-1,0-1 1,0-1 0,0-1 0,47 2-1,132-9 11,-115-1 3,-80 3-4,1 0-1,-1 1 0,14 2 0,-20-2-94,-1-1 1,1 1-1,-1 0 0,1 0 1,0 0-1,-1 0 0,0 0 1,1 1-1,-1-1 0,0 1 1,0-1-1,0 1 0,0 0 0,0 0 1,0 0-1,2 2 0,-3 2-431,-2-8 179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6.780"/>
    </inkml:context>
    <inkml:brush xml:id="br0">
      <inkml:brushProperty name="width" value="0.05" units="cm"/>
      <inkml:brushProperty name="height" value="0.05" units="cm"/>
    </inkml:brush>
  </inkml:definitions>
  <inkml:trace contextRef="#ctx0" brushRef="#br0">19 115 16027,'0'-1'64,"0"1"0,1-1-1,-1 1 1,0-1 0,1 1-1,-1 0 1,1-1 0,-1 1-1,1 0 1,-1-1-1,1 1 1,-1 0 0,1 0-1,-1-1 1,1 1 0,-1 0-1,1 0 1,-1 0 0,1 0-1,0 0 1,-1 0 0,1 0-1,-1 0 1,1 0-1,-1 0 1,1 0 0,0 0-1,-1 0 1,1 0 0,-1 0-1,1 1 1,-1-1 0,1 0-1,-1 0 1,1 1-1,-1-1 1,1 0 0,-1 1-1,1-1 1,-1 0 0,0 1-1,1-1 1,-1 1 0,0-1-1,1 1 1,-1-1 0,0 1-1,1-1 1,-1 1-1,0-1 1,0 1 0,0-1-1,1 2 1,0 4 272,1 0 1,-1 0-1,-1 0 0,1 8 1,0-6 2,1 24 53,14 299 1105,-16-316-1429,0 12 139,-1-1-1,-2 1 1,-10 48-1,5-58-57,7-16-145,1-1 1,0 0 0,-1 1-1,1-1 1,0 0-1,0 0 1,-1 0-1,1 1 1,0-1 0,-1 0-1,1 0 1,0 0-1,-1 0 1,1 0-1,-1 0 1,1 0 0,0 1-1,-1-1 1,1 0-1,0 0 1,-1 0-1,1-1 1,-1 1-1,1 0 1,0 0 0,-1 0-1,-1-1 1,1 0 0,0 0-1,-1-1 1,1 1 0,0 0-1,0-1 1,0 1 0,0-1-1,0 1 1,0-1 0,0 0-1,0 1 1,1-1 0,-1 0 0,1 1-1,-1-3 1,-4-16-5,1 0 0,2 0 0,0-1 0,1 1 1,0-1-1,6-37 0,1 15-13,2 1 0,17-50 1,-14 58 11,1 2 0,1-1 0,29-47 0,-32 64-1,0 0 0,1 1 0,1 1 0,0 0 0,1 0 0,1 2 0,-1-1 0,27-16 0,-38 28-2,1-1 1,0 0-1,-1 1 0,1 0 0,0 0 0,0 0 1,0 0-1,0 0 0,0 1 0,1-1 1,-1 1-1,0 0 0,6 0 0,-7 0 7,0 1 1,0-1-1,-1 1 0,1 0 0,0-1 1,0 1-1,-1 0 0,1 0 0,-1 0 1,1 0-1,-1 0 0,1 1 0,-1-1 1,0 0-1,1 1 0,-1-1 0,0 1 1,0-1-1,0 1 0,0 0 0,0-1 1,0 1-1,-1 0 0,2 3 0,0 5 58,0 0-1,0 0 0,-1 0 0,0 1 1,-1-1-1,0 0 0,-1 0 1,0 0-1,-1 1 0,0-1 1,0 0-1,-1-1 0,-6 14 0,7-16-16,-2 0 0,1-1 0,-1 0-1,0 0 1,0 0 0,0 0-1,-1-1 1,-10 10 0,11-12-50,1 0 0,-1-1 0,0 1 0,-1-1 0,1 0 0,0 0 0,-1 0 0,1-1 0,-1 1 0,0-1 0,1 0 0,-1 0 0,0-1 0,-5 0 0,7 0-85,0 0 0,0 0 0,0 0-1,0-1 1,0 1 0,0-1-1,1 0 1,-1 0 0,-4-2 0,5 2 60,1 0 0,0 1 1,0-1-1,0 0 1,0 0-1,0 0 0,1 0 1,-1 0-1,0 0 1,0 0-1,1 0 0,-1 0 1,0 0-1,1 0 1,-1 0-1,1 0 1,-1 0-1,1-1 0,0 1 1,0 0-1,-1 0 1,1-1-1,0 1 0,0-2 1,1-13-393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9.321"/>
    </inkml:context>
    <inkml:brush xml:id="br0">
      <inkml:brushProperty name="width" value="0.05" units="cm"/>
      <inkml:brushProperty name="height" value="0.05" units="cm"/>
    </inkml:brush>
  </inkml:definitions>
  <inkml:trace contextRef="#ctx0" brushRef="#br0">0 0 18556,'7'10'1488,"5"2"-1096,2-2-176,6 6 617,6 1-337,1-3-232,3-1-64,2-4-120,-2-2-104,-1-4-320,-1 0-208,-8-3-417,-2-3 785,-10-2-184,-1 0-104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9.751"/>
    </inkml:context>
    <inkml:brush xml:id="br0">
      <inkml:brushProperty name="width" value="0.05" units="cm"/>
      <inkml:brushProperty name="height" value="0.05" units="cm"/>
    </inkml:brush>
  </inkml:definitions>
  <inkml:trace contextRef="#ctx0" brushRef="#br0">0 42 19284,'17'11'1993,"12"-9"-1225,1-2-352,6-5 944,4 1-280,-3-2-512,1 1-360,-1 3-888,-3 2-496,-2-1 928,-6-9-176,-6-12-200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0.170"/>
    </inkml:context>
    <inkml:brush xml:id="br0">
      <inkml:brushProperty name="width" value="0.05" units="cm"/>
      <inkml:brushProperty name="height" value="0.05" units="cm"/>
    </inkml:brush>
  </inkml:definitions>
  <inkml:trace contextRef="#ctx0" brushRef="#br0">166 25 18516,'-17'18'1045,"1"1"-1,1 1 1,0 1 0,-20 41 0,34-61-1035,0 1 0,0 0 0,1-1 0,-1 1 0,0 0 1,1-1-1,0 1 0,-1 0 0,1 0 0,0 3 0,0-5-10,0 1 1,0 0-1,1-1 0,-1 1 1,0-1-1,1 1 0,-1 0 0,0-1 1,1 1-1,-1-1 0,1 1 0,-1-1 1,1 1-1,-1-1 0,1 0 0,-1 1 1,1-1-1,0 1 0,-1-1 1,1 0-1,-1 0 0,1 1 0,0-1 1,-1 0-1,1 0 0,0 0 0,-1 0 1,1 0-1,0 0 0,0 0 0,0 0 1,22 2-4,0 1 1,0 0-1,-1 2 1,28 9 0,-40-10 5,0 1 0,-1-1 1,0 1-1,1 1 0,-2 0 1,1 0-1,-1 1 0,0 0 1,0 0-1,-1 1 0,11 13 1,-12-12 57,0 0 1,0 0-1,-1 1 1,-1 0 0,1 0-1,-2 0 1,1 1-1,-1-1 1,-1 1-1,0 0 1,0 0-1,-1 0 1,-1-1-1,0 1 1,0 0 0,-3 12-1,2-14 8,-1 1 0,-1-1 1,1 0-1,-2 0 0,1-1 0,-1 1 0,0-1 0,-1 0 1,0 0-1,-1 0 0,1-1 0,-1 1 0,-1-1 1,1-1-1,-1 1 0,0-1 0,-1-1 0,1 1 0,-11 4 1,13-7-156,-1 0 1,1 0 0,-1-1 0,0 0 0,0 0 0,0-1-1,0 1 1,0-1 0,0-1 0,0 1 0,0-1-1,0 0 1,-1-1 0,1 1 0,0-1 0,0 0 0,0-1-1,0 1 1,0-1 0,1 0 0,-1-1 0,-6-3-1,2 0-73,1-1 0,0 1-1,0-2 1,1 1 0,0-1-1,0 0 1,1-1 0,0 0-1,0 0 1,1-1 0,-7-13-1,-13-40-617</inkml:trace>
  <inkml:trace contextRef="#ctx0" brushRef="#br0" timeOffset="1">98 72 17212,'30'-7'2424,"-1"0"-1432,2 1-383,5 2 1303,3-1-568,1 0-272,5-1-719,0 0-473,-2-2-2033,-2 5 1961,-7 0-320,-7-9-168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29.714"/>
    </inkml:context>
    <inkml:brush xml:id="br0">
      <inkml:brushProperty name="width" value="0.05" units="cm"/>
      <inkml:brushProperty name="height" value="0.05" units="cm"/>
    </inkml:brush>
  </inkml:definitions>
  <inkml:trace contextRef="#ctx0" brushRef="#br0">10 168 20108,'0'0'77,"-1"0"-1,1 0 0,-1-1 0,1 1 1,-1 0-1,1 0 0,-1 0 1,1 0-1,0-1 0,-1 1 0,1 0 1,-1 0-1,1-1 0,0 1 0,-1 0 1,1-1-1,0 1 0,-1-1 1,1 1-1,0 0 0,0-1 0,-1 1 1,1-1-1,0 1 0,0 0 0,0-1 1,0 1-1,0-1 0,-1 1 1,1-1-1,0 1 0,0-1 0,0 0 1,1 0 35,0 0 1,-1 0-1,1 0 1,0 0-1,0 0 1,-1 0-1,1 0 1,0 0-1,0 0 1,0 1-1,0-1 1,2-1-1,4-2 324,0 1 0,1 0 0,11-4 0,55-11 817,112-11 1,81 7-1257,-142 14-534,-114 7 353,-8 1 41,0 0 0,0 0 0,0 0 1,0 0-1,0-1 0,0 0 0,-1 1 1,1-1-1,0 0 0,5-3 0,-8 4 105,0 0 0,0 0 0,0 0 0,1-1 0,-1 1 0,0 0 0,0 0 0,0 0 0,0 0 0,1 0 0,-1-1 0,0 1 0,0 0 0,0 0 0,0 0 0,0-1 0,0 1 0,0 0 0,0 0 0,1 0 0,-1-1 0,0 1 0,0 0 0,0 0 0,0 0 0,0-1 0,0 1 0,0 0 0,0 0 0,0-1 0,0 1 0,-1 0 0,1 0 0,0 0 0,0-1 0,0 1 0,-8-7-558,-17-5 49,23 12 422,-35-14-684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0.173"/>
    </inkml:context>
    <inkml:brush xml:id="br0">
      <inkml:brushProperty name="width" value="0.05" units="cm"/>
      <inkml:brushProperty name="height" value="0.05" units="cm"/>
    </inkml:brush>
  </inkml:definitions>
  <inkml:trace contextRef="#ctx0" brushRef="#br0">174 0 17380,'-4'3'352,"1"1"-40,-1 0-1,0 0 1,1 0 0,0 0 0,-3 6 0,5-10-248,1 1 0,-1 0 0,1 0 1,0-1-1,-1 1 0,1 0 0,0 0 1,0 0-1,0-1 0,0 1 0,-1 0 1,1 0-1,0 0 0,1 0 0,-1 0 1,0-1-1,0 1 0,0 0 0,0 0 1,1 0-1,-1 0 0,0-1 0,1 1 1,-1 0-1,1 0 0,-1-1 0,0 1 1,1 0-1,0-1 0,-1 1 0,1-1 1,-1 1-1,1 0 0,0-1 0,0 1 1,-1-1-1,1 0 0,0 1 0,1 0 1,10 3 354,0 0 0,1-1 0,-1 0 0,1-1 0,0-1 0,0 0 0,0 0 0,15-2 0,15 2 37,-23-1-291,38 4 87,-54-4-251,-1 1-1,1 0 1,0 0 0,0 0 0,0 0 0,0 1 0,-1-1 0,1 1 0,0 0 0,5 4 0,-8-5-5,0 0 1,0 0-1,0 1 1,-1-1-1,1 0 1,0 0-1,0 1 0,-1-1 1,1 0-1,-1 1 1,1-1-1,-1 0 1,0 1-1,0-1 0,1 1 1,-1-1-1,0 0 1,0 1-1,0-1 0,-1 1 1,1-1-1,0 1 1,0-1-1,-1 0 1,1 1-1,-1-1 0,1 0 1,-1 1-1,0-1 1,1 0-1,-2 2 1,-3 4-12,1-1 0,-1 1 0,0-1 0,-10 8 0,-133 105-55,39-36 132,99-76-57,-73 68 35,73-65-37,1 0 1,1 1-1,0-1 0,0 2 0,1-1 1,-7 16-1,13-25-2,-1 1 1,1 0 0,0-1 0,0 1 0,1 0-1,-1 0 1,0 0 0,1-1 0,0 1-1,0 0 1,0 0 0,0 0 0,0 0-1,0 0 1,1-1 0,0 1 0,-1 0-1,1 0 1,0 0 0,0-1 0,0 1 0,1-1-1,-1 1 1,1-1 0,-1 1 0,1-1-1,0 0 1,0 0 0,0 0 0,0 0-1,0 0 1,1 0 0,3 2 0,6 3 10,1 0 0,0-1 1,0-1-1,0 0 0,0-1 0,25 4 1,88 8 200,-125-16-211,241 7 450,-56-4-64,-177-3-441,36 5 235,-43-5-238,-1 0 0,1 1 0,-1-1 0,1 1 0,0-1 0,-1 1 0,1-1 0,-1 1 0,0 0 0,1 0 0,-1 0 0,1 0 0,-1 0 0,0 0 0,0 0 0,0 0 0,0 1 0,0-1 0,0 0 0,0 1 0,1 1 0,-1-2-337,0-7-1006,3-13 856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0.774"/>
    </inkml:context>
    <inkml:brush xml:id="br0">
      <inkml:brushProperty name="width" value="0.05" units="cm"/>
      <inkml:brushProperty name="height" value="0.05" units="cm"/>
    </inkml:brush>
  </inkml:definitions>
  <inkml:trace contextRef="#ctx0" brushRef="#br0">7 631 17796,'-1'2'235,"0"-1"1,0 1 0,1-1 0,-1 1-1,1-1 1,-1 1 0,1 0-1,-1-1 1,1 1 0,0 0-1,0 2 1,6-4 943,10-10-122,60-48 1126,122-118 0,49-87-1382,-243 260-781,98-115 250,-79 93-169,-23 25-100,0 0 1,0 1-1,0-1 1,0 0-1,0 0 0,0 0 1,0 0-1,0 1 0,0-1 1,0 0-1,0 0 1,0 0-1,0 0 0,0 0 1,0 1-1,0-1 0,0 0 1,0 0-1,0 0 1,1 0-1,-1 0 0,0 1 1,0-1-1,0 0 0,0 0 1,0 0-1,0 0 1,0 0-1,1 0 0,-1 0 1,0 0-1,0 0 0,0 0 1,0 0-1,1 0 1,-1 1-1,0-1 0,0 0 1,0 0-1,0 0 0,0 0 1,1 0-1,-1 0 1,0-1-1,0 1 0,0 0 1,0 0-1,1 0 0,-1 0 1,0 0-1,0 0 1,0 0-1,0 0 0,0 0 1,1 0-1,-1 0 0,0 0 1,0-1-1,0 1 1,0 0-1,0 0 0,0 0 1,-2 20 45,-2 0 0,0-1 1,-14 38-1,4-17-18,-2 15-107,-38 132 362,46-151-842,1 0-1,2 1 1,0 45-1,5-77 198,0 0-1,0 0 1,1 0-1,0 0 1,2 8-1,-3-12 303,0 0-1,1 0 0,-1 0 0,1 1 0,-1-1 0,1 0 0,0 0 0,0 0 1,-1 0-1,1 0 0,0-1 0,0 1 0,0 0 0,0 0 0,0 0 1,0-1-1,0 1 0,0-1 0,0 1 0,0-1 0,0 1 0,1-1 0,-1 1 1,0-1-1,0 0 0,0 0 0,1 0 0,1 0 0,17-4-1053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1.992"/>
    </inkml:context>
    <inkml:brush xml:id="br0">
      <inkml:brushProperty name="width" value="0.05" units="cm"/>
      <inkml:brushProperty name="height" value="0.05" units="cm"/>
    </inkml:brush>
  </inkml:definitions>
  <inkml:trace contextRef="#ctx0" brushRef="#br0">412 9 20020,'6'-9'1292,"-5"14"-581,-8 22-228,6-24-447,-12 42 575,-185 677 1904,184-664-2441,1 1-22,-3 0 0,-27 65 0,42-121-70,-1-1 1,1 1-1,0 0 1,-1-1-1,1 0 1,-1 1-1,0-1 1,0 0-1,0 0 1,0 0-1,0 0 1,-3 2-1,4-4-8,1 1 0,-1-1 0,0 0 0,1 0 1,-1 1-1,0-1 0,1 0 0,-1 0 0,0 0 0,0 0 0,1 0 0,-1 0 0,0 0 0,1 0 0,-1 0 0,0 0 0,1-1 0,-1 1 0,0 0 1,0-1-1,-1 0-46,1 1 0,0-1 0,-1-1-1,1 1 1,0 0 0,0 0 0,0 0 0,0-1 0,0 1 0,0 0 0,0-1 0,0-1 0,-7-13-236,2-1 0,0 0 0,1-1 1,1 1-1,-4-34 0,2 12-45,-10-53-375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32.429"/>
    </inkml:context>
    <inkml:brush xml:id="br0">
      <inkml:brushProperty name="width" value="0.05" units="cm"/>
      <inkml:brushProperty name="height" value="0.05" units="cm"/>
    </inkml:brush>
  </inkml:definitions>
  <inkml:trace contextRef="#ctx0" brushRef="#br0">1 271 14979,'16'-21'584,"0"1"0,2 1 1,1 0-1,0 2 0,1 0 0,1 1 0,1 1 0,0 1 0,1 1 0,0 1 1,31-12-1,-13 10 138,0 1 0,68-12 0,-80 20-515,1 2 0,-1 1 0,1 1 0,50 5 1,-71-2-185,1-1 0,0 1 0,-1 1 0,0-1 0,0 2 0,0-1-1,0 1 1,0 1 0,13 8 0,-19-11-5,1 1 0,-1 0 0,0 0-1,0 1 1,0-1 0,0 1 0,-1-1-1,1 1 1,-1 0 0,0 0-1,0 0 1,0 0 0,-1 0 0,1 1-1,-1-1 1,0 0 0,0 1 0,-1-1-1,1 1 1,-1-1 0,0 1-1,-1 7 1,-1 0 70,0-1 0,-1 0 0,-1 0-1,0-1 1,0 1 0,-1-1 0,0 0 0,-1 0-1,0 0 1,0-1 0,-1 0 0,-15 15 0,3-5 166,-1-1-1,0-1 1,-2-1 0,-32 19 0,38-26-140,0 0 0,-1-1 0,1-1-1,-2 0 1,1-1 0,-1-1 0,0-1-1,0 0 1,-34 1 0,48-5-178,1 0 0,-1 0 1,1-1-1,-1 1 0,1-1 1,-1 0-1,1 0 0,0 0 0,-1 0 1,1-1-1,-6-3 0,8 4 17,0 0 1,0 1-1,0-1 0,0 0 1,0 0-1,1 0 1,-1 0-1,0-1 0,1 1 1,-1 0-1,0 0 0,1 0 1,-1-1-1,1 1 0,0 0 1,-1 0-1,1-1 0,0 1 1,0 0-1,0-1 0,0 1 1,0 0-1,0 0 0,0-1 1,0 1-1,1 0 0,-1-1 1,0 1-1,1 0 0,-1 0 1,1-1-1,-1 1 0,1 0 1,1-1-1,14-22-425,8-5-205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2.397"/>
    </inkml:context>
    <inkml:brush xml:id="br0">
      <inkml:brushProperty name="width" value="0.05" units="cm"/>
      <inkml:brushProperty name="height" value="0.05" units="cm"/>
    </inkml:brush>
  </inkml:definitions>
  <inkml:trace contextRef="#ctx0" brushRef="#br0">1 270 15091,'17'-12'3812,"85"-89"949,-16 13-3776,-66 68-838,-12 12-98,0 0 0,0 1 0,1 0 0,15-10 0,-24 17-50,0 0-1,0 0 0,1 0 0,-1-1 1,0 1-1,0 0 0,0 0 0,0 0 1,1 0-1,-1 0 0,0 0 0,0 0 1,0 0-1,0 0 0,1-1 0,-1 1 1,0 0-1,0 0 0,0 0 0,1 0 1,-1 0-1,0 0 0,0 0 0,0 0 1,0 0-1,1 0 0,-1 1 0,0-1 1,0 0-1,0 0 0,1 0 0,-1 0 1,0 0-1,0 0 0,0 0 0,0 0 1,1 0-1,-1 1 0,0-1 0,0 0 1,0 0-1,0 0 0,0 0 0,1 1 1,-3 10-119,-11 23-158,10-27 198,-6 14-145,-8 18-634,2 1 0,-13 53 0,28-91 767,-1 0-1,1-1 1,-1 1-1,1 0 1,0-1-1,-1 1 0,1 0 1,0-1-1,0 1 1,0 0-1,0 0 1,1-1-1,-1 1 1,0 0-1,1-1 1,-1 1-1,1 0 0,0-1 1,1 3-1,-1-3 44,1-1-1,-1 0 0,1 1 1,0-1-1,-1 0 0,1 0 1,-1 0-1,1 0 1,0 0-1,-1-1 0,1 1 1,-1 0-1,1-1 0,-1 1 1,1-1-1,-1 1 0,1-1 1,-1 0-1,1 0 0,-1 1 1,2-3-1,31-16-542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0.849"/>
    </inkml:context>
    <inkml:brush xml:id="br0">
      <inkml:brushProperty name="width" value="0.05" units="cm"/>
      <inkml:brushProperty name="height" value="0.05" units="cm"/>
    </inkml:brush>
  </inkml:definitions>
  <inkml:trace contextRef="#ctx0" brushRef="#br0">1 24 16588,'13'-6'1976,"8"2"-1040,8 1-392,17 0 1233,7-1-593,8 2-384,4 1-224,-2 1-552,-1 0-288,-11 6-720,-9-1-128,-16 5 816,-8 0-224,-15 2-209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1.327"/>
    </inkml:context>
    <inkml:brush xml:id="br0">
      <inkml:brushProperty name="width" value="0.05" units="cm"/>
      <inkml:brushProperty name="height" value="0.05" units="cm"/>
    </inkml:brush>
  </inkml:definitions>
  <inkml:trace contextRef="#ctx0" brushRef="#br0">1 0 16211,'16'12'2137,"7"-1"-1329,12-4-336,6 0 1041,7 1-529,3-4-200,4-3-888,-2-2-592,2-5 584,-8-2-152,-5-5-136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1.790"/>
    </inkml:context>
    <inkml:brush xml:id="br0">
      <inkml:brushProperty name="width" value="0.05" units="cm"/>
      <inkml:brushProperty name="height" value="0.05" units="cm"/>
    </inkml:brush>
  </inkml:definitions>
  <inkml:trace contextRef="#ctx0" brushRef="#br0">246 225 19420,'-35'56'1636,"16"-27"-1132,2 0 1,-19 43-1,34-70-480,1 1-1,0 0 1,0-1 0,0 1-1,1 0 1,-1 0 0,1 0 0,0 0-1,-1 0 1,1 0 0,0-1-1,1 6 1,0-7-27,-1 0 0,1 1-1,0-1 1,0 0 0,0 0 0,-1 0-1,1 0 1,0 0 0,0 0-1,0 0 1,1-1 0,-1 1 0,0 0-1,0 0 1,0-1 0,1 1 0,-1-1-1,0 1 1,0-1 0,1 1-1,-1-1 1,0 0 0,1 0 0,-1 0-1,1 0 1,-1 0 0,0 0-1,2 0 1,23-1-163,33-4 0,-29 1 54,29 1 0,-51 3 100,1 0 0,-1 1-1,1 0 1,-1 1 0,0-1 0,0 2 0,0-1 0,9 5 0,-14-6 22,0 1 0,0-1 1,0 1-1,0 0 1,-1 0-1,1 0 0,-1 0 1,1 0-1,-1 0 0,1 1 1,-1-1-1,0 1 1,0 0-1,-1 0 0,1-1 1,0 1-1,-1 0 0,2 7 1,-2-6 39,-1 0 0,1 1 0,-1-1 0,0 1-1,0-1 1,-1 0 0,0 1 0,1-1 0,-1 0 0,-1 1 0,1-1 0,-4 6 0,-3 7 222,-2-1 1,0-1-1,0 0 0,-2 0 1,-20 21-1,17-21-80,0-1-1,0 0 0,-1-1 0,-1-1 1,-22 12-1,33-20-169,0-1 1,0 0 0,0-1-1,0 1 1,0-1-1,-1-1 1,1 1-1,-1-1 1,1 0 0,-1 0-1,0-1 1,1 0-1,-1 0 1,0-1-1,1 0 1,-1 0 0,1 0-1,-1-1 1,1 0-1,-7-3 1,3 0-17,1-1 1,0 0-1,0 0 1,1-1 0,0 0-1,0 0 1,1-1-1,-8-10 1,-20-33-79</inkml:trace>
  <inkml:trace contextRef="#ctx0" brushRef="#br0" timeOffset="1">252 5 20500,'45'0'2049,"10"4"-1313,4-1-320,5 1 928,6 2-327,-5-2-681,-3-1-496,-8-4-2913,0-4 2769,-8-6-416,-7-1-280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2.111"/>
    </inkml:context>
    <inkml:brush xml:id="br0">
      <inkml:brushProperty name="width" value="0.05" units="cm"/>
      <inkml:brushProperty name="height" value="0.05" units="cm"/>
      <inkml:brushProperty name="color" value="#E71224"/>
    </inkml:brush>
  </inkml:definitions>
  <inkml:trace contextRef="#ctx0" brushRef="#br0">0 83 20996,'4'-2'372,"0"0"-1,0 0 0,0 0 1,0 0-1,0 1 0,0 0 1,1-1-1,-1 2 0,6-2 1,2 0 334,74-14 846,130-9 0,4 1-4066,-252 24-3574,-37 3 4926,11 0 330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2.608"/>
    </inkml:context>
    <inkml:brush xml:id="br0">
      <inkml:brushProperty name="width" value="0.05" units="cm"/>
      <inkml:brushProperty name="height" value="0.05" units="cm"/>
      <inkml:brushProperty name="color" value="#E71224"/>
    </inkml:brush>
  </inkml:definitions>
  <inkml:trace contextRef="#ctx0" brushRef="#br0">2 1 17156,'0'1'136,"-1"1"1,1-1 0,0 1 0,0-1 0,0 1 0,0-1-1,0 1 1,0 0 0,1-1 0,-1 1 0,0-1 0,1 1-1,-1-1 1,1 0 0,0 1 0,-1-1 0,1 1 0,0-1-1,0 0 1,0 0 0,2 3 0,0-3 11,-1 1 0,1-1-1,0 0 1,0 0 0,0 0 0,0 0-1,0-1 1,0 1 0,0-1 0,1 0 0,3 0-1,29-1 953,0-1 0,66-13 1,-71 9-894,0 1 1,1 2-1,0 1 1,44 2 0,-71 1-220,1 0 0,-1 0 0,1 0 0,-1 0 0,0 1 0,0 0 0,0 0 0,0 1 0,0-1 0,7 5 0,-10-5 2,0 0-1,0 0 1,0 0-1,-1 0 0,1 0 1,0 0-1,-1 0 1,1 1-1,-1-1 0,0 0 1,0 1-1,0-1 1,0 1-1,0-1 1,-1 1-1,1 0 0,-1-1 1,1 1-1,-1 0 1,0-1-1,0 1 0,-1 5 1,-1 2-10,-1 0 1,0 0-1,0-1 1,-1 1-1,0-1 1,0 0-1,-1 0 1,-1 0-1,0 0 1,-8 9-1,-11 11 46,-38 34-1,-46 26-79,-6 5-423,101-81 356,1 1 1,0 0 0,1 1 0,0 1 0,-14 24 0,23-33 83,0-1 0,0 1 1,0-1-1,1 1 0,0 0 1,0 0-1,1 0 0,0 0 1,0 0-1,0 10 0,2-14 47,-1 0 0,0 0 0,1 0 0,0 0 0,0-1 0,0 1 0,0 0-1,0 0 1,0-1 0,1 1 0,-1 0 0,1-1 0,0 0 0,-1 1 0,1-1-1,0 0 1,1 0 0,-1 0 0,0 0 0,1 0 0,-1 0 0,1-1-1,-1 1 1,1-1 0,0 0 0,0 0 0,2 1 0,6 1 71,1 0 0,-1-1 0,1 0-1,-1-1 1,15 0 0,60-6 367,-64 3-344,32-2 83,87-4 113,-118 8-689,1 1 0,-1 1 0,46 11 0,-68-13 326,2 1-32,-1 0-1,1 0 1,0-1 0,-1 1-1,1-1 1,0 1 0,-1-1-1,1 0 1,0 0 0,-1 0-1,1 0 1,0-1 0,-1 1-1,1-1 1,0 1 0,-1-1-1,6-2 1,5-8-401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3.406"/>
    </inkml:context>
    <inkml:brush xml:id="br0">
      <inkml:brushProperty name="width" value="0.05" units="cm"/>
      <inkml:brushProperty name="height" value="0.05" units="cm"/>
      <inkml:brushProperty name="color" value="#E71224"/>
    </inkml:brush>
  </inkml:definitions>
  <inkml:trace contextRef="#ctx0" brushRef="#br0">0 15 13395,'5'-14'3048,"-2"18"60,2 24-406,8 145 142,-13-104-3019,-14 118 0,14-187 149,0 0 1,0 0 0,0 0-1,0 0 1,0 0 0,0 0-1,0 0 1,0 0 0,-1-1 0,1 1-1,0 0 1,0 0 0,0 0-1,0 0 1,0 0 0,0 0-1,0 0 1,0 0 0,0 0-1,0 0 1,0 0 0,0 0 0,0 0-1,0 0 1,0 0 0,0 0-1,0 0 1,-1 0 0,1 0-1,0 0 1,0 0 0,0 0-1,0 0 1,0 0 0,0 0-1,0 0 1,0 0 0,0 0 0,0 0-1,0 0 1,0 0 0,0 0-1,0 0 1,0 0 0,0 0-1,-1 1 1,1-1 0,0 0-1,0 0 1,0 0 0,0 0 0,0 0-1,0 0 1,0 0 0,0 0-1,0 0 1,-3-7-491,-1-57-478,2 18 333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3.847"/>
    </inkml:context>
    <inkml:brush xml:id="br0">
      <inkml:brushProperty name="width" value="0.05" units="cm"/>
      <inkml:brushProperty name="height" value="0.05" units="cm"/>
      <inkml:brushProperty name="color" value="#E71224"/>
    </inkml:brush>
  </inkml:definitions>
  <inkml:trace contextRef="#ctx0" brushRef="#br0">0 96 20268,'3'-3'1809,"1"3"-1241,4 2-232,7-1 888,8 1-368,12-2-416,8 0-135,11-5-145,5 0-40,1-7-128,-1-1-120,-9 0-393,-8 0-247,-17 1 560,-7-1-8,-17 5-88,-4 4-144</inkml:trace>
  <inkml:trace contextRef="#ctx0" brushRef="#br0" timeOffset="1">111 311 19340,'37'12'1897,"7"-11"-1129,2-4-312,4-7 864,-1-1-296,-3-5-416,-6 2-207,-8 1-506,-7 3-287,-15 4-904,-17 5-1817,-10 6 2201,-16 2-248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4.266"/>
    </inkml:context>
    <inkml:brush xml:id="br0">
      <inkml:brushProperty name="width" value="0.05" units="cm"/>
      <inkml:brushProperty name="height" value="0.05" units="cm"/>
      <inkml:brushProperty name="color" value="#E71224"/>
    </inkml:brush>
  </inkml:definitions>
  <inkml:trace contextRef="#ctx0" brushRef="#br0">0 59 17956,'6'26'1824,"10"-11"-1040,4-5-287,8-4 1055,4-3-448,9-4-472,2-5-96,6-1-344,-3-2-200,-4-5-848,-7 1 560,-3-6 144,-2-4-128,-10-4-104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4.744"/>
    </inkml:context>
    <inkml:brush xml:id="br0">
      <inkml:brushProperty name="width" value="0.05" units="cm"/>
      <inkml:brushProperty name="height" value="0.05" units="cm"/>
      <inkml:brushProperty name="color" value="#E71224"/>
    </inkml:brush>
  </inkml:definitions>
  <inkml:trace contextRef="#ctx0" brushRef="#br0">10 0 19660,'-7'5'2201,"4"-4"-1505,9 1-336,8-1 1280,15 2-800,10-2-255,12 2-353,5-1-144,9-1-296,-2 0-120,-7-1-393,-6 0-255,-19-2-392,-12-3 936,-29 0-192,-17-3-209</inkml:trace>
  <inkml:trace contextRef="#ctx0" brushRef="#br0" timeOffset="1">96 164 19420,'36'21'2049,"4"-8"-1481,9-13-264,4-3 800,7-10-880,0-2-528,-1-11 400,-3-3-152,-10-1-256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8.338"/>
    </inkml:context>
    <inkml:brush xml:id="br0">
      <inkml:brushProperty name="width" value="0.05" units="cm"/>
      <inkml:brushProperty name="height" value="0.05" units="cm"/>
      <inkml:brushProperty name="color" value="#E71224"/>
    </inkml:brush>
  </inkml:definitions>
  <inkml:trace contextRef="#ctx0" brushRef="#br0">4 118 19900,'0'0'54,"-1"0"0,1 0 0,0 0 0,0 0 0,0-1 0,-1 1 0,1 0 0,0 0 0,0 0 0,0 0 0,0 0 0,-1-1 0,1 1 0,0 0 0,0 0 0,0 0 0,0-1 0,0 1 0,0 0 0,0 0 0,0 0 0,-1-1 0,1 1 0,0 0 0,0 0 0,0 0 0,0-1 0,0 1 0,0 0 0,0 0 0,0-1 0,0 1 0,0 0 0,0 0 0,1 0 0,-1-1 0,0 1 0,0 0 0,0 0 1,0 0-1,0-1 0,0 1 0,1 0 0,11-8 904,25-4-279,-32 11-293,97-25 1306,117-15 1,-131 30-2410,151 2 0,-223 10-180,-14-1 193,-4 0-32,-24-1-470,-5 0 407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2.858"/>
    </inkml:context>
    <inkml:brush xml:id="br0">
      <inkml:brushProperty name="width" value="0.05" units="cm"/>
      <inkml:brushProperty name="height" value="0.05" units="cm"/>
    </inkml:brush>
  </inkml:definitions>
  <inkml:trace contextRef="#ctx0" brushRef="#br0">113 1 16323,'-8'6'357,"0"0"-1,1 0 1,0 1-1,0 0 0,0 1 1,1 0-1,-10 16 1,7-9 1,1 1 0,0 0 0,-8 25 0,15-38-327,0 0 1,0 1-1,0-1 1,1 1-1,-1-1 0,1 1 1,0-1-1,0 1 1,0 0-1,1-1 0,-1 1 1,1-1-1,-1 1 1,1-1-1,1 0 0,1 7 1,-1-9-23,-1 1 0,0 0 1,1-1-1,-1 1 0,1-1 0,-1 1 0,1-1 1,0 0-1,0 0 0,0 0 0,-1 0 1,1 0-1,0 0 0,0 0 0,0-1 1,0 1-1,1-1 0,-1 1 0,0-1 1,0 0-1,0 0 0,0 0 0,0 0 0,0 0 1,0 0-1,1-1 0,-1 1 0,0-1 1,3-1-1,1 0 95,-1 0 0,1 0 0,0-1 0,-1 0 0,1 0 0,-1-1 0,0 1 0,0-1 0,0 0 0,-1-1 0,1 1 0,-1-1 0,4-6 0,-5 8 18,0-1 0,-1 0 0,1 0-1,-1 0 1,0 0 0,-1-1 0,1 1-1,-1 0 1,1-1 0,-1 1 0,-1-1 0,1 1-1,-1-1 1,1 1 0,-1-1 0,0 0-1,-1 1 1,-1-8 0,1 9-91,0 1 0,0 0 0,-1 0 0,1-1 0,-1 1-1,1 0 1,-1 1 0,0-1 0,0 0 0,0 0 0,0 1 0,0-1 0,0 1 0,0 0 0,-1-1-1,1 1 1,0 0 0,-5-1 0,6 2-96,-1-1-1,1 0 1,-1 1 0,0 0-1,1-1 1,-1 1-1,0 0 1,1 0 0,-1 0-1,0 0 1,1 0-1,-1 0 1,0 0 0,1 1-1,-1-1 1,0 0-1,1 1 1,-1 0 0,1-1-1,-1 1 1,1 0-1,-1 0 1,1 0 0,0 0-1,-1 0 1,1 0-1,0 0 1,0 0-1,-2 2 1,3-3-28,-1 1 1,1 0-1,0-1 1,-1 1-1,1 0 0,0 0 1,0-1-1,-1 1 1,1 0-1,0 0 0,0-1 1,0 1-1,0 0 0,0 0 1,0-1-1,0 1 1,0 0-1,0 0 0,0-1 1,1 1-1,-1 0 0,0 0 1,0-1-1,1 1 1,-1 0-1,0-1 0,1 1 1,-1 0-1,1-1 0,-1 1 1,1 0-1,-1-1 1,1 1-1,0 0 0,2 0-74,-1 1 0,1 0 0,-1-1 0,1 1 0,0-1 0,0 0 0,5 2 0,19 2-840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8.723"/>
    </inkml:context>
    <inkml:brush xml:id="br0">
      <inkml:brushProperty name="width" value="0.05" units="cm"/>
      <inkml:brushProperty name="height" value="0.05" units="cm"/>
      <inkml:brushProperty name="color" value="#E71224"/>
    </inkml:brush>
  </inkml:definitions>
  <inkml:trace contextRef="#ctx0" brushRef="#br0">58 1 17244,'-1'0'89,"0"0"0,0 0 0,0 1 0,0-1 1,0 1-1,0-1 0,0 1 0,0-1 0,1 1 0,-1 0 1,0-1-1,0 1 0,0 0 0,1 0 0,-1-1 1,1 1-1,-2 1 0,2-1-47,0-1 1,1 0-1,-1 1 1,0-1-1,0 1 1,0-1-1,1 0 1,-1 1-1,0-1 1,0 0-1,1 1 1,-1-1-1,0 0 1,1 1-1,-1-1 1,0 0-1,1 0 0,-1 1 1,0-1-1,1 0 1,-1 0-1,1 0 1,-1 0-1,0 1 1,1-1-1,-1 0 1,1 0-1,44 6 1511,23-2-120,-27-3-785,0 2 1,75 15-1,-113-17-638,1-1 0,-1 1 0,1 1-1,-1-1 1,1 0 0,-1 1 0,0-1-1,0 1 1,0 0 0,0 0 0,0 0 0,0 1-1,-1-1 1,1 1 0,-1 0 0,1-1-1,-1 1 1,3 6 0,-3-5-11,-1 0 1,0 0-1,-1 0 1,1 1-1,-1-1 1,0 0 0,0 0-1,0 0 1,0 0-1,-1 0 1,1 1-1,-1-1 1,0 0-1,-1 0 1,1 0-1,-3 5 1,-7 12-1,0 0-1,-1 0 1,0-1 0,-2 0 0,-21 23 0,-91 85 185,114-117-156,-158 139 460,169-149-483,0-1-1,0 1 1,0 0-1,0-1 1,1 1 0,-1 0-1,0 0 1,1 0-1,-1-1 1,1 1-1,-1 0 1,0 0-1,1 0 1,0 0 0,-1 0-1,1 0 1,0 0-1,-1 0 1,1 0-1,0 0 1,0 0 0,0 0-1,0 2 1,1-2-3,0 0 0,0 0-1,0 0 1,0-1 0,0 1 0,0 0 0,0 0 0,1-1 0,-1 1 0,0 0 0,1-1 0,-1 1 0,0-1 0,1 0 0,-1 1 0,0-1-1,1 0 1,-1 0 0,2 0 0,44 3 18,0-1-1,69-8 1,-40 2 19,-16 0-32,-23 1-141,0 2 0,0 1-1,46 6 1,-63-2-548,-19-4 619,-1 1 1,1-1-1,-1 0 1,1 0-1,0 0 1,-1 0 0,1 0-1,0 1 1,-1-1-1,1 0 1,-1 1-1,1-1 1,-1 0-1,1 1 1,-1-1-1,1 0 1,-1 1 0,1-1-1,-1 1 1,1-1-1,0 2 1,-4 0-373,-3-1-81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9.300"/>
    </inkml:context>
    <inkml:brush xml:id="br0">
      <inkml:brushProperty name="width" value="0.05" units="cm"/>
      <inkml:brushProperty name="height" value="0.05" units="cm"/>
      <inkml:brushProperty name="color" value="#E71224"/>
    </inkml:brush>
  </inkml:definitions>
  <inkml:trace contextRef="#ctx0" brushRef="#br0">62 1 17204,'0'4'2738,"-6"32"-292,-20 67 0,-1 3-2232,26-105-247,1-1 1,0 1-1,0-1 1,0 1-1,-1-1 1,1 1-1,0-1 1,0 1-1,0-1 0,0 1 1,0-1-1,0 1 1,0-1-1,0 1 1,0-1-1,0 1 1,0-1-1,0 1 1,1-1-1,-1 1 0,0-1 1,0 1-1,1-1 1,-1 1-1,0-1 1,0 1-1,1-1 1,-1 1-1,0-1 0,1 0 1,-1 1-1,1 0 1,0-2-7,0 1 0,0 0 1,0 0-1,0 0 0,0-1 1,0 1-1,0 0 0,0-1 0,0 1 1,0-1-1,0 1 0,0-1 1,0 1-1,1-2 0,29-27-224,-9 4-101,4-4-21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49.975"/>
    </inkml:context>
    <inkml:brush xml:id="br0">
      <inkml:brushProperty name="width" value="0.05" units="cm"/>
      <inkml:brushProperty name="height" value="0.05" units="cm"/>
      <inkml:brushProperty name="color" value="#E71224"/>
    </inkml:brush>
  </inkml:definitions>
  <inkml:trace contextRef="#ctx0" brushRef="#br0">90 1 17220,'-2'17'682,"-1"0"1,-1 0-1,-1-1 1,-9 24-1,-5 15 292,7-16-548,3 1 1,1 0 0,2 0-1,2 0 1,0 63-1,5-101-364,-1 1 0,0-1-1,1 1 1,-1-1 0,1 0 0,0 1-1,0-1 1,0 0 0,1 3 0,-2-4-42,0-1 0,1 0 0,-1 0 0,0 0 0,0 1 0,0-1 1,1 0-1,-1 0 0,0 0 0,0 1 0,0-1 0,1 0 1,-1 0-1,0 0 0,0 0 0,1 0 0,-1 0 0,0 1 0,0-1 1,1 0-1,-1 0 0,0 0 0,0 0 0,1 0 0,-1 0 0,0 0 1,1 0-1,-1 0 0,1 0 0,7-12 585,-5 6-408,0 1 0,-1-1 1,0 0-1,0-1 0,-1 1 0,0 0 0,0 0 0,0-1 0,-1-8 0,0 15-193,0 0 1,0 0-1,-1 0 0,1 0 0,0 0 0,-1 0 0,1 0 0,0 0 0,-1 0 1,1 0-1,0 0 0,0 0 0,-1 0 0,1 1 0,0-1 0,-1 0 1,1 0-1,0 0 0,0 0 0,-1 1 0,1-1 0,0 0 0,0 0 0,0 0 1,-1 1-1,1-1 0,0 0 0,0 0 0,0 1 0,0-1 0,-1 0 0,1 0 1,0 1-1,0-1 0,0 0 0,0 1 0,0-1 0,0 1 0,-4 3-35,5-46-396,-14-4-5510,13 39 4964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0.422"/>
    </inkml:context>
    <inkml:brush xml:id="br0">
      <inkml:brushProperty name="width" value="0.05" units="cm"/>
      <inkml:brushProperty name="height" value="0.05" units="cm"/>
      <inkml:brushProperty name="color" value="#E71224"/>
    </inkml:brush>
  </inkml:definitions>
  <inkml:trace contextRef="#ctx0" brushRef="#br0">177 63 15707,'10'-63'5887,"-25"96"-2173,-1 8-3044,-126 393 1495,138-419-2098,2-10-28,0 1 1,1-1 0,-1 1-1,1 0 1,0-1 0,1 1-1,0 0 1,0-1 0,0 1-1,2 10 1,-2-16-36,0 1 0,0-1 1,0 0-1,0 0 0,1 0 0,-1 1 0,0-1 0,0 0 1,0 0-1,1 0 0,-1 1 0,0-1 0,0 0 0,0 0 0,1 0 1,-1 0-1,0 0 0,0 0 0,1 0 0,-1 1 0,0-1 1,0 0-1,1 0 0,-1 0 0,0 0 0,0 0 0,1 0 0,-1 0 1,0 0-1,1 0 0,-1 0 0,0-1 0,0 1 0,1 0 1,-1 0-1,0 0 0,0 0 0,1 0 0,-1 0 0,0 0 1,0-1-1,0 1 0,1 0 0,-1 0 0,0 0 0,0-1 0,0 1 1,0 0-1,1 0 0,-1 0 0,0-1 0,10-12 25,10-28-1175,-2-1-1,-1 0 1,-2-2-1,11-55 0,-15 47 98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0.901"/>
    </inkml:context>
    <inkml:brush xml:id="br0">
      <inkml:brushProperty name="width" value="0.05" units="cm"/>
      <inkml:brushProperty name="height" value="0.05" units="cm"/>
      <inkml:brushProperty name="color" value="#E71224"/>
    </inkml:brush>
  </inkml:definitions>
  <inkml:trace contextRef="#ctx0" brushRef="#br0">28 60 18564,'2'2'403,"1"-1"1,0 0-1,0 0 0,-1 0 0,1 0 1,0 0-1,0 0 0,0-1 0,0 1 1,1-1-1,3 0 0,37-5 1493,-32 3-1251,328-55 3203,-283 53-4429,-44 3-1096,-11 1 8,-17 0-1552,2 2 2389,0 0-1,-13 4 0,7-2 249,-24 5-646</inkml:trace>
  <inkml:trace contextRef="#ctx0" brushRef="#br0" timeOffset="1">60 196 13491,'-10'9'761,"4"-5"-335,1 0-1,-1 1 1,1 0 0,0 0 0,0 1 0,1-1 0,-8 13-1,12-17-330,-1-1-1,1 1 0,0-1 0,0 1 1,0 0-1,0-1 0,0 1 0,0 0 1,0-1-1,0 1 0,0 0 1,0-1-1,0 1 0,0-1 0,1 1 1,-1 0-1,0-1 0,0 1 0,1-1 1,-1 1-1,0-1 0,1 1 0,-1-1 1,1 1-1,-1-1 0,1 1 0,-1-1 1,1 1-1,-1-1 0,1 0 0,-1 1 1,1-1-1,-1 0 0,1 1 0,-1-1 1,1 0-1,0 0 0,-1 0 0,2 1 1,26 4 1406,-27-5-1409,48 1 1350,1-1 0,66-10 0,-67 5-1457,1 1 0,58 4 0,-81 6-1379,-22-1-11,-15 3 254,-10 1 424,-7 1-174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1.312"/>
    </inkml:context>
    <inkml:brush xml:id="br0">
      <inkml:brushProperty name="width" value="0.05" units="cm"/>
      <inkml:brushProperty name="height" value="0.05" units="cm"/>
      <inkml:brushProperty name="color" value="#E71224"/>
    </inkml:brush>
  </inkml:definitions>
  <inkml:trace contextRef="#ctx0" brushRef="#br0">0 96 18268,'9'20'2160,"25"-13"-1055,8-7-409,11-8 1376,6-4-583,4-3-593,3-1-272,-9-3-656,-1 2-480,-16 4 440,-14 0-168,-18 3-128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4.422"/>
    </inkml:context>
    <inkml:brush xml:id="br0">
      <inkml:brushProperty name="width" value="0.05" units="cm"/>
      <inkml:brushProperty name="height" value="0.05" units="cm"/>
      <inkml:brushProperty name="color" value="#004F8B"/>
    </inkml:brush>
  </inkml:definitions>
  <inkml:trace contextRef="#ctx0" brushRef="#br0">53 19 19540,'-17'-3'1332,"13"2"-1083,1 0 0,-1 0 0,0 0 0,0 1 0,1 0 0,-1 0 0,-5 0 0,17 4 2337,9-1-2090,26-2 232,78-7 0,-43 1-531,-18 1-84,-19 1-181,1 2 0,53 4-1,-49 7-449,-43-9 370,0 0-1,0 0 1,-1 0-1,1 1 1,0-1-1,0 1 1,-1-1-1,1 1 1,-1 0-1,0 0 1,1 0-1,1 3 1,-4-4 100,1-1 0,-1 0 0,0 1 0,1-1 0,-1 1 0,0-1 1,0 1-1,0-1 0,1 1 0,-1-1 0,0 1 0,0-1 0,0 1 1,0-1-1,0 1 0,0-1 0,0 1 0,0-1 0,0 1 0,0-1 0,0 1 1,-1-1-1,1 1 0,0-1 0,0 1 0,0-1 0,-1 1 0,1-1 1,0 0-1,0 1 0,-1-1 0,1 1 0,0-1 0,-1 0 0,1 1 0,0-1 1,-1 0-1,1 1 0,-1-1 0,0 1 0,-22 6-813,-5-5-49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4.855"/>
    </inkml:context>
    <inkml:brush xml:id="br0">
      <inkml:brushProperty name="width" value="0.05" units="cm"/>
      <inkml:brushProperty name="height" value="0.05" units="cm"/>
      <inkml:brushProperty name="color" value="#004F8B"/>
    </inkml:brush>
  </inkml:definitions>
  <inkml:trace contextRef="#ctx0" brushRef="#br0">121 1 14987,'-1'2'134,"-1"2"201,1 0 0,-1-1-1,1 1 1,0 0 0,1 0-1,-1 0 1,0 0 0,1-1 0,0 6-1,0-9-225,1 1 0,-1 0 0,0 0-1,0 0 1,1-1 0,-1 1-1,1 0 1,-1 0 0,1-1-1,-1 1 1,1 0 0,-1-1 0,1 1-1,0 0 1,-1-1 0,1 1-1,1 0 1,0 0 92,1 0 0,-1 0 0,1 0 1,-1 0-1,1-1 0,0 1 0,-1-1 0,4 1 0,62 0 1545,-51-1-1558,-1-1 1,1 2 0,0 0-1,0 1 1,-1 1-1,0 1 1,32 10-1,-46-13-182,1 0-1,0 1 1,0-1-1,-1 1 1,1-1-1,-1 1 0,1 0 1,-1 0-1,0 0 1,0 1-1,0-1 0,0 0 1,0 1-1,0 0 1,-1-1-1,1 1 1,-1 0-1,1-1 0,-1 1 1,0 0-1,-1 0 1,1 0-1,0 0 0,-1 0 1,1 0-1,-1 0 1,0 1-1,0-1 1,-1 0-1,1 0 0,0 0 1,-1 0-1,0 0 1,-1 4-1,-2 4-4,0-1 0,-1 1 0,-1-1 0,0 1 0,0-1 0,-1-1 0,-14 17 0,-138 123 53,104-101-26,-61 67-1,111-110-29,1 0-1,0 1 1,0-1-1,1 1 1,-4 8-1,6-13 2,1 0 0,-1 0 1,1-1-1,0 1 0,-1 0 0,1 0 0,0 0 0,0 0 0,-1 0 0,1 0 0,0 0 0,0 0 0,0 0 1,0 0-1,0 0 0,1 0 0,-1 0 0,0 0 0,0 0 0,1 0 0,-1 0 0,0 0 0,1 0 1,-1-1-1,1 1 0,-1 0 0,1 0 0,0 0 0,-1-1 0,1 1 0,0 0 0,0-1 0,-1 1 1,1 0-1,0-1 0,0 1 0,0-1 0,0 0 0,-1 1 0,1-1 0,0 1 0,0-1 0,1 0 0,17 4-6,1-1 0,-1-1-1,1 0 1,20-2-1,9 1 15,129 15 107,-148-11-304,0 2 0,0 1 0,54 22 0,-34-13-3088,-43-16 2720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6.092"/>
    </inkml:context>
    <inkml:brush xml:id="br0">
      <inkml:brushProperty name="width" value="0.05" units="cm"/>
      <inkml:brushProperty name="height" value="0.05" units="cm"/>
      <inkml:brushProperty name="color" value="#004F8B"/>
    </inkml:brush>
  </inkml:definitions>
  <inkml:trace contextRef="#ctx0" brushRef="#br0">0 415 5329,'11'-40'6531,"-1"0"-4995,4-6 1269,3-1 0,23-45 0,-31 80-1286,-6 21-476,-7 27-460,-13 52-443,-11 82-1326,29-160 714,1-8-389,10-16-601,101-191-3709,-41 69 4390,-16 38 1900,-56 98-1097,0 0 0,0 1 0,0-1 0,0 0 0,0 0-1,0 0 1,0 1 0,0-1 0,0 0 0,0 0 0,0 0 0,0 0-1,0 1 1,0-1 0,0 0 0,0 0 0,0 0 0,0 0 0,0 1 0,1-1-1,-1 0 1,0 0 0,0 0 0,0 0 0,0 0 0,0 0 0,1 1 0,-1-1-1,0 0 1,0 0 0,0 0 0,0 0 0,1 0 0,-1 0 0,0 0-1,0 0 1,0 0 0,0 0 0,1 0 0,-1 0 0,0 0 0,0 0 0,0 0-1,1 0 1,-1 0 0,0 0 0,0 0 0,0 0 0,0 0 0,1 0 0,-1 0-1,0 0 1,0-1 0,0 1 0,0 0 0,1 0 0,-1 0 0,0 0 0,0 0-1,0 0 1,0-1 0,0 1 0,0 0 0,1 0 0,-2 12 231,0-1 1,-1 1 0,0 0-1,0 0 1,-1-1 0,-6 15 0,-4 18 198,-48 228-824,61-272 356,0 1 1,0-1 1,0 1-1,0-1 1,0 0-1,0 1 1,0-1-1,0 1 1,0-1-1,0 0 1,0 1-1,0-1 1,0 1-1,-1-1 0,1 0 1,0 1-1,0-1 1,0 0-1,-1 1 1,1-1-1,0 0 1,0 1-1,-1-1 1,1 0-1,0 1 1,-1-1-1,1 0 1,0 0-1,-1 0 1,1 1-1,0-1 1,-1 0-1,1 0 1,-1 0-1,1 0 1,-1 0-1,-3-5-378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6.509"/>
    </inkml:context>
    <inkml:brush xml:id="br0">
      <inkml:brushProperty name="width" value="0.05" units="cm"/>
      <inkml:brushProperty name="height" value="0.05" units="cm"/>
      <inkml:brushProperty name="color" value="#004F8B"/>
    </inkml:brush>
  </inkml:definitions>
  <inkml:trace contextRef="#ctx0" brushRef="#br0">9 22 16500,'-9'-14'1864,"11"12"-1096,4 2-336,6 7 1241,6 1-585,6-1-504,5 0-216,6-3-560,7-1-328,-2-9 448,0-6-88,-7-11-96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47.049"/>
    </inkml:context>
    <inkml:brush xml:id="br0">
      <inkml:brushProperty name="width" value="0.05" units="cm"/>
      <inkml:brushProperty name="height" value="0.05" units="cm"/>
    </inkml:brush>
  </inkml:definitions>
  <inkml:trace contextRef="#ctx0" brushRef="#br0">231 15 16780,'-1'-2'106,"-1"1"0,1 0 0,-1 0 0,1-1 0,-1 1 0,1 0 0,-1 0 0,0 1 1,1-1-1,-1 0 0,0 0 0,0 1 0,1-1 0,-1 1 0,0 0 0,-3-1 0,0 1 22,1 0-1,-1 1 0,1-1 1,-1 1-1,1 0 0,-9 2 1,1 2-13,1 0-1,-1 1 1,1 0 0,-12 9-1,8-5-121,-23 22 0,35-29-14,-1 1-1,1-1 1,0 1-1,0 0 1,0-1-1,1 1 1,-1 0-1,1 1 1,0-1-1,0 0 1,1 1-1,-2 5 1,3-9 13,0 0 0,0 0 0,0 0 0,0 0 0,0 0 0,0-1 1,0 1-1,1 0 0,-1 0 0,0 0 0,1 0 0,-1 0 0,1 0 0,-1-1 0,1 1 1,-1 0-1,1 0 0,-1-1 0,1 1 0,0 0 0,0-1 0,-1 1 0,1-1 0,0 1 0,0-1 1,-1 1-1,1-1 0,0 1 0,0-1 0,0 0 0,0 1 0,0-1 0,1 0 0,36 6-132,-34-6 122,46 1-118,-36-2 122,0 1 0,0 1 0,-1 0 0,1 1 0,26 7 0,-38-9 25,-1 0-1,0 1 1,0-1-1,0 1 1,0-1 0,0 1-1,0-1 1,0 1-1,0 0 1,0-1 0,0 1-1,0 0 1,0 0-1,0 0 1,-1 0 0,1 0-1,0 0 1,0 0-1,-1 0 1,1 0 0,-1 0-1,1 0 1,-1 0-1,0 0 1,1 0 0,-1 0-1,0 1 1,0-1-1,0 0 1,0 0 0,0 0-1,0 1 1,0-1-1,0 0 1,0 0 0,0 0-1,-1 1 1,1-1-1,0 0 1,-1 0 0,1 0-1,-1 0 1,-1 2-1,-2 4 82,0 0-1,-1-1 1,0 1-1,-11 10 1,15-16-84,-12 12 107,-1-1 0,0-1 0,0 0 0,-1-1 0,0 0 0,-1-1 0,0-1 0,-30 11 0,45-19-144,0 1-1,-1-1 1,1 1-1,-1-1 1,1 1 0,-1-1-1,0 0 1,1 0-1,-1 1 1,1-1-1,-1 0 1,1-1-1,-1 1 1,1 0 0,-1 0-1,1-1 1,-1 1-1,1-1 1,-1 1-1,1-1 1,-1 0-1,1 1 1,-2-2 0,2 0 11,0 1 0,1-1 0,-1 1 0,1-1 1,-1 1-1,1-1 0,-1 1 0,1-1 0,0 1 1,0-1-1,0 0 0,0 1 0,0-1 1,0 1-1,0-1 0,1 0 0,-1 1 0,1-1 1,-1 1-1,1-1 0,-1 1 0,1-1 0,1 0 1,14-28-249</inkml:trace>
  <inkml:trace contextRef="#ctx0" brushRef="#br0" timeOffset="1">518 95 17964,'-19'14'1696,"7"8"-1184,-5-1-224,3 5 689,7 3-489,4-2-512,1 0-280,11-5-657,2-3-223,2-12 792,2-6-280,3-9-136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3.305"/>
    </inkml:context>
    <inkml:brush xml:id="br0">
      <inkml:brushProperty name="width" value="0.05" units="cm"/>
      <inkml:brushProperty name="height" value="0.05" units="cm"/>
    </inkml:brush>
  </inkml:definitions>
  <inkml:trace contextRef="#ctx0" brushRef="#br0">195 1 16011,'-13'4'392,"-1"0"-1,2 1 1,-1 1-1,1 0 1,0 1-1,0 0 0,0 1 1,1 0-1,0 1 1,1 0-1,0 1 0,1 0 1,-17 22-1,24-28-350,-1-1 0,1 1 0,1 0-1,-1-1 1,0 1 0,1 0 0,0 0 0,0 0 0,0 0-1,0 0 1,0 5 0,1-7-38,0 0-1,0 0 1,1-1-1,-1 1 1,0 0-1,1 0 1,-1-1-1,1 1 1,0 0 0,0-1-1,-1 1 1,1-1-1,0 1 1,0-1-1,0 1 1,1-1 0,-1 0-1,0 1 1,0-1-1,1 0 1,-1 0-1,1 0 1,-1 0-1,1 0 1,-1 0 0,1 0-1,2 0 1,2 1-5,1 0 0,-1-1 0,1 0 0,-1 0 0,1 0 0,0-1 0,-1 0 1,1 0-1,0-1 0,0 0 0,-1 0 0,1 0 0,-1-1 0,12-4 0,-11 3 59,0 0-1,0-1 0,0 1 1,0-1-1,-1-1 0,0 1 1,0-1-1,0 0 0,-1 0 1,0-1-1,1 0 1,7-12-1,-12 16-22,0 0-1,1 0 1,-1 0 0,0 0 0,0 0 0,-1 0-1,1-1 1,0 1 0,-1 0 0,1 0-1,-1-1 1,0 1 0,0 0 0,0-1 0,0 1-1,0 0 1,0-1 0,-1 1 0,1 0-1,-1-1 1,0 1 0,1 0 0,-3-3 0,2 3-18,0 1 0,-1-1 1,0 0-1,1 1 1,-1 0-1,0-1 1,0 1-1,0 0 0,0 0 1,0 0-1,0 0 1,0 0-1,0 0 1,0 1-1,0-1 1,0 1-1,-1 0 0,1-1 1,0 1-1,0 0 1,0 0-1,-1 0 1,1 1-1,-3-1 0,0 1-51,-1 0-1,1 0 0,-1 1 0,1 0 0,0 0 0,0 0 0,0 0 1,0 1-1,0-1 0,0 1 0,1 1 0,-1-1 0,1 1 0,0-1 0,0 1 1,0 1-1,1-1 0,-4 6 0,6-9 0,1-1 1,0 1-1,-1-1 1,1 1-1,0 0 0,0-1 1,-1 1-1,1 0 0,0-1 1,0 1-1,0 0 1,0-1-1,0 1 0,0 0 1,0-1-1,0 1 1,0 0-1,1-1 0,-1 1 1,0 0-1,0-1 1,0 1-1,1-1 0,-1 1 1,0 0-1,1-1 0,-1 1 1,1-1-1,-1 1 1,1-1-1,-1 1 0,1-1 1,-1 1-1,1-1 1,-1 0-1,1 1 0,-1-1 1,1 0-1,0 1 0,-1-1 1,1 0-1,-1 0 1,2 1-1,2 0-94,-1-1 1,1 1-1,0 0 0,0-1 1,-1 0-1,1 0 0,4 0 0,25-5-332,4-2-92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7.122"/>
    </inkml:context>
    <inkml:brush xml:id="br0">
      <inkml:brushProperty name="width" value="0.05" units="cm"/>
      <inkml:brushProperty name="height" value="0.05" units="cm"/>
      <inkml:brushProperty name="color" value="#004F8B"/>
    </inkml:brush>
  </inkml:definitions>
  <inkml:trace contextRef="#ctx0" brushRef="#br0">16 58 14715,'-4'-4'1014,"-7"-8"432,11 12-1393,0 0 0,0 0 0,0 0 0,1 0 0,-1 1 0,0-1 0,0 0 1,0 0-1,0 0 0,0 0 0,1 0 0,-1 0 0,0 0 0,0 0 0,0 0 0,0 0 0,1 0 0,-1 0 0,0 0 0,0 0 0,0 0 0,0 0 1,0 0-1,1 0 0,-1 0 0,0 0 0,0 0 0,0 0 0,0 0 0,0-1 0,1 1 0,-1 0 0,0 0 0,0 0 0,0 0 0,0 0 0,0 0 1,0 0-1,0-1 0,1 1 0,-1 0 0,0 0 0,0 0 0,0 0 0,0 0 0,0-1 0,0 1 0,0 0 0,0 0 0,0 0 0,0 0 0,0 0 1,0-1-1,0 1 0,0 0 0,0 0 0,0 0 0,0 0 0,0-1 0,0 1 0,0 0 0,0 0 0,0 0 0,0-1 0,60 11 2278,103 1 0,-106-11-2301,1-3 0,-1-2 0,106-24-1,-152 27-223,-9 2 100,-1 0-1,1 0 1,0-1-1,0 1 1,-1 0-1,1-1 1,0 0-1,-1 1 0,1-1 1,0 0-1,-1 0 1,1 0-1,-1 0 1,3-2-1,-4 3 61,0 0-1,0 0 0,-1-1 1,1 1-1,0 0 1,0 0-1,0 0 1,0-1-1,0 1 1,0 0-1,0 0 1,0 0-1,0-1 1,0 1-1,-1 0 1,1 0-1,0 0 0,0 0 1,0 0-1,0-1 1,0 1-1,-1 0 1,1 0-1,0 0 1,0 0-1,0 0 1,-1 0-1,1 0 1,0 0-1,0-1 1,0 1-1,-1 0 0,1 0 1,0 0-1,0 0 1,0 0-1,-1 0 1,1 0-1,0 0 1,0 0-1,0 0 1,-1 1-1,1-1 1,-14-2-195,-15 1-387,-12 1-137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7.623"/>
    </inkml:context>
    <inkml:brush xml:id="br0">
      <inkml:brushProperty name="width" value="0.05" units="cm"/>
      <inkml:brushProperty name="height" value="0.05" units="cm"/>
      <inkml:brushProperty name="color" value="#004F8B"/>
    </inkml:brush>
  </inkml:definitions>
  <inkml:trace contextRef="#ctx0" brushRef="#br0">48 0 14075,'0'2'144,"0"0"0,-1 1 0,1-1-1,0 0 1,0 0 0,0 0 0,0 0 0,0 0 0,0 0-1,1 0 1,-1 0 0,1 0 0,-1 0 0,1 0-1,0 0 1,0-1 0,0 1 0,0 0 0,0 0 0,0-1-1,1 1 1,-1-1 0,0 1 0,1-1 0,-1 1 0,1-1-1,0 0 1,-1 0 0,1 1 0,0-1 0,3 1 0,6 2 446,1 1 1,-1-2-1,1 0 0,17 3 1,-10-3-170,-7-1-130,7 2 14,0 0 0,0 1 0,-1 0-1,30 15 1,-45-19-301,1 1 1,-1 0-1,0-1 1,0 1-1,0 1 0,0-1 1,-1 0-1,1 1 1,-1-1-1,1 1 1,-1 0-1,0 0 0,0 0 1,0 0-1,0 0 1,-1 0-1,1 0 1,-1 1-1,0-1 0,0 0 1,0 1-1,0-1 1,0 1-1,-1 0 0,0-1 1,0 1-1,0-1 1,0 1-1,0 0 1,-1-1-1,0 1 0,-1 3 1,-1 4-16,-1-1 0,-1 1 0,0-1 0,0 0 0,-1-1 0,0 1 1,-8 8-1,-57 60-55,50-57 53,-156 152-80,173-168 88,0-2 1,1 0-1,0 0 1,0 1 0,0-1 0,0 1-1,1-1 1,0 1 0,0 0 0,0 0-1,-2 4 1,4-7 4,0-1-1,0 1 1,0-1 0,-1 1-1,1-1 1,0 1 0,0-1-1,0 1 1,0-1 0,0 1-1,0-1 1,1 1 0,-1-1-1,0 1 1,0-1 0,0 1-1,0-1 1,1 1 0,-1-1-1,0 0 1,0 1 0,1-1-1,-1 1 1,0-1 0,1 0-1,-1 1 1,0-1-1,1 0 1,-1 1 0,0-1-1,1 0 1,-1 1 0,1-1-1,-1 0 1,1 0 0,-1 0-1,1 0 1,-1 1 0,1-1-1,-1 0 1,1 0 0,-1 0-1,1 0 1,0 0 0,29-2 21,-26 1-15,111-19 137,58-8 251,-149 26-675,-1 1-1,1 1 0,-1 1 0,1 1 0,30 6 0,1 12-1693,-51-19 1283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8.072"/>
    </inkml:context>
    <inkml:brush xml:id="br0">
      <inkml:brushProperty name="width" value="0.05" units="cm"/>
      <inkml:brushProperty name="height" value="0.05" units="cm"/>
      <inkml:brushProperty name="color" value="#004F8B"/>
    </inkml:brush>
  </inkml:definitions>
  <inkml:trace contextRef="#ctx0" brushRef="#br0">31 1 20260,'10'3'1569,"-12"21"-1265,-6 6-168,-1 10 648,-1 5-384,4 8-408,2 0-48,3-6-104,1-4-72,1-10-176,6-6-200,5-17-248,3-10-153,4-22 689,0-9-184,4-10-88</inkml:trace>
  <inkml:trace contextRef="#ctx0" brushRef="#br0" timeOffset="1">251 15 16812,'3'0'1496,"-7"18"-1016,-6 6-200,1 12 632,-2 7-240,1 8-296,0 1-87,4-2-169,3-1-120,3-9-280,3-4-193,1-15-343,2-5-64,-3-17 608,1-11-208,-4-11-152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8.557"/>
    </inkml:context>
    <inkml:brush xml:id="br0">
      <inkml:brushProperty name="width" value="0.05" units="cm"/>
      <inkml:brushProperty name="height" value="0.05" units="cm"/>
      <inkml:brushProperty name="color" value="#004F8B"/>
    </inkml:brush>
  </inkml:definitions>
  <inkml:trace contextRef="#ctx0" brushRef="#br0">12 420 18900,'-11'-3'1760,"12"6"-1247,8 4-233,9 2 896,7-1-296,8-2-608,1 0-320,6-6-656,-1-2-296,1-8 808,-3-3-176,-2-5-153</inkml:trace>
  <inkml:trace contextRef="#ctx0" brushRef="#br0" timeOffset="1">504 0 20260,'11'16'1913,"6"-3"-1473,6-6-224,4-1 1184,6-1-1104,5 2-336,0-4-528,-2-3-248,-3-1-1545,-6 1 1945,-15-2-352,-11 1-264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8.950"/>
    </inkml:context>
    <inkml:brush xml:id="br0">
      <inkml:brushProperty name="width" value="0.05" units="cm"/>
      <inkml:brushProperty name="height" value="0.05" units="cm"/>
      <inkml:brushProperty name="color" value="#004F8B"/>
    </inkml:brush>
  </inkml:definitions>
  <inkml:trace contextRef="#ctx0" brushRef="#br0">1 1 16636,'15'13'2096,"11"-3"-1160,1-2-432,6-1 1937,2-2-1409,5-4-896,-1-1-360,-4-3 240,3 0-144,-7 2-168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09.983"/>
    </inkml:context>
    <inkml:brush xml:id="br0">
      <inkml:brushProperty name="width" value="0.05" units="cm"/>
      <inkml:brushProperty name="height" value="0.05" units="cm"/>
      <inkml:brushProperty name="color" value="#004F8B"/>
    </inkml:brush>
  </inkml:definitions>
  <inkml:trace contextRef="#ctx0" brushRef="#br0">28 14 18044,'-16'-5'1656,"6"2"-1080,9 4-200,9 2 729,5 0-105,10-2-232,6 1-104,10-2-280,2-2-16,7 0-240,-1-1-192,-4-2-656,-6 1-448,-17 4 928,-8 2-232,-18 5-160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10.430"/>
    </inkml:context>
    <inkml:brush xml:id="br0">
      <inkml:brushProperty name="width" value="0.05" units="cm"/>
      <inkml:brushProperty name="height" value="0.05" units="cm"/>
      <inkml:brushProperty name="color" value="#004F8B"/>
    </inkml:brush>
  </inkml:definitions>
  <inkml:trace contextRef="#ctx0" brushRef="#br0">0 0 17692,'15'9'2200,"5"0"-1408,10-2-383,4-1 1479,8-2-1096,1 0-408,-3-4-968,-2 0-1288,-9-3 1568,-6-4-305,-9-4-215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22.023"/>
    </inkml:context>
    <inkml:brush xml:id="br0">
      <inkml:brushProperty name="width" value="0.05" units="cm"/>
      <inkml:brushProperty name="height" value="0.05" units="cm"/>
    </inkml:brush>
  </inkml:definitions>
  <inkml:trace contextRef="#ctx0" brushRef="#br0">411 9 16347,'-2'0'306,"0"0"-1,0 0 0,0 0 0,1 0 1,-1-1-1,0 1 0,0 0 0,1-1 1,-1 1-1,-2-2 0,-18-2 829,12 5-1008,-1 1-1,0 1 1,1 0 0,0 1 0,-1 0-1,2 0 1,-1 1 0,0 1-1,1-1 1,0 1 0,-15 13-1,-1 4-127,0 1 0,-29 39 0,36-41 11,2 1 1,0 0-1,2 1 0,-21 46 1,30-55-12,-1 0 1,2 0-1,0 0 1,0 0-1,2 0 1,0 1-1,1 0 1,0-1-1,1 1 1,2 17-1,-1-28-2,0 0-1,0-1 1,0 1-1,0-1 1,1 1-1,0-1 1,0 1-1,0-1 1,0 0-1,1 0 1,-1 0-1,1 0 1,0 0-1,0-1 0,1 1 1,-1-1-1,1 0 1,-1 0-1,8 4 1,-5-4 1,1 0 1,-1-1-1,0 0 1,1 0-1,-1-1 0,1 1 1,0-1-1,0-1 1,-1 1-1,1-1 0,0-1 1,0 1-1,9-3 1,4-1 72,-1-1-1,-1-2 1,1 0 0,-1 0 0,0-2 0,0 0-1,-1-1 1,-1-1 0,0-1 0,0 0-1,16-17 1,-29 26-10,0 0 0,0 0-1,0-1 1,-1 1 0,1-1-1,-1 0 1,0 0-1,3-6 1,-5 9-42,0 0 0,1 0 0,-1 0 0,0 0 0,0 0 1,0 0-1,0 0 0,0 0 0,0 0 0,0 1 0,0-1 0,0 0 0,-1 0 0,1 0 0,0 0 0,-1 0 0,1 0 0,-1 0 0,1 0 0,-1 0 1,1 0-1,-1 1 0,1-1 0,-1 0 0,0 0 0,1 1 0,-1-1 0,0 0 0,0 1 0,0-1 0,1 1 0,-1-1 0,0 1 0,0-1 0,0 1 0,0 0 1,0-1-1,0 1 0,0 0 0,-2 0 0,-13-3-121,0 1 0,0 1 1,0 1-1,-1 0 0,1 1 1,0 1-1,0 0 0,-17 5 1,66 2-3471,-6-5 2770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22.712"/>
    </inkml:context>
    <inkml:brush xml:id="br0">
      <inkml:brushProperty name="width" value="0.05" units="cm"/>
      <inkml:brushProperty name="height" value="0.05" units="cm"/>
    </inkml:brush>
  </inkml:definitions>
  <inkml:trace contextRef="#ctx0" brushRef="#br0">10 1 21269,'6'5'1744,"-3"0"-1304,-9 0-192,-3-2 1088,5-1-1320,7-2-824,3 0-336,5-3 952,-5-1-256,1-4-208</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1.208"/>
    </inkml:context>
    <inkml:brush xml:id="br0">
      <inkml:brushProperty name="width" value="0.05" units="cm"/>
      <inkml:brushProperty name="height" value="0.05" units="cm"/>
    </inkml:brush>
  </inkml:definitions>
  <inkml:trace contextRef="#ctx0" brushRef="#br0">48 1 16363,'5'11'1401,"-2"18"-937,0 2-184,-6 5 648,-2 12-232,0 9-360,1 0-40,3 1-88,-4-5-71,5-5-65,0-2-48,0-6-136,-3-2-145,2-13-447,-3-5 1633,-4-15-962,1-7 9,-6-12-48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3.678"/>
    </inkml:context>
    <inkml:brush xml:id="br0">
      <inkml:brushProperty name="width" value="0.05" units="cm"/>
      <inkml:brushProperty name="height" value="0.05" units="cm"/>
    </inkml:brush>
  </inkml:definitions>
  <inkml:trace contextRef="#ctx0" brushRef="#br0">160 1 12683,'-9'11'1030,"7"-7"-856,0 0-1,-1-1 1,1 0 0,-1 0 0,0 1-1,0-1 1,0-1 0,-1 1 0,1-1-1,-1 1 1,1-1 0,-1 0 0,0 0-1,0 0 1,-4 1 0,3-1 83,0-1 0,1 1 0,-1 1 0,1-1 0,0 1 0,0-1 0,0 1 0,0 0 0,0 1 0,1-1 1,-6 7-1,4-4 4,0 1 0,0-1 0,1 1 0,0 0 0,0 0 0,-4 12 0,7-17-205,0 0-1,1 1 1,-1-1 0,0 0 0,1 1 0,-1-1 0,1 1 0,0-1 0,0 1 0,0-1 0,0 1 0,0-1 0,1 0 0,-1 1 0,1-1 0,-1 1 0,1-1 0,0 0 0,0 1 0,0-1-1,0 0 1,0 0 0,1 0 0,-1 0 0,1 0 0,-1 0 0,1 0 0,0-1 0,0 1 0,0 0 0,-1-1 0,2 0 0,1 2 0,0-1-14,0-1 0,0 0 0,0 0 0,0 0 0,0 0 0,0-1 0,0 1 0,0-1 0,1 0 0,-1 0 0,0-1 0,0 1 0,0-1 1,0 0-1,0 0 0,0 0 0,0-1 0,0 1 0,4-3 0,1-2 136,0 1 0,0-1 0,0-1 0,-1 0 0,0 0 0,12-15 0,-16 17-68,0 1 0,-1 0 0,0-1 0,0 1 0,-1-1 1,1 0-1,-1 0 0,0 0 0,0 0 0,-1-1 1,0 1-1,1 0 0,-2-1 0,1 1 0,-1-8 0,0 11-138,0 1 0,0-1 0,0 1-1,-1-1 1,1 1 0,-1-1 0,1 1-1,-1-1 1,1 1 0,-1-1 0,0 1-1,0 0 1,0 0 0,0-1-1,0 1 1,0 0 0,0 0 0,0 0-1,0 0 1,-1 0 0,1 0 0,0 0-1,-1 0 1,1 1 0,-1-1 0,1 1-1,-1-1 1,1 1 0,-1-1 0,1 1-1,-1 0 1,1-1 0,-1 1-1,1 0 1,-4 1 0,3-1-150,-1 0 0,1 0 1,0 1-1,0-1 0,-1 1 0,1-1 0,0 1 1,0 0-1,0 0 0,0 0 0,0 0 0,0 1 1,0-1-1,0 0 0,0 1 0,1 0 0,-1-1 1,0 1-1,1 0 0,0 0 0,-1-1 0,1 1 1,0 0-1,-1 3 0,-2 8-792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1.687"/>
    </inkml:context>
    <inkml:brush xml:id="br0">
      <inkml:brushProperty name="width" value="0.05" units="cm"/>
      <inkml:brushProperty name="height" value="0.05" units="cm"/>
    </inkml:brush>
  </inkml:definitions>
  <inkml:trace contextRef="#ctx0" brushRef="#br0">0 59 17740,'12'0'1704,"2"6"-1064,5 0-240,6-2 745,7 0-241,9-1-344,2-3-104,5-4-200,-1-3-120,-4-3-240,-4-2-144,-8-1-336,-3 3-296,-14 2 1384,-7 2-680,-7 0-120,-3 1-72</inkml:trace>
  <inkml:trace contextRef="#ctx0" brushRef="#br0" timeOffset="1">153 164 13659,'6'14'2232,"9"1"-1183,9-10-433,3 1 2216,9-2-1799,3-2-153,1-1-416,-1 2-272,-7-1-544,-3 2-312,-10 2-409,-9 1-919,-10 4 1480,-7 3-360,-8 2-160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2.090"/>
    </inkml:context>
    <inkml:brush xml:id="br0">
      <inkml:brushProperty name="width" value="0.05" units="cm"/>
      <inkml:brushProperty name="height" value="0.05" units="cm"/>
    </inkml:brush>
  </inkml:definitions>
  <inkml:trace contextRef="#ctx0" brushRef="#br0">0 1 16948,'15'13'1784,"6"-6"-1056,2-3-320,10-1 752,-1-3-175,1 1-465,-2-1-384,1 2-920,-5-2 736,-4-7-224,-3-5-80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2.965"/>
    </inkml:context>
    <inkml:brush xml:id="br0">
      <inkml:brushProperty name="width" value="0.05" units="cm"/>
      <inkml:brushProperty name="height" value="0.05" units="cm"/>
    </inkml:brush>
  </inkml:definitions>
  <inkml:trace contextRef="#ctx0" brushRef="#br0">94 22 16211,'0'-1'75,"1"0"-1,-1 0 1,0 1-1,1-1 1,-1 0-1,0 0 0,0 0 1,0 1-1,0-1 1,0 0-1,0 0 0,0 0 1,0 0-1,0 1 1,0-1-1,0 0 0,0 0 1,-1 0-1,1 1 1,0-1-1,0 0 0,-1 0 1,0 0-1,1 0-25,-1 1-1,0 0 0,1 0 0,-1 0 0,0-1 1,1 1-1,-1 0 0,0 0 0,1 0 1,-1 0-1,0 0 0,1 0 0,-1 0 1,0 0-1,1 0 0,-1 1 0,0-1 1,1 0-1,-1 0 0,0 1 0,0-1 1,-3 2 53,-1 1 0,1-1-1,0 1 1,0-1 0,0 1 0,-6 7 0,4-3-207,1 0 0,0 0 0,0 1 0,1 0 0,-5 9 0,8-14-3,-1 1 1,1-1-1,0 1 1,0-1-1,0 1 1,1-1-1,-1 1 1,1-1-1,0 1 0,0 0 1,0-1-1,0 1 1,0 0-1,1-1 1,1 6-1,-1-8 65,1 1 1,-1-1-1,0 0 0,1 0 0,-1 0 0,0 0 1,1 0-1,-1 0 0,1 0 0,0 0 1,-1-1-1,1 1 0,0-1 0,-1 1 1,1-1-1,0 0 0,0 1 0,0-1 0,3 0 1,21 6 148,-21-3-52,0 1 1,-1 0 0,1 0 0,-1 0 0,0 1 0,-1-1 0,1 1 0,-1 0 0,0 0 0,0 0-1,0 0 1,-1 1 0,4 9 0,1 8 214,8 46-1,-11-39-90,0 0 0,-2 55 0,-2-72-56,-1 1 0,-1-1 0,0 0 0,-1 0 0,0 0 0,-1 0-1,0 0 1,-12 21 0,16-33-86,-1 1-1,0-1 1,0 1-1,0-1 0,0 1 1,0-1-1,0 0 1,0 0-1,0 1 1,0-1-1,-1 0 1,1 0-1,0 0 0,-1 0 1,1-1-1,-1 1 1,1 0-1,-1 0 1,0-1-1,1 1 1,-4 0-1,4-2-10,-1 1 0,1 0-1,0-1 1,-1 1 0,1-1-1,0 0 1,0 1 0,-1-1-1,1 0 1,0 0 0,0 0 0,0 1-1,0-1 1,0 0 0,0 0-1,0-1 1,0 1 0,1 0 0,-1 0-1,0 0 1,1-1 0,-1 1-1,1 0 1,-1 0 0,1-1-1,-1-2 1,-2-9 38,0 0-1,1 0 1,0-1-1,1 1 0,0-1 1,1 0-1,4-24 1,0 11-92,2 0-1,16-51 1,-17 64-19,1 0-1,1 0 1,0 1-1,0 0 1,2 0-1,14-17 1,-16 22-16,0 0-1,1 1 1,0 0 0,0 1-1,1-1 1,-1 2 0,1-1-1,1 1 1,-1 0 0,13-3-1,25-7-218,33-11-352,-72 22 764,1 0 1,-1-1 0,0 0-1,0 0 1,0 0 0,11-12 0,-20 19 10,-1 1 0,1-1 0,0 1 0,0-1 0,0 1 0,0 0 0,0 0 1,1-1-1,-1 1 0,1 0 0,0 3 0,-1 38-294,1-39 172,-1 6-187,1-9 93,0 0-1,-1 0 1,1 0 0,0 1-1,0-1 1,1 0-1,-1 0 1,0 0 0,1 0-1,-1 0 1,1 0 0,0 0-1,-1 0 1,3 4-1,-2-6 41,-1 0 1,1 0-1,-1 1 0,1-1 0,-1 0 0,1 0 0,-1 0 0,1 0 0,-1 0 0,1 0 0,-1 0 0,1 0 1,-1 0-1,1 0 0,-1 0 0,1 0 0,-1 0 0,1 0 0,-1 0 0,1-1 0,-1 1 0,1 0 0,-1 0 1,0-1-1,1 1 0,-1 0 0,1 0 0,-1-1 0,0 1 0,1 0 0,-1-1 0,0 1 0,1-1 0,-1 1 1,1-1-1,12-16 671,18-40-803,-11 19 125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3.487"/>
    </inkml:context>
    <inkml:brush xml:id="br0">
      <inkml:brushProperty name="width" value="0.05" units="cm"/>
      <inkml:brushProperty name="height" value="0.05" units="cm"/>
    </inkml:brush>
  </inkml:definitions>
  <inkml:trace contextRef="#ctx0" brushRef="#br0">31 1 15187,'-15'59'2584,"11"-47"-2202,1 0 1,0-1-1,1 1 0,-2 21 1,4-32-368,0 0-1,0 0 1,0 0 0,0 1-1,1-1 1,-1 0 0,0 0 0,1 0-1,-1 0 1,0 0 0,1 0 0,-1 1-1,1-1 1,0 0 0,-1 0-1,1 0 1,0-1 0,0 1 0,-1 0-1,1 0 1,0 0 0,0-1 0,0 1-1,0 0 1,0-1 0,0 1-1,0-1 1,0 1 0,1-1 0,0 1-1,4 0-36,0 0 1,0 0-1,1 0 0,11-2 0,2 2-24,-14-1 22,1 1-1,-1 0 1,0 1-1,0-1 0,0 1 1,0 0-1,-1 1 1,1-1-1,0 1 1,-1 1-1,0-1 0,1 1 1,7 7-1,-10-8 20,-1 0-1,0-1 0,0 1 0,0 0 0,0 0 1,0 0-1,-1 0 0,0 0 0,1 1 0,-1-1 1,0 0-1,-1 1 0,1-1 0,0 0 1,-1 1-1,0-1 0,0 1 0,0-1 0,0 1 1,-1-1-1,1 1 0,-1-1 0,0 0 1,0 1-1,0-1 0,-3 6 0,1-3 58,0 0 0,0-1 0,-1 1 0,0-1 0,0 0-1,0 0 1,-1 0 0,0-1 0,0 0 0,0 1 0,0-2 0,0 1 0,-11 5 0,14-8-74,-1 0 1,1 0 0,-1 0 0,1 0 0,-1-1-1,0 1 1,1-1 0,-1 1 0,0-1 0,1 0 0,-1 0-1,0 0 1,1-1 0,-1 1 0,0 0 0,1-1 0,-1 0-1,0 0 1,1 0 0,-1 0 0,1 0 0,0 0-1,-1 0 1,1-1 0,0 1 0,0-1 0,0 0 0,0 0-1,0 0 1,0 0 0,0 0 0,1 0 0,-1 0-1,1 0 1,-2-4 0,1 2-34,0-1-1,0 1 1,1 0-1,0-1 1,-1 1 0,2-1-1,-1 1 1,0-8-1,3-12-361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3.965"/>
    </inkml:context>
    <inkml:brush xml:id="br0">
      <inkml:brushProperty name="width" value="0.05" units="cm"/>
      <inkml:brushProperty name="height" value="0.05" units="cm"/>
    </inkml:brush>
  </inkml:definitions>
  <inkml:trace contextRef="#ctx0" brushRef="#br0">213 2 16948,'0'0'23,"0"0"1,0 0 0,0 0 0,0 0 0,0 0 0,0 0 0,0 0-1,0 0 1,0 1 0,0-1 0,0 0 0,0 0 0,1 0 0,-1 0-1,0 0 1,0 0 0,0 0 0,0 0 0,0 0 0,0 0 0,0 0-1,0 0 1,0 0 0,0 0 0,1 1 0,-1-1 0,0 0 0,0 0-1,0 0 1,0 0 0,0 0 0,0 0 0,0 0 0,0 0 0,1 0-1,-1 0 1,0 0 0,0-1 0,0 1 0,0 0 0,0 0 0,0 0-1,0 0 1,0 0 0,1 0 0,-1 0 0,0 0 0,0 0 0,0 0-1,0 0 1,0 0 0,0 0 0,0 0 0,0 0 0,0-1-1,0 1 1,0 0 0,0 0 0,0 0 0,0 0 0,0 0 0,1 0-1,-1 0 1,0 0 0,0-1 0,0 1 0,0 0 0,0 0 0,0 0-1,-2 13 842,-7 28-133,6-30-346,-31 177 160,22-117-821,12-67 179,-1 1 1,0-1-1,0 0 0,0 0 0,-1 0 1,-3 8-1,5-12 59,-1 1-1,1-1 1,0 1-1,-1-1 1,1 1 0,-1-1-1,1 0 1,-1 1 0,1-1-1,-1 1 1,1-1-1,-1 0 1,1 0 0,-1 1-1,1-1 1,-1 0-1,1 0 1,-1 1 0,0-1-1,1 0 1,-2 0-1,1 0-22,0-1 0,-1 1 0,1 0 0,0-1 0,0 1 1,0-1-1,-1 1 0,1-1 0,0 0 0,0 0 0,0 1 0,0-1 0,0 0 0,-1-2 0,-19-19-480,1-1 1,1-1-1,-30-50 1,41 53 1255,8 21-669,0-1 0,0 1 0,0-1 0,0 1-1,0 0 1,0-1 0,1 1 0,-1-1 0,0 1 0,0 0-1,0-1 1,0 1 0,1-1 0,-1 1 0,0 0-1,0-1 1,1 1 0,-1 0 0,0-1 0,0 1-1,1 0 1,-1-1 0,0 1 0,1 0 0,-1 0-1,1-1 1,2 1 136,0-1-1,1 0 1,-1 1 0,0 0-1,0 0 1,1 0-1,-1 0 1,0 0-1,4 2 1,194 13 648,-154-15-945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4.386"/>
    </inkml:context>
    <inkml:brush xml:id="br0">
      <inkml:brushProperty name="width" value="0.05" units="cm"/>
      <inkml:brushProperty name="height" value="0.05" units="cm"/>
    </inkml:brush>
  </inkml:definitions>
  <inkml:trace contextRef="#ctx0" brushRef="#br0">0 380 16339,'3'2'229,"0"0"-1,1 0 1,-1-1 0,0 1-1,0-1 1,1 1-1,-1-1 1,1 0-1,-1-1 1,1 1-1,-1 0 1,6-1-1,-4 0-47,1-1 1,-1 0-1,0 0 1,0-1-1,1 1 1,-1-1-1,0 0 1,5-4-1,16-8 298,-2-1 0,0-1 0,0-2 0,-2 0 0,38-40 0,-22 16-185,-2-2 0,31-51 0,-32 35-340,-55 100-227,-92 206-738,110-241 870,-5 23-1013,7-28 1120,0 1 1,0 0-1,0-1 0,0 1 0,0-1 0,0 1 1,0 0-1,0-1 0,0 1 0,1-1 1,-1 1-1,0-1 0,0 1 0,1 0 0,-1-1 1,0 1-1,1-1 0,-1 1 0,0-1 1,1 0-1,-1 1 0,1-1 0,-1 1 0,0-1 1,1 0-1,-1 1 0,1-1 0,-1 0 1,1 1-1,0-1 0,-1 0 0,1 0 1,-1 0-1,1 0 0,-1 1 0,1-1 0,0 0 1,-1 0-1,2 0 0,11-1-565</inkml:trace>
  <inkml:trace contextRef="#ctx0" brushRef="#br0" timeOffset="1">680 34 18340,'4'18'1256,"-14"7"-1032,-4 4-112,2 5 376,2 5-240,2-2-96,5-2-16,3-5-31,3-4-97,2-6-313,4-7-255,-2-9 472,2-4-96,-4-3-64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4.831"/>
    </inkml:context>
    <inkml:brush xml:id="br0">
      <inkml:brushProperty name="width" value="0.05" units="cm"/>
      <inkml:brushProperty name="height" value="0.05" units="cm"/>
    </inkml:brush>
  </inkml:definitions>
  <inkml:trace contextRef="#ctx0" brushRef="#br0">1 158 14171,'10'4'1864,"0"0"-1071,1 2-249,5-3 888,3 0-376,2-2-104,4-2-255,-2-5-145,2-5-248,3-5-128,-4-8-512,-3-2-376,-5-4 616,-1-3-88,-4 1-113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5.320"/>
    </inkml:context>
    <inkml:brush xml:id="br0">
      <inkml:brushProperty name="width" value="0.05" units="cm"/>
      <inkml:brushProperty name="height" value="0.05" units="cm"/>
    </inkml:brush>
  </inkml:definitions>
  <inkml:trace contextRef="#ctx0" brushRef="#br0">306 35 17268,'-11'-18'2548,"10"16"-2414,1 1-1,-1 0 0,1 0 0,-1-1 0,0 1 1,1 0-1,-1 0 0,0 0 0,0 0 0,0 0 1,-1-1-1,1 1-91,0 1-1,0 0 1,0 0 0,0 0 0,0 0 0,1 0-1,-1 0 1,0 0 0,0 0 0,0 0-1,0 1 1,1-1 0,-1 0 0,0 0 0,0 1-1,0-1 1,1 1 0,-1-1 0,0 0 0,1 1-1,-1-1 1,0 1 0,1 0 0,-2 0-1,-39 35 82,1 1 1,2 3-1,-61 80 0,97-117-118,-5 5 28,0 2 1,1-1-1,0 1 1,-8 19 0,14-27-28,-1-1 1,0 1 0,1-1-1,-1 1 1,1 0 0,0-1-1,-1 1 1,1-1 0,0 1 0,0 0-1,0-1 1,0 1 0,0 0-1,1-1 1,-1 1 0,0-1 0,1 1-1,-1 0 1,1-1 0,0 1-1,-1-1 1,1 0 0,0 1-1,0-1 1,0 1 0,0-1 0,0 0-1,0 0 1,0 0 0,1 0-1,-1 0 1,0 0 0,1 0 0,-1 0-1,0 0 1,1 0 0,-1-1-1,1 1 1,-1 0 0,1-1 0,0 0-1,-1 1 1,3-1 0,8 2 9,1 0 1,-1-1 0,1 0 0,0-1-1,-1-1 1,20-3 0,78-19 68,-97 19-66,7-1 32,1 0 0,33-16 0,-53 21-46,-1 0 0,1 0 0,-1 0 0,1-1 0,-1 1 0,0 0 0,1 0 0,-1 0 0,1-1 0,-1 1 0,0 0 0,1 0 0,-1-1 0,0 1-1,1 0 1,-1-1 0,0 1 0,0-1 0,1 1 0,-1 0 0,0-1 0,0 1 0,0-1 0,0 1 0,1-1 0,-10-4 93,-18 1 40,27 4-132,-1 0-3,-64-2 246,57 2-223,1 1 0,0-1-1,-1 2 1,1-1 0,0 1 0,-12 4-1,19-6-26,-1 0 0,1 0 0,0 0 1,0 0-1,0 0 0,-1 0 0,1 0 0,0 0 0,0 1 0,-1-1 0,1 0 0,0 0 0,0 0 0,0 0 0,-1 0 0,1 1 1,0-1-1,0 0 0,0 0 0,0 0 0,0 0 0,-1 1 0,1-1 0,0 0 0,0 0 0,0 1 0,0-1 0,0 0 0,0 0 1,0 0-1,0 1 0,0-1 0,0 1 0,7 3-24,12 0-32,4-3-347,-1-1 0,1-1 0,0-1 1,37-7-1,-61 9 387,1 0 1,0 0-1,0 0 0,0 1 1,-1-1-1,1 0 0,0 0 1,0 1-1,0-1 1,0 0-1,-1 0 0,1 0 1,0 1-1,0-1 0,0 0 1,0 1-1,0-1 1,0 0-1,0 0 0,0 1 1,0-1-1,0 0 1,0 1-1,0-1 0,0 0 1,0 0-1,0 1 0,0-1 1,0 0-1,0 1 1,0-1-1,0 0 0,0 0 1,1 1-1,-1-1 0,0 0 1,0 0-1,0 0 1,0 1-1,1-1 0,-1 0 1,0 0-1,0 0 0,0 1 1,1-1-1,-1 0 1,0 0-1,0 0 0,1 0 1,-1 0-1,0 1 1,1-1-1,-1 0 0,0 0 1,0 0-1,1 0 0,-1 0 1,0 0-1,1 0 1,-1 0-1,0 0 0,0 0 1,1 0-1,-1 0 0,0 0 1,0-1-1,1 1 1,-1 0-1,1 0 0,-19 25-35,13-19 60,-10 14 241,2 1 1,-12 23 0,20-34-119,1 1 1,-1-1-1,2 1 0,-1 0 0,2 0 1,-3 19-1,4-29-142,1 0-1,0 0 1,0 0 0,0-1-1,0 1 1,0 0 0,0 0 0,0 0-1,0 0 1,0 0 0,0 0-1,0-1 1,0 1 0,1 0 0,-1 0-1,0 0 1,1 0 0,-1-1-1,0 1 1,1 0 0,-1 0 0,1-1-1,0 1 1,-1 0 0,1-1 0,-1 1-1,2 0 1,0-1-5,-1 1-1,0-1 1,0 0-1,0-1 1,1 1 0,-1 0-1,0 0 1,0-1-1,0 1 1,0 0 0,1-1-1,-1 1 1,0-1-1,0 1 1,0-1 0,2-1-1,5-4-71,0-1-1,-1 0 0,10-10 0,7-11-193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5.865"/>
    </inkml:context>
    <inkml:brush xml:id="br0">
      <inkml:brushProperty name="width" value="0.05" units="cm"/>
      <inkml:brushProperty name="height" value="0.05" units="cm"/>
    </inkml:brush>
  </inkml:definitions>
  <inkml:trace contextRef="#ctx0" brushRef="#br0">46 125 19692,'0'6'227,"-1"0"0,0 0-1,0-1 1,0 1 0,0 0-1,-1-1 1,0 1 0,-3 6 0,-4 15 234,3-11-663,2 1-1,0 0 1,0 0 0,2 0-1,0 1 1,1-1-1,2 20 1,4-63-2857,-2-35 1315,4-48 378,-5 83 2283,2 1 0,8-28 0,-11 51-764,-1 1-1,1-1 1,0 1-1,-1 0 1,1-1-1,0 1 1,0 0-1,0-1 1,0 1-1,0 0 1,0 0-1,0 0 1,0 0-1,1 0 1,-1 0-1,0 0 1,1 1-1,-1-1 1,0 0-1,1 1 1,-1-1-1,1 1 1,-1-1-1,1 1 1,-1 0 0,4 0-1,4-1 390,0 1-1,0 0 1,15 3-1,-2 0-376,89 0-320,-95-4-272,-1 0 0,0-1 0,0 0 0,0-2 0,18-5-1,-31 8 356,0 1-1,0-1 0,0 0 1,-1 0-1,1 0 0,0 0 0,0 0 1,-1 0-1,1 0 0,-1-1 0,1 1 1,-1-1-1,0 1 0,3-4 1,1-5-666</inkml:trace>
  <inkml:trace contextRef="#ctx0" brushRef="#br0" timeOffset="1">94 202 14259,'-18'26'1472,"12"-9"-703,6-4-217,17-4 712,6-3-168,6-6-168,1 0-95,3-5-225,0 2-120,-4-1-440,-5 3-248,-8-1-592,-5 2 1456,-4 3-744,-4 4-88,-6 3-72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6.324"/>
    </inkml:context>
    <inkml:brush xml:id="br0">
      <inkml:brushProperty name="width" value="0.05" units="cm"/>
      <inkml:brushProperty name="height" value="0.05" units="cm"/>
    </inkml:brush>
  </inkml:definitions>
  <inkml:trace contextRef="#ctx0" brushRef="#br0">1 33 15187,'11'6'1873,"10"-3"-969,1-3-352,9-3 1408,0-2-831,3 1-713,2-3-328,3-2 96,-3 2-136,-3 0-176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4.142"/>
    </inkml:context>
    <inkml:brush xml:id="br0">
      <inkml:brushProperty name="width" value="0.05" units="cm"/>
      <inkml:brushProperty name="height" value="0.05" units="cm"/>
    </inkml:brush>
  </inkml:definitions>
  <inkml:trace contextRef="#ctx0" brushRef="#br0">12 12 19836,'-7'1'2153,"2"0"-1537,8-1-280,4 0 1096,12 0-592,4 0-287,14-1-594,2-2-311,2 2-672,0-2-288,-6 0 992,-4 0-240,-11 3-248</inkml:trace>
  <inkml:trace contextRef="#ctx0" brushRef="#br0" timeOffset="1">42 100 18900,'-4'10'1704,"6"-5"-1103,10-4-273,9-1 728,5 0-256,10-3-672,0 0-464,4-5 352,0 1-88,-1-1-184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7.224"/>
    </inkml:context>
    <inkml:brush xml:id="br0">
      <inkml:brushProperty name="width" value="0.05" units="cm"/>
      <inkml:brushProperty name="height" value="0.05" units="cm"/>
    </inkml:brush>
  </inkml:definitions>
  <inkml:trace contextRef="#ctx0" brushRef="#br0">1 638 14299,'0'1'58,"0"-1"0,0 0 0,0 1 0,0-1 0,1 0 0,-1 0 0,0 1 0,0-1 1,0 0-1,1 0 0,-1 1 0,0-1 0,0 0 0,1 0 0,-1 1 0,0-1 0,0 0 0,1 0 0,-1 0 0,0 0 0,1 0 0,-1 1 0,0-1 0,1 0 0,-1 0 0,0 0 0,1 0 1,-1 0-1,0 0 0,1 0 0,-1 0 0,1 0 0,12-7 911,12-16 75,-23 20-768,141-169 3686,-106 120-3625,-3-2 0,-2-2 0,31-73 0,-57 116-380,0 0 0,-1-1-1,-1 1 1,0-1 0,-1 0-1,-1 0 1,1-22 0,-2 35 29,-1 1 1,0-1-1,0 0 1,0 1-1,0-1 1,0 0 0,0 1-1,0-1 1,0 0-1,-1 1 1,1-1-1,0 1 1,0-1 0,0 0-1,-1 1 1,1-1-1,0 1 1,-1-1-1,1 0 1,0 1-1,-1-1 1,1 1 0,-1-1-1,1 1 1,-1 0-1,0-2 1,0 3 0,0-1 1,1 0-1,-1 0 1,0 0-1,0 0 0,0 1 1,1-1-1,-1 0 1,0 1-1,1-1 0,-1 1 1,0-1-1,1 0 1,-1 1-1,1 0 1,-1-1-1,0 1 0,0 0 1,-22 32-287,-11 36 223,4 2-1,3 1 0,2 1 0,-16 86 0,32-109 87,-6 82 1,14-107-161,1 1 0,2-1 1,0 1-1,1-1 0,8 27 1,-10-48 46,0 1 1,1-1 0,-1 0-1,1 1 1,0-1-1,4 5 1,-6-9 68,0 1 1,1-1-1,-1 1 1,1-1-1,-1 1 1,1-1-1,-1 1 1,1-1-1,-1 1 1,1-1-1,-1 0 1,1 1-1,0-1 1,-1 0-1,1 0 1,0 1-1,-1-1 1,1 0-1,0 0 1,-1 0-1,1 0 1,0 0-1,-1 0 1,1 0-1,0 0 1,-1 0-1,1 0 1,0 0-1,-1 0 1,1-1-1,0 1 1,-1 0-1,1 0 1,0-1-1,-1 1 1,1 0-1,-1-1 1,1 1-1,0-1 1,-1 1-1,1-1 1,-1 1-1,0-1 1,1 0-1,6-7-121,-1 0-1,-1 0 0,1 0 0,-2-1 0,1 0 0,-1 0 1,0 0-1,-1-1 0,3-13 0,1 1-86,13-43-259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7.710"/>
    </inkml:context>
    <inkml:brush xml:id="br0">
      <inkml:brushProperty name="width" value="0.05" units="cm"/>
      <inkml:brushProperty name="height" value="0.05" units="cm"/>
    </inkml:brush>
  </inkml:definitions>
  <inkml:trace contextRef="#ctx0" brushRef="#br0">13 0 12883,'-3'10'327,"0"2"43,1-1 0,0 1 0,0-1 0,1 1 0,1 21 0,0-31-307,1 0 1,-1 0-1,0 0 0,1 0 1,0-1-1,-1 1 0,1 0 1,0 0-1,0 0 0,0 0 1,0-1-1,1 1 0,-1-1 1,0 1-1,1-1 0,1 3 1,0-3 13,-1 0 1,0 1 0,1-1 0,-1-1-1,1 1 1,0 0 0,-1 0 0,1-1-1,0 0 1,-1 1 0,1-1 0,0 0-1,-1 0 1,1-1 0,5 0-1,2-1 72,0-1 0,0 1-1,-1-2 1,1 0-1,-1 0 1,13-7-1,52-38 577,-41 25-376,-7 11-175,-26 12-170,1 1 0,-1 0 0,1 0-1,-1 0 1,1 0 0,-1 0 0,1 0-1,-1 0 1,1 0 0,-1 0 0,1 1-1,-1-1 1,1 0 0,-1 0 0,1 0-1,-1 0 1,1 1 0,-1-1-1,0 0 1,1 0 0,-1 1 0,1-1-1,-1 0 1,0 1 0,1-1 0,-1 0-1,0 1 1,0-1 0,1 1 0,-1-1-1,0 1 1,0-1 0,1 0 0,-1 1-1,0-1 1,0 1 0,0-1 0,0 1-1,0-1 1,0 1 0,0-1 0,0 1-1,0-1 1,0 1 0,0-1-1,0 1 1,0-1 0,0 1 0,-3 39 123,2-30-80,0 0-1,0 0 1,1-1-1,1 1 1,2 15-1,-3-23-29,0-1 0,1 0 0,-1 0 0,0 0-1,1 0 1,-1 1 0,1-1 0,0 0-1,-1 0 1,1 0 0,0 0 0,0 0-1,-1 0 1,1-1 0,0 1 0,0 0 0,0 0-1,0-1 1,0 1 0,0 0 0,0-1-1,1 1 1,0 0 0,1-1 11,-1 1-1,1-1 1,-1 0-1,1 0 1,0 0-1,-1 0 1,1 0-1,-1-1 1,1 1 0,3-2-1,6-2 77,-1-1 0,0 0 0,17-10 0,-27 14-96,30-19 168,-20 12-194,0 1 0,1 0 0,-1 1 0,19-8 1,-28 14-1,-1 0 0,0 0 1,0 0-1,0 0 0,0 0 0,0 0 1,1 0-1,-1 0 0,0 0 0,0 0 1,0 1-1,0-1 0,0 1 1,0-1-1,0 0 0,0 1 0,0 0 1,0-1-1,0 1 0,0 0 1,0-1-1,0 1 0,0 0 0,-1 0 1,1 0-1,0 0 0,-1-1 1,1 1-1,0 0 0,0 2 0,0-1 10,0-1-1,1 1 0,-1 0 0,0-1 1,1 1-1,-1-1 0,1 1 0,0-1 1,-1 0-1,4 2 0,-2-2-36,0-1 1,0 1-1,0 0 0,0-1 1,0 0-1,0 1 0,0-1 0,0 0 1,0-1-1,0 1 0,4-1 0,-5 0 13,-1 1 0,0 0 0,1-1 0,-1 1 0,0-1 0,1 1 0,-1-1 0,0 0 0,0 1 0,0-1 0,1 0-1,-1 0 1,0 0 0,0 0 0,0 0 0,-1 0 0,1 0 0,0 0 0,0-1 0,0 1 0,-1 0 0,1 0 0,-1-1-1,1 1 1,-1 0 0,1-3 0,-2-7-232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38.162"/>
    </inkml:context>
    <inkml:brush xml:id="br0">
      <inkml:brushProperty name="width" value="0.05" units="cm"/>
      <inkml:brushProperty name="height" value="0.05" units="cm"/>
    </inkml:brush>
  </inkml:definitions>
  <inkml:trace contextRef="#ctx0" brushRef="#br0">10 34 18836,'-10'2'1648,"12"-3"-1208,5-2-263,7 0 447,5 0-640,5-4 176,3-3-200,2 2-248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40.324"/>
    </inkml:context>
    <inkml:brush xml:id="br0">
      <inkml:brushProperty name="width" value="0.05" units="cm"/>
      <inkml:brushProperty name="height" value="0.05" units="cm"/>
    </inkml:brush>
  </inkml:definitions>
  <inkml:trace contextRef="#ctx0" brushRef="#br0">71 0 13459,'3'14'1272,"-3"16"-768,-10 9-208,-1 14 609,-1 7-281,-1 6-192,3 2-56,2-4-240,0-6-176,7-14-304,7-8-112,5-20 128,8-9-1217,8-19 1217,0-9-240,8-19-88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40.816"/>
    </inkml:context>
    <inkml:brush xml:id="br0">
      <inkml:brushProperty name="width" value="0.05" units="cm"/>
      <inkml:brushProperty name="height" value="0.05" units="cm"/>
    </inkml:brush>
  </inkml:definitions>
  <inkml:trace contextRef="#ctx0" brushRef="#br0">195 77 13363,'15'-45'1712,"-10"21"-920,-5 17-320,-10 27 1233,-4 13-625,-5 15-408,-2 7-144,2 6-328,2 3-136,7-4-304,6-6-168,4-14-232,6-5-80,2-15-88,2-6 2296,-3-11-1752,-4-3 24,-4-10 280</inkml:trace>
  <inkml:trace contextRef="#ctx0" brushRef="#br0" timeOffset="1">13 357 14595,'-10'-10'1640,"7"8"-911,3-1-273,3 1 856,7 1-304,5-2-400,5 2-280,8-4-792,5 2-136,8-1 456,-1 3-152,-3 1-136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41.669"/>
    </inkml:context>
    <inkml:brush xml:id="br0">
      <inkml:brushProperty name="width" value="0.05" units="cm"/>
      <inkml:brushProperty name="height" value="0.05" units="cm"/>
    </inkml:brush>
  </inkml:definitions>
  <inkml:trace contextRef="#ctx0" brushRef="#br0">186 21 16027,'0'-1'85,"0"0"-1,0 1 0,0-1 0,0 0 1,0 0-1,0 1 0,0-1 1,-1 0-1,1 0 0,0 1 0,0-1 1,0 0-1,-1 1 0,1-1 0,0 0 1,-1 1-1,1-1 0,-1 0 0,1 1 1,-1-1-1,1 1 0,-1-1 0,1 1 1,-1-1-1,0 1 0,1-1 1,-1 1-1,0 0 0,1-1 0,-1 1 1,0 0-1,1 0 0,-1-1 0,0 1 1,0 0-1,1 0 0,-1 0 0,0 0 1,0 0-1,1 0 0,-1 0 0,0 0 1,0 0-1,1 0 0,-1 0 1,0 1-1,1-1 0,-1 0 0,0 1 1,0-1-1,0 1 0,-4 1 143,-1 0-1,1 1 1,0-1-1,0 1 1,-8 7 0,1 1-185,0 2 1,0-1-1,1 2 1,1-1-1,0 2 1,1-1 0,1 1-1,0 0 1,1 1-1,-10 32 1,16-45-48,0 0 1,1 0 0,-1 0 0,1 0-1,0 0 1,0 0 0,0 0-1,0 0 1,1 0 0,-1 0-1,2 3 1,-2-5 2,1 0 0,-1-1 0,1 1 0,-1 0 1,1 0-1,0 0 0,-1 0 0,1-1 0,0 1 0,0 0 0,0-1 0,0 1 0,0 0 0,-1-1 0,1 1 1,0-1-1,0 1 0,0-1 0,0 0 0,1 0 0,-1 1 0,0-1 0,0 0 0,0 0 0,0 0 0,0 0 0,0 0 1,0 0-1,0 0 0,0 0 0,0-1 0,2 0 0,5-1 0,-1 0 1,1-1-1,-1 0 0,0 0 1,0-1-1,0 0 0,0 0 1,-1 0-1,1-1 0,-1 0 1,9-10-1,3-4 15,-2-1 1,19-27-1,-31 41-6,-1 2-4,0 1 1,0-1-1,-1 0 1,0 0-1,0 0 0,0 0 1,0 0-1,0-1 0,-1 1 1,2-9-1,-3 13-3,0 0 0,0-1-1,0 1 1,0 0 0,0 0 0,0 0 0,0 0-1,0 0 1,0 0 0,0 0 0,0 0-1,0-1 1,0 1 0,0 0 0,0 0 0,0 0-1,-1 0 1,1 0 0,0 0 0,0 0 0,0 0-1,0 0 1,0 0 0,0 0 0,0 0-1,0 0 1,0 0 0,-1-1 0,1 1 0,0 0-1,0 0 1,0 0 0,0 0 0,0 0 0,0 0-1,0 0 1,0 0 0,-1 0 0,1 0-1,0 0 1,0 0 0,0 0 0,0 1 0,0-1-1,0 0 1,0 0 0,0 0 0,0 0 0,-1 0-1,1 0 1,0 0 0,0 0 0,0 0-1,0 0 1,0 0 0,-9 7-5,-6 11-6,7-8 1,0 2 0,1-1 0,0 1 0,0 0 0,2 0-1,-6 15 1,11-26 7,0 0 1,-1-1-1,1 1 0,0 0 0,0 0 0,-1-1 0,1 1 0,0 0 0,0 0 0,0 0 0,0-1 0,0 1 0,0 0 1,0 0-1,0 0 0,1-1 0,-1 1 0,0 0 0,0 0 0,1-1 0,-1 1 0,0 0 0,1 0 0,-1-1 0,1 1 0,-1 0 1,1-1-1,-1 1 0,1-1 0,0 2 0,0-2 0,1 0 0,0 1-1,-1-1 1,1 0 0,-1 0 0,1 0 0,-1 0-1,1 0 1,-1 0 0,1 0 0,-1 0 0,1-1 0,-1 1-1,3-1 1,6-3-12,-1 0 1,1-1-1,12-7 0,23-21-6,0-2 0,50-53 0,-83 81 17,-12 16 13,-12 20 16,6-15-8,-25 54 86,29-63-87,0 1-1,0-1 0,1 1 0,0-1 0,0 1 0,0 0 0,1-1 0,0 1 0,0 0 0,1 7 0,-1-12-9,0 0 0,0 0 0,1 0 0,-1 0 0,0 0 0,1 0 0,-1 0 0,1 0 0,-1 0 0,1 0 0,0 0 0,-1 0 0,1-1 0,0 1 0,0 0 0,-1 0 0,1-1 0,0 1 0,0 0 0,0-1 0,0 1 0,0-1 0,0 1 0,1 0 0,1-1 4,-1 0 1,0 1-1,1-1 0,-1 0 1,0 0-1,1-1 1,-1 1-1,0 0 1,1-1-1,3-1 1,3-1 20,0-1 0,-1 0 1,0-1-1,12-7 1,-7 2 14,0-1 0,-1 0-1,0 0 1,-1-1 0,-1 0 0,0-1 0,15-24 0,-30 45-58,-22 43 150,25-47-194,0 0 0,1 0-1,0 0 1,-1 0 0,1 0-1,1 1 1,-1-1 0,1 0-1,-1 1 1,1-1-1,1 5 1,-1-8 4,1 0 0,-1-1 0,0 1 0,1-1 0,-1 1 1,0 0-1,1-1 0,-1 1 0,1-1 0,-1 0 0,1 1 0,-1-1 0,1 1 0,0-1 0,-1 0 0,1 1 0,-1-1 0,1 0 0,0 1 0,-1-1 1,1 0-1,0 0 0,-1 0 0,1 0 0,0 0 0,-1 0 0,1 0 0,0 0 0,-1 0 0,1 0 0,0 0 0,-1 0 0,1 0 0,0-1 0,-1 1 1,2-1-1,25-10-455,-2-6-91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42.113"/>
    </inkml:context>
    <inkml:brush xml:id="br0">
      <inkml:brushProperty name="width" value="0.05" units="cm"/>
      <inkml:brushProperty name="height" value="0.05" units="cm"/>
    </inkml:brush>
  </inkml:definitions>
  <inkml:trace contextRef="#ctx0" brushRef="#br0">302 0 16516,'0'2'110,"-1"-1"0,1 0 0,0 0 0,-1 0 1,1 0-1,0 0 0,-1 0 0,1-1 1,-1 1-1,0 0 0,1 0 0,-1 0 1,0 0-1,1-1 0,-1 1 0,0 0 1,0-1-1,0 1 0,0 0 0,1-1 1,-1 1-1,-1 0 0,-27 10 489,23-9-229,-23 8 1289,-1 0-492,-52 26 0,82-36-1174,-1 0-1,1 0 0,0 0 1,-1 0-1,1 0 1,0 1-1,-1-1 0,1 0 1,0 0-1,0 0 1,-1 1-1,1-1 1,0 0-1,0 0 0,-1 1 1,1-1-1,0 0 1,0 0-1,-1 1 1,1-1-1,0 0 0,0 1 1,0-1-1,0 0 1,0 1-1,0-1 0,-1 0 1,1 1-1,0-1 1,0 1-1,0-1 1,0 0-1,0 1 0,0-1 1,0 0-1,0 1 1,1-1-1,12 9-473,23 1-328,-36-10 807,37 7-461,0 2 1,67 26 0,-100-34 481,0 1-1,-1 0 1,1 1 0,-1-1-1,1 0 1,-1 1 0,5 5 0,-7-7 0,0 0 0,-1 0 0,1 0 0,0 0 1,0 0-1,-1 0 0,1 0 0,-1 1 0,1-1 1,-1 0-1,1 0 0,-1 1 0,0-1 1,0 0-1,0 1 0,0-1 0,0 0 0,0 1 1,0-1-1,0 0 0,0 1 0,0-1 0,-1 0 1,1 0-1,0 1 0,-1-1 0,0 0 0,0 2 1,-2 1 74,-1 1 0,1 0 0,-1-1 0,0 0 0,-1 0 0,1 0 0,-1-1 1,1 1-1,-1-1 0,-7 4 0,-7 2 318,-32 11 1,27-12-359,-1-2 0,0-1 0,0 0 0,0-2 1,0-1-1,-37-2 0,40-2-181,10-3-69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4:53.429"/>
    </inkml:context>
    <inkml:brush xml:id="br0">
      <inkml:brushProperty name="width" value="0.05" units="cm"/>
      <inkml:brushProperty name="height" value="0.05" units="cm"/>
    </inkml:brush>
  </inkml:definitions>
  <inkml:trace contextRef="#ctx0" brushRef="#br0">8 792 19060,'-7'8'1226,"14"-22"-794,27-42-67,226-341 1543,-57 89-1423,-188 287-495,-15 21 9,0 0 1,0 0-1,0-1 0,0 1 1,1 0-1,-1 0 0,0 0 1,0 0-1,0-1 1,0 1-1,0 0 0,0 0 1,0 0-1,1 0 0,-1 0 1,0 0-1,0 0 0,0-1 1,0 1-1,0 0 1,1 0-1,-1 0 0,0 0 1,0 0-1,0 0 0,1 0 1,-1 0-1,0 0 0,0 0 1,0 0-1,0 0 1,1 0-1,-1 0 0,0 0 1,0 0-1,0 0 0,0 0 1,1 0-1,-1 0 0,0 0 1,0 0-1,0 1 1,0-1-1,1 0 0,-1 0 1,0 4-7,1 1 1,-1-1-1,0 1 1,-1-1-1,1 0 0,-2 5 1,1-3 7,-34 511-450,21-231-2262,13-269 2474,-1 1 0,0-1-1,-6 19 1,-2-18-314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06.995"/>
    </inkml:context>
    <inkml:brush xml:id="br0">
      <inkml:brushProperty name="width" value="0.05" units="cm"/>
      <inkml:brushProperty name="height" value="0.05" units="cm"/>
    </inkml:brush>
  </inkml:definitions>
  <inkml:trace contextRef="#ctx0" brushRef="#br0">656 170 13315,'0'-3'135,"0"0"1,-1 0 0,0 1-1,0-1 1,0 0 0,0 1-1,0-1 1,0 1-1,-1 0 1,1-1 0,-1 1-1,0 0 1,0 0 0,0 0-1,-2-2 1,-1 0 83,0 0 1,0 1 0,0-1-1,-1 1 1,0 1-1,-8-4 1,0 1 65,1 2 0,-1 0 0,0 0 0,0 1 0,-21 0 0,22 3-227,-1 0-1,1 1 1,-1 1-1,1 0 1,0 0-1,0 2 1,0 0-1,1 0 1,0 1-1,0 0 1,0 1-1,1 1 1,-19 15-1,4 0-9,1 1-1,1 2 0,1 0 0,-23 36 1,26-34-33,2 2 1,1 0-1,1 0 1,2 2-1,1 0 1,1 0-1,-8 41 1,15-46-18,1 0-1,1 0 1,1 0 0,1 0-1,2 0 1,1 0 0,1 0 0,1 0-1,13 43 1,-7-38-2,1-2-1,1 1 1,2-2 0,1 1 0,2-2 0,0 0-1,28 32 1,-32-45 2,0-1-1,1-1 1,1 0 0,0-1-1,30 18 1,-32-23 2,-1-1 0,1 0 1,0-1-1,0-1 0,1 0 1,-1 0-1,1-2 0,25 3 1,-20-5 5,0-1 1,0-1 0,0-1 0,0-1 0,-1 0-1,1-1 1,-1-1 0,0-1 0,-1 0-1,0-2 1,0 0 0,22-15 0,10-12 84,-1-1 1,67-70-1,-57 46 59,-2-3 0,-4-1-1,-2-3 1,-4-2 0,-2-3 0,-4 0-1,58-151 1,-90 202-112,-1 0 1,0-1 0,-2 0-1,-1 0 1,-1 0-1,1-46 1,-5 60-33,0 1 0,0-1 0,0 1 0,-1 0 0,-1-1 0,1 1 0,-1 0 0,-1 0 0,-6-12 0,6 15-4,0 0-1,0 0 0,0 0 0,-1 0 0,0 1 0,1 0 1,-2 0-1,1 0 0,0 0 0,-1 1 0,1 0 0,-1 0 1,0 1-1,-8-3 0,2 2-67,1 0 0,-1 1 0,1 0 0,-1 1 1,0 1-1,0 0 0,1 0 0,-1 1 0,0 0 0,-22 7 0,16-3-198,1 1 0,-1 1 0,1 1 0,0 0 0,1 1 0,-19 13 0,2 1-160,0-7-89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17.340"/>
    </inkml:context>
    <inkml:brush xml:id="br0">
      <inkml:brushProperty name="width" value="0.05" units="cm"/>
      <inkml:brushProperty name="height" value="0.05" units="cm"/>
      <inkml:brushProperty name="color" value="#E71224"/>
    </inkml:brush>
  </inkml:definitions>
  <inkml:trace contextRef="#ctx0" brushRef="#br0">70 223 16764,'-2'-5'184,"1"1"0,-1-1 0,1 0 1,0 1-1,1-1 0,-1 0 0,1 0 1,0 0-1,0 1 0,1-1 0,-1 0 1,1 0-1,0 0 0,0 1 1,1-1-1,-1 1 0,1-1 0,0 1 1,1-1-1,-1 1 0,5-6 0,-1 1 102,1-1-1,0 2 0,0-1 0,1 1 0,0 0 0,0 1 0,1 0 1,14-9-1,-13 11-139,0 0 1,0 1-1,1 0 0,-1 0 1,19-3-1,-22 6-128,-1 0-1,0 0 1,0 1 0,1-1-1,-1 2 1,0-1-1,1 1 1,-1 0 0,0 0-1,0 0 1,10 5-1,-14-5-18,0 0 0,0 0 0,0 0 0,0 1 0,-1-1 0,1 1 1,0-1-1,0 1 0,-1 0 0,1 0 0,-1-1 0,0 1 0,0 0 0,0 0 0,1 0 0,-2 1 0,1-1 0,0 0 0,0 0 0,-1 0 0,1 1 0,-1-1 0,0 0 0,0 1 0,1-1 0,-2 5 0,0 2-1,0 0-1,-1 0 1,0 0-1,0 0 0,-7 14 1,-6 14 0,-3-2 0,-33 53 1,-54 60 47,-23 37-2,123-176-42,-1 0 0,2 1 0,-5 11 0,8-18-3,0-1 1,0 1-1,1 0 0,-1 0 1,1 0-1,-1-1 1,1 1-1,0 0 1,0 0-1,1 0 1,-1 0-1,0-1 0,1 1 1,0 0-1,0 0 1,0-1-1,1 5 1,2-2-13,0-1 1,0 1 0,0-1 0,0 1 0,1-1 0,-1-1 0,1 1 0,0 0 0,0-1 0,0 0 0,1-1-1,6 3 1,6 3-220,1-2 0,28 7 0,-26-9 144,-1-1 0,1-1 0,27-1 0,6-5-120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4.819"/>
    </inkml:context>
    <inkml:brush xml:id="br0">
      <inkml:brushProperty name="width" value="0.05" units="cm"/>
      <inkml:brushProperty name="height" value="0.05" units="cm"/>
    </inkml:brush>
  </inkml:definitions>
  <inkml:trace contextRef="#ctx0" brushRef="#br0">25 27 15467,'0'0'81,"0"0"0,-1 0 0,1 0 0,0 0-1,-1 0 1,1 0 0,0 0 0,-1 0 0,1 0-1,0 0 1,0-1 0,-1 1 0,1 0 0,0 0-1,-1 0 1,1 0 0,0 0 0,0 0 0,-1-1-1,1 1 1,0 0 0,0 0 0,0 0 0,-1-1 0,1 1-1,0 0 1,0 0 0,0-1 0,0 1 0,-1 0-1,1-1 1,0 1 0,0 0 0,0 0 0,0-1-1,0 1 1,0 0 0,0-1 0,12-4 1621,27 0-214,-37 4-1319,22-1 572,60-4 672,-74 6-1287,-1 0-1,0 0 1,0 2-1,1-1 1,-1 1-1,15 5 1,-24-7-120,1 0 0,-1 0 0,1 0 0,0 1 0,-1-1 0,1 0 0,-1 0 0,1 1 0,0-1 0,-1 0 0,1 1 0,-1-1 0,1 0 0,-1 1 0,1-1 0,-1 1 0,0-1 0,1 1 0,-1-1 0,1 1 0,-1-1 0,0 1 0,0 0 0,1-1 0,-1 1 0,0-1 0,0 1 0,0 0 0,0-1 0,1 1 0,-1-1 0,0 1 0,0 0 0,0-1 0,0 1 0,-1 0 0,1-1 0,0 1 0,0 0 0,0-1 0,0 1 0,-1-1 0,1 1 0,0 0 0,0-1 0,-1 1 0,1-1 0,-1 1 0,1-1 0,0 1 0,-1-1 0,1 0 0,-1 1 0,1-1 0,-1 1 0,-5 4 13,1-1 0,0 0 0,-12 7 0,-48 26 73,33-21-33,1 3 0,-46 35 0,75-53-56,0 1-1,0 0 1,0 0 0,0 0-1,0 0 1,0 0-1,1 0 1,-1 1-1,1-1 1,0 1 0,-1-1-1,1 1 1,0-1-1,0 1 1,0 4 0,1-6-4,0 0 1,0-1-1,0 1 0,0 0 1,0 0-1,0 0 1,1 0-1,-1 0 1,0 0-1,1 0 1,-1 0-1,0-1 1,1 1-1,-1 0 1,1 0-1,0-1 1,-1 1-1,2 1 1,0-1-7,0 1 1,0-1 0,0 0 0,0 0-1,0 0 1,0 0 0,0 0 0,1 0-1,-1-1 1,3 1 0,10 1-270,-1-1 0,0 0 0,0-1 0,0 0 0,18-4 0,71-17-803,-54 8 588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5.368"/>
    </inkml:context>
    <inkml:brush xml:id="br0">
      <inkml:brushProperty name="width" value="0.05" units="cm"/>
      <inkml:brushProperty name="height" value="0.05" units="cm"/>
      <inkml:brushProperty name="color" value="#E71224"/>
    </inkml:brush>
  </inkml:definitions>
  <inkml:trace contextRef="#ctx0" brushRef="#br0">0 49 19628,'33'3'2145,"3"0"-1489,7-3-344,6-4 1312,5-2-1184,2-1-216,-6-2-448,-4 0-296,-8 1-624,-11 1-232,-20 2 920,-20 8-1129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3:55.792"/>
    </inkml:context>
    <inkml:brush xml:id="br0">
      <inkml:brushProperty name="width" value="0.05" units="cm"/>
      <inkml:brushProperty name="height" value="0.05" units="cm"/>
      <inkml:brushProperty name="color" value="#E71224"/>
    </inkml:brush>
  </inkml:definitions>
  <inkml:trace contextRef="#ctx0" brushRef="#br0">1 16 16652,'21'29'1872,"13"-11"-936,7-6-368,9-9 1129,1-3-609,10-6-776,-3-4-560,-8-9 416,-5-1-160,-14-3-304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18.221"/>
    </inkml:context>
    <inkml:brush xml:id="br0">
      <inkml:brushProperty name="width" value="0.05" units="cm"/>
      <inkml:brushProperty name="height" value="0.05" units="cm"/>
      <inkml:brushProperty name="color" value="#E71224"/>
    </inkml:brush>
  </inkml:definitions>
  <inkml:trace contextRef="#ctx0" brushRef="#br0">56 195 15819,'9'-14'358,"1"0"0,1 1-1,0 0 1,1 1 0,0 0-1,1 1 1,0 0 0,0 1-1,30-17 1,-26 18-123,1 1 1,0 0-1,0 1 0,1 1 1,0 0-1,0 2 0,0 0 1,26-1-1,-37 5-177,0 0-1,0 0 1,0 1-1,0 0 1,-1 0 0,1 1-1,0 0 1,0 0-1,-1 1 1,14 6 0,-18-7-45,0 0 1,0 0 0,0 0-1,0 1 1,0 0 0,0-1 0,-1 1-1,1 0 1,-1 0 0,0 0-1,1 1 1,-2-1 0,1 0-1,0 1 1,-1-1 0,1 1 0,-1 0-1,0-1 1,-1 1 0,1 0-1,0 0 1,-1 0 0,0 0-1,0 6 1,-2 1 9,1 1 0,-2-1 0,0 1 0,0-1 0,-1 0 0,0 0 0,-1 0 0,-7 12 0,-56 80 141,64-98-155,-67 84 244,-89 87 0,33-40 13,117-125-232,0 1 0,0 0 0,1 1 0,1-1 0,-12 26 0,19-37-31,0 0-1,1 0 0,-1 1 0,1-1 0,0 0 1,-1 1-1,1-1 0,0 0 0,0 1 0,0-1 1,0 0-1,0 1 0,0-1 0,0 0 0,0 0 1,1 1-1,-1-1 0,0 0 0,1 1 0,-1-1 1,1 0-1,-1 0 0,1 0 0,0 1 0,0-1 1,-1 0-1,1 0 0,0 0 0,0 0 0,0 0 1,0-1-1,0 1 0,0 0 0,0 0 0,1-1 1,-1 1-1,0 0 0,0-1 0,0 1 0,1-1 1,1 1-1,7 1-10,0 0 1,0-1-1,0 0 0,16 0 1,-7-1-46,308 13-1548,-244-10 1295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25.945"/>
    </inkml:context>
    <inkml:brush xml:id="br0">
      <inkml:brushProperty name="width" value="0.05" units="cm"/>
      <inkml:brushProperty name="height" value="0.05" units="cm"/>
      <inkml:brushProperty name="color" value="#004F8B"/>
    </inkml:brush>
  </inkml:definitions>
  <inkml:trace contextRef="#ctx0" brushRef="#br0">73 242 18524,'6'-19'453,"2"1"-1,0-1 1,1 1 0,0 1-1,2 0 1,0 0 0,1 1 0,23-24-1,-29 34-373,1 0 0,0 0 0,-1 1-1,2 0 1,-1 0 0,0 1 0,1 0 0,0 0-1,0 1 1,0 0 0,0 1 0,1-1 0,-1 2-1,1-1 1,-1 1 0,1 0 0,0 1 0,-1 0-1,1 1 1,0-1 0,-1 1 0,12 4 0,-15-4-74,-1 1 1,1-1-1,0 1 1,-1 1-1,1-1 1,-1 1 0,0-1-1,0 1 1,0 1-1,0-1 1,0 0-1,-1 1 1,1 0 0,-1 0-1,0 0 1,0 0-1,-1 0 1,1 1-1,-1-1 1,0 1 0,0 0-1,-1 0 1,1-1-1,0 8 1,1 3-1,-1 1-1,0 0 1,-2 0 0,0-1-1,0 1 1,-5 23 0,0-12 2,-1 0 1,-2-1 0,-1 0 0,-1 0 0,-1-1 0,-1 0-1,-19 27 1,-118 152 42,-19-5-20,161-191-36,0 0 0,0 1 0,1-1-1,1 1 1,-1 1 0,-5 14 0,10-22 3,0 0 0,1 0 0,-1 1 0,1-1 0,-1 0 1,1 0-1,0 1 0,0-1 0,0 0 0,0 0 0,1 1 1,-1-1-1,0 0 0,1 0 0,0 1 0,-1-1 1,1 0-1,0 0 0,0 0 0,0 0 0,0 0 0,1 0 1,-1-1-1,1 1 0,-1 0 0,1 0 0,-1-1 0,1 1 1,0-1-1,0 0 0,0 1 0,0-1 0,0 0 1,0 0-1,3 1 0,9 3-35,-1-1 1,1 0-1,0 0 0,0-2 0,0 0 1,0 0-1,0-2 0,0 1 1,26-4-1,-1-2-426,-1-2 0,50-14 1,-57 11 250,-1-1 1,44-22-1,-28 5-180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26.759"/>
    </inkml:context>
    <inkml:brush xml:id="br0">
      <inkml:brushProperty name="width" value="0.05" units="cm"/>
      <inkml:brushProperty name="height" value="0.05" units="cm"/>
      <inkml:brushProperty name="color" value="#004F8B"/>
    </inkml:brush>
  </inkml:definitions>
  <inkml:trace contextRef="#ctx0" brushRef="#br0">96 115 16892,'0'-3'172,"0"-1"0,-1 1 0,1-1 0,1 0 0,-1 1-1,0-1 1,1 1 0,0-1 0,0 1 0,0-1 0,0 1 0,0 0 0,1 0 0,0-1 0,-1 1 0,4-4 0,-1 3-42,-1-1 0,1 1 0,0 0 1,1 0-1,-1 1 0,1-1 0,-1 1 0,1 0 0,0 0 0,6-2 0,-6 3-85,0 0 1,0 0-1,0 1 0,0 0 0,1 0 0,-1 0 1,0 0-1,1 1 0,-1 0 0,10 1 0,-12 0-38,1-1 0,-1 1 0,1 0 0,-1 0-1,0 1 1,0-1 0,0 1 0,0-1 0,0 1-1,0 0 1,0 0 0,0 1 0,-1-1 0,1 0 0,-1 1-1,0-1 1,3 5 0,-1 0-2,0 0-1,-1 0 1,0 1-1,-1-1 1,1 1-1,-1 0 1,-1 0-1,0 0 1,0 0 0,0-1-1,-1 2 1,-1 13-1,-2 2 7,-1 0 1,0 0-1,-10 26 0,-1-7 29,-1 0 1,-3-1-1,-35 57 0,-84 111 226,130-199-242,4-4-11,-1-1 9,0 1 0,0 0 0,1 0 0,0 1 0,-4 11 0,8-18-18,0 0 1,-1 0-1,1 0 0,0 1 0,0-1 1,0 0-1,0 0 0,0 0 0,0 0 1,0 1-1,0-1 0,1 0 0,-1 0 1,0 0-1,1 0 0,-1 0 0,1 1 1,0 0-1,0-1 1,0 0 0,1 0 0,-1 0 0,0 1 0,1-2 0,-1 1 0,0 0 0,1 0 0,-1 0 0,1-1 0,0 1 0,-1-1 0,1 1 0,0-1 0,-1 0 0,4 1 0,15 0-35,1-1 1,0-1-1,0 0 1,-1-2-1,25-6 1,-4 2-232,22-3-205,6 0 156,106-30-1,-77 0-4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06"/>
    </inkml:context>
    <inkml:brush xml:id="br0">
      <inkml:brushProperty name="width" value="0.05" units="cm"/>
      <inkml:brushProperty name="height" value="0.05" units="cm"/>
    </inkml:brush>
  </inkml:definitions>
  <inkml:trace contextRef="#ctx0" brushRef="#br0">411 9 16347,'-2'0'306,"0"0"-1,0 0 0,0 0 0,1 0 1,-1-1-1,0 1 0,0 0 0,1-1 1,-1 1-1,-2-2 0,-18-2 829,12 5-1008,-1 1-1,0 1 1,1 0 0,0 1 0,-1 0-1,2 0 1,-1 1 0,0 1-1,1-1 1,0 1 0,-15 13-1,-1 4-127,0 1 0,-29 39 0,36-41 11,2 1 1,0 0-1,2 1 0,-21 46 1,30-55-12,-1 0 1,2 0-1,0 0 1,0 0-1,2 0 1,0 1-1,1 0 1,0-1-1,1 1 1,2 17-1,-1-28-2,0 0-1,0-1 1,0 1-1,0-1 1,1 1-1,0-1 1,0 1-1,0-1 1,0 0-1,1 0 1,-1 0-1,1 0 1,0 0-1,0-1 0,1 1 1,-1-1-1,1 0 1,-1 0-1,8 4 1,-5-4 1,1 0 1,-1-1-1,0 0 1,1 0-1,-1-1 0,1 1 1,0-1-1,0-1 1,-1 1-1,1-1 0,0-1 1,0 1-1,9-3 1,4-1 72,-1-1-1,-1-2 1,1 0 0,-1 0 0,0-2 0,0 0-1,-1-1 1,-1-1 0,0-1 0,0 0-1,16-17 1,-29 26-10,0 0 0,0 0-1,0-1 1,-1 1 0,1-1-1,-1 0 1,0 0-1,3-6 1,-5 9-42,0 0 0,1 0 0,-1 0 0,0 0 0,0 0 1,0 0-1,0 0 0,0 0 0,0 0 0,0 1 0,0-1 0,0 0 0,-1 0 0,1 0 0,0 0 0,-1 0 0,1 0 0,-1 0 0,1 0 0,-1 0 1,1 0-1,-1 1 0,1-1 0,-1 0 0,0 0 0,1 1 0,-1-1 0,0 0 0,0 1 0,0-1 0,1 1 0,-1-1 0,0 1 0,0-1 0,0 1 0,0 0 1,0-1-1,0 1 0,0 0 0,-2 0 0,-13-3-121,0 1 0,0 1 1,0 1-1,-1 0 0,1 1 1,0 1-1,0 0 0,-17 5 1,66 2-3471,-6-5 2770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07"/>
    </inkml:context>
    <inkml:brush xml:id="br0">
      <inkml:brushProperty name="width" value="0.05" units="cm"/>
      <inkml:brushProperty name="height" value="0.05" units="cm"/>
    </inkml:brush>
  </inkml:definitions>
  <inkml:trace contextRef="#ctx0" brushRef="#br0">10 1 21269,'6'5'1744,"-3"0"-1304,-9 0-192,-3-2 1088,5-1-1320,7-2-824,3 0-336,5-3 952,-5-1-256,1-4-208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08"/>
    </inkml:context>
    <inkml:brush xml:id="br0">
      <inkml:brushProperty name="width" value="0.05" units="cm"/>
      <inkml:brushProperty name="height" value="0.05" units="cm"/>
    </inkml:brush>
  </inkml:definitions>
  <inkml:trace contextRef="#ctx0" brushRef="#br0">48 1 16363,'5'11'1401,"-2"18"-937,0 2-184,-6 5 648,-2 12-232,0 9-360,1 0-40,3 1-88,-4-5-71,5-5-65,0-2-48,0-6-136,-3-2-145,2-13-447,-3-5 1633,-4-15-962,1-7 9,-6-12-48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09"/>
    </inkml:context>
    <inkml:brush xml:id="br0">
      <inkml:brushProperty name="width" value="0.05" units="cm"/>
      <inkml:brushProperty name="height" value="0.05" units="cm"/>
    </inkml:brush>
  </inkml:definitions>
  <inkml:trace contextRef="#ctx0" brushRef="#br0">0 59 17740,'12'0'1704,"2"6"-1064,5 0-240,6-2 745,7 0-241,9-1-344,2-3-104,5-4-200,-1-3-120,-4-3-240,-4-2-144,-8-1-336,-3 3-296,-14 2 1384,-7 2-680,-7 0-120,-3 1-72</inkml:trace>
  <inkml:trace contextRef="#ctx0" brushRef="#br0" timeOffset="1">153 164 13659,'6'14'2232,"9"1"-1183,9-10-433,3 1 2216,9-2-1799,3-2-153,1-1-416,-1 2-272,-7-1-544,-3 2-312,-10 2-409,-9 1-919,-10 4 1480,-7 3-360,-8 2-160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1"/>
    </inkml:context>
    <inkml:brush xml:id="br0">
      <inkml:brushProperty name="width" value="0.05" units="cm"/>
      <inkml:brushProperty name="height" value="0.05" units="cm"/>
    </inkml:brush>
  </inkml:definitions>
  <inkml:trace contextRef="#ctx0" brushRef="#br0">0 1 16948,'15'13'1784,"6"-6"-1056,2-3-320,10-1 752,-1-3-175,1 1-465,-2-1-384,1 2-920,-5-2 736,-4-7-224,-3-5-80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6.832"/>
    </inkml:context>
    <inkml:brush xml:id="br0">
      <inkml:brushProperty name="width" value="0.05" units="cm"/>
      <inkml:brushProperty name="height" value="0.05" units="cm"/>
    </inkml:brush>
  </inkml:definitions>
  <inkml:trace contextRef="#ctx0" brushRef="#br0">212 11 18340,'11'-10'1896,"-2"10"-1192,-8 4-303,-7 9 959,-5 3-256,-6 8-472,-2 6-240,-4 4-352,-3 4-80,2-1-184,1-3-88,4-4-216,1-4-160,3-13-368,4-6-169,1-12 801,4-10-200,2-11-32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2"/>
    </inkml:context>
    <inkml:brush xml:id="br0">
      <inkml:brushProperty name="width" value="0.05" units="cm"/>
      <inkml:brushProperty name="height" value="0.05" units="cm"/>
    </inkml:brush>
  </inkml:definitions>
  <inkml:trace contextRef="#ctx0" brushRef="#br0">94 22 16211,'0'-1'75,"1"0"-1,-1 0 1,0 1-1,1-1 1,-1 0-1,0 0 0,0 0 1,0 1-1,0-1 1,0 0-1,0 0 0,0 0 1,0 0-1,0 1 1,0-1-1,0 0 0,0 0 1,-1 0-1,1 1 1,0-1-1,0 0 0,-1 0 1,0 0-1,1 0-25,-1 1-1,0 0 0,1 0 0,-1 0 0,0-1 1,1 1-1,-1 0 0,0 0 0,1 0 1,-1 0-1,0 0 0,1 0 0,-1 0 1,0 0-1,1 0 0,-1 1 0,0-1 1,1 0-1,-1 0 0,0 1 0,0-1 1,-3 2 53,-1 1 0,1-1-1,0 1 1,0-1 0,0 1 0,-6 7 0,4-3-207,1 0 0,0 0 0,0 1 0,1 0 0,-5 9 0,8-14-3,-1 1 1,1-1-1,0 1 1,0-1-1,0 1 1,1-1-1,-1 1 1,1-1-1,0 1 0,0 0 1,0-1-1,0 1 1,0 0-1,1-1 1,1 6-1,-1-8 65,1 1 1,-1-1-1,0 0 0,1 0 0,-1 0 0,0 0 1,1 0-1,-1 0 0,1 0 0,0 0 1,-1-1-1,1 1 0,0-1 0,-1 1 1,1-1-1,0 0 0,0 1 0,0-1 0,3 0 1,21 6 148,-21-3-52,0 1 1,-1 0 0,1 0 0,-1 0 0,0 1 0,-1-1 0,1 1 0,-1 0 0,0 0 0,0 0-1,0 0 1,-1 1 0,4 9 0,1 8 214,8 46-1,-11-39-90,0 0 0,-2 55 0,-2-72-56,-1 1 0,-1-1 0,0 0 0,-1 0 0,0 0 0,-1 0-1,0 0 1,-12 21 0,16-33-86,-1 1-1,0-1 1,0 1-1,0-1 0,0 1 1,0-1-1,0 0 1,0 0-1,0 1 1,0-1-1,-1 0 1,1 0-1,0 0 0,-1 0 1,1-1-1,-1 1 1,1 0-1,-1 0 1,0-1-1,1 1 1,-4 0-1,4-2-10,-1 1 0,1 0-1,0-1 1,-1 1 0,1-1-1,0 0 1,0 1 0,-1-1-1,1 0 1,0 0 0,0 0 0,0 1-1,0-1 1,0 0 0,0 0-1,0-1 1,0 1 0,1 0 0,-1 0-1,0 0 1,1-1 0,-1 1-1,1 0 1,-1 0 0,1-1-1,-1-2 1,-2-9 38,0 0-1,1 0 1,0-1-1,1 1 0,0-1 1,1 0-1,4-24 1,0 11-92,2 0-1,16-51 1,-17 64-19,1 0-1,1 0 1,0 1-1,0 0 1,2 0-1,14-17 1,-16 22-16,0 0-1,1 1 1,0 0 0,0 1-1,1-1 1,-1 2 0,1-1-1,1 1 1,-1 0 0,13-3-1,25-7-218,33-11-352,-72 22 764,1 0 1,-1-1 0,0 0-1,0 0 1,0 0 0,11-12 0,-20 19 10,-1 1 0,1-1 0,0 1 0,0-1 0,0 1 0,0 0 0,0 0 1,1-1-1,-1 1 0,1 0 0,0 3 0,-1 38-294,1-39 172,-1 6-187,1-9 93,0 0-1,-1 0 1,1 0 0,0 1-1,0-1 1,1 0-1,-1 0 1,0 0 0,1 0-1,-1 0 1,1 0 0,0 0-1,-1 0 1,3 4-1,-2-6 41,-1 0 1,1 0-1,-1 1 0,1-1 0,-1 0 0,1 0 0,-1 0 0,1 0 0,-1 0 0,1 0 0,-1 0 0,1 0 1,-1 0-1,1 0 0,-1 0 0,1 0 0,-1 0 0,1 0 0,-1 0 0,1-1 0,-1 1 0,1 0 0,-1 0 1,0-1-1,1 1 0,-1 0 0,1 0 0,-1-1 0,0 1 0,1 0 0,-1-1 0,0 1 0,1-1 0,-1 1 1,1-1-1,12-16 671,18-40-803,-11 19 125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3"/>
    </inkml:context>
    <inkml:brush xml:id="br0">
      <inkml:brushProperty name="width" value="0.05" units="cm"/>
      <inkml:brushProperty name="height" value="0.05" units="cm"/>
    </inkml:brush>
  </inkml:definitions>
  <inkml:trace contextRef="#ctx0" brushRef="#br0">31 1 15187,'-15'59'2584,"11"-47"-2202,1 0 1,0-1-1,1 1 0,-2 21 1,4-32-368,0 0-1,0 0 1,0 0 0,0 1-1,1-1 1,-1 0 0,0 0 0,1 0-1,-1 0 1,0 0 0,1 0 0,-1 1-1,1-1 1,0 0 0,-1 0-1,1 0 1,0-1 0,0 1 0,-1 0-1,1 0 1,0 0 0,0-1 0,0 1-1,0 0 1,0-1 0,0 1-1,0-1 1,0 1 0,1-1 0,0 1-1,4 0-36,0 0 1,0 0-1,1 0 0,11-2 0,2 2-24,-14-1 22,1 1-1,-1 0 1,0 1-1,0-1 0,0 1 1,0 0-1,-1 1 1,1-1-1,0 1 1,-1 1-1,0-1 0,1 1 1,7 7-1,-10-8 20,-1 0-1,0-1 0,0 1 0,0 0 0,0 0 1,0 0-1,-1 0 0,0 0 0,1 1 0,-1-1 1,0 0-1,-1 1 0,1-1 0,0 0 1,-1 1-1,0-1 0,0 1 0,0-1 0,0 1 1,-1-1-1,1 1 0,-1-1 0,0 0 1,0 1-1,0-1 0,-3 6 0,1-3 58,0 0 0,0-1 0,-1 1 0,0-1 0,0 0-1,0 0 1,-1 0 0,0-1 0,0 0 0,0 1 0,0-2 0,0 1 0,-11 5 0,14-8-74,-1 0 1,1 0 0,-1 0 0,1 0 0,-1-1-1,0 1 1,1-1 0,-1 1 0,0-1 0,1 0 0,-1 0-1,0 0 1,1-1 0,-1 1 0,0 0 0,1-1 0,-1 0-1,0 0 1,1 0 0,-1 0 0,1 0 0,0 0-1,-1 0 1,1-1 0,0 1 0,0-1 0,0 0 0,0 0-1,0 0 1,0 0 0,0 0 0,1 0 0,-1 0-1,1 0 1,-2-4 0,1 2-34,0-1-1,0 1 1,1 0-1,0-1 1,-1 1 0,2-1-1,-1 1 1,0-8-1,3-12-361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4"/>
    </inkml:context>
    <inkml:brush xml:id="br0">
      <inkml:brushProperty name="width" value="0.05" units="cm"/>
      <inkml:brushProperty name="height" value="0.05" units="cm"/>
    </inkml:brush>
  </inkml:definitions>
  <inkml:trace contextRef="#ctx0" brushRef="#br0">213 2 16948,'0'0'23,"0"0"1,0 0 0,0 0 0,0 0 0,0 0 0,0 0 0,0 0-1,0 0 1,0 1 0,0-1 0,0 0 0,0 0 0,1 0 0,-1 0-1,0 0 1,0 0 0,0 0 0,0 0 0,0 0 0,0 0 0,0 0-1,0 0 1,0 0 0,0 0 0,1 1 0,-1-1 0,0 0 0,0 0-1,0 0 1,0 0 0,0 0 0,0 0 0,0 0 0,0 0 0,1 0-1,-1 0 1,0 0 0,0-1 0,0 1 0,0 0 0,0 0 0,0 0-1,0 0 1,0 0 0,1 0 0,-1 0 0,0 0 0,0 0 0,0 0-1,0 0 1,0 0 0,0 0 0,0 0 0,0 0 0,0-1-1,0 1 1,0 0 0,0 0 0,0 0 0,0 0 0,0 0 0,1 0-1,-1 0 1,0 0 0,0-1 0,0 1 0,0 0 0,0 0 0,0 0-1,-2 13 842,-7 28-133,6-30-346,-31 177 160,22-117-821,12-67 179,-1 1 1,0-1-1,0 0 0,0 0 0,-1 0 1,-3 8-1,5-12 59,-1 1-1,1-1 1,0 1-1,-1-1 1,1 1 0,-1-1-1,1 0 1,-1 1 0,1-1-1,-1 1 1,1-1-1,-1 0 1,1 0 0,-1 1-1,1-1 1,-1 0-1,1 0 1,-1 1 0,0-1-1,1 0 1,-2 0-1,1 0-22,0-1 0,-1 1 0,1 0 0,0-1 0,0 1 1,0-1-1,-1 1 0,1-1 0,0 0 0,0 0 0,0 1 0,0-1 0,0 0 0,-1-2 0,-19-19-480,1-1 1,1-1-1,-30-50 1,41 53 1255,8 21-669,0-1 0,0 1 0,0-1 0,0 1-1,0 0 1,0-1 0,1 1 0,-1-1 0,0 1 0,0 0-1,0-1 1,0 1 0,1-1 0,-1 1 0,0 0-1,0-1 1,1 1 0,-1 0 0,0-1 0,0 1-1,1 0 1,-1-1 0,0 1 0,1 0 0,-1 0-1,1-1 1,2 1 136,0-1-1,1 0 1,-1 1 0,0 0-1,0 0 1,1 0-1,-1 0 1,0 0-1,4 2 1,194 13 648,-154-15-945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5"/>
    </inkml:context>
    <inkml:brush xml:id="br0">
      <inkml:brushProperty name="width" value="0.05" units="cm"/>
      <inkml:brushProperty name="height" value="0.05" units="cm"/>
    </inkml:brush>
  </inkml:definitions>
  <inkml:trace contextRef="#ctx0" brushRef="#br0">0 380 16339,'3'2'229,"0"0"-1,1 0 1,-1-1 0,0 1-1,0-1 1,1 1-1,-1-1 1,1 0-1,-1-1 1,1 1-1,-1 0 1,6-1-1,-4 0-47,1-1 1,-1 0-1,0 0 1,0-1-1,1 1 1,-1-1-1,0 0 1,5-4-1,16-8 298,-2-1 0,0-1 0,0-2 0,-2 0 0,38-40 0,-22 16-185,-2-2 0,31-51 0,-32 35-340,-55 100-227,-92 206-738,110-241 870,-5 23-1013,7-28 1120,0 1 1,0 0-1,0-1 0,0 1 0,0-1 0,0 1 1,0 0-1,0-1 0,0 1 0,1-1 1,-1 1-1,0-1 0,0 1 0,1 0 0,-1-1 1,0 1-1,1-1 0,-1 1 0,0-1 1,1 0-1,-1 1 0,1-1 0,-1 1 0,0-1 1,1 0-1,-1 1 0,1-1 0,-1 0 1,1 1-1,0-1 0,-1 0 0,1 0 1,-1 0-1,1 0 0,-1 1 0,1-1 0,0 0 1,-1 0-1,2 0 0,11-1-565</inkml:trace>
  <inkml:trace contextRef="#ctx0" brushRef="#br0" timeOffset="1">680 34 18340,'4'18'1256,"-14"7"-1032,-4 4-112,2 5 376,2 5-240,2-2-96,5-2-16,3-5-31,3-4-97,2-6-313,4-7-255,-2-9 472,2-4-96,-4-3-64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7"/>
    </inkml:context>
    <inkml:brush xml:id="br0">
      <inkml:brushProperty name="width" value="0.05" units="cm"/>
      <inkml:brushProperty name="height" value="0.05" units="cm"/>
    </inkml:brush>
  </inkml:definitions>
  <inkml:trace contextRef="#ctx0" brushRef="#br0">1 158 14171,'10'4'1864,"0"0"-1071,1 2-249,5-3 888,3 0-376,2-2-104,4-2-255,-2-5-145,2-5-248,3-5-128,-4-8-512,-3-2-376,-5-4 616,-1-3-88,-4 1-113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8"/>
    </inkml:context>
    <inkml:brush xml:id="br0">
      <inkml:brushProperty name="width" value="0.05" units="cm"/>
      <inkml:brushProperty name="height" value="0.05" units="cm"/>
    </inkml:brush>
  </inkml:definitions>
  <inkml:trace contextRef="#ctx0" brushRef="#br0">306 35 17268,'-11'-18'2548,"10"16"-2414,1 1-1,-1 0 0,1 0 0,-1-1 0,0 1 1,1 0-1,-1 0 0,0 0 0,0 0 0,0 0 1,-1-1-1,1 1-91,0 1-1,0 0 1,0 0 0,0 0 0,0 0 0,1 0-1,-1 0 1,0 0 0,0 0 0,0 0-1,0 1 1,1-1 0,-1 0 0,0 0 0,0 1-1,0-1 1,1 1 0,-1-1 0,0 0 0,1 1-1,-1-1 1,0 1 0,1 0 0,-2 0-1,-39 35 82,1 1 1,2 3-1,-61 80 0,97-117-118,-5 5 28,0 2 1,1-1-1,0 1 1,-8 19 0,14-27-28,-1-1 1,0 1 0,1-1-1,-1 1 1,1 0 0,0-1-1,-1 1 1,1-1 0,0 1 0,0 0-1,0-1 1,0 1 0,0 0-1,1-1 1,-1 1 0,0-1 0,1 1-1,-1 0 1,1-1 0,0 1-1,-1-1 1,1 0 0,0 1-1,0-1 1,0 1 0,0-1 0,0 0-1,0 0 1,0 0 0,1 0-1,-1 0 1,0 0 0,1 0 0,-1 0-1,0 0 1,1 0 0,-1-1-1,1 1 1,-1 0 0,1-1 0,0 0-1,-1 1 1,3-1 0,8 2 9,1 0 1,-1-1 0,1 0 0,0-1-1,-1-1 1,20-3 0,78-19 68,-97 19-66,7-1 32,1 0 0,33-16 0,-53 21-46,-1 0 0,1 0 0,-1 0 0,1-1 0,-1 1 0,0 0 0,1 0 0,-1 0 0,1-1 0,-1 1 0,0 0 0,1 0 0,-1-1 0,0 1-1,1 0 1,-1-1 0,0 1 0,0-1 0,1 1 0,-1 0 0,0-1 0,0 1 0,0-1 0,0 1 0,1-1 0,-10-4 93,-18 1 40,27 4-132,-1 0-3,-64-2 246,57 2-223,1 1 0,0-1-1,-1 2 1,1-1 0,0 1 0,-12 4-1,19-6-26,-1 0 0,1 0 0,0 0 1,0 0-1,0 0 0,-1 0 0,1 0 0,0 0 0,0 1 0,-1-1 0,1 0 0,0 0 0,0 0 0,0 0 0,-1 0 0,1 1 1,0-1-1,0 0 0,0 0 0,0 0 0,0 0 0,-1 1 0,1-1 0,0 0 0,0 0 0,0 1 0,0-1 0,0 0 0,0 0 1,0 0-1,0 1 0,0-1 0,0 1 0,7 3-24,12 0-32,4-3-347,-1-1 0,1-1 0,0-1 1,37-7-1,-61 9 387,1 0 1,0 0-1,0 0 0,0 1 1,-1-1-1,1 0 0,0 0 1,0 1-1,0-1 1,0 0-1,-1 0 0,1 0 1,0 1-1,0-1 0,0 0 1,0 1-1,0-1 1,0 0-1,0 0 0,0 1 1,0-1-1,0 0 1,0 1-1,0-1 0,0 0 1,0 0-1,0 1 0,0-1 1,0 0-1,0 1 1,0-1-1,0 0 0,0 0 1,1 1-1,-1-1 0,0 0 1,0 0-1,0 0 1,0 1-1,1-1 0,-1 0 1,0 0-1,0 0 0,0 1 1,1-1-1,-1 0 1,0 0-1,0 0 0,1 0 1,-1 0-1,0 1 1,1-1-1,-1 0 0,0 0 1,0 0-1,1 0 0,-1 0 1,0 0-1,1 0 1,-1 0-1,0 0 0,0 0 1,1 0-1,-1 0 0,0 0 1,0-1-1,1 1 1,-1 0-1,1 0 0,-19 25-35,13-19 60,-10 14 241,2 1 1,-12 23 0,20-34-119,1 1 1,-1-1-1,2 1 0,-1 0 0,2 0 1,-3 19-1,4-29-142,1 0-1,0 0 1,0 0 0,0-1-1,0 1 1,0 0 0,0 0 0,0 0-1,0 0 1,0 0 0,0 0-1,0-1 1,0 1 0,1 0 0,-1 0-1,0 0 1,1 0 0,-1-1-1,0 1 1,1 0 0,-1 0 0,1-1-1,0 1 1,-1 0 0,1-1 0,-1 1-1,2 0 1,0-1-5,-1 1-1,0-1 1,0 0-1,0-1 1,1 1 0,-1 0-1,0 0 1,0-1-1,0 1 1,0 0 0,1-1-1,-1 1 1,0-1-1,0 1 1,0-1 0,2-1-1,5-4-71,0-1-1,-1 0 0,10-10 0,7-11-193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19"/>
    </inkml:context>
    <inkml:brush xml:id="br0">
      <inkml:brushProperty name="width" value="0.05" units="cm"/>
      <inkml:brushProperty name="height" value="0.05" units="cm"/>
    </inkml:brush>
  </inkml:definitions>
  <inkml:trace contextRef="#ctx0" brushRef="#br0">46 125 19692,'0'6'227,"-1"0"0,0 0-1,0-1 1,0 1 0,0 0-1,-1-1 1,0 1 0,-3 6 0,-4 15 234,3-11-663,2 1-1,0 0 1,0 0 0,2 0-1,0 1 1,1-1-1,2 20 1,4-63-2857,-2-35 1315,4-48 378,-5 83 2283,2 1 0,8-28 0,-11 51-764,-1 1-1,1-1 1,0 1-1,-1 0 1,1-1-1,0 1 1,0 0-1,0-1 1,0 1-1,0 0 1,0 0-1,0 0 1,0 0-1,1 0 1,-1 0-1,0 0 1,1 1-1,-1-1 1,0 0-1,1 1 1,-1-1-1,1 1 1,-1-1-1,1 1 1,-1 0 0,4 0-1,4-1 390,0 1-1,0 0 1,15 3-1,-2 0-376,89 0-320,-95-4-272,-1 0 0,0-1 0,0 0 0,0-2 0,18-5-1,-31 8 356,0 1-1,0-1 0,0 0 1,-1 0-1,1 0 0,0 0 0,0 0 1,-1 0-1,1 0 0,-1-1 0,1 1 1,-1-1-1,0 1 0,3-4 1,1-5-666</inkml:trace>
  <inkml:trace contextRef="#ctx0" brushRef="#br0" timeOffset="1">94 202 14259,'-18'26'1472,"12"-9"-703,6-4-217,17-4 712,6-3-168,6-6-168,1 0-95,3-5-225,0 2-120,-4-1-440,-5 3-248,-8-1-592,-5 2 1456,-4 3-744,-4 4-88,-6 3-72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1"/>
    </inkml:context>
    <inkml:brush xml:id="br0">
      <inkml:brushProperty name="width" value="0.05" units="cm"/>
      <inkml:brushProperty name="height" value="0.05" units="cm"/>
    </inkml:brush>
  </inkml:definitions>
  <inkml:trace contextRef="#ctx0" brushRef="#br0">1 33 15187,'11'6'1873,"10"-3"-969,1-3-352,9-3 1408,0-2-831,3 1-713,2-3-328,3-2 96,-3 2-136,-3 0-176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2"/>
    </inkml:context>
    <inkml:brush xml:id="br0">
      <inkml:brushProperty name="width" value="0.05" units="cm"/>
      <inkml:brushProperty name="height" value="0.05" units="cm"/>
    </inkml:brush>
  </inkml:definitions>
  <inkml:trace contextRef="#ctx0" brushRef="#br0">1 638 14299,'0'1'58,"0"-1"0,0 0 0,0 1 0,0-1 0,1 0 0,-1 0 0,0 1 0,0-1 1,0 0-1,1 0 0,-1 1 0,0-1 0,0 0 0,1 0 0,-1 1 0,0-1 0,0 0 0,1 0 0,-1 0 0,0 0 0,1 0 0,-1 1 0,0-1 0,1 0 0,-1 0 0,0 0 0,1 0 1,-1 0-1,0 0 0,1 0 0,-1 0 0,1 0 0,12-7 911,12-16 75,-23 20-768,141-169 3686,-106 120-3625,-3-2 0,-2-2 0,31-73 0,-57 116-380,0 0 0,-1-1-1,-1 1 1,0-1 0,-1 0-1,-1 0 1,1-22 0,-2 35 29,-1 1 1,0-1-1,0 0 1,0 1-1,0-1 1,0 0 0,0 1-1,0-1 1,0 0-1,-1 1 1,1-1-1,0 1 1,0-1 0,0 0-1,-1 1 1,1-1-1,0 1 1,-1-1-1,1 0 1,0 1-1,-1-1 1,1 1 0,-1-1-1,1 1 1,-1 0-1,0-2 1,0 3 0,0-1 1,1 0-1,-1 0 1,0 0-1,0 0 0,0 1 1,1-1-1,-1 0 1,0 1-1,1-1 0,-1 1 1,0-1-1,1 0 1,-1 1-1,1 0 1,-1-1-1,0 1 0,0 0 1,-22 32-287,-11 36 223,4 2-1,3 1 0,2 1 0,-16 86 0,32-109 87,-6 82 1,14-107-161,1 1 0,2-1 1,0 1-1,1-1 0,8 27 1,-10-48 46,0 1 1,1-1 0,-1 0-1,1 1 1,0-1-1,4 5 1,-6-9 68,0 1 1,1-1-1,-1 1 1,1-1-1,-1 1 1,1-1-1,-1 1 1,1-1-1,-1 1 1,1-1-1,-1 0 1,1 1-1,0-1 1,-1 0-1,1 0 1,0 1-1,-1-1 1,1 0-1,0 0 1,-1 0-1,1 0 1,0 0-1,-1 0 1,1 0-1,0 0 1,-1 0-1,1 0 1,0 0-1,-1 0 1,1-1-1,0 1 1,-1 0-1,1 0 1,0-1-1,-1 1 1,1 0-1,-1-1 1,1 1-1,0-1 1,-1 1-1,1-1 1,-1 1-1,0-1 1,1 0-1,6-7-121,-1 0-1,-1 0 0,1 0 0,-2-1 0,1 0 0,-1 0 1,0 0-1,-1-1 0,3-13 0,1 1-86,13-43-259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3"/>
    </inkml:context>
    <inkml:brush xml:id="br0">
      <inkml:brushProperty name="width" value="0.05" units="cm"/>
      <inkml:brushProperty name="height" value="0.05" units="cm"/>
    </inkml:brush>
  </inkml:definitions>
  <inkml:trace contextRef="#ctx0" brushRef="#br0">13 0 12883,'-3'10'327,"0"2"43,1-1 0,0 1 0,0-1 0,1 1 0,1 21 0,0-31-307,1 0 1,-1 0-1,0 0 0,1 0 1,0-1-1,-1 1 0,1 0 1,0 0-1,0 0 0,0 0 1,0-1-1,1 1 0,-1-1 1,0 1-1,1-1 0,1 3 1,0-3 13,-1 0 1,0 1 0,1-1 0,-1-1-1,1 1 1,0 0 0,-1 0 0,1-1-1,0 0 1,-1 1 0,1-1 0,0 0-1,-1 0 1,1-1 0,5 0-1,2-1 72,0-1 0,0 1-1,-1-2 1,1 0-1,-1 0 1,13-7-1,52-38 577,-41 25-376,-7 11-175,-26 12-170,1 1 0,-1 0 0,1 0-1,-1 0 1,1 0 0,-1 0 0,1 0-1,-1 0 1,1 0 0,-1 0 0,1 1-1,-1-1 1,1 0 0,-1 0 0,1 0-1,-1 0 1,1 1 0,-1-1-1,0 0 1,1 0 0,-1 1 0,1-1-1,-1 0 1,0 1 0,1-1 0,-1 0-1,0 1 1,0-1 0,1 1 0,-1-1-1,0 1 1,0-1 0,1 0 0,-1 1-1,0-1 1,0 1 0,0-1 0,0 1-1,0-1 1,0 1 0,0-1 0,0 1-1,0-1 1,0 1 0,0-1-1,0 1 1,0-1 0,0 1 0,-3 39 123,2-30-80,0 0-1,0 0 1,1-1-1,1 1 1,2 15-1,-3-23-29,0-1 0,1 0 0,-1 0 0,0 0-1,1 0 1,-1 1 0,1-1 0,0 0-1,-1 0 1,1 0 0,0 0 0,0 0-1,-1 0 1,1-1 0,0 1 0,0 0 0,0 0-1,0-1 1,0 1 0,0 0 0,0-1-1,1 1 1,0 0 0,1-1 11,-1 1-1,1-1 1,-1 0-1,1 0 1,0 0-1,-1 0 1,1 0-1,-1-1 1,1 1 0,3-2-1,6-2 77,-1-1 0,0 0 0,17-10 0,-27 14-96,30-19 168,-20 12-194,0 1 0,1 0 0,-1 1 0,19-8 1,-28 14-1,-1 0 0,0 0 1,0 0-1,0 0 0,0 0 0,0 0 1,1 0-1,-1 0 0,0 0 0,0 0 1,0 1-1,0-1 0,0 1 1,0-1-1,0 0 0,0 1 0,0 0 1,0-1-1,0 1 0,0 0 1,0-1-1,0 1 0,0 0 0,-1 0 1,1 0-1,0 0 0,-1-1 1,1 1-1,0 0 0,0 2 0,0-1 10,0-1-1,1 1 0,-1 0 0,0-1 1,1 1-1,-1-1 0,1 1 0,0-1 1,-1 0-1,4 2 0,-2-2-36,0-1 1,0 1-1,0 0 0,0-1 1,0 0-1,0 1 0,0-1 0,0 0 1,0-1-1,0 1 0,4-1 0,-5 0 13,-1 1 0,0 0 0,1-1 0,-1 1 0,0-1 0,1 1 0,-1-1 0,0 0 0,0 1 0,0-1 0,1 0-1,-1 0 1,0 0 0,0 0 0,0 0 0,-1 0 0,1 0 0,0 0 0,0-1 0,0 1 0,-1 0 0,1 0 0,-1-1-1,1 1 1,-1 0 0,1-3 0,-2-7-232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7.264"/>
    </inkml:context>
    <inkml:brush xml:id="br0">
      <inkml:brushProperty name="width" value="0.05" units="cm"/>
      <inkml:brushProperty name="height" value="0.05" units="cm"/>
    </inkml:brush>
  </inkml:definitions>
  <inkml:trace contextRef="#ctx0" brushRef="#br0">1 0 14947,'7'3'2041,"1"3"-1169,3 3-248,-1 2 1304,2 2-799,4 3-161,0-1-248,1 1-144,3-1-560,-1-1-464,2-6 424,1 1-88,-3-6-104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4"/>
    </inkml:context>
    <inkml:brush xml:id="br0">
      <inkml:brushProperty name="width" value="0.05" units="cm"/>
      <inkml:brushProperty name="height" value="0.05" units="cm"/>
    </inkml:brush>
  </inkml:definitions>
  <inkml:trace contextRef="#ctx0" brushRef="#br0">10 34 18836,'-10'2'1648,"12"-3"-1208,5-2-263,7 0 447,5 0-640,5-4 176,3-3-200,2 2-248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5"/>
    </inkml:context>
    <inkml:brush xml:id="br0">
      <inkml:brushProperty name="width" value="0.05" units="cm"/>
      <inkml:brushProperty name="height" value="0.05" units="cm"/>
    </inkml:brush>
  </inkml:definitions>
  <inkml:trace contextRef="#ctx0" brushRef="#br0">71 0 13459,'3'14'1272,"-3"16"-768,-10 9-208,-1 14 609,-1 7-281,-1 6-192,3 2-56,2-4-240,0-6-176,7-14-304,7-8-112,5-20 128,8-9-1217,8-19 1217,0-9-240,8-19-88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6"/>
    </inkml:context>
    <inkml:brush xml:id="br0">
      <inkml:brushProperty name="width" value="0.05" units="cm"/>
      <inkml:brushProperty name="height" value="0.05" units="cm"/>
    </inkml:brush>
  </inkml:definitions>
  <inkml:trace contextRef="#ctx0" brushRef="#br0">195 77 13363,'15'-45'1712,"-10"21"-920,-5 17-320,-10 27 1233,-4 13-625,-5 15-408,-2 7-144,2 6-328,2 3-136,7-4-304,6-6-168,4-14-232,6-5-80,2-15-88,2-6 2296,-3-11-1752,-4-3 24,-4-10 280</inkml:trace>
  <inkml:trace contextRef="#ctx0" brushRef="#br0" timeOffset="1">13 357 14595,'-10'-10'1640,"7"8"-911,3-1-273,3 1 856,7 1-304,5-2-400,5 2-280,8-4-792,5 2-136,8-1 456,-1 3-152,-3 1-136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8"/>
    </inkml:context>
    <inkml:brush xml:id="br0">
      <inkml:brushProperty name="width" value="0.05" units="cm"/>
      <inkml:brushProperty name="height" value="0.05" units="cm"/>
    </inkml:brush>
  </inkml:definitions>
  <inkml:trace contextRef="#ctx0" brushRef="#br0">186 21 16027,'0'-1'85,"0"0"-1,0 1 0,0-1 0,0 0 1,0 0-1,0 1 0,0-1 1,-1 0-1,1 0 0,0 1 0,0-1 1,0 0-1,-1 1 0,1-1 0,0 0 1,-1 1-1,1-1 0,-1 0 0,1 1 1,-1-1-1,1 1 0,-1-1 0,1 1 1,-1-1-1,0 1 0,1-1 1,-1 1-1,0 0 0,1-1 0,-1 1 1,0 0-1,1 0 0,-1-1 0,0 1 1,0 0-1,1 0 0,-1 0 0,0 0 1,0 0-1,1 0 0,-1 0 0,0 0 1,0 0-1,1 0 0,-1 0 1,0 1-1,1-1 0,-1 0 0,0 1 1,0-1-1,0 1 0,-4 1 143,-1 0-1,1 1 1,0-1-1,0 1 1,-8 7 0,1 1-185,0 2 1,0-1-1,1 2 1,1-1-1,0 2 1,1-1 0,1 1-1,0 0 1,1 1-1,-10 32 1,16-45-48,0 0 1,1 0 0,-1 0 0,1 0-1,0 0 1,0 0 0,0 0-1,0 0 1,1 0 0,-1 0-1,2 3 1,-2-5 2,1 0 0,-1-1 0,1 1 0,-1 0 1,1 0-1,0 0 0,-1 0 0,1-1 0,0 1 0,0 0 0,0-1 0,0 1 0,0 0 0,-1-1 0,1 1 1,0-1-1,0 1 0,0-1 0,0 0 0,1 0 0,-1 1 0,0-1 0,0 0 0,0 0 0,0 0 0,0 0 0,0 0 1,0 0-1,0 0 0,0 0 0,0-1 0,2 0 0,5-1 0,-1 0 1,1-1-1,-1 0 0,0 0 1,0-1-1,0 0 0,0 0 1,-1 0-1,1-1 0,-1 0 1,9-10-1,3-4 15,-2-1 1,19-27-1,-31 41-6,-1 2-4,0 1 1,0-1-1,-1 0 1,0 0-1,0 0 0,0 0 1,0 0-1,0-1 0,-1 1 1,2-9-1,-3 13-3,0 0 0,0-1-1,0 1 1,0 0 0,0 0 0,0 0 0,0 0-1,0 0 1,0 0 0,0 0 0,0 0-1,0-1 1,0 1 0,0 0 0,0 0 0,0 0-1,-1 0 1,1 0 0,0 0 0,0 0 0,0 0-1,0 0 1,0 0 0,0 0 0,0 0-1,0 0 1,0 0 0,-1-1 0,1 1 0,0 0-1,0 0 1,0 0 0,0 0 0,0 0 0,0 0-1,0 0 1,0 0 0,-1 0 0,1 0-1,0 0 1,0 0 0,0 0 0,0 1 0,0-1-1,0 0 1,0 0 0,0 0 0,0 0 0,-1 0-1,1 0 1,0 0 0,0 0 0,0 0-1,0 0 1,0 0 0,-9 7-5,-6 11-6,7-8 1,0 2 0,1-1 0,0 1 0,0 0 0,2 0-1,-6 15 1,11-26 7,0 0 1,-1-1-1,1 1 0,0 0 0,0 0 0,-1-1 0,1 1 0,0 0 0,0 0 0,0 0 0,0-1 0,0 1 0,0 0 1,0 0-1,0 0 0,1-1 0,-1 1 0,0 0 0,0 0 0,1-1 0,-1 1 0,0 0 0,1 0 0,-1-1 0,1 1 0,-1 0 1,1-1-1,-1 1 0,1-1 0,0 2 0,0-2 0,1 0 0,0 1-1,-1-1 1,1 0 0,-1 0 0,1 0 0,-1 0-1,1 0 1,-1 0 0,1 0 0,-1 0 0,1-1 0,-1 1-1,3-1 1,6-3-12,-1 0 1,1-1-1,12-7 0,23-21-6,0-2 0,50-53 0,-83 81 17,-12 16 13,-12 20 16,6-15-8,-25 54 86,29-63-87,0 1-1,0-1 0,1 1 0,0-1 0,0 1 0,0 0 0,1-1 0,0 1 0,0 0 0,1 7 0,-1-12-9,0 0 0,0 0 0,1 0 0,-1 0 0,0 0 0,1 0 0,-1 0 0,1 0 0,-1 0 0,1 0 0,0 0 0,-1 0 0,1-1 0,0 1 0,0 0 0,-1 0 0,1-1 0,0 1 0,0 0 0,0-1 0,0 1 0,0-1 0,0 1 0,1 0 0,1-1 4,-1 0 1,0 1-1,1-1 0,-1 0 1,0 0-1,1-1 1,-1 1-1,0 0 1,1-1-1,3-1 1,3-1 20,0-1 0,-1 0 1,0-1-1,12-7 1,-7 2 14,0-1 0,-1 0-1,0 0 1,-1-1 0,-1 0 0,0-1 0,15-24 0,-30 45-58,-22 43 150,25-47-194,0 0 0,1 0-1,0 0 1,-1 0 0,1 0-1,1 1 1,-1-1 0,1 0-1,-1 1 1,1-1-1,1 5 1,-1-8 4,1 0 0,-1-1 0,0 1 0,1-1 0,-1 1 1,0 0-1,1-1 0,-1 1 0,1-1 0,-1 0 0,1 1 0,-1-1 0,1 1 0,0-1 0,-1 0 0,1 1 0,-1-1 0,1 0 0,0 1 0,-1-1 1,1 0-1,0 0 0,-1 0 0,1 0 0,0 0 0,-1 0 0,1 0 0,0 0 0,-1 0 0,1 0 0,0 0 0,-1 0 0,1 0 0,0-1 0,-1 1 1,2-1-1,25-10-455,-2-6-91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5:46.929"/>
    </inkml:context>
    <inkml:brush xml:id="br0">
      <inkml:brushProperty name="width" value="0.05" units="cm"/>
      <inkml:brushProperty name="height" value="0.05" units="cm"/>
    </inkml:brush>
  </inkml:definitions>
  <inkml:trace contextRef="#ctx0" brushRef="#br0">302 0 16516,'0'2'110,"-1"-1"0,1 0 0,0 0 0,-1 0 1,1 0-1,0 0 0,-1 0 0,1-1 1,-1 1-1,0 0 0,1 0 0,-1 0 1,0 0-1,1-1 0,-1 1 0,0 0 1,0-1-1,0 1 0,0 0 0,1-1 1,-1 1-1,-1 0 0,-27 10 489,23-9-229,-23 8 1289,-1 0-492,-52 26 0,82-36-1174,-1 0-1,1 0 0,0 0 1,-1 0-1,1 0 1,0 1-1,-1-1 0,1 0 1,0 0-1,0 0 1,-1 1-1,1-1 1,0 0-1,0 0 0,-1 1 1,1-1-1,0 0 1,0 0-1,-1 1 1,1-1-1,0 0 0,0 1 1,0-1-1,0 0 1,0 1-1,0-1 0,-1 0 1,1 1-1,0-1 1,0 1-1,0-1 1,0 0-1,0 1 0,0-1 1,0 0-1,0 1 1,1-1-1,12 9-473,23 1-328,-36-10 807,37 7-461,0 2 1,67 26 0,-100-34 481,0 1-1,-1 0 1,1 1 0,-1-1-1,1 0 1,-1 1 0,5 5 0,-7-7 0,0 0 0,-1 0 0,1 0 0,0 0 1,0 0-1,-1 0 0,1 0 0,-1 1 0,1-1 1,-1 0-1,1 0 0,-1 1 0,0-1 1,0 0-1,0 1 0,0-1 0,0 0 0,0 1 1,0-1-1,0 0 0,0 1 0,0-1 0,-1 0 1,1 0-1,0 1 0,-1-1 0,0 0 0,0 2 1,-2 1 74,-1 1 0,1 0 0,-1-1 0,0 0 0,-1 0 0,1 0 0,-1-1 1,1 1-1,-1-1 0,-7 4 0,-7 2 318,-32 11 1,27-12-359,-1-2 0,0-1 0,0 0 0,0-2 1,0-1-1,-37-2 0,40-2-181,10-3-69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23.448"/>
    </inkml:context>
    <inkml:brush xml:id="br0">
      <inkml:brushProperty name="width" value="0.05" units="cm"/>
      <inkml:brushProperty name="height" value="0.05" units="cm"/>
    </inkml:brush>
  </inkml:definitions>
  <inkml:trace contextRef="#ctx0" brushRef="#br0">3788 546 13123,'7'-37'575,"-1"-1"1,1-48 0,-7 75-388,-1-1 0,1 0 0,-2 1 0,0-1 0,0 1 0,-1-1 0,-1 1 0,1 0 0,-2 0 0,0 0 0,-10-17 0,4 12-162,-1 1 0,-1 0 0,0 1 0,0 0-1,-2 1 1,0 1 0,-23-16 0,15 15 7,0 0 0,-1 2 0,0 0 0,-50-14 0,29 15-8,-1 2 0,0 1 0,0 3 0,-1 2 0,-89 6 0,72 4-16,-1 3 0,-103 30 0,-120 61 29,127-33-38,2 7 0,-234 153 0,224-113-43,5 8 0,-238 233 0,316-268-39,-83 111 0,-58 111-162,144-187 135,5 3 1,6 4 0,-71 177-1,18 58-14,100-269 102,-23 186 0,39-161 14,6 0-1,5 1 1,5-1-1,6-1 1,40 174 0,-15-147-8,7-1 0,6-3 0,135 268 0,-123-302 6,6-2 0,4-4 0,109 120 0,-119-154 46,4-3-1,2-3 1,2-4 0,4-2 0,2-4-1,113 61 1,-115-77 0,1-3 1,1-4-1,2-3 0,1-3 0,1-5 0,1-2 0,116 9 1,-107-22-14,1-4 1,-1-5 0,0-3 0,0-4-1,-1-4 1,-1-4 0,0-4-1,-2-4 1,-1-4 0,-1-3 0,-2-4-1,95-59 1,142-121 21,-251 162-21,-3-3 0,80-91-1,-53 36 125,-4-4 0,-6-4 0,112-218 0,-132 205 68,48-145 1,18-151 187,-81 228-346,-8-2 0,-10-1 1,-8-2-1,-10 0 0,-8-1 0,-42-363 0,21 454-129,-6 2 0,-4 0 1,-63-165-1,60 207-95,-2 3 0,-4 0 0,-3 2 0,-3 3 0,-3 1 0,-66-75 0,53 79-79,-2 3 0,-3 2 0,-3 3 0,-1 3 0,-3 3 0,-127-64 0,113 71 95,-2 5 0,-1 3 0,-2 5 0,0 3 0,-173-23 0,-11 22-51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5.033"/>
    </inkml:context>
    <inkml:brush xml:id="br0">
      <inkml:brushProperty name="width" value="0.05" units="cm"/>
      <inkml:brushProperty name="height" value="0.05" units="cm"/>
    </inkml:brush>
  </inkml:definitions>
  <inkml:trace contextRef="#ctx0" brushRef="#br0">338 105 13395,'0'-23'1362,"0"12"-673,0 1 0,1 0 1,0 0-1,0-1 0,6-18 0,-15 78 1570,-22 53-1758,15-54-456,1 1-1,-8 65 1,21-110-51,1 0 0,0-1 0,0 1 0,0 0 0,0-1 0,1 1 0,-1-1 0,3 7 0,-3-8-4,1-1 1,0 1-1,0-1 1,-1 0-1,1 1 1,0-1-1,0 0 1,0 0-1,1 1 1,-1-1-1,0 0 1,0 0-1,0 0 1,1 0-1,1 0 1,2 1-25,0-1 1,0 1 0,0-1 0,0-1-1,0 1 1,0-1 0,0 0 0,0 0-1,0 0 1,10-2 0,14-3-85,-16 3 55,0-1 0,1 2-1,-1 0 1,18 1 0,-28 1 56,0-1 1,0 0-1,0 1 0,0 0 1,0 0-1,0 0 0,0 0 1,0 0-1,0 1 0,0-1 1,0 1-1,-1 0 1,1 0-1,-1 0 0,1 0 1,-1 0-1,0 0 0,0 1 1,0-1-1,0 1 0,0-1 1,-1 1-1,3 4 0,-1 2 11,1 2-1,-2-1 0,1 0 0,-1 0 0,-1 1 0,0-1 0,-1 1 0,0-1 0,0 1 1,-1 0-1,0-1 0,-4 13 0,-1 3 115,-2-1 0,0 0 0,-21 42 0,21-53-34,0 0 0,0-1 0,-2 0 0,1 0 1,-2-1-1,1-1 0,-2 0 0,1 0 1,-2-1-1,1 0 0,-25 13 0,27-18-126,1 0 1,-2 0-1,1-1 0,-1-1 0,1 1 1,-1-2-1,0 1 0,0-2 0,0 1 0,0-2 1,0 1-1,0-1 0,0-1 0,-1 0 1,1-1-1,1 0 0,-17-5 0,19 4-41,1-1 0,1 1 0,-1-1-1,0-1 1,1 1 0,0-1 0,0 0 0,0 0-1,1-1 1,0 0 0,0 0 0,0 0 0,1 0-1,0-1 1,0 0 0,0 0 0,-2-9 0,-13-37-447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5.478"/>
    </inkml:context>
    <inkml:brush xml:id="br0">
      <inkml:brushProperty name="width" value="0.05" units="cm"/>
      <inkml:brushProperty name="height" value="0.05" units="cm"/>
    </inkml:brush>
  </inkml:definitions>
  <inkml:trace contextRef="#ctx0" brushRef="#br0">0 152 15331,'16'-13'1865,"0"0"-1185,2-1-296,7 0 1360,8 2-1104,4 2-151,6 0-145,4 1-328,6-2-785,3-3 697,3-1-120,-2-2-64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7.019"/>
    </inkml:context>
    <inkml:brush xml:id="br0">
      <inkml:brushProperty name="width" value="0.05" units="cm"/>
      <inkml:brushProperty name="height" value="0.05" units="cm"/>
    </inkml:brush>
  </inkml:definitions>
  <inkml:trace contextRef="#ctx0" brushRef="#br0">154 1 15067,'0'11'153,"0"-1"-1,-1 1 1,-1 0-1,0 0 1,0-1 0,-1 1-1,0-1 1,-1 0-1,-6 13 1,-2 8 92,-21 65 18,4 0-1,-18 115 0,46-205-263,-1 1-4,1 0 0,0 0 1,0 0-1,1 0 0,0 0 0,0 0 1,1 0-1,1 9 0,-1-15 4,-1-1 0,0 1 0,0 0 0,0-1 1,0 0-1,1 1 0,-1-1 0,0 1 0,0-1 0,1 1 0,-1-1 0,0 1 0,1-1 0,-1 0 0,0 1 1,1-1-1,-1 0 0,1 1 0,-1-1 0,1 0 0,-1 1 0,0-1 0,1 0 0,-1 0 0,1 0 1,-1 0-1,1 1 0,-1-1 0,2 0 0,-1 0-1,1-1-1,-1 1 1,0 0 0,1-1 0,-1 1-1,0-1 1,0 0 0,0 1-1,1-1 1,-1 0 0,2-1 0,29-32-67,-29 30 55,85-114-126,106-186 0,-181 283 166,-9 15-5,1-2 37,-1 0 1,1 0 0,-1 0-1,-1 0 1,4-11-1,-7 18-50,0 1 0,0 0-1,0-1 1,1 1-1,-1 0 1,0 0-1,0-1 1,0 1 0,0 0-1,0-1 1,0 1-1,0 0 1,0-1-1,0 1 1,0 0 0,0-1-1,0 1 1,0 0-1,0 0 1,0-1-1,0 1 1,0 0 0,-1-1-1,1 1 1,0 0-1,0-1 1,0 1-1,0 0 1,-1-1 0,-7 6 153,-11 17 47,-6 14-166,2 1 0,1 1 1,2 1-1,2 1 1,2 0-1,1 1 1,2 1-1,2 0 1,2 1-1,1 0 1,3 1-1,-1 63 1,6-107-65,0 0 1,0 0 0,0 0 0,0 0 0,0 0-1,0 0 1,0 0 0,0 0 0,0 0 0,0 0 0,0 0-1,-1 0 1,1 0 0,0 0 0,0 0 0,0 0-1,0 0 1,0 0 0,0 0 0,0 0 0,0 0-1,0 0 1,0 0 0,-1 0 0,1 0 0,0 0-1,0 0 1,0 0 0,0 0 0,0 0 0,0 0-1,0 0 1,0 0 0,0 0 0,0 0 0,0 0-1,0 1 1,0-1 0,0 0 0,-7-18-425,-6-26-31,-7-38 786,-9-90 0,29 169-226,-1 1-1,1-1 1,0 1-1,0-1 1,0 1-1,0-1 1,1 1-1,-1-1 1,1 1-1,1-5 1,-2 6-47,1 0 1,0 1 0,0-1-1,-1 0 1,1 1-1,0-1 1,0 1 0,0-1-1,0 1 1,0-1 0,0 1-1,0 0 1,0-1 0,0 1-1,0 0 1,0 0-1,0 0 1,0 0 0,0 0-1,0 0 1,0 0 0,0 0-1,0 0 1,0 0 0,0 0-1,0 1 1,0-1 0,1 1-1,59 15 395,-31-7-895,0-1 1,37 4-1,-59-11 301,0-1 0,0 1 0,0-1 0,0-1 0,0 0-1,0 0 1,0 0 0,0-1 0,0 0 0,0-1 0,-1 0 0,1 0 0,9-5 0,2-7-439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7.500"/>
    </inkml:context>
    <inkml:brush xml:id="br0">
      <inkml:brushProperty name="width" value="0.05" units="cm"/>
      <inkml:brushProperty name="height" value="0.05" units="cm"/>
    </inkml:brush>
  </inkml:definitions>
  <inkml:trace contextRef="#ctx0" brushRef="#br0">54 0 12139,'-8'21'777,"-25"75"2434,29-84-2840,1 1 0,1 0-1,0 0 1,1-1 0,1 23 0,0-33-345,0 0-1,0 1 1,0-1 0,0 0 0,1 0-1,-1 0 1,1 0 0,-1 0 0,1 1-1,0-1 1,0 0 0,0-1 0,0 1-1,0 0 1,0 0 0,1 0 0,-1-1-1,1 1 1,1 2 0,-1-4-16,-1 1 0,1 0 1,0-1-1,-1 1 0,1-1 1,0 0-1,-1 1 0,1-1 1,0 0-1,0 0 0,-1 0 1,1 0-1,0-1 0,-1 1 1,1 0-1,0-1 0,-1 1 1,4-2-1,5-3-3,-1 0-1,1 0 0,-1-1 1,0 0-1,-1-1 1,10-9-1,45-51 29,12-10 117,-74 76-146,0 0 1,-1 1 0,1-1-1,0 0 1,0 0 0,0 1-1,0-1 1,0 0-1,0 1 1,0-1 0,0 1-1,0-1 1,0 1-1,0 0 1,0-1 0,0 1-1,0 0 1,0 0 0,0 0-1,0 0 1,0 0-1,1 0 1,0 0 0,0 1 15,0 0-1,-1 1 1,1-1 0,-1 0 0,0 1 0,1 0 0,-1-1-1,0 1 1,0-1 0,2 4 0,-1-1-4,-1-2-11,1 0-1,-1 0 0,0-1 0,1 1 1,-1-1-1,1 1 0,-1-1 0,1 0 1,0 1-1,0-1 0,-1 0 1,1 0-1,0 0 0,0 0 0,0-1 1,4 2-1,-2-1-3,0-1 0,0 0 0,0 1 1,0-1-1,0-1 0,1 1 0,-1-1 0,5-1 0,7-3-10,0-1 1,-1-1-1,22-12 0,-25 13 9,-7 3 0,3-1 1,0-1-1,1 2 1,13-5-1,-21 7 0,0 1-1,0-1 1,0 1-1,0 0 0,1 0 1,-1-1-1,0 1 1,0 0-1,0 0 0,0 0 1,0 0-1,1 0 0,-1 0 1,0 0-1,0 1 1,0-1-1,0 0 0,0 1 1,0-1-1,0 1 0,0-1 1,0 1-1,0-1 1,0 1-1,0 0 0,0-1 1,0 1-1,0 0 0,0 0 1,-1 0-1,1-1 1,0 1-1,-1 0 0,1 0 1,0 0-1,-1 0 1,1 2-1,1 5 22,-1 0 1,0 0-1,0 0 1,-1 0-1,0 0 1,-1 12-1,-11 52 184,8-47-110,1-23-876,-1-8 386,-5-20 210,3 8 8,-7-11-142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7.653"/>
    </inkml:context>
    <inkml:brush xml:id="br0">
      <inkml:brushProperty name="width" value="0.05" units="cm"/>
      <inkml:brushProperty name="height" value="0.05" units="cm"/>
    </inkml:brush>
  </inkml:definitions>
  <inkml:trace contextRef="#ctx0" brushRef="#br0">1 229 17156,'0'12'954,"0"-10"-690,0 1 1,0-1-1,1 0 0,-1 1 0,0-1 0,1 0 1,0 1-1,0 2 0,0-5-206,-1 0-1,1 1 1,-1-1-1,0 1 1,1-1-1,0 1 1,-1-1 0,1 0-1,-1 1 1,1-1-1,-1 0 1,1 0 0,0 0-1,-1 1 1,1-1-1,-1 0 1,1 0-1,0 0 1,-1 0 0,1 0-1,0 0 1,-1 0-1,1 0 1,0 0-1,-1 0 1,1-1 0,-1 1-1,1 0 1,0 0-1,-1 0 1,1-1-1,-1 1 1,1 0 0,-1-1-1,2 0 1,16-10 172,-1 0-1,0-1 1,-1-1 0,0-1 0,22-25-1,-21 22-107,-15 18-15,-3 7-71,-6 16-51,4-14 23,-10 32-35,-15 66-2136,28-101 1825,2-6-126</inkml:trace>
  <inkml:trace contextRef="#ctx0" brushRef="#br0" timeOffset="1">352 2 16628,'0'-2'1600,"0"11"-1024,0 1-240,-1 4 1088,-1 6-591,1 5-449,-1 3-128,1 5-128,-1 0-64,1-1-224,-2-1-160,2-5-336,-1-4-193,-1-12 609,-1-6-152,-2-13-128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7.914"/>
    </inkml:context>
    <inkml:brush xml:id="br0">
      <inkml:brushProperty name="width" value="0.05" units="cm"/>
      <inkml:brushProperty name="height" value="0.05" units="cm"/>
    </inkml:brush>
  </inkml:definitions>
  <inkml:trace contextRef="#ctx0" brushRef="#br0">0 6 13923,'12'-4'1184,"1"4"-880,-2 0-136,9 0 649,0-2-569,10 2-240,5 3-32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8.409"/>
    </inkml:context>
    <inkml:brush xml:id="br0">
      <inkml:brushProperty name="width" value="0.05" units="cm"/>
      <inkml:brushProperty name="height" value="0.05" units="cm"/>
    </inkml:brush>
  </inkml:definitions>
  <inkml:trace contextRef="#ctx0" brushRef="#br0">56 166 14115,'0'1'38,"0"-1"0,0 0 0,0 1 0,-1-1 0,1 1 0,0-1 0,0 0 0,0 1 0,0-1 0,0 1 0,1-1 0,-1 0 0,0 1 1,0-1-1,0 1 0,0-1 0,0 0 0,0 1 0,1-1 0,-1 0 0,0 1 0,0-1 0,1 0 0,-1 1 0,0-1 0,0 0 0,1 0 0,-1 1 0,0-1 0,1 0 0,-1 0 0,0 1 0,1-1 0,-1 0 0,0 0 0,1 0 0,-1 0 0,1 0 0,0 1 0,0-2 20,1 1-1,-1-1 1,1 1-1,-1-1 0,0 1 1,1-1-1,-1 0 1,1 0-1,-1 0 0,2-1 1,3-3 79,-1-1 1,1 1 0,8-12-1,-13 16-95,0-1-1,0 0 1,0 0 0,0 0-1,0 0 1,-1 0-1,1 0 1,-1 0-1,1 0 1,-1 0-1,1-4 1,-2 5-10,1 0-1,0 0 1,0 0 0,0 0-1,0 0 1,-1 0 0,1 0 0,0 1-1,-1-1 1,1 0 0,-1 0-1,1 1 1,-1-1 0,1 0-1,-1 0 1,1 1 0,-1-1-1,0 1 1,1-1 0,-2 0-1,0 0 16,0 0-1,-1 0 0,1 1 0,0-1 0,0 1 0,0 0 0,-1-1 0,1 1 0,0 0 0,0 0 0,-1 0 0,1 1 0,0-1 0,0 1 0,-1-1 0,1 1 0,0 0 0,0-1 0,0 1 0,0 0 0,-3 2 0,1 1-4,-1-1 0,0 1 0,1 0 1,-1 0-1,1 0 0,0 0 0,1 1 1,-1 0-1,1 0 0,0 0 0,-4 9 0,6-12-41,-1 0 0,1 0 0,1 0 0,-1 0 0,0 1 0,0-1 0,1 0 0,-1 1 0,1-1 0,0 1 0,0-1 0,0 0 0,0 1 0,0-1 0,0 1 0,1-1 0,-1 0-1,1 1 1,0-1 0,-1 0 0,1 0 0,0 0 0,1 1 0,-1-1 0,0 0 0,0 0 0,1 0 0,-1-1 0,1 1 0,3 3 0,-2-3-3,1-1 0,-1 1 1,1 0-1,0-1 0,0 0 1,0 0-1,0 0 0,0 0 1,0-1-1,0 0 0,0 0 0,0 0 1,-1 0-1,1 0 0,0-1 1,0 1-1,8-4 0,7-1-3,-1-2 1,24-11-1,-32 14 3,147-77 46,-154 79-29,0 1-1,0-1 1,0 1-1,0 0 1,0 0-1,0 0 1,0 1 0,0-1-1,0 1 1,5-1-1,-7 2 4,0-1 0,0 0 0,0 1-1,0-1 1,0 1 0,0 0 0,1-1-1,-1 1 1,0 0 0,-1 0 0,1-1-1,0 1 1,0 0 0,0 0 0,0 0-1,-1 0 1,1 0 0,0 0 0,-1 0 0,1 0-1,-1 0 1,1 1 0,-1-1 0,0 0-1,1 0 1,-1 0 0,0 2 0,1-1 7,-1 1-1,1-1 1,0 0 0,0 0 0,0 0 0,0 0 0,0 0 0,0 0 0,1 0-1,-1 0 1,1 0 0,0 0 0,-1-1 0,1 1 0,0-1 0,0 1 0,0-1 0,0 0-1,0 0 1,0 0 0,0 0 0,0 0 0,0 0 0,1-1 0,-1 1 0,0-1 0,1 1-1,-1-1 1,0 0 0,1 0 0,-1 0 0,0 0 0,4-1 0,7-1 20,1 0-1,-1-1 1,0-1 0,19-7 0,-29 10-40,46-20-66,-36 14-44,1 1 1,0 1 0,0 0-1,1 0 1,27-3 0,-41 7 88,0 1 1,0 0-1,0 0 1,1 0-1,-1 0 1,0 0-1,0 0 1,1 1-1,-1-1 1,0 0-1,0 1 1,0-1-1,1 0 1,-1 1-1,0 0 1,0-1 0,0 1-1,0 0 1,0-1-1,2 3 1,-2-1-5,0 0 0,1 1-1,-1-1 1,0 0 0,0 1 0,0-1 0,0 5 0,7 14 159,-8-20-128,1 0 0,0 0 0,0 0 0,0 0 1,1 0-1,-1 0 0,0 0 0,0 0 0,0-1 0,1 1 0,-1 0 0,0-1 1,1 1-1,-1-1 0,1 1 0,-1-1 0,0 0 0,1 0 0,-1 1 0,1-1 1,-1 0-1,1 0 0,-1-1 0,1 1 0,2-1 0,40-9-107,-41 9 62,23-7-306,54-15-2636,-80 24 2930,1-1 0,-1 0 0,0 0 0,1 0 0,-1 0 0,0-1 0,1 1 0,-1 0 0,0 0-1,1 0 1,-1 0 0,0 0 0,1 0 0,-1 0 0,0-1 0,1 1 0,-1 0 0,0 0 0,0 0 0,1-1 0,-1 1-1,0 0 1,0 0 0,1-1 0,-1 1 0,0 0 0,0-1 0,0 1 0,0 0 0,1-1 0,-1 1 0,0 0 0,0-1-1,0 1 1,0 0 0,0-1 0,0 1 0,0 0 0,0-1 0,0 1 0,0 0 0,0-1 0,0 1 0,0-1 0,-9-2-508</inkml:trace>
  <inkml:trace contextRef="#ctx0" brushRef="#br0" timeOffset="1">879 0 15363,'5'3'1129,"-5"3"-1113,-1-6-16,-6 0 336,-6 1-152,0-4-120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8.892"/>
    </inkml:context>
    <inkml:brush xml:id="br0">
      <inkml:brushProperty name="width" value="0.05" units="cm"/>
      <inkml:brushProperty name="height" value="0.05" units="cm"/>
    </inkml:brush>
  </inkml:definitions>
  <inkml:trace contextRef="#ctx0" brushRef="#br0">1 25 18012,'7'5'1568,"13"-3"-1040,4-2-224,18-5 1025,7 0-697,14-1-360,4 0-120,9 2-264,-2 0-168,-8 2-464,-4 2-241,-25 0-1607,-12 3 2072,-22 1-416,-9 2-209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39.303"/>
    </inkml:context>
    <inkml:brush xml:id="br0">
      <inkml:brushProperty name="width" value="0.05" units="cm"/>
      <inkml:brushProperty name="height" value="0.05" units="cm"/>
    </inkml:brush>
  </inkml:definitions>
  <inkml:trace contextRef="#ctx0" brushRef="#br0">0 145 15739,'6'23'1569,"18"-13"-897,9-7-240,16-3 568,6-2-160,13-8-120,5-3-207,9-7-857,3-10-1497,-9-3 1633,-5-3-264,-3-1-216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0.058"/>
    </inkml:context>
    <inkml:brush xml:id="br0">
      <inkml:brushProperty name="width" value="0.05" units="cm"/>
      <inkml:brushProperty name="height" value="0.05" units="cm"/>
    </inkml:brush>
  </inkml:definitions>
  <inkml:trace contextRef="#ctx0" brushRef="#br0">135 1 18076,'1'13'275,"-1"0"0,0 0 0,-1 1 0,-5 20 0,4-23-297,0 0 0,1 0 0,0 0 0,1 1 0,0-1 0,3 18 0,-3-27 12,1 0 0,0 0 0,-1 0 0,1 0 0,0 0 0,0-1 0,1 1-1,-1 0 1,0-1 0,1 1 0,-1-1 0,0 1 0,1-1 0,0 0 0,-1 0-1,1 0 1,0 0 0,0 0 0,-1 0 0,1 0 0,0 0 0,0-1-1,0 1 1,0-1 0,0 1 0,0-1 0,2 0 0,10 2-36,-1-2 0,0 0 0,16-2 0,-3 1-8,-14 1 47,-1 0-1,1 1 1,-1 0 0,1 1-1,-1 0 1,0 1 0,15 5-1,-21-6 10,-1 1 0,1-1 0,0 1-1,-1 0 1,1 1 0,-1-1 0,0 1 0,0 0-1,0 0 1,-1 0 0,1 0 0,-1 0-1,0 1 1,-1 0 0,1 0 0,-1 0 0,3 8-1,-2-4 13,0 0 0,-1 0 0,0 0 0,-1 1 0,0-1-1,0 1 1,-1-1 0,-1 1 0,1-1 0,-2 1 0,-3 17 0,1-14 66,-1 0 1,0 0 0,0-1 0,-2 0 0,1 0 0,-1 0 0,-18 20 0,15-20 21,-1 0 1,-1-1 0,1-1 0,-2 0 0,0-1 0,-23 14 0,25-17-65,1-1 1,-1-1-1,0 0 1,0 0 0,0-1-1,-1 0 1,1-1-1,-1-1 1,-13 1-1,20-2-40,-1 0 0,1-1 0,0 1 1,0-1-1,-1 0 0,1-1 0,0 1 0,0-1 0,0 0 0,1 0 0,-1 0 0,0-1 0,1 0 0,0 0 0,-8-6 0,6 2 7,0 1 0,1-1 0,0 0-1,0 0 1,1 0 0,0 0 0,0-1 0,1 0 0,-3-9 0,-9-39-127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0.476"/>
    </inkml:context>
    <inkml:brush xml:id="br0">
      <inkml:brushProperty name="width" value="0.05" units="cm"/>
      <inkml:brushProperty name="height" value="0.05" units="cm"/>
    </inkml:brush>
  </inkml:definitions>
  <inkml:trace contextRef="#ctx0" brushRef="#br0">0 138 18268,'23'-16'1744,"0"3"-1136,-3-1-240,9 3 1001,5 2-601,4 5-344,-1 1-40,0 3-336,-1 0-272,-3-2-704,-7-3-192,-8-11 856,-3-4-209,-7-5-159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1.326"/>
    </inkml:context>
    <inkml:brush xml:id="br0">
      <inkml:brushProperty name="width" value="0.05" units="cm"/>
      <inkml:brushProperty name="height" value="0.05" units="cm"/>
    </inkml:brush>
  </inkml:definitions>
  <inkml:trace contextRef="#ctx0" brushRef="#br0">20 40 16852,'-8'133'3533,"0"-31"-3267,7-80-237,0-16-27,0 0-1,1 0 1,0 0 0,0 0 0,0 0 0,1 0-1,0 0 1,0 0 0,4 11 0,-5-17-4,1 1 0,-1-1 0,0 1 0,1-1 0,-1 1 0,0-1 0,1 1 0,-1-1 0,1 1 0,-1-1 0,0 0 0,1 1 0,-1-1 1,1 0-1,-1 1 0,1-1 0,0 0 0,-1 1 0,1-1 0,-1 0 0,1 0 0,-1 0 0,1 0 0,0 0 0,-1 0 0,1 0 0,-1 0 0,1 0 0,0 0 0,-1 0 0,1 0 1,-1 0-1,1 0 0,0 0 0,-1-1 0,1 1 0,-1 0 0,1 0 0,-1-1 0,1 1 0,-1 0 0,1-1 0,0 0 0,22-22-148,26-47-299,-4-3 1,62-133-1,-126 253 718,3 1 1,-14 66-1,26-98-237,-17 83 152,19-84-160,1-1 0,0 0-1,1 1 1,0-1 0,3 16 0,0-17-358,-14-32-1363,-19-14 651,-57-52 1,87 85 1104,-1 0 1,1-1-1,-1 1 1,1-1-1,-1 1 1,1 0 0,-1-1-1,1 1 1,0-1-1,-1 1 1,1-1-1,0 1 1,-1-1-1,1 0 1,0 1-1,0-1 1,-1 1-1,1-1 1,0 1 0,0-1-1,0 0 1,0 1-1,0-2 1,0 2-9,1-1 1,-1 1 0,0-1-1,1 1 1,-1-1 0,0 1-1,1 0 1,-1-1 0,1 1-1,-1 0 1,1-1 0,-1 1-1,1 0 1,-1 0 0,1-1-1,-1 1 1,1 0 0,0 0-1,0 0 1,35-2 1034,-31 2-996,18 0 59,1 0 0,0-1 0,0-2 0,-1 0 0,0-2 0,0 0 0,31-12 0,-28 3-152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1.859"/>
    </inkml:context>
    <inkml:brush xml:id="br0">
      <inkml:brushProperty name="width" value="0.05" units="cm"/>
      <inkml:brushProperty name="height" value="0.05" units="cm"/>
    </inkml:brush>
  </inkml:definitions>
  <inkml:trace contextRef="#ctx0" brushRef="#br0">45 0 16708,'-3'16'1344,"-3"1"-976,0 6-152,-2 4 464,0 2-192,1 3-152,4-2-64,1-3-120,0-6-56,2-6-168,4-7-168,8-6-480,-2-4-40,4-11 568,-2-2-160,6-8-128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2.278"/>
    </inkml:context>
    <inkml:brush xml:id="br0">
      <inkml:brushProperty name="width" value="0.05" units="cm"/>
      <inkml:brushProperty name="height" value="0.05" units="cm"/>
    </inkml:brush>
  </inkml:definitions>
  <inkml:trace contextRef="#ctx0" brushRef="#br0">1 166 14043,'1'2'363,"1"0"-1,0 1 1,0-1 0,-1 1-1,1-1 1,-1 1 0,2 5-1,-3-6-260,1 0-1,-1 0 1,1-1-1,0 1 1,0 0-1,0 0 0,0 0 1,0-1-1,0 1 1,1-1-1,-1 1 1,0-1-1,1 1 1,-1-1-1,1 0 0,0 1 1,-1-1-1,1 0 1,0 0-1,3 1 1,1 0-12,0-1 0,0 0 0,0 0 1,0 0-1,0-1 0,0 0 0,0 0 1,9-2-1,50-13 278,-2 1-12,-46 11-240,0 2 1,0 0-1,27 2 0,-39-1-101,0 1 0,-1-1 0,1 1-1,0 0 1,-1 1 0,1-1 0,-1 1 0,0 0 0,1 0-1,-1 0 1,0 1 0,0-1 0,0 1 0,-1 0 0,1 0 0,-1 0-1,7 8 1,-10-11-13,1 1 0,-1 0-1,1-1 1,-1 1 0,1 0-1,-1 0 1,0-1 0,1 1-1,-1 0 1,0 0 0,0-1-1,0 1 1,1 0 0,-1 0-1,0 0 1,0 0 0,0-1 0,0 1-1,0 0 1,0 0 0,-1 0-1,1 0 1,0-1 0,0 1-1,-1 0 1,1 0 0,-1 1-1,0-1-20,0 0-1,-1 0 0,1 1 1,0-1-1,-1 0 0,1 0 1,-1 0-1,0 0 1,1-1-1,-1 1 0,1 0 1,-3 0-1,-4 1-489,1 0 1,0-1-1,-1 0 1,1 0-1,-12-1 1,14 0 334,0-1 0,1 0 0,-1 0 0,0 0 0,1 0 0,-1-1 0,-5-2 0,-8-9-739</inkml:trace>
  <inkml:trace contextRef="#ctx0" brushRef="#br0" timeOffset="1">266 11 13691,'7'-2'1600,"-1"1"-928,-4 0-384,10 1 1321,-1 1 479,12-2-1760,6-1 32,11-2-152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2.662"/>
    </inkml:context>
    <inkml:brush xml:id="br0">
      <inkml:brushProperty name="width" value="0.05" units="cm"/>
      <inkml:brushProperty name="height" value="0.05" units="cm"/>
    </inkml:brush>
  </inkml:definitions>
  <inkml:trace contextRef="#ctx0" brushRef="#br0">73 1 16700,'-20'28'1332,"-15"27"137,32-50-1300,1 1 0,-1-1 0,1 1-1,0 0 1,1 0 0,-1 0 0,1 0 0,-1 7-1,2-11-148,0-1-1,0 1 1,0-1-1,0 0 1,0 1-1,0-1 1,1 1-1,-1-1 1,0 0-1,1 1 1,-1-1-1,1 0 1,-1 1-1,1-1 1,0 0-1,-1 0 1,1 1-1,0-1 1,1 1-1,-1-1-16,0 0-1,1-1 0,-1 1 1,0-1-1,0 1 1,0-1-1,0 0 0,0 1 1,0-1-1,1 0 1,-1 0-1,0 0 0,0 0 1,0 0-1,1 0 1,-1 0-1,0 0 1,2-1-1,1 0-5,0 0 0,-1-1 0,1 1-1,0-1 1,0 0 0,-1 0 0,0 0 0,1-1 0,-1 1 0,0-1 0,0 0-1,4-4 1,3-8 133,0 0-1,-1-1 0,-1-1 1,0 1-1,-1-1 0,6-22 1,-22 53 394,6-4-495,1-1 1,0 1-1,1-1 1,0 1-1,1 0 0,1 15 1,-1-23-37,0 0-1,0 1 1,0-1 0,1 0 0,-1 1-1,1-1 1,0 0 0,0 0 0,0 1-1,0-1 1,0 0 0,0 0 0,0 0-1,1 0 1,-1 0 0,1-1 0,-1 1-1,1 0 1,0-1 0,-1 1 0,1-1-1,0 1 1,0-1 0,0 0 0,0 0-1,1 0 1,-1 0 0,0 0 0,0 0-1,1-1 1,-1 1 0,3-1 0,2 1-31,1-1 0,-1-1 0,1 0 0,-1 0 0,1 0 0,-1-1 0,1 0 0,-1 0 0,0-1 0,0 0 1,8-5-1,7-5-95,-1 0-1,20-18 1,-10 7 15,-31 24 119,0 0 0,0 0 0,1 0 0,-1-1-1,0 1 1,0 0 0,0 0 0,0 0 0,0 0-1,0 0 1,0 0 0,0 0 0,0 0 0,0 0 0,0 0-1,0 0 1,1 0 0,-1-1 0,0 1 0,0 0-1,0 0 1,0 0 0,0 0 0,0 0 0,0 0 0,0 0-1,1 0 1,-1 0 0,0 0 0,0 0 0,0 0-1,0 0 1,0 0 0,0 0 0,0 0 0,0 0-1,1 1 1,-1-1 0,0 0 0,0 0 0,0 0 0,0 0-1,0 0 1,0 0 0,0 0 0,0 0 0,0 0-1,0 0 1,1 0 0,-1 0 0,0 1 0,0-1-1,0 0 1,0 0 0,0 0 0,0 0 0,0 0 0,0 0-1,-2 10 63,-7 17 61,7-23-100,1 0-10,-1 1 17,-1 1 0,2 0 0,-1 0 0,1 0 0,-2 9 0,3-14-29,0 0 0,0-1 0,0 1 0,1 0 0,-1-1 0,0 1 0,0 0 0,0 0 0,0-1 0,1 1 0,-1 0 0,0-1 0,1 1 0,-1-1 0,0 1 0,1 0 0,-1-1 0,1 1 0,-1-1 0,1 1 0,0 0 0,0-1-6,1 1 1,-1-1-1,0 1 0,1-1 1,-1 0-1,0 0 0,1 0 1,-1 1-1,0-1 0,1-1 1,-1 1-1,0 0 0,1 0 0,-1 0 1,0-1-1,2 0 0,8-3-158,-1-1-1,0-1 0,0 0 0,-1 0 0,1-1 0,-1 0 0,15-16 1,-7 8-512,-38 70-2120,15-37 2497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8.023"/>
    </inkml:context>
    <inkml:brush xml:id="br0">
      <inkml:brushProperty name="width" value="0.05" units="cm"/>
      <inkml:brushProperty name="height" value="0.05" units="cm"/>
    </inkml:brush>
  </inkml:definitions>
  <inkml:trace contextRef="#ctx0" brushRef="#br0">3 6 17724,'-2'-3'1728,"3"2"-1104,8 1-264,8 1 745,4 1-145,7-1-616,3-1-416,3 0-752,-1-1 752,-2-1-192,-1-1-120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3.141"/>
    </inkml:context>
    <inkml:brush xml:id="br0">
      <inkml:brushProperty name="width" value="0.05" units="cm"/>
      <inkml:brushProperty name="height" value="0.05" units="cm"/>
    </inkml:brush>
  </inkml:definitions>
  <inkml:trace contextRef="#ctx0" brushRef="#br0">221 14 19380,'0'-1'63,"0"1"-1,0 0 1,0-1-1,0 1 1,0 0-1,1-1 1,-1 1-1,0 0 1,0-1-1,0 1 1,0 0-1,0-1 1,0 1-1,0 0 1,0-1-1,0 1 1,0 0-1,0-1 1,-1 1-1,1 0 1,0-1-1,0 1 1,0 0-1,0 0 1,0-1-1,-1 1 1,1 0-1,0-1 1,0 1-1,0 0 1,-1 0-1,1 0 1,-1-1-1,-13-2 677,-17 9 267,17 0-878,1 1 0,0 0 0,1 1-1,0 0 1,0 0 0,1 2-1,0-1 1,0 1 0,1 1 0,0 0-1,1 0 1,1 1 0,-8 13 0,14-22-162,1 0 1,-1 0-1,1 0 0,0 1 1,0-1-1,0 0 1,0 0-1,1 1 0,-1-1 1,1 0-1,0 1 1,0 5-1,1-7-2,-1-1 0,1 1-1,0 0 1,-1-1 0,1 1-1,0 0 1,0-1 0,0 1-1,0-1 1,0 1 0,0-1 0,0 0-1,1 1 1,-1-1 0,0 0-1,1 0 1,-1 0 0,1 0-1,-1 0 1,1 0 0,0 0 0,-1-1-1,1 1 1,0 0 0,2-1-1,8 2-108,0 0 0,0-1 0,0-1 0,0 0 0,0-1 1,0 0-1,22-5 0,7 0-49,-25 4 126,41-3-101,-53 5 160,-1 0 0,1 0 0,-1 1 0,1-1 0,-1 1 0,1 0 0,-1-1 0,0 2-1,1-1 1,-1 0 0,0 1 0,5 2 0,-7-3 15,1 0 0,-1 0 0,-1 0 0,1 1 0,0-1 0,0 0 0,0 0 0,-1 0 0,1 1 0,0-1 0,-1 0 0,1 1 0,-1-1 0,0 0 0,1 1 0,-1-1 0,0 1 0,0-1 0,0 0 0,0 1 0,0-1 0,0 1 0,0-1 0,-1 0 0,1 1 0,0-1 0,-1 1 0,1-1 0,-1 0 0,1 0 0,-1 1 0,-1 1 0,-3 4 73,1 0-1,-1 0 1,-1-1 0,-6 8-1,12-14-77,-16 16 20,0 0 0,-1-1 0,-1-1 0,0-1 1,0 0-1,-2-2 0,1 0 0,-2-1 0,-30 11 0,42-18-297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8:54.996"/>
    </inkml:context>
    <inkml:brush xml:id="br0">
      <inkml:brushProperty name="width" value="0.05" units="cm"/>
      <inkml:brushProperty name="height" value="0.05" units="cm"/>
    </inkml:brush>
  </inkml:definitions>
  <inkml:trace contextRef="#ctx0" brushRef="#br0">6 685 13323,'-3'-14'311,"3"14"-307,0 0 1,0 0-1,0 0 0,0 0 0,0 0 1,0 0-1,0 0 0,-1 0 0,1 0 0,0 0 1,0 0-1,0 0 0,0 0 0,0 1 1,0-1-1,0 0 0,0 0 0,0 0 0,0 0 1,0 0-1,0-1 0,0 1 0,0 0 0,0 0 1,0 0-1,0 0 0,0 0 0,0 0 1,0 0-1,0 0 0,0 0 0,-1 0 0,1 0 1,0 0-1,0 0 0,0 0 0,0 0 1,0 0-1,0 0 0,0 0 0,0 0 0,0 0 1,0 0-1,0 0 0,0 0 0,0 0 1,0 0-1,-1 28 174,4 77-29,21 142 153,-14-199-254,1 1 0,2-2 1,22 51-1,61 120 64,-72-172-90,2 0 0,48 65 0,-30-59-10,65 62 0,60 38-17,-134-121-5,207 172-117,-175-151 35,127 72 0,-137-93 15,2-3-1,110 37 1,-141-56 73,1-2 0,0-1-1,0-1 1,1-2 0,-1-1 0,1-1 0,0-2 0,44-6 0,-42 1 106,0-3 1,-1 0-1,0-2 1,-1-1-1,0-1 1,-1-2-1,-1-1 0,0-1 1,-1-2-1,45-39 1,-24 12 257,-1-3 0,-3-1 0,-2-2 0,48-78 0,-36 39 24,-4-1 0,-3-3-1,-5-1 1,-5-3 0,-3-1-1,-5-1 1,27-178 0,-46 209-304,-4-1 1,-2-1-1,-4 1 1,-3-1-1,-17-101 0,13 137-91,-3 1-1,0-1 0,-2 2 1,-2-1-1,-20-35 1,21 47-24,-2 0-1,0 1 1,-1 0 0,-2 1 0,0 1 0,-1 1 0,-38-29 0,32 30-21,-2 1 0,0 1 0,-1 1-1,-1 2 1,0 0 0,-56-14 0,40 16-32,-1 3 0,0 1 0,0 3 1,-50 1-1,16 4-216,1 4-1,0 3 1,0 4 0,0 3-1,-94 32 1,107-22 11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29.408"/>
    </inkml:context>
    <inkml:brush xml:id="br0">
      <inkml:brushProperty name="width" value="0.05" units="cm"/>
      <inkml:brushProperty name="height" value="0.05" units="cm"/>
    </inkml:brush>
  </inkml:definitions>
  <inkml:trace contextRef="#ctx0" brushRef="#br0">0 222 13795,'3'1'72,"0"1"0,0-1 0,1 0 0,-1 0 0,0 0 0,0 0 0,0 0 0,1-1 0,-1 0 0,0 1 0,1-1 0,-1 0 0,0-1 0,1 1 0,-1-1 0,0 1 0,0-1 0,1 0 0,4-2 0,-8 3-64,64-15 386,0 4 0,77-5-1,135 6 40,-177 8-433,99 0 57,295 33 1,-408-20-42,263 29 31,4-29 40,368-67 86,-18 0-126,-124 41-11,115-6 4,822-26 232,-303-3 351,-921 34-409,426 30 0,-485 0-31,-176-13 78,0-3-1,62-11 1,-86 10-90,0 0 0,0 3 0,47 4 0,-78-4-163,19 3-30,-20-3 37,1 0 0,0 0-1,-1 0 1,1 0-1,0 1 1,-1-1 0,1 0-1,-1 0 1,1 1 0,0-1-1,-1 0 1,1 1-1,-1-1 1,1 0 0,-1 1-1,1-1 1,-1 1 0,1-1-1,-1 1 1,0-1-1,1 1 1,-1-1 0,0 1-1,1 0 1,-1-1-1,1 2 1,-23-10-1080,0 0 620,8 4 156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30.209"/>
    </inkml:context>
    <inkml:brush xml:id="br0">
      <inkml:brushProperty name="width" value="0.05" units="cm"/>
      <inkml:brushProperty name="height" value="0.05" units="cm"/>
    </inkml:brush>
  </inkml:definitions>
  <inkml:trace contextRef="#ctx0" brushRef="#br0">142 0 15691,'-10'2'1555,"8"-2"-1280,-1 0-1,1 0 0,-1 1 0,0-1 1,1 1-1,-1-1 0,1 1 0,0 0 1,-1 0-1,1 0 0,0 0 0,-1 1 1,1-1-1,0 1 0,0-1 0,-3 4 1,35 11 1073,38 27-524,-47-34-808,0-1 0,1-1 1,41 8-1,69 1 3,6 2-4,-131-16-17,0-1 1,0 1-1,0 0 1,-1 1-1,1-1 1,7 6-1,-12-8 1,-1 1 1,0 0-1,0-1 1,0 1-1,0 0 0,-1 0 1,1 0-1,0 0 0,0 0 1,0 0-1,-1 0 1,1 0-1,-1 0 0,1 0 1,0 0-1,-1 0 1,0 0-1,1 0 0,-1 1 1,0-1-1,0 0 0,1 0 1,-1 0-1,0 1 1,0-1-1,0 0 0,0 0 1,-1 1-1,1-1 1,0 0-1,-1 0 0,1 0 1,0 0-1,-1 1 0,1-1 1,-1 0-1,0 0 1,1 0-1,-1 0 0,0 0 1,0 0-1,-1 1 1,-14 17 42,-33 29 0,38-39-13,0 1-1,0 0 1,1 1-1,1 0 1,-1 0-1,2 1 1,0 0-1,-12 26 1,-5 34 10,12-31-24,-36 75-1,42-103-11,0-1 1,-1 0-1,-1 0 0,0 0 0,-1-1 0,0 0 0,0-1 1,-1-1-1,-20 15 0,18-16-14,-1 0 0,0-1 0,-1-1 0,0 0 0,0-1-1,0 0 1,-1-1 0,1-1 0,-1 0 0,-31 0 0,31-3-663,0-1-1,-1 0 1,-20-6 0,37 7 650,0 0 1,-1 0 0,1-1-1,0 1 1,0 0-1,0 0 1,0-1 0,0 1-1,0 0 1,0 0-1,0-1 1,0 1 0,0 0-1,0 0 1,0-1 0,0 1-1,0 0 1,0 0-1,0-1 1,0 1 0,0 0-1,0 0 1,0-1 0,1 1-1,-1 0 1,0 0-1,0-1 1,0 1 0,0 0-1,1 0 1,-1 0-1,0 0 1,0-1 0,0 1-1,0 0 1,1 0 0,-1 0-1,0 0 1,0 0-1,1 0 1,-1-1 0,0 1-1,0 0 1,1 0 0,-1 0-1,1 0 1,28-14-679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34.598"/>
    </inkml:context>
    <inkml:brush xml:id="br0">
      <inkml:brushProperty name="width" value="0.05" units="cm"/>
      <inkml:brushProperty name="height" value="0.05" units="cm"/>
    </inkml:brush>
  </inkml:definitions>
  <inkml:trace contextRef="#ctx0" brushRef="#br0">2 470 14387,'0'2'701,"-2"7"2071,16-14-438,2-6-1893,0-2 0,0 0 0,-1 0 0,-1-2 0,-1 0 0,14-18 1,-27 33-440,63-84 612,104-181 0,-166 265-609,-1-1-1,0 0 1,1 0 0,-1 0 0,1 0-1,-1 0 1,1 1 0,-1-1 0,1 0-1,0 1 1,-1-1 0,1 0 0,0 1 0,0-1-1,-1 1 1,1-1 0,1 0 0,-1 1-2,-1 1 1,0-1 0,1 0 0,-1 1-1,0-1 1,0 0 0,1 1 0,-1-1 0,0 0-1,0 1 1,1-1 0,-1 1 0,0-1 0,0 0-1,0 1 1,0-1 0,0 1 0,0-1 0,0 1-1,0-1 1,0 1 0,0-1 0,0 1-1,0 0 1,-3 39 72,-18 98-68,3-22-118,-4 119 0,22-228-38,-1-5-12,1 1 0,0 0 0,0-1 0,0 1 0,0 0 0,0-1 0,0 1 1,0-1-1,1 1 0,1 5 0,-2-9 138,1 1 0,-1 0 1,0 0-1,0 0 0,1 0 0,-1 0 1,0 0-1,0-1 0,0 1 1,1 0-1,-1 0 0,0 0 0,0-1 1,0 1-1,1 0 0,-1 0 1,0-1-1,0 1 0,0 0 0,0 0 1,0-1-1,0 1 0,0 0 0,0 0 1,0-1-1,1 1 0,-1 0 1,0 0-1,0-1 0,0 1 0,-1 0 1,1-1-1,0 1 0,0 0 0,0 0 1,0-1-1,0 1 0,1-16-516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35.596"/>
    </inkml:context>
    <inkml:brush xml:id="br0">
      <inkml:brushProperty name="width" value="0.05" units="cm"/>
      <inkml:brushProperty name="height" value="0.05" units="cm"/>
    </inkml:brush>
  </inkml:definitions>
  <inkml:trace contextRef="#ctx0" brushRef="#br0">50 116 11779,'26'-19'1606,"-13"11"-462,0-2 1,0 0 0,-1 0-1,18-20 1,-29 29-992,-1 0 1,1 0-1,0 1 0,0-1 0,-1 0 1,1 0-1,-1 0 0,1 0 0,0 0 1,-1 0-1,0 0 0,1 0 0,-1 0 1,0 0-1,0 0 0,1-1 1,-1 1-1,0 0 0,0 0 0,0-2 1,-1 3-67,1-1 0,-1 1 1,1-1-1,-1 1 1,1-1-1,-1 1 1,1 0-1,-1-1 1,0 1-1,1 0 1,-1-1-1,0 1 0,1 0 1,-1 0-1,1 0 1,-1 0-1,0-1 1,0 1-1,1 0 1,-1 0-1,0 0 0,1 0 1,-2 1-1,-4-1 105,0 1-1,0 0 1,0 1-1,0-1 1,0 1-1,-5 3 1,4-1-178,0 0 0,1 1 0,-1-1 0,1 1 0,0 1 1,1-1-1,-1 1 0,1 0 0,0 0 0,1 0 0,-1 1 1,1 0-1,1 0 0,-7 14 0,7-10-17,-1 0 0,1 1 0,1-1 0,0 0 0,0 1 1,1-1-1,1 1 0,0 0 0,3 21 0,-2-25-4,1 1 0,0-1 0,0 0 0,1 0 0,0-1 1,0 1-1,1 0 0,0-1 0,0 0 0,1 0 0,-1 0 0,2-1 0,8 10 0,-9-12 8,0-1-1,0 1 1,0-1 0,1 0-1,-1 0 1,1 0-1,0-1 1,-1 0-1,1 0 1,0 0-1,1-1 1,-1 0-1,0 0 1,0-1-1,0 1 1,1-1-1,-1-1 1,0 1-1,11-3 1,-9 1 21,1-1 0,-1 0 0,0 0 0,0-1 0,-1 0 0,1 0 0,-1 0 0,0-1 0,0-1 0,11-9-1,-15 12 7,-1 1 0,0-1-1,0 0 1,0 0-1,0 0 1,0 0 0,0 0-1,-1 0 1,0 0-1,1 0 1,-1-1 0,1-5-1,-2 7-4,0-1-1,0 1 1,0-1 0,-1 1-1,1 0 1,-1-1 0,1 1-1,-1 0 1,0-1 0,0 1-1,0 0 1,0 0 0,0 0-1,0 0 1,0 0 0,-1 0-1,1 0 1,-1 0 0,0 0-1,-2-1 1,-2-2 16,0 1-1,0 0 0,0 0 1,0 1-1,-1 0 1,0 0-1,1 0 1,-1 1-1,0 0 0,-1 1 1,1-1-1,0 1 1,0 1-1,0-1 1,-12 2-1,12-1-99,0 0 0,1 1 0,-1 0 0,0 0 1,1 1-1,-1 0 0,1 0 0,-1 1 0,1-1 0,0 1 0,0 1 0,0-1 1,1 1-1,-1 0 0,1 0 0,-9 9 0,13-11-66,-1 0-1,1-1 1,0 1-1,0 0 1,0 0-1,0 0 1,0 0-1,0 0 1,1 0-1,-1 0 1,1 0-1,-1 0 1,1 0 0,0 3-1,0-4 67,0 0-1,0 0 1,1 0 0,-1 0-1,0 0 1,1 0-1,-1 0 1,0-1 0,1 1-1,-1 0 1,1 0-1,0-1 1,-1 1-1,1 0 1,-1-1 0,1 1-1,0 0 1,0-1-1,-1 1 1,1-1 0,0 1-1,0-1 1,0 1-1,0-1 1,-1 0 0,1 0-1,0 1 1,0-1-1,0 0 1,0 0 0,0 0-1,0 0 1,2 0-1,24-2-662,11-5-147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36.354"/>
    </inkml:context>
    <inkml:brush xml:id="br0">
      <inkml:brushProperty name="width" value="0.05" units="cm"/>
      <inkml:brushProperty name="height" value="0.05" units="cm"/>
    </inkml:brush>
  </inkml:definitions>
  <inkml:trace contextRef="#ctx0" brushRef="#br0">557 95 14579,'-8'-9'212,"0"1"-1,0 0 0,-1 0 1,0 1-1,0 0 1,-1 1-1,0 0 1,0 0-1,0 1 0,-1 1 1,0-1-1,0 2 1,0 0-1,0 0 0,-1 1 1,1 0-1,-1 1 1,-12 0-1,10 1-122,1 1 0,0 0 0,0 1 0,0 1-1,0 0 1,1 1 0,-1 0 0,1 1 0,0 0 0,0 1-1,0 0 1,1 1 0,0 1 0,0-1 0,-16 17 0,13-9-14,1 1 0,0 0 0,2 1 0,-1 0 0,2 1 0,0 0 0,2 1 0,0-1 0,1 2 0,-9 38 0,10-28-38,1 0 1,1 0-1,2 0 1,2 0 0,0 0-1,9 54 1,-6-66-33,1-1-1,0 0 1,1 0 0,1 0-1,1-1 1,0 0 0,2 0-1,-1-1 1,2 0-1,20 25 1,-23-32-2,1 0 0,0 0 0,0-1 0,1 0 0,0-1 0,0 0 1,1 0-1,-1-1 0,1 0 0,0-1 0,1 0 0,-1-1 0,1 0 0,0-1 0,-1 0 0,1 0 0,0-1 0,16 0 0,-6-3 63,-1 0 1,0-2-1,0 0 0,0-1 0,0-1 0,-1-1 0,0 0 1,0-2-1,26-15 0,-15 5 182,0-2 0,-2 0 1,-1-2-1,41-44 0,-53 51-93,-1-1-1,0-1 0,-2 0 1,0-1-1,-1 0 1,-1-1-1,-1-1 0,0 1 1,5-25-1,-11 35-127,0-1 0,-1 1 0,-1-1 0,0 1-1,0-1 1,-1 1 0,-1-1 0,1 0 0,-2 1 0,1-1 0,-2 1 0,1 0 0,-1 0-1,-1 0 1,0 0 0,0 0 0,-1 1 0,0-1 0,-1 1 0,-13-16 0,7 13-190,-2-1 1,1 1-1,-1 1 0,-1 1 1,0 0-1,-1 1 1,0 0-1,-33-12 1,26 13-242,0 1 1,0 1-1,0 1 1,-1 1-1,1 1 1,-32 0-1,43 3 260,0 1 0,-1 1 0,1 0 0,1 0 0,-1 1 0,0 0 0,1 1 0,-1 1 0,-14 8 0,-26 22-647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44.027"/>
    </inkml:context>
    <inkml:brush xml:id="br0">
      <inkml:brushProperty name="width" value="0.05" units="cm"/>
      <inkml:brushProperty name="height" value="0.05" units="cm"/>
    </inkml:brush>
  </inkml:definitions>
  <inkml:trace contextRef="#ctx0" brushRef="#br0">1 1 11739,'45'38'706,"-2"1"0,49 59 0,-51-53-563,128 162-52,-16 13-85,-14-18 60,174 251 392,-227-325-339,165 205-12,20-16-39,-157-187-65,229 269 21,-22-19-6,-46-58-9,20 16 6,43 55 14,-191-211 4,329 431 39,4 0 43,120 135 814,-358-460-472,-122-150-390,-87-98-191,39 61-1,-59-79-49,-1 0-1,0 1 0,-2 0 0,14 46 0,-19-46-57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44.430"/>
    </inkml:context>
    <inkml:brush xml:id="br0">
      <inkml:brushProperty name="width" value="0.05" units="cm"/>
      <inkml:brushProperty name="height" value="0.05" units="cm"/>
    </inkml:brush>
  </inkml:definitions>
  <inkml:trace contextRef="#ctx0" brushRef="#br0">1 263 13987,'35'45'225,"1"-2"-1,3-1 1,2-2 0,1-1 0,2-3-1,1-1 1,53 29 0,-95-62-208,59 32 202,-56-31-75,0-1 1,0 0 0,0 0-1,0 0 1,0-1-1,1 1 1,-1-2 0,11 1-1,-16-1-69,1 0-1,-1 0 1,1-1-1,-1 1 1,0-1-1,1 1 1,-1-1-1,0 1 1,0-1-1,1 0 1,-1 0-1,0 1 1,0-1-1,0 0 1,0 0-1,0 0 1,0 0-1,0 0 1,0 0-1,-1-1 1,1 1-1,0 0 1,-1 0-1,1-1 0,0 1 1,-1 0-1,0-1 1,1 1-1,-1 0 1,0-3-1,2-5 238,-1 0-1,-1 0 0,0-15 0,-1 17-200,-6-87 486,-30-135 0,7 55-584,20 102-146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45.355"/>
    </inkml:context>
    <inkml:brush xml:id="br0">
      <inkml:brushProperty name="width" value="0.05" units="cm"/>
      <inkml:brushProperty name="height" value="0.05" units="cm"/>
    </inkml:brush>
  </inkml:definitions>
  <inkml:trace contextRef="#ctx0" brushRef="#br0">3 382 17188,'0'0'30,"0"0"0,0 0 0,0 0 0,0 0 0,0 0 0,0 0 0,0 0 0,0 0 0,0 0 0,0 0 1,0 0-1,0 0 0,-1 0 0,1 0 0,0 0 0,0 0 0,0 0 0,0 0 0,0 0 0,0 0 0,0 0 0,0 0 1,0 0-1,0 0 0,0 0 0,0 0 0,0 0 0,0 0 0,-1 0 0,1 0 0,0 0 0,0 0 0,0 0 0,0 0 1,0 0-1,0 0 0,0 0 0,0 0 0,0 0 0,0 0 0,0 0 0,0 0 0,0 0 0,0 0 0,0 1 0,0-1 0,0 0 1,0 0-1,0 0 0,0 0 0,0 0 0,0 0 0,0 0 0,0 0 0,0 0 0,0 0 0,0 0 0,0-9 609,3-15-74,6-9-53,58-234 961,-65 255-1421,-2 10-36,1 0-1,-1-1 1,0 1-1,1 0 1,-1 0 0,1-1-1,0 1 1,0 0-1,0 0 1,0 0-1,0 0 1,0 0-1,0 0 1,1 0 0,2-2-1,-4 3-12,0 1 0,0 0 0,0 0 0,0 0 0,0 0 0,1 0 0,-1 0 0,0 0 0,0 0 0,0 0-1,0 0 1,1 0 0,-1-1 0,0 1 0,0 0 0,0 0 0,0 0 0,1 0 0,-1 0 0,0 0 0,0 1 0,0-1 0,1 0 0,-1 0 0,0 0 0,0 0 0,0 0 0,0 0-1,0 0 1,1 0 0,-1 0 0,0 0 0,0 0 0,0 1 0,0-1 0,0 0 0,1 0 0,-1 0 0,0 0 0,0 0 0,0 1 0,0-1 0,0 0 0,0 0 0,0 0 0,0 0-1,0 1 1,0-1 0,0 0 0,0 0 0,0 0 0,0 1 0,4 13 62,-1 0-1,0 1 1,-1-1-1,-1 27 1,1-1-4,4 34 14,-3-8-40,4 0-1,29 127 1,-25-165-195,-11-28 144,0-1-1,0 1 1,0 0 0,0-1 0,0 1 0,0 0-1,0-1 1,0 1 0,0 0 0,1 0 0,-1-1-1,0 1 1,0 0 0,0-1 0,0 1 0,1 0-1,-1 0 1,0-1 0,0 1 0,1 0 0,-1 0-1,0 0 1,0-1 0,1 1 0,-1 0 0,0 0-1,1 0 1,-1 0 0,0 0 0,1-1 0,-1 1-1,0 0 1,0 0 0,1 0 0,-1 0-1,0 0 1,1 0 0,-1 0 0,0 0 0,1 0-1,-1 0 1,0 0 0,1 1 0,-1-1 0,0 0-1,1 0 1,-1 0 0,0 0 0,1 0 0,-1 1-1,0-1 1,0 0 0,1 0 0,-1 0 0,0 1-1,0-1 1,0 0 0,1 0 0,-1 1 0,0-1-1,0 0 1,0 1 0,0-1 0,1 0-1,-1 1 1,4-26-274,-2-9 16,-1-2-61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9.640"/>
    </inkml:context>
    <inkml:brush xml:id="br0">
      <inkml:brushProperty name="width" value="0.05" units="cm"/>
      <inkml:brushProperty name="height" value="0.05" units="cm"/>
    </inkml:brush>
  </inkml:definitions>
  <inkml:trace contextRef="#ctx0" brushRef="#br0">0 48 16796,'0'-2'144,"1"0"-1,-1 0 1,0 0 0,1 0 0,-1 0 0,1 0 0,0 0 0,-1 1 0,1-1 0,0 0 0,0 0 0,0 1 0,1-1 0,-1 1 0,0-1-1,1 1 1,-1-1 0,1 1 0,-1 0 0,1 0 0,-1 0 0,1 0 0,0 0 0,0 0 0,-1 0 0,1 0 0,0 1 0,0-1 0,0 1 0,0-1-1,2 1 1,8-2 382,1 0-1,-1 1 1,22 2 0,-28-1-338,4 0-4,0 1 0,0 0 0,0 1 0,12 3 0,-20-5-163,0 1-1,0-1 1,0 1-1,0-1 1,0 1-1,0 0 0,0 0 1,0 0-1,-1 0 1,1 1-1,0-1 1,-1 0-1,1 1 0,-1-1 1,1 1-1,-1-1 1,0 1-1,1 0 1,-1-1-1,0 1 0,0 0 1,0 0-1,0 0 1,-1 0-1,1 0 1,0 3-1,-1-3-16,0 0-1,-1 1 1,1-1-1,-1 0 1,0 0-1,1 0 1,-1 0-1,0 0 1,0 0-1,0-1 1,-1 1-1,1 0 1,0 0-1,-1-1 1,1 1-1,-1-1 1,1 1 0,-1-1-1,-2 2 1,-38 23 35,38-24-38,-23 10-102,-1 0-1,-39 10 1,64-21 90,-2 2-497,11 0 202,17 1-8,-16-3 163,5 1 39,-1 0 0,1 2 0,-1-1 0,0 1 1,0 1-1,11 6 0,-20-10 124,-1 0-1,1 0 1,0 0 0,0 0 0,-1 0 0,1 1 0,-1-1-1,1 1 1,-1-1 0,1 1 0,-1-1 0,0 1 0,0 0-1,0 0 1,0-1 0,0 1 0,0 0 0,-1 0-1,1 0 1,-1 0 0,1 0 0,-1 0 0,0 0 0,1 0-1,-1 1 1,0-1 0,0 0 0,-1 0 0,1 0 0,0 0-1,-1 0 1,1 0 0,-1 0 0,0 0 0,1 0 0,-1 0-1,0-1 1,0 1 0,-1 0 0,1 0 0,0-1-1,-3 3 1,0 1 78,0 0 0,0-1 0,-1 0 0,1 0 0,-1 0 0,-1 0 0,1-1 0,0 0 0,-1 0 0,1 0 0,-1-1-1,0 1 1,0-2 0,0 1 0,0 0 0,0-1 0,0 0 0,-1-1 0,1 0 0,-12 0 0,17 0-152,0-1 0,0 1 0,0 0 0,0-1 0,0 1 1,0-1-1,0 1 0,0-1 0,0 1 0,0-1 0,0 0 0,0 1 0,1-1 1,-1 0-1,0 0 0,0 0 0,1 0 0,-1 1 0,1-1 0,-1 0 0,1 0 1,-1 0-1,1 0 0,-1 0 0,1-1 0,0 1 0,-1 0 0,1 0 0,0 0 1,0 0-1,0 0 0,0 0 0,0 0 0,0 0 0,0-1 0,1 1 0,-1 0 1,0 0-1,1 0 0,-1 0 0,0 0 0,1-1 0,8-11-599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46.266"/>
    </inkml:context>
    <inkml:brush xml:id="br0">
      <inkml:brushProperty name="width" value="0.05" units="cm"/>
      <inkml:brushProperty name="height" value="0.05" units="cm"/>
    </inkml:brush>
  </inkml:definitions>
  <inkml:trace contextRef="#ctx0" brushRef="#br0">1 194 14699,'-1'-17'842,"1"1"0,1-1 1,1 0-1,1 1 0,7-30 0,-8 42-748,-1 1-1,1-1 1,-1 1-1,1-1 1,0 1-1,0-1 1,0 1-1,1 0 0,-1 0 1,1 0-1,0 0 1,0 1-1,0-1 1,0 1-1,0 0 1,0-1-1,1 1 1,-1 1-1,1-1 1,0 0-1,-1 1 1,1 0-1,0 0 1,0 0-1,0 0 1,-1 1-1,1 0 1,0-1-1,0 1 1,5 1-1,-5-1-85,-1 0 0,0 0 0,0 1-1,0-1 1,0 1 0,0-1 0,0 1 0,0 0 0,0 0-1,0 1 1,0-1 0,-1 0 0,1 1 0,0 0-1,-1 0 1,1-1 0,-1 2 0,0-1 0,0 0 0,1 0-1,-2 1 1,1-1 0,0 1 0,0-1 0,-1 1-1,1 0 1,-1 0 0,0 0 0,0 0 0,0 0 0,0 0-1,-1 0 1,1 0 0,-1 0 0,1 3 0,-1 5 3,-1 0 0,0 0 0,0-1-1,-1 1 1,0 0 0,-1-1 0,0 1 0,-9 16 0,-9 14 38,-8 13 11,27-49-52,0 0 0,1-1 0,-1 1 0,1 0 0,0 0 0,0 0 0,1 0-1,-1 0 1,1 5 0,1-7-5,0 0 1,0 0-1,0 0 0,0 0 0,0 0 0,1-1 0,-1 1 0,1 0 0,0-1 0,0 1 0,0-1 1,0 0-1,0 1 0,0-1 0,0 0 0,1 0 0,-1-1 0,1 1 0,0 0 0,-1-1 0,1 0 0,0 1 1,5 0-1,5 2-6,-1 0 1,0-1 0,1-1-1,17 2 1,-15-2-199,-1-1-1,1-1 1,0-1 0,0 0 0,-1 0-1,1-2 1,0 0 0,-1 0-1,0-1 1,0-1 0,0-1 0,-1 0-1,1 0 1,11-9 0,-6 0-377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46.717"/>
    </inkml:context>
    <inkml:brush xml:id="br0">
      <inkml:brushProperty name="width" value="0.05" units="cm"/>
      <inkml:brushProperty name="height" value="0.05" units="cm"/>
    </inkml:brush>
  </inkml:definitions>
  <inkml:trace contextRef="#ctx0" brushRef="#br0">326 20 13267,'-12'-1'155,"-1"1"-1,0 1 1,1 0 0,-1 1 0,1 0 0,-1 1-1,1 0 1,0 1 0,0 1 0,0 0 0,1 0 0,0 1-1,0 0 1,0 1 0,1 0 0,0 1 0,0 0-1,1 1 1,0 0 0,1 1 0,-1-1 0,2 1-1,0 1 1,-10 18 0,8-10-6,1 1-1,1 0 1,0 1-1,2 0 1,0 0-1,2 0 1,0 0 0,1 0-1,1 1 1,4 40-1,0-34-68,2 0 0,0-1-1,2 1 1,1-1-1,1 0 1,1-1 0,24 44-1,-24-54-62,0 0 1,1-1-1,1-1 0,0 0 0,1 0 1,0-1-1,1-1 0,1 0 0,0-1 1,0-1-1,1 0 0,0-1 0,1-1 1,20 7-1,-24-10 46,1-1-1,0-1 1,0 0 0,0-1 0,0 0 0,0-1 0,0-1-1,0 0 1,1-1 0,-1 0 0,0-2 0,0 1-1,0-2 1,-1 0 0,1 0 0,-1-1 0,0-1 0,0 0-1,12-9 1,-8 4 96,-1-1-1,-1-1 1,0 0-1,-1-1 1,0-1 0,-1 0-1,-1-1 1,-1 0-1,0-1 1,-1 0 0,0 0-1,-2-1 1,0-1-1,7-26 1,-6 14 28,-2-1 0,-2 0 0,0 1 0,-3-2 0,0 1 0,-2 0 0,-2 0 0,-6-39 0,6 53-225,-2 1 0,0 0 0,-1 0 0,-1 0 0,0 1 0,-1 0 0,-1 0 0,0 0 0,-17-21 0,19 29 13,-1 0 0,-1 0 1,1 1-1,-1 0 0,0 0 1,0 1-1,-1 0 0,0 1 0,0 0 1,-1 0-1,1 1 0,-1 0 0,0 0 1,0 1-1,0 1 0,0 0 1,-14-2-1,14 4 8,-1-1-1,0 2 1,0-1 0,1 1 0,-1 1-1,1 0 1,-1 1 0,1 0 0,0 0-1,0 1 1,0 0 0,0 1 0,-14 9-1,0 4-130,-36 35-1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09.393"/>
    </inkml:context>
    <inkml:brush xml:id="br0">
      <inkml:brushProperty name="width" value="0.05" units="cm"/>
      <inkml:brushProperty name="height" value="0.05" units="cm"/>
    </inkml:brush>
  </inkml:definitions>
  <inkml:trace contextRef="#ctx0" brushRef="#br0">1376 1251 14539,'10'1'748,"0"0"-1,0-1 1,0 0 0,0-1-1,0 0 1,0-1 0,11-2-1,-6-1-361,-1 0 0,0 0 0,0-2 0,16-9 0,-9 3-324,-1-1 1,-1 0-1,0-2 0,-1 0 0,28-34 1,-29 28-24,-1 0 0,-1-2 0,-1 0 1,-1 0-1,-1-1 0,-1-1 0,-1 0 1,-2 0-1,0-1 0,-2 0 1,4-37-1,-8 45-52,-1-1-1,-1 1 1,0-1 0,-2 1-1,0-1 1,-1 1 0,-1 0 0,0 0-1,-2 0 1,0 0 0,-1 1-1,-1 0 1,-1 1 0,-1 0 0,0 0-1,-23-28 1,3 13-175,-2 1 0,-1 2 0,-1 1 0,-1 1 0,-39-21 1,12 13-86,-2 2 0,-89-31 0,105 47 257,1 2-1,-2 2 1,0 2 0,0 3-1,-1 1 1,0 3 0,-78 3-1,96 4 30,-1 0 1,1 3-1,0 0 0,1 2 0,-1 1 0,2 2 0,-1 1 0,2 1 1,-1 2-1,2 1 0,0 1 0,-42 34 0,43-26-18,1 0 0,1 2 0,1 1 0,1 0-1,2 2 1,1 1 0,1 0 0,2 1 0,-21 55 0,22-42-13,2 1 1,2 0 0,2 1 0,3 0 0,1 0-1,1 92 1,5-114-32,2 1 1,0-1-1,2 0 0,1 0 1,9 28-1,-11-45-7,0 0 0,0-1 0,1 0 0,0 0 0,0 0 0,1 0 0,0 0 0,10 9 0,-11-12 1,1 0 1,-1-1 0,1 0 0,-1 0 0,1 0-1,0-1 1,0 0 0,1 1 0,-1-2 0,0 1-1,1-1 1,-1 0 0,1 0 0,6 0-1,34-2-206,1-8-71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09.840"/>
    </inkml:context>
    <inkml:brush xml:id="br0">
      <inkml:brushProperty name="width" value="0.05" units="cm"/>
      <inkml:brushProperty name="height" value="0.05" units="cm"/>
    </inkml:brush>
  </inkml:definitions>
  <inkml:trace contextRef="#ctx0" brushRef="#br0">0 165 13355,'8'49'1699,"-5"-26"-1148,1 0 0,1 0 1,1 0-1,15 39 0,-6-33-377,1 0-1,0-2 1,3 1-1,41 47 0,-47-61-51,0 0 0,1-1-1,1 0 1,0-2-1,1 0 1,0 0 0,1-2-1,0 0 1,32 12 0,-44-19-44,0 0 0,0-1 1,0 0-1,1 0 1,-1-1-1,0 1 1,1-1-1,-1 0 0,0 0 1,1-1-1,-1 0 1,0 0-1,1 0 1,-1-1-1,0 1 1,0-1-1,0 0 0,0-1 1,-1 1-1,7-5 1,-2-1 86,-1 1 0,0-1 0,0-1 0,-1 1 0,0-1 0,0-1 0,-1 1 0,7-16 0,2-6-88,-2-1 0,-1-1-1,-2 1 1,-1-2 0,-1 1-1,-2-1 1,-1-1 0,-2 1-1,-2 0 1,0-1 0,-9-58-1,5 78-469,0-1-1,-1 0 0,-11-25 0,13 37 318,-6-18-470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12.470"/>
    </inkml:context>
    <inkml:brush xml:id="br0">
      <inkml:brushProperty name="width" value="0.05" units="cm"/>
      <inkml:brushProperty name="height" value="0.05" units="cm"/>
    </inkml:brush>
  </inkml:definitions>
  <inkml:trace contextRef="#ctx0" brushRef="#br0">0 132 14731,'0'-3'163,"1"0"0,-1 1 0,0-1 0,1 0 0,0 1 0,-1-1 0,1 1 0,0-1-1,1 1 1,-1 0 0,0-1 0,1 1 0,-1 0 0,1 0 0,1-2 0,2-1 175,0 0 0,0 1 0,1 0 0,-1 0 0,11-6 0,4 1 274,1 0 0,32-9 0,-36 13-487,1 0 1,-1 1-1,1 1 1,-1 0 0,1 2-1,0 0 1,28 2-1,-44-1-119,0 1 0,0-1-1,0 0 1,0 1 0,0 0-1,0-1 1,0 1 0,0 0-1,0 0 1,0 0 0,0 0 0,0 0-1,0 1 1,-1-1 0,1 0-1,-1 1 1,1-1 0,-1 1 0,2 1-1,-2 0 0,0-1-1,0 0 1,-1 0-1,1 1 1,0-1-1,-1 0 1,0 1-1,0-1 1,1 0-1,-1 1 0,-1-1 1,1 1-1,0-1 1,0 0-1,-1 1 1,0-1-1,0 3 1,-8 16 11,1-2 1,-2 1 0,-1-1-1,-1 0 1,-16 20 0,-25 41 15,47-70-28,1 1 1,1-1-1,-1 1 0,2 0 1,-1 0-1,-1 13 0,5-22 1,-1 0-1,1 1 0,0-1 0,0 0 1,0 0-1,0 0 0,0 1 0,1-1 0,-1 0 1,1 0-1,-1 0 0,1 0 0,0 0 1,0 0-1,0 0 0,0 0 0,0 0 0,2 2 1,-1-2-31,1 1 0,-1-1 0,1 0 0,0 0 0,0 0 0,0 0 0,0 0 1,0 0-1,1-1 0,3 2 0,7 1-174,1 0-1,-1-2 1,1 0 0,17 1 0,0-4 28,0-5-58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13.373"/>
    </inkml:context>
    <inkml:brush xml:id="br0">
      <inkml:brushProperty name="width" value="0.05" units="cm"/>
      <inkml:brushProperty name="height" value="0.05" units="cm"/>
    </inkml:brush>
  </inkml:definitions>
  <inkml:trace contextRef="#ctx0" brushRef="#br0">1 383 19108,'13'-7'639,"-1"0"0,1-1 0,19-17-1,-10 7-90,29-21-161,-2-2-1,-2-2 1,60-70-1,-101 107-368,-1-1 1,-1 1-1,1 0 0,-1-1 0,0 0 1,-1 0-1,0 0 0,0-1 1,2-7-1,-5 15-16,0 0 0,0 0 0,0 0 0,-1 0 0,1 0 0,0 0 0,0 1 0,0-1 0,-1 0 0,1 0 0,0 0 0,0 0 0,0 0 1,-1 0-1,1 0 0,0 0 0,0 0 0,0 0 0,-1 0 0,1 0 0,0 0 0,0 0 0,-1 0 0,1 0 0,0 0 0,0 0 0,0 0 0,-1 0 0,1 0 0,0-1 0,0 1 0,0 0 1,-1 0-1,1 0 0,0 0 0,0 0 0,0-1 0,0 1 0,0 0 0,-1 0 0,1 0 0,0-1 0,0 1 0,0 0 0,0 0 0,0 0 0,0-1 0,0 1 0,0 0 0,0 0 0,0 0 1,0-1-1,0 1 0,0 0 0,0 0 0,0-1 0,0 1 0,0 0 0,0 0 0,0 0 0,0-1 0,-14 14 48,6 0-57,0 0 0,0 0 0,1 0 0,1 1-1,0 0 1,-5 22 0,2 0-433,-7 54 1,14-78 326,-2 31-825,3-39 842,1-1 0,0 0 0,1 0 0,-1 1 0,0-1 0,1 0 1,0 0-1,0 0 0,0 0 0,1 3 0,-2-5 85,0-1 1,1 0 0,-1 0-1,0 1 1,0-1-1,0 0 1,0 0-1,1 0 1,-1 1 0,0-1-1,0 0 1,1 0-1,-1 0 1,0 0 0,0 1-1,1-1 1,-1 0-1,0 0 1,0 0-1,1 0 1,-1 0 0,0 0-1,0 0 1,1 0-1,-1 0 1,0 0 0,1 0-1,-1 0 1,0 0-1,0 0 1,1 0-1,-1 0 1,0 0 0,0 0-1,1 0 1,-1 0-1,0 0 1,1-1 0,-1 1-1,0 0 1,0 0-1,0 0 1,1 0-1,-1-1 1,0 1 0,10-12-386,1-16-103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6:13.787"/>
    </inkml:context>
    <inkml:brush xml:id="br0">
      <inkml:brushProperty name="width" value="0.05" units="cm"/>
      <inkml:brushProperty name="height" value="0.05" units="cm"/>
    </inkml:brush>
  </inkml:definitions>
  <inkml:trace contextRef="#ctx0" brushRef="#br0">343 33 12419,'-26'14'321,"0"2"0,0 0 0,2 2 0,0 1 0,1 1 0,1 0 0,1 2 0,-27 35 1,36-40-254,0 0 0,1 0 1,1 1-1,0 0 1,2 1-1,0 0 0,1 1 1,1-1-1,1 1 1,0 1-1,2-1 0,0 0 1,1 27-1,2-36-54,1-1-1,1 1 0,-1 0 1,2-1-1,0 0 1,0 1-1,0-1 1,1 0-1,1-1 0,0 1 1,0-1-1,1 0 1,0 0-1,1 0 1,0-1-1,0 0 0,0-1 1,1 1-1,0-1 1,1-1-1,0 0 1,0 0-1,0-1 0,1 0 1,-1 0-1,1-1 1,0 0-1,1-1 0,13 3 1,-5-2 172,1-1 0,-1-1 0,1 0 0,0-2 0,0 0 0,0-1 0,0-1 0,21-5-1,-16 0 174,-1 0-1,0-1 0,0-1 1,-1-2-1,42-24 0,-38 17-8,0-1 1,-1-2-1,-1 0 0,-1-2 1,-1-1-1,-1 0 0,-2-2 0,0 0 1,-2-1-1,20-38 0,-31 51-269,-1 0-1,0-1 0,-1 1 0,-1-1 1,0 0-1,-1-1 0,2-26 1,-5 34-96,0 0 0,0 0 0,-1 0 1,0 0-1,0 0 0,-1 0 1,0 0-1,0 0 0,-1 1 0,0-1 1,-1 1-1,1 0 0,-1 0 0,-1 0 1,1 0-1,-9-8 0,2 5-146,0 0-1,-1 0 1,0 1-1,-1 1 1,0 0-1,0 1 1,-1 0-1,0 1 1,0 0-1,-21-4 1,11 4-74,-1 1 0,1 1-1,-1 1 1,0 1 0,-41 2 0,-22 12-399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0.388"/>
    </inkml:context>
    <inkml:brush xml:id="br0">
      <inkml:brushProperty name="width" value="0.05" units="cm"/>
      <inkml:brushProperty name="height" value="0.05" units="cm"/>
    </inkml:brush>
  </inkml:definitions>
  <inkml:trace contextRef="#ctx0" brushRef="#br0">39 1 19252,'-24'16'2209,"11"-13"-2169,12-6-24,12-14 80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1.925"/>
    </inkml:context>
    <inkml:brush xml:id="br0">
      <inkml:brushProperty name="width" value="0.05" units="cm"/>
      <inkml:brushProperty name="height" value="0.05" units="cm"/>
    </inkml:brush>
  </inkml:definitions>
  <inkml:trace contextRef="#ctx0" brushRef="#br0">3602 0 12771,'-20'14'353,"0"0"1,1 1 0,0 1-1,1 1 1,1 1 0,1 0-1,-24 34 1,-82 154 843,115-193-1148,-459 750 326,112-189-382,56-81-33,20-51 6,-145 246 26,275-447-22,-57 98-28,35-56 23,-68 121 6,217-366 23,-154 265-82,127-228 155,-111 130 1,116-155 31,2 1 0,3 1 0,-53 96 0,81-131-762,-1-1 1,-1 0-1,-1 0 1,0-2-1,-24 22 1,26-24 143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2.466"/>
    </inkml:context>
    <inkml:brush xml:id="br0">
      <inkml:brushProperty name="width" value="0.05" units="cm"/>
      <inkml:brushProperty name="height" value="0.05" units="cm"/>
    </inkml:brush>
  </inkml:definitions>
  <inkml:trace contextRef="#ctx0" brushRef="#br0">438 1 12963,'-23'35'814,"2"1"1,2 2 0,-26 67 0,9-17-233,-71 124 700,8-17-433,76-144-580,-30 101-1,52-146-257,-9 37 28,10-40-36,-1 0-1,1 0 0,0 0 1,0 0-1,0 0 1,1 0-1,-1-1 0,1 1 1,-1 0-1,1 0 0,2 4 1,-2-6-3,-1 0 1,1 0-1,-1 0 0,1-1 1,0 1-1,0 0 1,-1-1-1,1 1 0,0 0 1,0-1-1,0 1 1,0-1-1,0 1 1,0-1-1,0 0 0,0 1 1,0-1-1,0 0 1,0 0-1,0 0 0,0 0 1,0 0-1,0 0 1,0 0-1,0 0 0,0 0 1,0 0-1,0 0 1,0-1-1,0 1 0,0 0 1,0-1-1,0 1 1,-1-1-1,1 1 0,0-1 1,1 0-1,6-4 21,0 0 1,-1 0-1,9-8 0,-13 10-5,140-125 514,44-35-1242,-176 153 602,1 0 0,-2 0-1,20-24 1,-2-6-202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00.165"/>
    </inkml:context>
    <inkml:brush xml:id="br0">
      <inkml:brushProperty name="width" value="0.05" units="cm"/>
      <inkml:brushProperty name="height" value="0.05" units="cm"/>
    </inkml:brush>
  </inkml:definitions>
  <inkml:trace contextRef="#ctx0" brushRef="#br0">250 7 18868,'3'-6'2144,"-3"5"-1479,-6 5-321,-4 4 1656,-6 6-1456,-4 3-160,-4 9-152,-5 3-112,-2 3-144,0 4-8,6-4-112,3-2-136,5-10-304,4-7-352,7-13-1905,3-10 2401,8-12-384,2-3-312</inkml:trace>
  <inkml:trace contextRef="#ctx0" brushRef="#br0" timeOffset="1">36 17 18396,'9'12'2192,"2"1"-1407,4 0-313,2 2 960,3 2-440,1 1-128,2-1-632,0-3-376,-1-1-944,-5-1 496,-3-5 336,-2-3-208,-4-4-200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3.347"/>
    </inkml:context>
    <inkml:brush xml:id="br0">
      <inkml:brushProperty name="width" value="0.05" units="cm"/>
      <inkml:brushProperty name="height" value="0.05" units="cm"/>
    </inkml:brush>
  </inkml:definitions>
  <inkml:trace contextRef="#ctx0" brushRef="#br0">5 220 15091,'-1'-5'199,"0"1"0,0 0 0,0-1 0,1 1 0,0 0 0,0-1 0,0 1 0,1-1 0,-1 1 0,1 0 0,0-1 0,0 1 0,0 0 0,4-7 0,3-5 381,0-1-1,12-16 1,-15 26-331,-1-1-143,0 1 0,1 1 0,0-1-1,0 1 1,0 0 0,1 0 0,0 0-1,0 1 1,12-8 0,-17 12-104,-1 1 1,1-1-1,-1 1 1,1 0-1,0-1 1,-1 1 0,1 0-1,0 0 1,0-1-1,-1 1 1,1 0-1,0 0 1,0 0-1,-1 0 1,1 0-1,0 0 1,0 0-1,-1 0 1,1 0-1,0 0 1,0 0-1,-1 1 1,1-1 0,0 0-1,-1 0 1,1 1-1,1 0 1,-1 0-5,-1 0 1,1 0 0,0 0 0,0 0-1,-1 1 1,1-1 0,-1 0 0,1 0-1,-1 1 1,0-1 0,1 0 0,-1 0-1,0 1 1,0 1 0,0 7-14,0 0 0,-1 0 0,-2 11 0,3-20 16,-10 44-30,-3 0 0,-18 48 0,17-57 120,1 1-1,2 1 1,-9 64 0,19-95-59,0 0-1,1-1 0,0 1 1,1 0-1,-1-1 1,1 1-1,3 7 1,-4-11-19,1-1 0,0 0 1,0 0-1,0 0 0,0 0 1,0 0-1,1 0 1,-1 0-1,1 0 0,-1 0 1,1-1-1,0 1 0,-1-1 1,1 1-1,0-1 0,0 1 1,0-1-1,0 0 1,0 0-1,0 0 0,1 0 1,3 1-1,1-1 3,-1-1 0,1 1-1,-1-1 1,1 0 0,-1-1 0,1 0 0,-1 0-1,1 0 1,10-4 0,9-4-124,24-13 1,-39 17 0,10-5-266,2 1-247,0-2 1,0-1-1,-2 0 0,41-31 1,-41 20-92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4.499"/>
    </inkml:context>
    <inkml:brush xml:id="br0">
      <inkml:brushProperty name="width" value="0.05" units="cm"/>
      <inkml:brushProperty name="height" value="0.05" units="cm"/>
    </inkml:brush>
  </inkml:definitions>
  <inkml:trace contextRef="#ctx0" brushRef="#br0">13 257 14403,'-1'-3'132,"-1"0"0,0-1 0,1 1-1,-1-1 1,1 0 0,0 1 0,0-1 0,1 0 0,-1 0-1,1 1 1,0-1 0,0 0 0,0 0 0,0 0-1,1 0 1,0 1 0,1-5 0,0 1 49,1 1 0,0-1 0,0 1 0,0 0 0,1 0 0,0 0 1,0 1-1,10-10 0,1 0 136,2 1 0,0 1 1,1 0-1,0 1 0,23-11 1,-38 22-279,50-23 440,-50 22-452,0 1 0,0 0 1,0 0-1,1 1 0,-1-1 0,0 0 1,1 1-1,-1 0 0,0 0 0,1 0 1,-1 0-1,0 1 0,1-1 0,3 2 1,-7-2-24,1 1 0,0-1 1,-1 1-1,1 0 1,-1-1-1,1 1 1,-1-1-1,1 1 1,-1 0-1,1 0 1,-1-1-1,1 1 1,-1 0-1,0 0 1,0-1-1,1 1 0,-1 0 1,0 0-1,0 0 1,0-1-1,0 1 1,0 0-1,0 0 1,0 0-1,0 0 1,0-1-1,0 1 1,0 0-1,-1 0 0,1 0 1,0-1-1,0 1 1,-1 0-1,1 0 1,-1 0-1,-16 28 122,-52 39 221,69-67-346,-1-1 1,1 0-1,0 1 1,0-1-1,-1 0 1,1 1-1,0-1 1,0 1-1,0-1 1,0 0-1,-1 1 1,1-1-1,0 1 1,0-1-1,0 1 1,0-1-1,0 1 1,0-1-1,0 0 1,0 1-1,0-1 1,0 1-1,0-1 1,1 1-1,-1-1 1,0 0-1,0 1 1,0-1-1,1 1 1,13 10-16,25 5-73,-31-14 71,0 1 0,0 0 0,1 1 1,-1 0-1,0 1 0,0-1 0,-1 1 0,0 1 1,11 9-1,-16-12 21,1-1 0,-1 1 0,0 0 0,0 1 0,0-1 0,0 0 0,-1 0 1,1 1-1,-1-1 0,0 1 0,0 0 0,0-1 0,-1 1 0,1 0 0,-1-1 0,0 1 0,0 0 0,0 0 1,0-1-1,-1 1 0,1 0 0,-1-1 0,-2 6 0,-1 2 39,-1 0-1,0 0 1,-1 0-1,0 0 1,0-1 0,-1 0-1,-1 0 1,0-1-1,0 0 1,-1 0-1,0-1 1,0 0 0,-1-1-1,0 0 1,0 0-1,-1-1 1,0-1 0,-12 5-1,21-9-95,0 0-1,0 0 1,-1-1-1,1 1 1,0-1-1,0 0 1,0 1-1,-1-1 1,1 0-1,0 0 1,0-1-1,-1 1 1,1 0-1,0-1 1,0 1 0,0-1-1,0 0 1,0 0-1,0 0 1,-4-2-1,4 1 13,0 0 1,0-1-1,0 1 0,0-1 0,0 1 0,1-1 1,-1 0-1,1 1 0,-1-1 0,1 0 0,0 0 1,0 0-1,1 0 0,-2-5 0,-4-34-351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4.966"/>
    </inkml:context>
    <inkml:brush xml:id="br0">
      <inkml:brushProperty name="width" value="0.05" units="cm"/>
      <inkml:brushProperty name="height" value="0.05" units="cm"/>
    </inkml:brush>
  </inkml:definitions>
  <inkml:trace contextRef="#ctx0" brushRef="#br0">217 1 14643,'-21'15'287,"0"1"-1,2 1 0,0 1 1,-24 28-1,33-32-230,0 0 0,1 0 0,0 1 0,1 0 0,1 1-1,0 0 1,-7 29 0,8-17 15,0 0 0,3 1-1,0 0 1,1-1 0,2 1-1,1 0 1,2 0 0,0 0 0,2-1-1,1 0 1,13 37 0,-11-43-51,1 0 0,0-1 0,2 0 1,0-1-1,2 0 0,0 0 0,1-2 1,1 0-1,0 0 0,2-2 0,0 0 1,1 0-1,0-2 0,30 18 0,-37-25 13,1-1 0,1-1-1,-1 0 1,1 0-1,-1-1 1,1-1-1,0 0 1,1-1-1,-1 0 1,23-1 0,-28-1 17,-1-1 1,0 0-1,1 0 1,-1-1-1,0 0 1,0 0 0,0 0-1,0-1 1,0 0-1,-1-1 1,0 0 0,1 0-1,-1 0 1,0 0-1,-1-1 1,1 0-1,-1 0 1,0-1 0,0 0-1,6-10 1,-1-1 117,-1-1 0,0 0 1,-2 0-1,0 0 0,-1-1 1,-1 0-1,3-20 0,-5 14 25,0 0-1,-2-1 0,0 1 1,-2 0-1,-4-28 0,3 41-128,0 0-1,-1 0 1,0 1-1,-1-1 0,-1 1 1,0-1-1,0 1 1,-1 1-1,0-1 1,-1 1-1,-9-11 0,9 14-67,0 0 0,0 0-1,-1 1 1,1 0 0,-1 1-1,-1-1 1,1 2 0,-1-1-1,0 1 1,0 0 0,0 1-1,0 0 1,0 1 0,-16-3-1,0 3-132,0 1 0,0 1-1,0 1 1,1 1 0,-1 2-1,0 0 1,1 1 0,0 2-1,0 0 1,-39 19-1,14 1-238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9.498"/>
    </inkml:context>
    <inkml:brush xml:id="br0">
      <inkml:brushProperty name="width" value="0.05" units="cm"/>
      <inkml:brushProperty name="height" value="0.05" units="cm"/>
    </inkml:brush>
  </inkml:definitions>
  <inkml:trace contextRef="#ctx0" brushRef="#br0">344 6638 11178,'-30'-34'292,"1"-1"-1,2-1 1,1-2-1,2-1 1,-24-53-1,23 35-43,3-1-1,3-2 0,-16-76 1,16 30 9,-7-118 0,13-108 68,38-485-253,-5 643-94,7 0 0,81-279 0,-32 220-4,9 5 1,152-285 0,35 27 53,-184 345 47,145-174-1,-60 116 108,203-182 1,-216 240-76,309-210 0,373-157-90,-701 429-11,45-24 6,-135 78 2,89-31 0,-131 53-14,0 0 0,0 1 0,1 0 0,13-1 0,-20 3 20,0 0-1,0 0 1,0 0 0,0 1-1,0-1 1,-1 1 0,1-1-1,0 1 1,0 0 0,0 1 0,-1-1-1,1 0 1,0 1 0,-1-1-1,1 1 1,-1 0 0,4 3-1,-8-3-79,1 0 1,0 0-1,-1 0 0,0 0 0,1 0 0,-1 0 0,0 0 0,-4 3 0,4-3 17,-17 14-200,12-12 44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09.946"/>
    </inkml:context>
    <inkml:brush xml:id="br0">
      <inkml:brushProperty name="width" value="0.05" units="cm"/>
      <inkml:brushProperty name="height" value="0.05" units="cm"/>
    </inkml:brush>
  </inkml:definitions>
  <inkml:trace contextRef="#ctx0" brushRef="#br0">26 127 13891,'-12'-5'1069,"-2"-3"131,14 8-1178,0-1 0,0 1-1,0-1 1,0 1 0,1-1 0,-1 1-1,0-1 1,0 1 0,0-1 0,0 1-1,1-1 1,-1 1 0,0-1-1,0 1 1,1 0 0,-1-1 0,0 1-1,1-1 1,-1 1 0,0 0 0,1-1-1,-1 1 1,1 0 0,-1 0 0,0-1-1,1 1 1,-1 0 0,1 0 0,-1-1-1,1 1 1,-1 0 0,1 0-1,-1 0 1,1 0 0,38-17 73,1 2 0,1 2 0,65-13 0,-77 19-74,-9 2-20,61-11 9,-73 14-7,0 2 1,0-1 0,1 1 0,-1 0 0,0 1 0,0 0 0,12 3 0,-19-4-1,1 1 0,-1-1-1,1 1 1,-1-1 0,1 1 0,-1 0 0,1 0 0,-1-1 0,0 1 0,0 0 0,1 0 0,-1 1 0,0-1 0,0 0 0,0 0 0,0 0 0,0 1-1,-1-1 1,1 1 0,1 2 0,-1-2 9,-1 1 0,1 0 0,-1 0 0,0 0-1,0-1 1,0 1 0,0 0 0,0 0 0,-1 0 0,-1 5-1,-2 5 80,-1 0-1,-1 0 0,-12 21 0,13-26-31,-52 90 454,-50 97 14,99-176-513,1-3 29,0 0 0,-15 22-1,10-28-67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10.704"/>
    </inkml:context>
    <inkml:brush xml:id="br0">
      <inkml:brushProperty name="width" value="0.05" units="cm"/>
      <inkml:brushProperty name="height" value="0.05" units="cm"/>
    </inkml:brush>
  </inkml:definitions>
  <inkml:trace contextRef="#ctx0" brushRef="#br0">1 1004 14331,'8'-59'905,"3"0"0,30-91 0,-18 71-634,47-175 138,41-148-60,-107 483-171,-3-34-152,3 0 0,15 78 1,-12-98-18,0 1 0,2-1 1,1 0-1,1-1 1,25 43-1,-31-60-24,1 0 0,0-1 0,1 1 0,0-1 1,1 0-1,-1-1 0,1 0 0,1 0 0,-1-1 0,1 0 0,0 0 1,1-1-1,16 7 0,-24-11-77,0-1 0,0 1 0,0-1 0,0 0 0,0 0 0,0 0 0,0 0 0,0 0 0,0 0-1,0 0 1,-1-1 0,1 1 0,0 0 0,0-1 0,2-1 0,-4 2 56,1-1 0,0 1-1,0-1 1,0 1 0,-1-1-1,1 0 1,0 0 0,-1 1-1,1-1 1,0 0 0,-1 0-1,1 0 1,-1 0 0,0 1-1,1-1 1,-1 0 0,0 0-1,1 0 1,-1 0 0,0 0-1,0 0 1,0 0 0,0 0-1,0 0 1,0 0 0,0 0-1,0 0 1,0 0 0,0 0-1,-1 0 1,1-1 0,-10-25-498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11.167"/>
    </inkml:context>
    <inkml:brush xml:id="br0">
      <inkml:brushProperty name="width" value="0.05" units="cm"/>
      <inkml:brushProperty name="height" value="0.05" units="cm"/>
    </inkml:brush>
  </inkml:definitions>
  <inkml:trace contextRef="#ctx0" brushRef="#br0">1 1 14979,'0'15'998,"0"-1"-1,4 20 1,3 86 431,-7-76-997,3 0 1,9 46 0,-11-87-423,-1 0 0,1-1 0,-1 1 1,1 0-1,0-1 0,0 1 0,0-1 0,0 1 0,1-1 0,-1 0 0,1 0 0,-1 1 1,1-1-1,0 0 0,0 0 0,0-1 0,0 1 0,0 0 0,0-1 0,1 1 0,-1-1 1,0 1-1,1-1 0,-1 0 0,1 0 0,3 1 0,0-2-6,-1 1-1,0-1 1,0 0-1,0-1 1,0 1-1,1-1 1,-1 0-1,0 0 1,0-1-1,0 0 1,0 1-1,9-6 1,2-2-198,-1 0 0,1 0-1,20-19 1,-29 22 123,-1 0-1,0 0 1,0-1 0,0 1-1,-1-1 1,0-1-1,0 1 1,-1-1-1,4-11 1,2-16-204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11.599"/>
    </inkml:context>
    <inkml:brush xml:id="br0">
      <inkml:brushProperty name="width" value="0.05" units="cm"/>
      <inkml:brushProperty name="height" value="0.05" units="cm"/>
    </inkml:brush>
  </inkml:definitions>
  <inkml:trace contextRef="#ctx0" brushRef="#br0">2 1 14651,'-2'33'1152,"2"1"-896,0 4-120,10 0 281,1-3-121,7-5-296,1-4-128,4-11-313,0-3 1162,-9-14-777,-3-3-8,-9-11-16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12.077"/>
    </inkml:context>
    <inkml:brush xml:id="br0">
      <inkml:brushProperty name="width" value="0.05" units="cm"/>
      <inkml:brushProperty name="height" value="0.05" units="cm"/>
    </inkml:brush>
  </inkml:definitions>
  <inkml:trace contextRef="#ctx0" brushRef="#br0">344 0 10162,'-22'16'264,"1"1"1,0 0-1,1 1 0,2 1 1,-1 1-1,2 1 0,-16 25 0,8-7 67,2 1-1,2 0 0,-22 60 1,29-60-166,2 0 0,2 0 0,1 1 0,3 0 0,-4 79 0,10-87-95,1 1 0,2-1-1,1 0 1,2 0 0,1 0-1,2 0 1,22 55 0,-23-71-43,0 0 0,2 0 0,-1-1 1,16 18-1,-21-28-21,1-1 1,0 0 0,0 0 0,0 0 0,1-1-1,0 1 1,0-1 0,0-1 0,0 1-1,0-1 1,1 0 0,-1 0 0,1-1 0,9 2-1,-8-3 13,0 0 1,-1-1-1,1 0 0,0-1 0,0 0 0,0 0 0,-1-1 0,1 1 0,-1-2 0,1 1 1,-1-1-1,0 0 0,0-1 0,0 1 0,7-6 0,5-5 68,0 0-1,-1-1 1,28-31-1,-9 3 149,-2-1-1,-2-2 0,-2-2 0,-1-1 1,-3-1-1,-3-1 0,35-100 0,-49 119-77,-1 0 1,-2 0-1,-1-1 0,-1 0 0,-2 0 1,-1-38-1,-2 56-81,-2 0 1,0 0-1,-1 0 0,0 1 0,-1-1 1,-11-25-1,10 31-34,0-1 0,0 2 0,-1-1 0,0 1 0,0-1 1,-1 2-1,0-1 0,-1 1 0,1 0 0,-18-11 0,18 13-64,-1 1-1,0 0 1,0 1 0,0 0 0,0 0-1,0 0 1,-1 1 0,1 1 0,-1-1-1,1 1 1,-1 1 0,0 0 0,1 0-1,-1 0 1,0 1 0,1 0 0,-1 1-1,1 0 1,-1 1 0,1-1 0,0 2-1,0-1 1,0 1 0,-12 8 0,7-3-64,-1 0 0,1 1 0,0 1 0,1 0 0,1 1 1,-1 0-1,2 1 0,0 0 0,1 1 0,0 0 0,1 0 0,-8 18 1,-9 44-318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15.186"/>
    </inkml:context>
    <inkml:brush xml:id="br0">
      <inkml:brushProperty name="width" value="0.05" units="cm"/>
      <inkml:brushProperty name="height" value="0.05" units="cm"/>
    </inkml:brush>
  </inkml:definitions>
  <inkml:trace contextRef="#ctx0" brushRef="#br0">4465 6882 14635,'54'-195'1869,"-9"-36"-1056,-16 38-410,-9-2 1,-6-247-1,-24 185-437,-54-319 1,-107-301-353,129 723 386,-6 2 1,-7 2-1,-117-226 1,118 283 95,-89-117-1,-83-71 191,65 85-88,134 162-170,-292-359 237,189 238-211,-267-286-144,290 345 71,-4 5 1,-4 5-1,-143-80 0,-398-176 421,112 81-9,467 227-336,-1 3 0,-130-34 0,166 55-72,0 2-1,-1 2 0,0 2 1,0 2-1,-1 1 0,-78 10 1,102-4-165,16-4 42,-1 1 0,1-1 1,-1-1-1,0 1 0,-8-1 0,12 0 65,0 0-1,0 0 0,0 0 0,0 0 1,0-1-1,1 1 0,-1 0 1,0-1-1,0 1 0,1-1 0,-1 1 1,0-1-1,1 1 0,-1-1 0,0 1 1,1-1-1,-1 0 0,1 1 1,-1-1-1,1 0 0,-1 1 0,1-1 1,-1 0-1,1 0 0,0 0 0,-1 1 1,1-1-1,0 0 0,0 0 1,0 0-1,0 0 0,0 0 0,0 1 1,0-1-1,0 0 0,0-1 0,0-4-120,1 1-1,0 0 0,0-1 0,0 1 0,0 0 0,4-9 0,7-14-581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47.602"/>
    </inkml:context>
    <inkml:brush xml:id="br0">
      <inkml:brushProperty name="width" value="0.05" units="cm"/>
      <inkml:brushProperty name="height" value="0.05" units="cm"/>
    </inkml:brush>
  </inkml:definitions>
  <inkml:trace contextRef="#ctx0" brushRef="#br0">207 1 16644,'-2'9'274,"0"0"1,-1 0 0,0-1-1,0 1 1,-1-1 0,0 1-1,-6 7 1,-8 20 101,-8 28 537,3 1-1,-26 117 1,4 141-36,31-168-665,69-464-1410,-55 319 1161,2 0-1,0 1 1,0-1-1,0 0 1,1 0-1,1 0 1,0 0-1,0-1 1,7 11-1,-8-17 32,-1 1 0,1-1-1,0 0 1,0 0-1,0 0 1,1-1 0,-1 1-1,1-1 1,0 0 0,-1 0-1,1 0 1,0 0 0,5 1-1,-1-1-43,0 0 0,-1-1-1,1 1 1,1-2 0,-1 1 0,12-2-1,2-1-152,-1-2-1,1 0 1,-1-2-1,25-9 0,-19 4-32,-17 7 101,0 0 1,19-5-1,-29 9 142,0 0 0,0 0 0,0 0 0,1 1 0,-1-1 0,0 0-1,0 0 1,0 0 0,0 0 0,1 0 0,-1 0 0,0 0 0,0 0 0,0 0 0,0 0 0,0 1-1,1-1 1,-1 0 0,0 0 0,0 0 0,0 0 0,0 0 0,0 0 0,0 1 0,0-1-1,0 0 1,1 0 0,-1 0 0,0 0 0,0 1 0,0-1 0,0 0 0,0 0 0,0 0 0,0 0-1,0 1 1,0-1 0,0 0 0,0 0 0,0 0 0,0 1 0,0-1 0,-1 0 0,1 0 0,0 0-1,0 0 1,0 1 0,0-1 0,0 0 0,0 0 0,0 0 0,0 0 0,0 0 0,-1 0 0,1 1-1,0-1 1,0 0 0,-9 18 480,1-4-150,7-10-262,-1 0 0,1 0 0,0-1-1,0 1 1,1 0 0,-1 0-1,1 0 1,0 0 0,0 0 0,0 0-1,0 0 1,1 0 0,-1 0-1,1 0 1,0 0 0,0 0 0,1 0-1,-1 0 1,1-1 0,3 6-1,-2-5-36,0 0-1,1-1 0,-1 1 0,1-1 0,0 0 1,0 0-1,0 0 0,0-1 0,0 0 1,1 1-1,-1-1 0,1-1 0,0 1 1,-1-1-1,1 0 0,8 1 0,2 0 12,-1-2 0,1 0 1,0-1-1,-1 0 0,1-1 0,14-4 0,-7 1 9,32-1-1,-48 6-52,-1 1 0,1 0-1,0 1 1,0-1 0,10 5 0,-10-4-115,0 1 0,1-1 0,-1-1-1,1 1 1,13 0 0,-19-2 59,1 0 0,-1 0 0,1-1 0,-1 1 0,1 0 1,-1-1-1,1 1 0,-1-1 0,1 1 0,-1-1 0,0 0 0,1 0 0,-1 0 0,0 0 0,1 0 0,-1 0 0,0 0 0,0 0 0,0 0 0,0 0 0,0-1 0,0 1 0,-1 0 0,1-1 0,0 1 1,0-1-1,-1 1 0,1-1 0,-1 1 0,1-2 0,0-18-307,-6-2-110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00.585"/>
    </inkml:context>
    <inkml:brush xml:id="br0">
      <inkml:brushProperty name="width" value="0.05" units="cm"/>
      <inkml:brushProperty name="height" value="0.05" units="cm"/>
    </inkml:brush>
  </inkml:definitions>
  <inkml:trace contextRef="#ctx0" brushRef="#br0">128 0 19116,'4'0'367,"0"0"-1,0 1 0,-1-1 1,1 1-1,0-1 1,-1 1-1,1 0 1,-1 0-1,1 1 1,-1-1-1,6 4 1,-7-4-320,-1 0 0,1 1 0,-1-1 0,0 0 0,0 1 1,1-1-1,-1 1 0,0-1 0,0 1 0,-1 0 0,1-1 1,0 1-1,-1 0 0,1 0 0,0-1 0,-1 1 0,0 0 1,0 0-1,1 0 0,-1 0 0,0-1 0,0 1 0,-1 0 1,1 0-1,-1 3 0,-2 9 35,-1-1 1,-1 1-1,0-1 1,0 0-1,-10 15 1,-41 60 448,36-58-313,-60 90 786,99-127-880,2-1-291,0 0-1,1 0 1,0 2-1,32-4 0,-17 2-1159,-32 7 1018,0 0 0,1 0 1,-1-1-1,0 0 0,0 0 1,0 0-1,-1 0 0,1-1 1,0 0-1,7-6 0,-1-3-638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15.895"/>
    </inkml:context>
    <inkml:brush xml:id="br0">
      <inkml:brushProperty name="width" value="0.05" units="cm"/>
      <inkml:brushProperty name="height" value="0.05" units="cm"/>
    </inkml:brush>
  </inkml:definitions>
  <inkml:trace contextRef="#ctx0" brushRef="#br0">137 893 12451,'-7'20'674,"1"0"0,1 0 0,0 0 1,-1 26-1,6-46-618,0 0 0,0 1-1,0-1 1,-1 1 0,1-1 0,0 0 0,0 1-1,0-1 1,0 1 0,0-1 0,0 1 0,0-1 0,0 0-1,0 1 1,1-1 0,-1 1 0,0-1 0,0 0-1,0 1 1,0-1 0,0 1 0,1-1 0,-1 0-1,0 1 1,0-1 0,1 0 0,-1 1 0,0-1-1,1 1 1,0-2 5,-1 1 0,0-1 0,1 1 0,-1-1 0,0 0-1,1 1 1,-1-1 0,0 1 0,1-1 0,-1 1 0,0-1 0,0 0 0,0 1 0,0-1-1,0 0 1,0 1 0,0-1 0,0 0 0,0 1 0,0-2 0,1-122 1688,-7-258-322,0 302-1426,-3 0 0,-32-134 0,32 185 18,-1 0-1,-24-49 1,37 82-40,1 0-1,-1 0 1,1 0-1,1-1 1,-1 1-1,0-1 0,10 6 1,-1-1-19,41 26-331,0-2 1,2-3-1,1-3 0,2-1 0,119 31 1,-119-43 32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19.804"/>
    </inkml:context>
    <inkml:brush xml:id="br0">
      <inkml:brushProperty name="width" value="0.05" units="cm"/>
      <inkml:brushProperty name="height" value="0.05" units="cm"/>
    </inkml:brush>
  </inkml:definitions>
  <inkml:trace contextRef="#ctx0" brushRef="#br0">4 194 16980,'-1'-3'164,"0"1"1,1-1-1,-1 0 1,1 0 0,-1 0-1,1 0 1,0 0-1,0 0 1,1 0 0,-1 0-1,1 0 1,-1 1-1,1-1 1,0 0-1,0 0 1,0 1 0,0-1-1,0 0 1,1 1-1,-1-1 1,4-3 0,3-4 117,0 1 1,1-1-1,15-11 1,-22 19-204,13-11 133,0 1-1,27-16 1,-36 24-188,0 1 0,0 0 1,0 0-1,1 1 1,0 0-1,-1 0 0,1 1 1,0-1-1,0 2 0,12-1 1,-17 1-21,1 0 1,0 0 0,-1 0-1,1 1 1,0 0 0,-1-1-1,1 1 1,-1 0-1,1 0 1,-1 0 0,0 0-1,1 1 1,-1-1-1,0 1 1,0-1 0,0 1-1,0 0 1,0 0 0,0 0-1,0 0 1,-1 0-1,1 0 1,-1 0 0,0 1-1,1-1 1,-1 1-1,0-1 1,1 5 0,0 0-1,-1 0-1,0 1 1,0-1 0,-1 1 0,0-1 0,0 1-1,0-1 1,-1 1 0,-2 9 0,-5 14 5,-1-1 1,-2 0-1,-27 56 0,-58 78 34,92-157-41,0 0-1,0 0 1,1 0 0,0 0 0,0 0-1,-3 15 1,5-21-3,1 1 1,0 0-1,0 0 0,0 0 1,0 0-1,0 0 0,0-1 1,0 1-1,1 0 0,-1 0 1,1 0-1,-1-1 1,1 1-1,0 0 0,0-1 1,0 1-1,0-1 0,0 1 1,0-1-1,0 1 0,0-1 1,1 1-1,-1-1 0,0 0 1,1 0-1,-1 0 0,1 0 1,-1 0-1,1 0 0,0 0 1,-1-1-1,1 1 1,0 0-1,3 0 0,10 3-19,1-1 1,-1-1-1,0 0 0,1-1 0,-1-1 0,1 0 0,-1-1 1,28-5-1,-14-1 149,0 0 0,0-2 1,43-19-1,-43 13-81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22.546"/>
    </inkml:context>
    <inkml:brush xml:id="br0">
      <inkml:brushProperty name="width" value="0.05" units="cm"/>
      <inkml:brushProperty name="height" value="0.05" units="cm"/>
    </inkml:brush>
  </inkml:definitions>
  <inkml:trace contextRef="#ctx0" brushRef="#br0">52 16 16307,'-7'-14'2385,"7"14"-2346,0-1 1,-1 1-1,1 0 0,0 0 0,0 0 0,0 0 0,0 0 1,0 0-1,0 0 0,-1 0 0,1 0 0,0 0 0,0 0 1,0 0-1,0 0 0,0 0 0,0 0 0,-1-1 0,1 1 0,0 1 1,0-1-1,0 0 0,0 0 0,0 0 0,-1 0 0,1 0 1,0 0-1,0 0 0,0 0 0,0 0 0,0 0 0,-1 0 0,1 0 1,0 0-1,0 0 0,0 0 0,0 0 0,0 1 0,0-1 1,0 0-1,0 0 0,-1 0 0,1 0 0,0 1 0,-8 24 1667,7-21-1664,-6 26 213,1 1 0,-2 32-1,8-62-256,0 0-1,0-1 0,1 1 1,-1 0-1,0 0 1,0 0-1,1 0 1,-1-1-1,1 1 0,-1 0 1,0 0-1,1 0 1,0-1-1,-1 1 0,1 0 1,-1-1-1,1 1 1,0-1-1,-1 1 0,1-1 1,0 1-1,0-1 1,-1 1-1,1-1 1,0 0-1,0 1 0,1-1 1,32 9-77,-12-4 53,-10 0 14,0 0 0,-1 0 0,0 1 0,0 1 1,0 0-1,-1 0 0,0 1 0,0 0 0,14 17 0,-21-21 26,0-1-1,0 1 0,-1 0 0,1 0 1,-1 0-1,0 0 0,0 0 1,-1 1-1,1-1 0,-1 0 0,0 1 1,0-1-1,-1 1 0,1-1 1,-1 1-1,0-1 0,0 1 1,0-1-1,-1 1 0,0 0 0,0-1 1,0 0-1,0 1 0,-1-1 1,1 0-1,-1 0 0,0 1 0,-1-1 1,1-1-1,-4 6 0,0-2 83,1 0 0,-2 0 0,1-1-1,-1 0 1,0 0 0,0 0 0,-10 4 0,12-6-30,-1-1 1,0 0-1,1 0 1,-1-1 0,0 0-1,-1 0 1,1-1-1,0 1 1,-1-1 0,-11 0-1,15-1-131,1 0 0,0-1-1,0 1 1,-1-1-1,1 1 1,0-1 0,0 0-1,0 0 1,-1 0 0,1 0-1,0 0 1,0-1 0,1 1-1,-1-1 1,0 1-1,0-1 1,1 1 0,-1-1-1,1 0 1,-1 0 0,1 0-1,0 0 1,0 0-1,0 0 1,0 0 0,-1-3-1,-1-5-120,0 0-1,1-1 0,0 1 0,-1-14 0,-2-25-394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7:22.977"/>
    </inkml:context>
    <inkml:brush xml:id="br0">
      <inkml:brushProperty name="width" value="0.05" units="cm"/>
      <inkml:brushProperty name="height" value="0.05" units="cm"/>
    </inkml:brush>
  </inkml:definitions>
  <inkml:trace contextRef="#ctx0" brushRef="#br0">6 135 15459,'-4'-5'2193,"3"0"-1289,1 2-352,4 0 1713,9-2-1089,4-1-312,9-3-384,7-1-152,10-4-360,6 1-224,1-1-752,3-2 0,0 5 728,-4 1-200,-8 0-209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07.989"/>
    </inkml:context>
    <inkml:brush xml:id="br0">
      <inkml:brushProperty name="width" value="0.05" units="cm"/>
      <inkml:brushProperty name="height" value="0.05" units="cm"/>
    </inkml:brush>
  </inkml:definitions>
  <inkml:trace contextRef="#ctx0" brushRef="#br0">11 134 15459,'-2'-1'92,"1"-1"0,0 1 0,1 0 0,-1-1 0,0 1 1,0 0-1,0-1 0,1 1 0,-1-1 0,1 1 0,-1-1 0,1 1 0,0-1 0,0 0 0,-1 1 0,1-1 0,0 1 0,0-1 0,1 1 0,-1-1 0,0 0 0,0 1 0,1-1 0,-1 1 0,1-1 0,-1 1 0,1-1 0,0 1 0,0 0 0,-1-1 0,1 1 0,0 0 1,0-1-1,0 1 0,0 0 0,1 0 0,0-1 0,7-5 268,-1 0 0,1 0 0,0 1 1,12-6-1,-17 10-230,7-4 35,0 0 0,0 1 0,1 1 0,-1 0 0,1 1 0,0 0 0,0 0-1,0 1 1,15 0 0,-24 2-144,1 0 1,0 1-1,-1-1 0,1 1 1,-1-1-1,1 1 0,-1 0 0,1 0 1,-1 1-1,0-1 0,1 1 0,-1 0 1,0 0-1,5 3 0,-6-2-18,0 0-1,1 0 0,-1 0 1,0 0-1,0 0 0,-1 0 1,1 1-1,-1-1 0,1 1 1,-1-1-1,0 1 0,-1-1 1,1 1-1,0-1 0,-1 1 1,0 0-1,0 4 0,-1 6 5,0-1 1,-1 1-1,-1-1 0,0 0 0,0 0 0,-1-1 1,-1 1-1,-10 18 0,-8 11 31,-31 41 0,27-42 16,1-2-4,8-15 6,2 1-1,1 1 1,-14 32-1,29-57-50,-1 1 0,0 0 1,1 0-1,-1-1 0,1 1 0,0 0 1,0 0-1,-1 0 0,1-1 0,1 4 0,-1-5-2,0 1 0,0-1 1,0 1-1,1 0 0,-1-1 0,0 1 0,0-1 0,1 1 0,-1-1 0,0 1 0,1-1 0,-1 1 0,1-1 0,-1 1 0,0-1 0,1 1 0,-1-1 0,1 0 0,0 1 0,-1-1 0,1 0 0,3 1 5,-1 0 0,1 0 0,-1-1 0,1 0-1,-1 0 1,1 0 0,0 0 0,-1 0 0,4-1 0,197-35-1830,-203 36 1807,9-1-104,-1 0-1,0-1 1,0 0 0,-1-1-1,18-7 1,0-11-388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09.294"/>
    </inkml:context>
    <inkml:brush xml:id="br0">
      <inkml:brushProperty name="width" value="0.05" units="cm"/>
      <inkml:brushProperty name="height" value="0.05" units="cm"/>
    </inkml:brush>
  </inkml:definitions>
  <inkml:trace contextRef="#ctx0" brushRef="#br0">27 63 15899,'10'-56'3421,"-27"292"-1046,6-116-2081,3 29 168,8-148-451,0 1 0,0-1 0,0 0 0,0 1 0,0-1-1,0 1 1,1-1 0,-1 1 0,0-1 0,1 1 0,-1-1-1,1 0 1,0 1 0,1 1 0,-2-3-8,0 1 0,0-1 0,1 0 1,-1 0-1,0 0 0,1 0 0,-1 0 0,0 0 1,0 0-1,1 0 0,-1 0 0,0 0 0,1 0 0,-1 0 1,0 0-1,1 0 0,-1 0 0,0 0 0,1 0 1,-1 0-1,0 0 0,0 0 0,1 0 0,-1 0 0,0-1 1,0 1-1,1 0 0,13-14 62,6-17-25,0-1 0,-2-2 0,18-47 0,-8 19-22,92-217 33,-120 278-81,1 3 11,-3 12 1,-3 19 2,-2 5-14,-21 139-1,24-137 56,2 0 1,3 58-1,6-51-9,-6-44-14,0 1-1,0 0 1,0-1 0,0 1-1,1 0 1,0-1 0,0 0-1,0 1 1,0-1 0,3 3 0,-5-6-2,0 0 0,0 1 0,0-1 1,0 0-1,0 0 0,0 0 0,0 0 0,0 0 1,0 1-1,1-1 0,-1 0 0,0 0 1,0 0-1,0 0 0,0 0 0,0 0 1,0 0-1,0 1 0,0-1 0,1 0 1,-1 0-1,0 0 0,0 0 0,0 0 0,0 0 1,0 0-1,1 0 0,-1 0 0,0 0 1,0 0-1,0 0 0,0 0 0,0 0 1,1 0-1,-1 0 0,0 0 0,0 0 1,0 0-1,0 0 0,0 0 0,1 0 0,-1 0 1,0 0-1,0 0 0,0 0 0,0 0 1,0 0-1,1-1 0,-1 1 0,-1-10 16,-7-13 9,-4-8 15,-2 0 0,-32-52 0,40 76-48,4 8-33,8 15-24,-3-11 57,0-1 0,0 0 0,0 0 0,1 0 0,0 0 0,-1 0 0,1-1 0,0 1 0,1-1-1,-1 0 1,1 0 0,-1-1 0,1 0 0,9 4 0,-7-4-1,0-1 0,0 0 0,0 0 0,0 0 0,0-1 0,0 0 0,0-1 0,0 0 0,0 0 0,7-2 0,2-1 24,0-2 0,-1 0-1,0-1 1,-1 0 0,1-1-1,-1-1 1,-1 0 0,22-19-1,-34 27-5,-1 1-1,1-1 1,-1 1-1,1-1 1,0 1-1,-1-1 1,1 1-1,0-1 1,-1 1-1,1 0 1,0-1-1,-1 1 1,1 0-1,0 0 1,0 0 0,-1-1-1,1 1 1,0 0-1,1 0 1,-1 0-4,-1 1 0,1-1 0,-1 0 0,1 1 0,-1-1 0,1 0 0,-1 1 0,0-1 0,1 0 0,-1 1 0,1-1 1,-1 1-1,0-1 0,0 1 0,1-1 0,-1 1 0,0-1 0,0 1 0,1-1 0,-1 1 0,0 0 0,1 6 21,0 1 0,0-1 0,0 13 0,-1 0-2,1-17-24,-1-1 0,1 1 0,-1-1 0,1 1 0,0-1 1,0 0-1,0 1 0,1-1 0,2 4 0,-4-5 1,1-1 0,-1 1-1,1-1 1,-1 1 0,1-1 0,0 1-1,-1-1 1,1 0 0,0 1 0,-1-1-1,1 0 1,0 0 0,0 1 0,-1-1-1,1 0 1,0 0 0,0 0 0,-1 0-1,1 0 1,0 0 0,0 0 0,-1 0-1,1 0 1,0-1 0,0 1 0,-1 0-1,1 0 1,0-1 0,-1 1 0,1 0-1,0-1 1,-1 1 0,1-1 0,0 1-1,-1 0 1,2-2 0,6-6 6,0 0 1,0 0-1,-1-1 1,7-9-1,-10 11 0,1 1-1,0 0 0,0 0 0,0 0 0,0 0 0,1 1 0,0 0 0,0 0 0,1 1 0,-1-1 1,10-3-1,-14 7-5,0 0 0,0 1 0,0 0 0,0 0 0,0-1 0,-1 1 0,1 0 0,0 0 1,0 1-1,0-1 0,0 0 0,0 0 0,-1 1 0,1 0 0,0-1 0,0 1 0,-1 0 0,1 0 0,0 0 1,-1 0-1,1 0 0,-1 0 0,1 0 0,-1 0 0,1 1 0,-1-1 0,0 0 0,0 1 0,0-1 0,1 3 1,4 5-1,0 1 1,-1 0 0,-1 1 0,4 10 0,0-1 15,-7-17-18,1 1 2,-1 1 0,1-1 0,1 0 0,-1 0 0,1 1 0,5 6 0,-7-11-1,0 1 0,0 0 0,0-1 0,0 1 0,0-1 0,0 1 0,0-1 0,0 1 0,0-1 0,0 0 0,1 1 0,-1-1 0,0 0 0,0 0 0,0 0 0,0 0 0,0 0 0,0 0 0,1 0 0,-1-1 0,0 1 0,0 0 0,0-1 0,0 1 0,0 0 0,0-1 0,0 1 0,0-1 0,0 0 0,0 1 0,0-1 0,0 0 0,-1 1 0,1-1 0,1-1 0,10-7-165,-7 6-187,-1 0 0,0 0 0,0 0 0,-1-1 0,5-5 0,-8 7-14,-5 1-129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09.713"/>
    </inkml:context>
    <inkml:brush xml:id="br0">
      <inkml:brushProperty name="width" value="0.05" units="cm"/>
      <inkml:brushProperty name="height" value="0.05" units="cm"/>
    </inkml:brush>
  </inkml:definitions>
  <inkml:trace contextRef="#ctx0" brushRef="#br0">19 3 19188,'-5'1'1720,"-3"2"-1407,3 2-177,5 0 736,4-2-880,5-1-504,1-7 424,-3 0-96,-3-7-104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0.682"/>
    </inkml:context>
    <inkml:brush xml:id="br0">
      <inkml:brushProperty name="width" value="0.05" units="cm"/>
      <inkml:brushProperty name="height" value="0.05" units="cm"/>
    </inkml:brush>
  </inkml:definitions>
  <inkml:trace contextRef="#ctx0" brushRef="#br0">0 278 14955,'5'1'184,"-1"-1"-1,0 1 1,0-1-1,0 0 1,1 0 0,-1 0-1,0-1 1,0 0-1,0 1 1,0-1-1,0-1 1,0 1 0,0-1-1,0 1 1,0-1-1,0 0 1,3-3-1,7-4 73,-1 0 0,24-22 0,-27 21-115,0-1 1,-1 1 0,0-1-1,0-1 1,6-12-1,-11 18-52,-1 0-1,0 0 1,-1 0-1,0 0 0,0-1 1,0 1-1,0 0 1,-1-1-1,0 0 1,-1 1-1,1-1 0,-2-12 1,1 17-57,0 0 0,-1 0 0,1 0 0,-1 0 0,1 0 0,-1 0 0,0 0 0,0 0 0,0 0 0,0 0 0,0 0 0,0 0 0,-1 1 0,1-1 0,-2-2 0,1 3-10,1 1 1,0-1 0,0 0-1,-1 1 1,1-1-1,-1 1 1,1-1-1,0 1 1,-1-1 0,1 1-1,-1 0 1,1 0-1,-1 0 1,1 0 0,-1 0-1,1 0 1,-2 0-1,-2 2 15,0-1 1,0 1-1,0 0 0,0 0 0,0 1 0,1-1 0,-1 1 0,1 0 1,0 0-1,-7 6 0,4-1-14,0 0 1,0 1-1,0-1 1,1 1-1,0 0 1,-7 18-1,10-21-28,0 0 0,1 0 0,0 0 0,0 0-1,1 1 1,0-1 0,0 1 0,1-1 0,-1 1 0,1-1-1,1 1 1,0 7 0,0-12 2,-1 0-1,0 0 1,1-1 0,-1 1-1,1 0 1,0-1 0,-1 1-1,1 0 1,0-1-1,0 1 1,0-1 0,0 1-1,1-1 1,-1 0 0,0 0-1,0 1 1,1-1 0,-1 0-1,1 0 1,-1 0-1,1 0 1,-1-1 0,1 1-1,0 0 1,-1-1 0,1 1-1,0-1 1,0 1 0,-1-1-1,1 0 1,0 0 0,0 0-1,0 0 1,-1 0-1,1 0 1,0 0 0,0-1-1,-1 1 1,3-1 0,5-2-13,0 0 1,0 0 0,0-1 0,0 0 0,14-9 0,19-17-7,-27 19 26,0 1 0,0 0-1,25-11 1,-38 20-1,0 0-1,-1 0 1,1 0-1,0 1 0,0-1 1,0 1-1,0-1 1,0 1-1,-1 0 1,1 0-1,0-1 1,0 1-1,0 1 1,0-1-1,0 0 1,0 0-1,0 1 1,0-1-1,-1 1 1,1-1-1,0 1 1,0 0-1,-1 0 1,1 0-1,0 0 1,-1 0-1,1 0 0,1 2 1,1 2 6,-1 0 0,0 1 0,0-1 0,0 1 0,0 0 0,-1 0 0,2 6 0,-2-6 11,-1 0 0,2-1 0,-1 1 0,0-1 0,1 1 0,0-1 0,1 0 0,4 6 0,-7-10-11,0-1 0,0 1 1,0-1-1,0 0 0,0 1 0,0-1 0,0 0 0,0 0 0,0 1 0,0-1 0,0 0 1,0 0-1,0 0 0,0 0 0,0 0 0,0-1 0,0 1 0,0 0 0,0 0 1,0-1-1,0 1 0,0 0 0,0-1 0,-1 1 0,1-1 0,0 1 0,0-1 1,0 0-1,0 1 0,-1-1 0,1 0 0,0 0 0,30-31 192,-24 23-141,4-3 7,2-2 30,0 0 0,17-13-1,-27 24-86,0 0 0,1 1 0,-1 0 0,1-1 0,0 1 0,-1 1 0,1-1 0,0 0-1,0 1 1,0 0 0,0 0 0,0 0 0,0 1 0,0-1 0,8 1 0,-9 1-17,0 0-1,0 0 1,1 0 0,-1 1 0,0-1 0,0 1 0,0 0 0,0 0 0,-1 0 0,1 0 0,-1 0-1,1 1 1,-1-1 0,0 1 0,1 0 0,-2-1 0,1 1 0,0 0 0,0 0 0,-1 0-1,2 5 1,3 7-227,0 1-1,6 28 0,-12-43 216,3 10-892,-3-20-74,0-7 819,1-25-276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1.113"/>
    </inkml:context>
    <inkml:brush xml:id="br0">
      <inkml:brushProperty name="width" value="0.05" units="cm"/>
      <inkml:brushProperty name="height" value="0.05" units="cm"/>
    </inkml:brush>
  </inkml:definitions>
  <inkml:trace contextRef="#ctx0" brushRef="#br0">57 0 18180,'-21'22'1616,"6"-2"-1160,2-5-456,6-6 512,7-6-47,11-9-425,3-4-160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1.551"/>
    </inkml:context>
    <inkml:brush xml:id="br0">
      <inkml:brushProperty name="width" value="0.05" units="cm"/>
      <inkml:brushProperty name="height" value="0.05" units="cm"/>
    </inkml:brush>
  </inkml:definitions>
  <inkml:trace contextRef="#ctx0" brushRef="#br0">10 1 16444,'-7'3'1840,"4"7"-1288,8 4-224,9 1 1536,23-3-1239,6-2-105,17-2-224,2-4-72,5-1-64,1-3-72,-5 1-288,-7 1-152,-18 3-520,-6 3-129,-21 0 697,-5 4-216,-13-1-168</inkml:trace>
  <inkml:trace contextRef="#ctx0" brushRef="#br0" timeOffset="1">198 336 15075,'17'22'2065,"8"-5"-1177,5-14-360,6-2 1408,9-9-1015,11-5-249,6-7-688,4-5-520,3 1 496,-2-3-208,-11 0-129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02.940"/>
    </inkml:context>
    <inkml:brush xml:id="br0">
      <inkml:brushProperty name="width" value="0.05" units="cm"/>
      <inkml:brushProperty name="height" value="0.05" units="cm"/>
    </inkml:brush>
  </inkml:definitions>
  <inkml:trace contextRef="#ctx0" brushRef="#br0">13 356 18396,'-10'6'1744,"7"-6"-1192,5-6-224,13-7 673,10-4-201,8-2-248,5-5-136,7-6-448,5-3-248,3-3-464,3-1-256,-5-2 1848,-5 0-1040,-10 4-88,-10 2-136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1.964"/>
    </inkml:context>
    <inkml:brush xml:id="br0">
      <inkml:brushProperty name="width" value="0.05" units="cm"/>
      <inkml:brushProperty name="height" value="0.05" units="cm"/>
    </inkml:brush>
  </inkml:definitions>
  <inkml:trace contextRef="#ctx0" brushRef="#br0">1 95 15963,'11'-14'885,"2"0"0,24-23-1,-33 34-749,-1 0-1,1 0 0,0 0 0,0 1 0,0-1 0,0 1 0,1 0 1,-1 0-1,1 1 0,-1-1 0,1 1 0,0 0 0,-1 0 0,1 1 1,0-1-1,7 1 0,-10 1-105,1-1 0,-1 1 0,1 0 0,-1-1 0,1 1 0,-1 0 0,0 0 0,0 1 0,1-1 0,-1 0 0,0 1 0,0-1 0,0 1 0,0 0 0,-1 0 0,3 2 0,-1 0 2,0 1-1,0-1 1,-1 1-1,1 0 0,-1 0 1,0 0-1,1 7 1,0 2 53,0 0 0,-1 0 1,-1 0-1,0 0 0,-2 16 1,-1-8 90,-1 0 1,-1-1 0,-1 1 0,-11 27-1,-38 82 589,33-88-607,3 1-1,-13 48 1,30-88-157,0 0-1,0 0 1,0 0-1,1 0 1,0 0-1,-1 0 1,1 0 0,1 0-1,-1 0 1,1 0-1,-1 0 1,1 0-1,2 4 1,-2-5-10,0-1 0,1 0 0,-1 0 1,1 0-1,0 0 0,-1 0 0,1 0 0,0 0 1,0 0-1,1-1 0,-1 1 0,0-1 0,0 0 1,1 0-1,-1 1 0,1-1 0,-1-1 1,1 1-1,-1 0 0,5 0 0,3 1-128,0 0-1,0-1 1,0 0-1,-1 0 1,1-1 0,0-1-1,0 1 1,0-2-1,0 1 1,0-1-1,-1-1 1,1 0 0,-1 0-1,0-1 1,0 0-1,0 0 1,0-1-1,-1-1 1,9-6 0,27-25-395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3.061"/>
    </inkml:context>
    <inkml:brush xml:id="br0">
      <inkml:brushProperty name="width" value="0.05" units="cm"/>
      <inkml:brushProperty name="height" value="0.05" units="cm"/>
    </inkml:brush>
  </inkml:definitions>
  <inkml:trace contextRef="#ctx0" brushRef="#br0">1 156 13979,'0'-27'3042,"-1"19"-1131,1 16 1346,0 28-2426,5 202-103,-5-236-729,0 5-9,1 1-1,-1-1 1,2 1 0,-1-1-1,1 1 1,5 12-1,-7-19 7,0 0 0,0-1 0,0 1 1,1-1-1,-1 1 0,0-1 0,0 1 0,1-1 0,-1 1 0,0-1 0,1 1 0,-1-1 0,1 0 0,-1 1 0,0-1 0,1 1 0,-1-1 0,1 0 0,-1 0 0,1 1 0,-1-1 0,1 0 0,-1 0 0,1 1 0,0-1 0,-1 0 0,1 0 0,-1 0 0,1 0 0,-1 0 0,1 0 0,0 0 0,-1 0 0,1 0 0,-1 0 1,1 0-1,-1-1 0,1 1 0,-1 0 0,1 0 0,0 0 0,-1-1 0,1 1 0,-1 0 0,0-1 0,1 1 0,-1 0 0,1-1 0,-1 1 0,1-1 0,-1 0 0,5-3-58,-2-1 0,1 0 0,-1 0 0,5-7 0,12-26-348,-1-2 0,22-67-1,15-90-619,-48 165 835,-2 3 73,-6 29 122,0 0 0,0 0 0,0 0 0,0 0 0,-1 0 0,1 0 0,0 0 0,0 0 0,0 0 0,0 0 0,0 0 0,0 0 0,0 0 0,0 0 0,0 0-1,0 0 1,0 0 0,0 0 0,0 0 0,0 0 0,0 0 0,0 0 0,0 0 0,0 0 0,0 0 0,0 0 0,0 0 0,0-1 0,0 1 0,-1 0 0,1 0 0,-4 17 40,-30 150 404,30-134-295,0 1 0,3 0 0,2 35 0,-1-65-168,0 1-1,0-1 1,1 0 0,0 0-1,0 0 1,0 1 0,0-1-1,1 0 1,0 0-1,3 6 1,-2-10-231,-2-8 118,-1-7-33,-4 6 199,1 0 0,-1 0 0,-1 1 0,0-1 0,0 1 0,0 0 1,-1 1-1,0-1 0,-1 1 0,0 0 0,0 1 0,-12-10 0,5 12 291,15 12-21,1-5-272,0 0 0,0-1 0,0 1 0,1 0 0,-1-1 0,6 5 0,-4-5-30,0 1-1,1-1 0,-1 0 1,1 0-1,-1 0 1,1-1-1,0 1 0,0-1 1,0 0-1,0-1 0,0 1 1,0-1-1,0 0 0,7-1 1,-4 0-9,1-1 0,-1 0-1,0-1 1,1 1 0,-1-2 0,0 1 0,13-9 0,-7 3 30,-1 0 0,0-1 0,-1-1 0,-1 0 0,1 0 0,-2-1 0,1-1 0,12-21 0,-15 12 217,-11 18-31,-6 12-8,4-1-160,1 1 0,0 0 1,0 0-1,1 0 0,0 1 1,0-1-1,1 1 0,0 0 1,0-1-1,0 18 0,2-25-39,0 0 0,-1-1 0,1 1 0,0 0 0,0 0 0,0 0 0,0-1 0,0 1 0,0 0 0,0 0 0,0 0 0,0-1 0,1 1 0,-1 0-1,0 0 1,0 0 0,1-1 0,-1 1 0,0 0 0,1-1 0,-1 1 0,1 0 0,-1-1 0,1 1 0,-1 0 0,1-1 0,0 1 0,-1-1 0,1 1 0,-1-1-1,1 1 1,0-1 0,0 0 0,-1 1 0,1-1 0,0 0 0,0 0 0,-1 1 0,1-1 0,0 0 0,0 0 0,0 0 0,-1 0 0,1 0 0,0 0 0,0 0 0,0 0-1,-1 0 1,1-1 0,0 1 0,0 0 0,-1 0 0,1-1 0,1 0 0,6-2 16,0-1 1,0 0-1,-1 0 1,8-7-1,-10 8-11,36-27 40,-14 10-16,32-18-1,-52 34-44,1 0 0,1 0 1,-1 1-1,0 0 0,1 0 0,0 1 0,0 0 1,17-2-1,-24 4 5,1 0 0,0 0 0,0 1 0,-1-1 1,1 0-1,-1 1 0,1 0 0,0-1 0,-1 1 0,1 0 0,-1 0 1,1 1-1,-1-1 0,0 0 0,0 1 0,0 0 0,1-1 1,-1 1-1,-1 0 0,1 0 0,0 0 0,0 0 0,-1 0 0,2 3 1,1 2-3,-1 1-1,0-1 1,-1 0 0,0 1 0,0-1 0,1 15 0,-3-21 13,1-1 1,-1 1-1,0-1 1,0 1-1,0-1 0,0 1 1,0-1-1,1 1 0,-1-1 1,0 1-1,0-1 1,1 0-1,-1 1 0,0-1 1,1 1-1,-1-1 1,0 0-1,1 1 0,-1-1 1,1 0-1,-1 0 1,1 1-1,-1-1 0,0 0 1,1 0-1,-1 0 0,1 1 1,-1-1-1,1 0 1,-1 0-1,1 0 0,-1 0 1,1 0-1,-1 0 1,1 0-1,-1 0 0,1 0 1,-1 0-1,1 0 1,-1-1-1,1 1 0,-1 0 1,1 0-1,-1 0 0,1-1 1,0 1-1,28-15 18,-18 8-104,-9 6 21,0 0 0,0 0-1,0 0 1,0 0 0,0 0 0,1 1-1,-1-1 1,0 1 0,0-1 0,1 1-1,-1 0 1,0 0 0,1 0 0,-1 0 0,0 0-1,0 1 1,1-1 0,-1 1 0,0-1-1,0 1 1,0 0 0,0 0 0,0 0-1,0 0 1,0 0 0,0 0 0,0 1 0,2 1-1,1 0-225,-2-5-9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3.554"/>
    </inkml:context>
    <inkml:brush xml:id="br0">
      <inkml:brushProperty name="width" value="0.05" units="cm"/>
      <inkml:brushProperty name="height" value="0.05" units="cm"/>
    </inkml:brush>
  </inkml:definitions>
  <inkml:trace contextRef="#ctx0" brushRef="#br0">17 0 15731,'-12'8'1729,"9"4"-1089,2 3-296,4 1 1864,1-2-1567,9-3-1058,3 1-383,5-5 640,5-1-128,3-2-120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3.966"/>
    </inkml:context>
    <inkml:brush xml:id="br0">
      <inkml:brushProperty name="width" value="0.05" units="cm"/>
      <inkml:brushProperty name="height" value="0.05" units="cm"/>
    </inkml:brush>
  </inkml:definitions>
  <inkml:trace contextRef="#ctx0" brushRef="#br0">106 21 15379,'-3'-2'199,"0"1"-1,1 0 0,-1 0 1,0 1-1,0-1 0,0 1 1,0-1-1,0 1 0,1 0 1,-1 0-1,0 0 0,0 1 1,0-1-1,0 1 0,0-1 1,0 1-1,1 0 1,-1 0-1,0 0 0,1 0 1,-1 1-1,0-1 0,1 1 1,0 0-1,-3 2 0,2-2-142,0 0-1,1 1 1,-1 0-1,1-1 0,0 1 1,0 0-1,0 0 1,0 0-1,0 1 0,0-1 1,1 0-1,0 1 1,0-1-1,0 1 1,0-1-1,0 1 0,1 0 1,-1-1-1,1 7 1,0-9-49,0 0-1,1 0 1,-1 1 0,0-1 0,0 0 0,1 0 0,-1 0 0,1 1 0,-1-1 0,1 0-1,-1 0 1,1 0 0,0 0 0,-1 0 0,1 0 0,0 0 0,0 0 0,0 0 0,0 0-1,0 0 1,0-1 0,0 1 0,1 0 0,1 0 1,-1 0 0,1 0 0,-1-1 0,1 1 1,-1-1-1,1 0 0,-1 1 0,1-1 0,-1-1 0,6 0 0,3-1 8,-1 0 1,0-1-1,0-1 0,14-6 1,-7 2 10,0 0 0,-2-1 0,1 0 0,-1-1 0,19-17 0,-36 30-35,1 0 0,-1 0-1,0 0 1,1 1 0,0-1 0,0 1-1,0-1 1,0 1 0,0-1-1,1 1 1,-1 0 0,1-1-1,0 1 1,0 0 0,1-1-1,0 6 1,-1-6 5,1 0-1,-1 0 1,1 0-1,-1 0 1,1-1 0,0 1-1,0 0 1,1 0-1,-1-1 1,0 1 0,1-1-1,0 1 1,-1-1-1,1 0 1,0 0-1,0 1 1,1-1 0,-1-1-1,0 1 1,0 0-1,1 0 1,-1-1 0,1 0-1,5 3 1,-3-3 2,-1 0 0,1-1 0,0 1 0,0-1 0,0 0 0,0 0 0,0 0 0,0-1 0,-1 0 0,1 0 1,6-2-1,-2 0-1,0-1 0,0 0 1,-1 0-1,0-1 0,11-8 1,2-4 23,-1-1 0,-1-1-1,19-23 1,-55 92 252,12-34-178,4-11-62,-2 2 53,1 0 0,0 0-1,1 0 1,-2 15 0,3-22-82,0 0 0,0 0 0,0 0 0,0 0 0,0 1 0,0-1 0,0 0 0,0 0 1,0 0-1,0 0 0,0 0 0,0 1 0,0-1 0,0 0 0,0 0 0,0 0 0,0 0 0,0 0 0,0 1 0,0-1 0,0 0 1,1 0-1,-1 0 0,0 0 0,0 0 0,0 0 0,0 0 0,0 1 0,0-1 0,0 0 0,0 0 0,1 0 0,-1 0 0,0 0 1,0 0-1,0 0 0,0 0 0,0 0 0,0 0 0,1 0 0,-1 0 0,0 0 0,0 0 0,0 0 0,0 0 0,0 0 0,1 0 1,-1 0-1,0 0 0,0 0 0,0 0 0,0 0 0,0 0 0,1 0 0,-1 0 0,10-8 130,8-14-25,50-94-231,-68 116 114,0-1 1,1 1-1,-1 0 1,0-1-1,0 1 1,0 0-1,0-1 1,1 1-1,-1 0 1,0-1-1,0 1 1,0 0-1,1-1 1,-1 1-1,0 0 1,1 0 0,-1-1-1,0 1 1,1 0-1,-1 0 1,0 0-1,1-1 1,-1 1-1,0 0 1,1 0-1,-1 0 1,0 0-1,1 0 1,0 0-1,2 10-93,-5 22 53,2-30 45,-1 10-10,-1-3 8,1-1 1,1 0-1,0 0 0,0 1 0,3 15 0,-3-24-24,0 1 0,0-1 0,0 1 0,0-1 0,0 1 0,0-1 0,1 1 0,-1-1 0,0 1 0,0-1 0,0 1 0,1-1 0,-1 0 0,0 1 0,1-1 0,-1 1 0,0-1 0,1 0 0,-1 1 0,1-1 0,-1 0 0,0 0 0,1 1 0,-1-1 0,1 0 0,-1 0 0,1 0 0,-1 0 0,1 1 0,-1-1 0,1 0 0,-1 0 0,1 0 0,-1 0 0,1 0 0,-1 0 0,1 0 0,-1 0 0,1 0 0,-1-1 0,1 1 0,-1 0 0,1 0 0,21-14-855,-17 10 866,13-9-409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4.305"/>
    </inkml:context>
    <inkml:brush xml:id="br0">
      <inkml:brushProperty name="width" value="0.05" units="cm"/>
      <inkml:brushProperty name="height" value="0.05" units="cm"/>
    </inkml:brush>
  </inkml:definitions>
  <inkml:trace contextRef="#ctx0" brushRef="#br0">129 0 17820,'-5'3'2576,"-1"1"-2271,0 1-1,0 0 1,0 0-1,1 0 1,0 1-1,0 0 1,1 0-1,-1 0 1,1 0-1,1 1 1,-5 9-1,8-16-308,0 1-1,0 0 1,1 0-1,-1 0 0,0 0 1,0 0-1,0 0 0,1 0 1,-1-1-1,0 1 0,1 0 1,-1 0-1,1 0 1,-1-1-1,1 1 0,-1 0 1,1-1-1,0 1 0,-1 0 1,1-1-1,0 1 1,-1-1-1,1 1 0,0-1 1,0 1-1,0-1 0,0 1 1,30 12-221,-23-9 131,70 23-952,-56-21 535,1 2 0,26 12 0,-48-19 511,0-1 0,0 1 0,0-1-1,0 1 1,0-1 0,0 1 0,0 0 0,0 0-1,0 0 1,0-1 0,0 1 0,0 0 0,-1 0-1,1 0 1,0 0 0,-1 0 0,1 0 0,-1 0-1,1 1 1,-1-1 0,1 0 0,-1 0 0,0 2-1,0-1 32,0 0-1,0 0 1,-1-1 0,1 1-1,-1 0 1,0-1-1,1 1 1,-1-1-1,0 1 1,0-1-1,0 1 1,0-1-1,0 0 1,-2 3-1,-4 2 142,-1 1-1,1-1 1,-1-1 0,-14 8-1,8-6-303,0 0-1,0-1 0,-1-1 1,1-1-1,-1 0 1,0-1-1,-1 0 1,1-1-1,0-1 1,-1-1-1,1 0 1,-25-3-1,18-3-418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15.866"/>
    </inkml:context>
    <inkml:brush xml:id="br0">
      <inkml:brushProperty name="width" value="0.05" units="cm"/>
      <inkml:brushProperty name="height" value="0.05" units="cm"/>
    </inkml:brush>
  </inkml:definitions>
  <inkml:trace contextRef="#ctx0" brushRef="#br0">2707 848 5937,'6'-25'326,"-1"-1"1,-1 0-1,-1 0 0,-2-1 0,0 1 0,-2 0 0,-1 0 0,-8-39 1,1 24 279,-2 0 1,-2 1-1,-2 1 1,-1 0-1,-28-47 1,31 65-335,-1 0 1,0 1 0,-1 1 0,-1 0-1,-1 1 1,-1 1 0,0 1-1,-2 0 1,1 2 0,-35-20-1,30 22-173,-2 0-1,1 2 0,-1 1 1,0 1-1,-1 2 1,0 0-1,-28-1 0,18 4-40,0 2 0,-1 2 0,1 2 0,-59 11 0,23 3-49,0 4 1,2 4 0,0 2 0,-109 60 0,55-16 47,3 6 1,4 5-1,3 6 0,5 4 1,-186 200-1,228-215 48,3 2-1,4 4 1,4 2 0,3 3-1,-73 162 1,102-185-29,2 1 0,3 0-1,-18 116 1,30-126-42,4 1-1,1 0 0,4 0 0,14 112 1,-2-96-75,2-2 0,4 1 1,3-2-1,3-1 1,3-1-1,3-2 1,3 0-1,2-3 1,68 89-1,-34-64-198,4-2-1,3-4 1,93 75 0,-118-115 85,0-3 0,3-2 0,1-2 1,1-3-1,2-3 0,104 37 0,-110-49 139,0-3 0,1-2 0,1-3 0,-1-1 0,1-4 0,0-1 0,80-8 0,-73-2 143,0-4 1,0-2-1,-1-2 0,115-48 0,-107 32 81,-1-4 0,-3-2-1,109-81 1,-94 53-9,-3-5 0,-3-2 0,-3-4 0,-3-3 0,-4-2 0,79-134 0,-88 119-114,-5-2 1,-3-2 0,-6-2 0,-4-1 0,-4-2 0,34-196 0,-59 241-56,-2 1 0,-3-1 1,-2 0-1,-4 0 0,-1 1 1,-4-1-1,-27-108 0,24 131-30,-1 1 0,-3 0 0,0 0-1,-3 2 1,0 0 0,-3 1 0,0 1-1,-2 1 1,-2 1 0,0 1 0,-2 1 0,-1 2-1,-38-29 1,29 30-109,0 1 0,-1 2 0,-1 1 0,-1 2 0,-1 2 0,-1 2 0,0 1 0,-1 3 0,0 1 0,0 2 0,-1 2 0,0 2 0,-1 2 0,1 2 0,0 2 0,0 2 0,-86 18 0,-24 23-240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0.230"/>
    </inkml:context>
    <inkml:brush xml:id="br0">
      <inkml:brushProperty name="width" value="0.05" units="cm"/>
      <inkml:brushProperty name="height" value="0.05" units="cm"/>
    </inkml:brush>
  </inkml:definitions>
  <inkml:trace contextRef="#ctx0" brushRef="#br0">3 46 17652,'-2'-1'969,"9"-3"-337,25-7-73,49-10-120,-67 18-355,-1 1 0,1 0-1,0 1 1,0 1 0,0 0 0,-1 0 0,1 2-1,0 0 1,-1 0 0,1 1 0,20 8 0,-32-10-65,1 0 1,-1 0-1,0 1 1,0-1-1,0 0 1,-1 1-1,1 0 1,0-1-1,-1 1 1,1 0-1,-1 0 1,1 0-1,-1 0 1,0 0-1,0 0 1,1 0-1,-1 3 1,1-1 18,-1 0-1,-1 1 1,1-1 0,-1 1 0,1-1 0,-1 0-1,0 1 1,-2 7 0,-1 3 70,-1 0 0,0 0 0,-1-1 1,-10 19-1,-41 65 327,43-78-385,0-1 1,2 1-1,0 1 1,2 0-1,0 0 1,-9 35-1,17-51-42,0 1 1,1 0-1,-1 0 0,1 0 0,0 0 1,1 0-1,0 0 0,0 0 0,0 0 1,0 0-1,1-1 0,0 1 0,0 0 1,1-1-1,-1 0 0,1 1 1,0-1-1,7 9 0,-2-7 17,-1 1 1,1-1-1,0-1 0,0 1 0,1-1 0,0-1 1,0 0-1,1 0 0,18 6 0,-19-7-76,0-1 0,0-1 0,1 0 0,-1 0 0,1-1 0,-1 0 0,1-1 0,12-1 1,-16 1 19,1-1 1,-1-1-1,0 1 1,1-1-1,-1 0 1,0 0-1,0-1 1,0 0-1,-1 0 1,1 0-1,-1-1 1,0 0-1,7-5 1,21-31-174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1.231"/>
    </inkml:context>
    <inkml:brush xml:id="br0">
      <inkml:brushProperty name="width" value="0.05" units="cm"/>
      <inkml:brushProperty name="height" value="0.05" units="cm"/>
    </inkml:brush>
  </inkml:definitions>
  <inkml:trace contextRef="#ctx0" brushRef="#br0">1 122 17748,'4'10'291,"-1"0"0,0 1 0,-1-1 1,0 1-1,0-1 0,0 13 0,2 15 221,-2-23-368,5 33 52,2-1-1,2 0 1,29 75 0,-39-117-203,1-1 1,0-1-1,1 1 0,-1 0 1,1 0-1,-1-1 1,7 6-1,-8-8 5,0 0 0,0 0 0,0-1-1,-1 1 1,1-1 0,0 1 0,1-1 0,-1 1-1,0-1 1,0 0 0,0 1 0,0-1-1,0 0 1,0 0 0,0 0 0,0 0-1,1 0 1,-1 0 0,0 0 0,0 0 0,0-1-1,0 1 1,0 0 0,0-1 0,0 1-1,0 0 1,0-1 0,0 1 0,0-1-1,0 0 1,0 1 0,0-1 0,1-1 0,3-2-6,-1-1 1,1 1 0,-1-1-1,0 0 1,-1-1 0,1 1-1,-1-1 1,5-10 0,15-53-37,-17 48 28,14-44 93,-3-1 1,-2-1-1,-4-1 1,2-68-1,-12 126 230,-2 24-169,1 30 10,15 153 170,-11-164-260,3 0 1,0-1-1,24 61 0,-21-73-6,-10-19-48,0-1-1,1 1 1,-1 0-1,0-1 0,1 1 1,-1-1-1,0 1 1,1-1-1,-1 1 1,1-1-1,-1 1 0,1-1 1,-1 1-1,1-1 1,-1 1-1,1-1 1,-1 0-1,1 1 0,0-1 1,-1 0-1,1 0 1,0 1-1,-1-1 1,1 0-1,1 0 0,-2 0 4,1-1-1,-1 1 0,1-1 0,-1 1 0,0-1 0,1 0 0,-1 1 0,0-1 0,1 0 0,-1 1 0,0-1 0,0 1 0,0-1 0,1 0 0,-1 1 0,0-1 0,0 0 0,0 0 0,0 1 0,0-1 0,0 0 0,0 1 0,-1-1 0,1 0 0,0 1 0,0-1 0,0 0 0,-1 1 0,1-1 0,0 1 0,-1-1 0,1 0 0,-1 1 0,1-1 0,-1 0 0,-17-25 213,17 25-198,-7-10 113,0 1 0,-15-13 0,21 21-109,-1-1 0,1 1 0,-1 0 0,1 1 0,-1-1-1,0 0 1,1 1 0,-1 0 0,0-1 0,0 1 0,0 0 0,0 1 0,0-1-1,0 0 1,0 1 0,-6 0 0,9 0-26,0 0 0,-1 0 0,1 0 1,0 0-1,0 0 0,0 0 0,0 0 0,-1 0 0,1 0 0,0 0 0,0 0 0,0 0 0,0 0 1,0 0-1,-1 0 0,1 0 0,0 0 0,0 0 0,0 0 0,0 1 0,0-1 0,0 0 1,-1 0-1,1 0 0,0 0 0,0 0 0,0 0 0,0 1 0,0-1 0,0 0 0,0 0 1,0 0-1,0 0 0,0 1 0,0-1 0,0 0 0,0 0 0,0 0 0,0 0 0,0 1 0,4 7-63,10 5-59,-12-12 106,1 0 0,-1 0 0,1 0 0,-1 0 0,1-1 0,-1 1 0,1-1 0,0 1 0,-1-1 0,1 0 0,-1 0 0,1 0 0,0 0 0,-1-1 0,5 0 0,-2-1-2,0 1 0,0-1 0,0-1 0,0 1-1,0-1 1,0 0 0,4-3 0,3-4 65,0-1 1,-1 0 0,-1 0-1,13-17 1,-18 21-31,-4 4 39,1 1 0,0-1 0,0 1 0,0 0 0,0-1 1,6-3-1,-8 6-45,0 0 1,1 0 0,-1-1 0,0 1 0,1 0 0,-1 0-1,0 0 1,1 0 0,-1 0 0,1 0 0,-1 0 0,0 0-1,1 0 1,-1 0 0,0 0 0,1 0 0,-1 0-1,1 0 1,-1 0 0,0 0 0,1 0 0,-1 1 0,0-1-1,1 0 1,8 14 225,-4 2-95,9 21-24,-13-35-115,0 0 1,0 0-1,0 0 0,0-1 0,1 1 1,-1 0-1,0 0 0,1-1 0,-1 1 1,1-1-1,0 1 0,0-1 0,2 2 1,-2-3 0,-1 0 0,0 1 0,0-1 0,0 0 0,0 0 0,1 0 0,-1 0 0,0-1 0,0 1 0,0 0 0,0 0 0,0-1 0,0 1 0,1 0 0,-1-1 0,0 1 0,0-1 0,0 0 0,0 1 0,0-1 0,-1 0 0,1 0 0,0 1 0,1-2 0,23-28 53,-14 17-31,-2 4-4,0-1 0,1 1 0,0 1 0,0 0 1,1 1-1,20-11 0,-28 16-21,1 0 1,0 1-1,0-1 0,0 1 1,0 0-1,0 0 1,0 1-1,0-1 0,0 1 1,1 0-1,-1 0 0,0 0 1,0 1-1,0-1 0,0 1 1,0 0-1,0 0 0,0 1 1,0-1-1,0 1 0,-1 0 1,1 0-1,0 0 0,-1 0 1,4 3-1,-1 1-25,1 1 0,-2-1 0,1 1 0,-1 1-1,5 7 1,9 11-85,-19-25 102,0-1 1,0 0-1,0 1 1,1-1-1,-1 0 1,0 1 0,1-1-1,-1 0 1,0 1-1,0-1 1,1 0-1,-1 0 1,0 1-1,1-1 1,-1 0 0,1 0-1,-1 0 1,0 0-1,1 1 1,-1-1-1,1 0 1,-1 0-1,0 0 1,1 0 0,-1 0-1,1 0 1,-1 0-1,1 0 1,-1 0-1,0 0 1,1 0-1,0-1 1,7-11-552,0-28-687,-7 35 1075,11-77-604,-6 31 266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1.650"/>
    </inkml:context>
    <inkml:brush xml:id="br0">
      <inkml:brushProperty name="width" value="0.05" units="cm"/>
      <inkml:brushProperty name="height" value="0.05" units="cm"/>
    </inkml:brush>
  </inkml:definitions>
  <inkml:trace contextRef="#ctx0" brushRef="#br0">14 0 18028,'-5'10'1736,"-1"0"-1224,3-3-272,3-2 665,4-2-505,4-3 1176,-1-6-1376,-3-4-112,-2-2-16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2.203"/>
    </inkml:context>
    <inkml:brush xml:id="br0">
      <inkml:brushProperty name="width" value="0.05" units="cm"/>
      <inkml:brushProperty name="height" value="0.05" units="cm"/>
    </inkml:brush>
  </inkml:definitions>
  <inkml:trace contextRef="#ctx0" brushRef="#br0">7 285 15459,'0'1'105,"-1"0"0,0 0 0,0 1 0,1-1 0,-1 0 0,0 1 0,1-1 0,0 1-1,-1-1 1,1 1 0,0-1 0,0 0 0,-1 1 0,1-1 0,1 1 0,-1-1 0,0 1 0,0-1-1,0 1 1,1-1 0,-1 1 0,1-1 0,-1 1 0,1-1 0,-1 0 0,1 1 0,0-1 0,0 0-1,0 0 1,2 3 0,-2-4-42,0 1 1,0 0-1,1-1 0,-1 1 0,0-1 1,1 1-1,-1-1 0,0 0 0,1 1 1,-1-1-1,1 0 0,-1 0 0,1 0 0,-1 0 1,0 0-1,1 0 0,-1-1 0,1 1 1,-1 0-1,0-1 0,1 1 0,-1-1 0,0 0 1,1 1-1,-1-1 0,0 0 0,0 0 1,0 1-1,1-1 0,-1 0 0,0 0 1,1-2-1,5-5 172,0 0 0,0-1 0,-1 0 1,0 0-1,0 0 0,-1-1 0,-1 0 1,1 0-1,2-13 0,-2 7 12,-1 0 0,-1 0 1,0 0-1,-2 0 0,1-24 0,-2 38-229,0 1-1,0-1 0,-1 0 1,1 0-1,0 0 1,-1 0-1,1 0 1,-1 1-1,1-1 0,-1 0 1,0 1-1,0-1 1,-1-1-1,2 3-14,0-1 0,-1 1 0,1 0-1,0 0 1,0 0 0,0 0 0,0 0 0,-1-1 0,1 1 0,0 0-1,0 0 1,0 0 0,-1 0 0,1 0 0,0 0 0,0 0-1,-1 0 1,1 0 0,0 0 0,0 0 0,0 0 0,-1 0 0,1 0-1,0 0 1,0 0 0,-1 0 0,1 0 0,0 0 0,0 0 0,0 0-1,-1 1 1,1-1 0,0 0 0,0 0 0,-9 14 44,6-4-49,1 1 0,0-1 0,0 0-1,1 0 1,0 1 0,0-1 0,1 1 0,1-1 0,0 1-1,0-1 1,1 0 0,4 12 0,-6-21 0,1 1-1,-1-1 1,1 0 0,-1 0 0,1 0-1,0 0 1,-1 0 0,1 0 0,0 0-1,0 0 1,-1 0 0,1 0 0,0-1-1,0 1 1,0 0 0,0 0 0,0-1-1,0 1 1,1-1 0,-1 1 0,0-1-1,0 1 1,2-1 0,-1 0 1,0 0 1,1 0 0,-1 0-1,0 0 1,0-1 0,0 1-1,0-1 1,0 1 0,0-1-1,0 0 1,0 0 0,3-2-1,5-4 14,0 0 0,0-1 0,15-15 0,-20 18-7,21-22 17,-8 8 8,26-22-1,-39 37-25,-1 0 1,1 1-1,0 0 1,0 0 0,1 0-1,-1 1 1,0-1-1,1 1 1,0 1-1,-1-1 1,9-1-1,-10 3-5,-1 0 0,0 0 0,1 1 0,-1-1 0,0 1 0,0 0 0,0 0 0,0 0 0,1 0 0,-1 0-1,0 0 1,-1 1 0,1 0 0,0 0 0,4 3 0,3 4-7,-1 0 0,14 18 0,5 5 1,-27-31 7,0 0-1,-1-1 1,1 1-1,0 0 1,0 0-1,0-1 1,0 1-1,0-1 1,1 1-1,-1-1 1,0 1-1,0-1 1,0 0-1,0 1 1,1-1-1,-1 0 1,0 0-1,0 0 1,0 0-1,1 0 1,-1 0-1,0 0 1,0 0-1,0-1 1,1 1-1,-1 0 1,0-1-1,0 1 1,0-1-1,0 1 1,0-1-1,0 0 1,0 1-1,0-1 1,0 0-1,0 0 1,0 1-1,0-1 1,1-2-1,4-4-64,-1-1-1,1 0 0,-1 0 1,5-11-1,-3 5-213,2 0-484,0 0 0,1 1 0,1 0 0,21-20 0,-19 20 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03.430"/>
    </inkml:context>
    <inkml:brush xml:id="br0">
      <inkml:brushProperty name="width" value="0.05" units="cm"/>
      <inkml:brushProperty name="height" value="0.05" units="cm"/>
    </inkml:brush>
  </inkml:definitions>
  <inkml:trace contextRef="#ctx0" brushRef="#br0">0 78 14659,'18'-1'1399,"-1"-1"0,0-1 0,30-7 0,-14 1-529,8 0-282,19-6-24,1 4 0,70-6 0,-125 17-570,1 0 1,0 0-1,0 0 0,-1 1 0,1 0 1,0 0-1,-1 1 0,1 0 0,7 3 1,-12-4-3,0 0 0,0 0 0,0 1 0,0-1 0,-1 1 0,1-1 1,0 1-1,-1 0 0,1-1 0,-1 1 0,0 0 0,1 0 0,-1 0 0,0 0 1,0 0-1,0 1 0,-1-1 0,1 0 0,0 0 0,-1 1 0,1-1 0,-1 0 1,0 0-1,0 1 0,0-1 0,0 0 0,0 1 0,-1-1 0,1 0 0,-1 4 1,-3 10-13,0-1 0,-2 1 0,1-1 1,-13 23-1,-39 59 4,41-71-24,-12 23-170,16-26-219,-2-1-1,0 0 0,-27 31 0,40-51 402,0-1-1,0 0 0,-1 0 0,1 0 1,0 0-1,0 0 0,-1 0 0,1 0 0,-1-1 1,1 1-1,-3 0 0,4-1 15,0 0-1,-1 0 1,1 0-1,0 0 1,0 0 0,-1 0-1,1 0 1,0 0-1,-1 0 1,1 0 0,0-1-1,0 1 1,-1 0-1,1 0 1,0 0-1,0-1 1,-1 1 0,1 0-1,0 0 1,0-1-1,0 1 1,-1 0 0,1 0-1,0-1 1,0 1-1,0 0 1,0 0 0,0-1-1,0 1 1,-1-1-1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2.604"/>
    </inkml:context>
    <inkml:brush xml:id="br0">
      <inkml:brushProperty name="width" value="0.05" units="cm"/>
      <inkml:brushProperty name="height" value="0.05" units="cm"/>
    </inkml:brush>
  </inkml:definitions>
  <inkml:trace contextRef="#ctx0" brushRef="#br0">22 12 17276,'-12'-11'1664,"5"10"-1152,4 1-328,3 1 672,0 4-824,9-4 96,3 2-272,0-3-240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3.086"/>
    </inkml:context>
    <inkml:brush xml:id="br0">
      <inkml:brushProperty name="width" value="0.05" units="cm"/>
      <inkml:brushProperty name="height" value="0.05" units="cm"/>
    </inkml:brush>
  </inkml:definitions>
  <inkml:trace contextRef="#ctx0" brushRef="#br0">1 121 16628,'0'11'1856,"12"-6"-920,7-5-296,13-9 1089,8-5-369,16-6-416,5-2-112,2-1-416,2 2-176,-3 6-432,-7 4-304,-12 10-760,-13 1 1016,-18 4-200,-16 3-168</inkml:trace>
  <inkml:trace contextRef="#ctx0" brushRef="#br0" timeOffset="1">127 244 13939,'7'29'1616,"10"-10"-888,7-11-295,17-14 1367,7-8-1080,11-9-696,4-4-296,3-7 312,0-1-120,-6 2-192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3.559"/>
    </inkml:context>
    <inkml:brush xml:id="br0">
      <inkml:brushProperty name="width" value="0.05" units="cm"/>
      <inkml:brushProperty name="height" value="0.05" units="cm"/>
    </inkml:brush>
  </inkml:definitions>
  <inkml:trace contextRef="#ctx0" brushRef="#br0">1 34 17844,'11'-1'612,"-1"0"1,1-1 0,-1 0-1,0-1 1,12-4 0,29-6 685,-43 11-1181,1 1-1,-1 0 0,1 1 1,-1-1-1,1 2 0,-1-1 1,1 1-1,9 3 0,-15-3-107,0 0 0,0 0 0,0 1-1,0-1 1,0 1 0,-1 0 0,1-1 0,0 1-1,-1 1 1,0-1 0,1 0 0,-1 0 0,0 1-1,0 0 1,0-1 0,0 1 0,-1 0 0,1 0-1,-1 0 1,0 0 0,1 0 0,-1 0 0,-1 0-1,2 5 1,-1 3 10,0 0 0,-1 0 0,0 1 0,0-1 0,-2 0 0,1 0 0,-1 0 0,-1 0 0,0 0 0,-5 11 0,-8 19 166,-25 44 1,38-80-170,-19 35 136,13-25-63,1-1 1,0 1-1,1 1 0,1 0 0,0 0 0,-5 24 0,11-39-81,-1 1 0,1-1 0,0 1 0,0-1-1,0 1 1,0 0 0,1-1 0,-1 1-1,0-1 1,0 1 0,1-1 0,-1 1 0,1-1-1,0 1 1,-1-1 0,1 1 0,0-1-1,0 0 1,0 1 0,2 1 0,-1-2-8,0 1 1,0-1-1,0 0 0,0 1 1,0-1-1,1 0 1,-1-1-1,0 1 1,1 0-1,-1-1 0,1 1 1,2 0-1,6-1-81,1 0-1,-1 0 1,1-1-1,19-5 1,18-5-1242,83-30 0,-95 26 787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4.471"/>
    </inkml:context>
    <inkml:brush xml:id="br0">
      <inkml:brushProperty name="width" value="0.05" units="cm"/>
      <inkml:brushProperty name="height" value="0.05" units="cm"/>
    </inkml:brush>
  </inkml:definitions>
  <inkml:trace contextRef="#ctx0" brushRef="#br0">1 182 16139,'0'-11'928,"0"8"-746,0-1 1,0 1-1,0 0 0,0-1 0,0 1 0,1-1 0,0 1 0,-1 0 0,1-1 1,2-3-1,1 11 831,2 15-523,-1 0-1,-1 0 1,3 36-1,0-5-300,-3-28-133,6 43 86,25 82 0,-33-140-120,0-1 0,0 1-1,1-1 1,5 8 0,-8-13-15,0-1 1,1 1-1,-1 0 1,1-1-1,-1 1 0,1-1 1,-1 1-1,1-1 1,-1 1-1,1-1 1,-1 1-1,1-1 0,0 1 1,-1-1-1,1 1 1,0-1-1,-1 0 1,1 0-1,0 1 0,-1-1 1,1 0-1,0 0 1,0 0-1,-1 0 1,1 1-1,0-1 0,0 0 1,-1-1-1,1 1 1,0 0-1,0 0 1,-1 0-1,1 0 0,0-1 1,0 1-1,-1 0 1,1 0-1,0-1 1,-1 1-1,1-1 0,0 1 1,-1-1-1,1 1 1,-1-1-1,1 1 1,0-2-1,4-3 41,-1 0-1,0-1 1,-1 1 0,1-1 0,-1 0-1,0 0 1,0 0 0,3-11 0,11-57 290,-14 60-259,9-57 264,-4 0 1,-2-1-1,-4-85 0,-6 118-240,1 26-69,0 16-43,0 18-48,9 77-96,21 113-1,-25-197 148,0 0-1,1 1 0,1-1 1,0 0-1,12 24 0,-15-37 7,-1 0 0,0 0 0,1 0-1,-1-1 1,1 1 0,-1 0 0,1-1-1,-1 1 1,1 0 0,-1-1-1,1 1 1,0-1 0,-1 1 0,1-1-1,0 1 1,0-1 0,-1 1 0,1-1-1,0 0 1,1 1 0,-2-1-1,1 0 1,-1-1-1,1 1 1,-1 0-1,1 0 0,-1-1 1,0 1-1,1 0 1,-1 0-1,1-1 1,-1 1-1,0-1 0,1 1 1,-1 0-1,0-1 1,0 1-1,1-1 1,-1 1-1,0 0 1,0-1-1,0 1 0,1-1 1,-1 1-1,0-1 1,1-3-1,0 1 0,0-1 0,-1 0 0,1 1-1,-1-1 1,0 0 0,-1-5 0,0 2 11,-2-1 0,1 1 0,-1 0 0,0 0 0,-4-7 0,5 11-15,1 0 0,-1 0 0,0 0 0,0 0 0,-1 1 0,1-1 0,-1 1 0,1-1 0,-1 1 0,0 0 0,0 0 0,-6-4 0,9 7 1,0-1 1,1 0-1,-1 0 1,0 0-1,0 0 1,0 0-1,0 0 1,0 0-1,0 0 1,0 1-1,0-1 1,0 0-1,0 0 1,0 0-1,0 0 1,0 0-1,0 0 0,0 0 1,0 1-1,0-1 1,0 0-1,0 0 1,0 0-1,0 0 1,0 0-1,0 0 1,-1 0-1,1 0 1,0 1-1,0-1 1,0 0-1,0 0 1,0 0-1,0 0 0,0 0 1,0 0-1,0 0 1,0 0-1,0 0 1,-1 0-1,1 0 1,0 0-1,0 0 1,0 0-1,0 0 1,0 0-1,0 0 1,0 1-1,-1-1 1,1 0-1,0 0 0,0 0 1,0-1-1,0 1 1,0 0-1,0 0 1,0 0-1,-1 0 1,1 0-1,0 0 1,0 0-1,7 9-165,-3-7 135,0 0 0,0 0 0,0 0 0,0-1 0,1 1 0,-1-1 0,0 0 0,1 0 0,0 0 0,-1-1 0,1 0 0,-1 0 0,1 0 1,-1 0-1,1-1 0,-1 1 0,1-1 0,-1 0 0,1-1 0,-1 1 0,0-1 0,6-3 0,-2 1 45,0 0 1,0-1-1,0 0 1,0 0-1,-1-1 1,0 0-1,0 0 1,-1-1-1,0 0 1,7-9-1,7-22 179,-19 36-161,0-1 0,0 0 1,0 0-1,-1 0 1,1 0-1,0 0 1,-1 0-1,0 0 1,0 0-1,0 0 0,-1-5 1,1 8-27,0 0-1,0 0 1,0 0-1,0 0 1,0 0 0,0 0-1,0 1 1,0-1 0,0 0-1,0 0 1,0 0-1,-1 0 1,1 0 0,0 0-1,0 0 1,0 0 0,0 0-1,0 0 1,0 0-1,0 0 1,0 0 0,0 0-1,-1 0 1,1 0 0,0 0-1,0 0 1,0 0-1,0 0 1,0 0 0,0 0-1,0 0 1,0 0 0,0 0-1,-1 0 1,1 0-1,0 0 1,0 0 0,0 0-1,0 0 1,0-1 0,0 1-1,0 0 1,0 0-1,0 0 1,0 0 0,0 0-1,0 0 1,0 0 0,-1 0-1,1 0 1,0 0-1,0 0 1,0-1 0,0 1-1,0 0 1,0 0 0,0 0-1,0 0 1,0 0-1,0 0 1,0 0 0,0 0-1,0 0 1,0-1-1,0 1 1,0 0 0,0 0-1,-4 12 64,-3 15-38,6-12-27,0 0-1,1 0 1,2 18-1,-1-27 1,0 0-1,0 1 0,1-1 0,0 0 1,0 0-1,0 0 0,1 0 1,-1 0-1,8 10 0,-10-15 6,1 0-1,0 0 1,1 0 0,-1 0-1,0 0 1,0 0-1,0 0 1,1 0 0,-1 0-1,0 0 1,1-1-1,-1 1 1,0-1 0,1 1-1,-1-1 1,1 1-1,-1-1 1,1 0 0,-1 0-1,1 0 1,-1 0-1,1 0 1,-1 0 0,1 0-1,-1 0 1,1 0-1,-1-1 1,1 1 0,-1-1-1,1 1 1,-1-1-1,1 0 1,-1 1 0,0-1-1,0 0 1,1 0-1,-1 0 1,2-2 0,5-4 32,0 0 0,-1-1 0,1 0 0,6-11 0,-11 16-27,21-31 75,-12 17-41,0 1 1,21-22-1,-32 37-48,-1 0 0,1 0 1,0 1-1,-1-1 0,1 0 0,0 1 1,0-1-1,0 1 0,0-1 1,-1 1-1,1-1 0,0 1 0,0-1 1,0 1-1,0 0 0,0 0 1,0-1-1,0 1 0,0 0 0,0 0 1,0 0-1,0 0 0,0 0 1,0 0-1,1 1 0,0 0 2,-1 0-1,0-1 0,0 1 0,0 0 1,1 0-1,-1 0 0,0 0 1,0 1-1,-1-1 0,1 0 0,0 0 1,0 1-1,-1-1 0,1 0 1,0 2-1,3 8-48,-1 0 0,0 1 0,1 16-1,-3-22-13,1-4-853,1-7 147,2-8-392,-1-21 25,-2 10 427</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4.910"/>
    </inkml:context>
    <inkml:brush xml:id="br0">
      <inkml:brushProperty name="width" value="0.05" units="cm"/>
      <inkml:brushProperty name="height" value="0.05" units="cm"/>
    </inkml:brush>
  </inkml:definitions>
  <inkml:trace contextRef="#ctx0" brushRef="#br0">18 14 12835,'-8'-9'2000,"3"5"-1048,0 7 2153,7 4-2233,4 0-680,4 0-392,4-3 136,5 1-184,6-5-96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5.373"/>
    </inkml:context>
    <inkml:brush xml:id="br0">
      <inkml:brushProperty name="width" value="0.05" units="cm"/>
      <inkml:brushProperty name="height" value="0.05" units="cm"/>
    </inkml:brush>
  </inkml:definitions>
  <inkml:trace contextRef="#ctx0" brushRef="#br0">181 124 14427,'0'0'63,"0"0"0,0 0 1,0 1-1,0-1 0,0 0 0,0 1 0,0-1 0,0 0 0,0 0 1,0 1-1,0-1 0,0 0 0,0 0 0,0 1 0,0-1 0,-1 0 1,1 0-1,0 1 0,0-1 0,0 0 0,0 0 0,-1 1 0,1-1 1,0 0-1,0 0 0,-1 0 0,1 0 0,0 1 0,0-1 0,-1 0 1,1 0-1,0 0 0,0 0 0,-1 0 0,1 0 0,0 0 0,-1 0 1,1 0-1,0 0 0,-17 7 398,14-7-230,-10 5 478,-1 1 1,1 0-1,0 1 1,-16 10-1,22-12-575,0 0 1,0 1-1,1-1 1,-1 1-1,1 1 1,1-1-1,-1 1 1,-6 12-1,11-17-116,-1 0-1,1 0 1,1-1-1,-1 1 1,0 0 0,0 0-1,1 0 1,-1 0-1,1 0 1,-1 0-1,1 1 1,0-1 0,0 0-1,0 0 1,0 0-1,0 0 1,1 0 0,-1 0-1,1 0 1,-1 0-1,1 0 1,0 0-1,-1 0 1,1 0 0,2 3-1,-2-4-8,1 0 1,-1 1-1,1-1 0,-1 0 0,1 0 0,0 0 1,0 0-1,-1 0 0,1 0 0,0-1 0,0 1 1,0-1-1,0 1 0,0-1 0,0 0 0,0 1 0,0-1 1,0 0-1,0 0 0,0-1 0,0 1 0,0 0 1,0-1-1,0 1 0,3-2 0,6-2 15,1-1 0,-1 0 0,-1-1 0,1 0 0,-1-1 0,0 0 0,0 0 0,-1-1 0,13-14 0,-8 6 81,0-1 1,-1 0-1,-1 0 0,16-33 0,-30 57-64,0 0 1,0 0 0,1 0-1,-1 12 1,2-15-41,-1 0 1,1-1 0,0 1-1,0 0 1,0 0 0,1 0-1,-1 0 1,1 0 0,0-1-1,0 1 1,1 0 0,2 4-1,-4-7 0,1 0 0,-1 0 0,1-1-1,0 1 1,-1 0 0,1-1 0,0 1 0,0 0-1,0-1 1,0 1 0,-1-1 0,1 1 0,0-1-1,0 0 1,0 1 0,0-1 0,0 0 0,0 0-1,0 0 1,0 0 0,0 0 0,0 0 0,0 0-1,1 0 1,1-1 1,0 1-1,-1-1 1,1 0-1,-1 0 1,1-1 0,-1 1-1,0 0 1,0-1-1,3-1 1,4-6 7,0 1 1,16-20-1,-24 26-8,18-24 15,18-32-1,-3 3-68,-33 55 49,-1 0 0,0-1 0,0 1 0,0 0 1,0-1-1,0 1 0,1 0 0,-1-1 0,0 1 0,0 0 1,1 0-1,-1-1 0,0 1 0,0 0 0,1 0 0,-1-1 1,0 1-1,1 0 0,-1 0 0,0 0 0,1 0 0,-1 0 1,0-1-1,1 1 0,-1 0 0,0 0 0,1 0 0,1 9-51,-5 24 21,2-26 24,-1 11 7,0-11 17,1 1 0,0-1 0,1 0 0,-1 0 0,1 0 0,1 0 0,-1 1 0,1-1 0,3 8 0,-4-14-9,0-1 1,1 1-1,-1-1 0,0 1 0,1 0 0,-1-1 0,1 1 0,-1-1 0,1 1 0,0-1 0,-1 0 0,1 1 0,-1-1 0,1 0 0,0 1 0,-1-1 0,1 0 0,0 1 0,-1-1 0,1 0 0,0 0 0,-1 0 0,1 0 0,0 0 0,0 0 0,-1 0 0,1 0 0,0 0 0,0 0 0,-1 0 0,1 0 0,0-1 0,-1 1 0,1 0 0,0 0 0,-1-1 0,1 1 0,-1-1 0,1 1 0,0 0 0,-1-1 0,1 1 0,0-2 0,28-23 67,-27 23-67,16-18 14,17-27 0,-18 24-130,19-21 1,-35 43 99,-1 0 1,1 1-1,0-1 0,-1 0 0,1 0 1,0 1-1,0-1 0,-1 1 1,1-1-1,0 1 0,0-1 0,0 1 1,0-1-1,-1 1 0,1-1 0,0 1 1,0 0-1,0 0 0,0 0 0,1-1 1,-1 2 0,-1-1 1,1 0-1,-1 1 1,1-1-1,-1 1 1,1-1-1,-1 1 1,0-1 0,1 1-1,-1-1 1,0 1-1,1-1 1,-1 1-1,0-1 1,0 1-1,0 0 1,1-1-1,-1 1 1,0-1-1,0 1 1,0 0-1,0-1 1,0 2 0,0 8-157,-1 1 0,-2 18 0,1-20 5,1 5-71,0-9-68,0 0 1,0 1 0,1-1-1,0 0 1,1 9 0,-1-14 267,1 0 1,-1 0-1,1 0 0,-1 0 1,1 0-1,-1 0 0,1 0 1,-1 0-1,1-1 1,-1 1-1,1 0 0,-1 0 1,1 0-1,-1-1 0,0 1 1,1 0-1,-1 0 1,1-1-1,-1 1 0,0-1 1,1 1-1,-1 0 0,0-1 1,1 1-1,-1-1 1,0 1-1,1-1 0,12-17-528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39:35.756"/>
    </inkml:context>
    <inkml:brush xml:id="br0">
      <inkml:brushProperty name="width" value="0.05" units="cm"/>
      <inkml:brushProperty name="height" value="0.05" units="cm"/>
    </inkml:brush>
  </inkml:definitions>
  <inkml:trace contextRef="#ctx0" brushRef="#br0">237 0 17348,'1'5'299,"-1"1"0,0-1-1,0 0 1,-1 0 0,1 0 0,-1 0 0,0 0 0,-1 0 0,1 0 0,-1 0 0,0 0 0,-5 8 0,-1 3 289,-2-1 1,-15 20 0,-1-6-28,26-29-562,0 0-1,0 0 1,0 1-1,0-1 1,0 0-1,0 0 1,-1 0 0,1 1-1,0-1 1,0 0-1,0 0 1,0 0-1,0 1 1,0-1 0,0 0-1,1 0 1,-1 1-1,0-1 1,0 0-1,0 0 1,0 0 0,0 1-1,0-1 1,0 0-1,0 0 1,0 0-1,1 1 1,-1-1 0,0 0-1,0 0 1,0 0-1,0 0 1,1 0-1,-1 1 1,0-1 0,0 0-1,0 0 1,1 0-1,-1 0 1,0 0-1,0 0 1,0 0 0,1 0-1,-1 0 1,0 0-1,0 0 1,0 0-1,1 0 1,-1 0 0,0 0-1,0 0 1,1 0-1,-1 0 1,0 0-1,1 0 1,15 1-145,-14-1 119,-2 0 25,18-1-263,0 2-1,0 0 1,34 8 0,-48-8 230,0 0 1,0 1 0,0-1 0,0 1-1,-1 0 1,1 0 0,-1 0 0,1 0-1,-1 0 1,5 6 0,-6-6 50,-1-1 0,0 1 0,1 0 0,-1 0 0,0 0 0,0 0 0,-1 0 0,1 0 0,0 0 0,-1 1 0,1-1 0,-1 0 0,1 0 0,-1 0 0,0 1 0,0-1 0,0 0-1,-1 0 1,1 1 0,-1 3 0,-1 0 107,-1 0-1,1 0 1,-1 0-1,0 0 1,0 0-1,-1-1 1,0 1-1,0-1 1,0 0-1,-1-1 1,1 1-1,-1-1 1,0 1-1,-10 5 1,1-1 149,0-1 1,0-1 0,-1 0-1,-28 9 1,23-11-347,1-1 0,-1 0 0,1-2 0,-1-1 0,-26 0 0,18-3-169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0:30.895"/>
    </inkml:context>
    <inkml:brush xml:id="br0">
      <inkml:brushProperty name="width" value="0.05" units="cm"/>
      <inkml:brushProperty name="height" value="0.05" units="cm"/>
    </inkml:brush>
  </inkml:definitions>
  <inkml:trace contextRef="#ctx0" brushRef="#br0">19 17 19252,'0'20'800,"-3"-3"-1376,-13-17 48,19-2 280,4 1-104,-1-18 48,-3-12-32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0:34.501"/>
    </inkml:context>
    <inkml:brush xml:id="br0">
      <inkml:brushProperty name="width" value="0.05" units="cm"/>
      <inkml:brushProperty name="height" value="0.05" units="cm"/>
    </inkml:brush>
  </inkml:definitions>
  <inkml:trace contextRef="#ctx0" brushRef="#br0">1 320 10866,'53'-3'283,"738"-48"745,-236-11-1026,408-39 264,-617 78 17,536-56 579,-916 93-519,19-8-356,1 1 1,-24 6-1,23-12 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0:36.305"/>
    </inkml:context>
    <inkml:brush xml:id="br0">
      <inkml:brushProperty name="width" value="0.05" units="cm"/>
      <inkml:brushProperty name="height" value="0.05" units="cm"/>
    </inkml:brush>
  </inkml:definitions>
  <inkml:trace contextRef="#ctx0" brushRef="#br0">22 367 11498,'-3'-7'147,"0"1"0,0 0 0,0-1 0,1 1 0,0-1 0,0 0-1,1 0 1,0 0 0,-1-12 0,2 16-124,1 0-1,-1 0 1,0 1 0,1-1-1,0 0 1,0 0 0,0 1-1,0-1 1,0 0 0,0 1-1,1 0 1,-1-1 0,1 1-1,0 0 1,0-1 0,0 1-1,0 0 1,0 0 0,0 1-1,0-1 1,1 0 0,-1 1-1,1-1 1,-1 1 0,1 0-1,5-2 1,9-3-22,0 2-1,0 0 1,1 0-1,33-1 1,77 5-171,-89 1 102,478 2-640,1-25 491,-220-2 373,690-48 449,-710 57-494,634-32 122,1 22-181,-866 24-43,5 0-42,92 9 1,-142-7 19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1.658"/>
    </inkml:context>
    <inkml:brush xml:id="br0">
      <inkml:brushProperty name="width" value="0.05" units="cm"/>
      <inkml:brushProperty name="height" value="0.05" units="cm"/>
    </inkml:brush>
  </inkml:definitions>
  <inkml:trace contextRef="#ctx0" brushRef="#br0">64 0 18212,'-2'4'115,"-1"0"0,1 0 0,0 0 1,0 0-1,0 0 0,0 1 0,1-1 0,0 1 0,0-1 0,0 1 1,0-1-1,1 5 0,-3 6 90,-13 96-343,-1 118 1,15-187 29,1-1-674,1-40 535,-1-5-3,1-28-224,-1-79-823,-1 24 763,16-156 0,-15 243 548,1 0 0,0-1 0,0 1 0,0 0 0,0 0 0,0 0 0,0 0 0,0 0 0,0 0 1,0 0-1,0-1 0,0 1 0,0 0 0,0 0 0,0 0 0,0 0 0,0 0 0,0 0 0,0 0 0,0-1 1,0 1-1,0 0 0,0 0 0,0 0 0,0 0 0,0 0 0,0 0 0,1 0 0,-1 0 0,0-1 1,0 1-1,0 0 0,0 0 0,0 0 0,0 0 0,0 0 0,0 0 0,0 0 0,1 0 0,-1 0 0,0 0 1,0 0-1,0 0 0,0 0 0,0 0 0,0 0 0,0 0 0,1 0 0,-1 0 0,0 0 0,0 0 0,0 0 1,0 0-1,0 0 0,0 0 0,0 0 0,1 0 0,4 9 347,2 14 16,6 34 40,-6-18 71,3-1 0,1-1-1,20 48 1,-30-83-379,0 1 1,1 0-1,-1-1 0,1 1 0,0 0 1,0-1-1,0 0 0,0 1 0,0-1 0,0 0 1,1 0-1,2 1 0,-4-2-38,0-1 0,1 1 0,-1-1-1,0 1 1,1-1 0,-1 0 0,0 0 0,1 0 0,-1 0-1,0 0 1,1 0 0,-1 0 0,0 0 0,1 0 0,-1 0-1,0-1 1,1 1 0,-1-1 0,0 1 0,0-1 0,1 1-1,-1-1 1,0 0 0,0 0 0,0 0 0,0 1 0,0-1-1,1-2 1,6-4 207,-2-1-1,1-1 1,-1 1 0,-1-1-1,0 0 1,0 0 0,0 0-1,-1-1 1,3-11-1,2-8 394,8-56 0,-15 74-662,4-33 217,-6 42-335,0 0 0,1 0 0,-1-1 0,0 1 0,-1 0-1,1-1 1,0 1 0,-1 0 0,1 0 0,-1-1 0,0 1 0,0 0 0,0 0 0,-1-2 0,2 4 74,0 0-1,0 0 1,-1-1 0,1 1 0,0 0-1,0 0 1,0 0 0,0 0 0,0 0-1,-1 0 1,1-1 0,0 1 0,0 0-1,0 0 1,-1 0 0,1 0 0,0 0-1,0 0 1,0 0 0,-1 0 0,1 0-1,0 0 1,0 0 0,0 0 0,-1 0 0,1 0-1,0 0 1,0 0 0,0 0 0,-1 0-1,1 0 1,0 0 0,0 1 0,0-1-1,-1 0 1,1 0 0,0 0 0,0 0-1,0 0 1,0 0 0,0 1 0,-1-1-1,1 0 1,0 0 0,0 0 0,0 0-1,0 1 1,0-1 0,0 0 0,0 0-1,0 0 1,-1 1 0,-3 11-532,4-12 559,-3 15-807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0:37.413"/>
    </inkml:context>
    <inkml:brush xml:id="br0">
      <inkml:brushProperty name="width" value="0.05" units="cm"/>
      <inkml:brushProperty name="height" value="0.05" units="cm"/>
    </inkml:brush>
  </inkml:definitions>
  <inkml:trace contextRef="#ctx0" brushRef="#br0">58 355 8058,'-54'-11'2604,"54"11"-2583,0 0 0,0 0-1,0 0 1,0 0 0,0 0-1,0 0 1,0 0 0,0 0-1,0 0 1,0 0-1,0-1 1,0 1 0,0 0-1,0 0 1,1 0 0,-1 0-1,0 0 1,0 0 0,0 0-1,-1 0 1,1-1 0,0 1-1,0 0 1,0 0 0,0 0-1,0 0 1,0 0 0,0 0-1,0 0 1,0 0 0,0 0-1,0-1 1,0 1-1,0 0 1,0 0 0,0 0-1,0 0 1,0 0 0,0 0-1,-1 0 1,1 0 0,0 0-1,0 0 1,0 0 0,0 0-1,0 0 1,0 0 0,0 0-1,0 0 1,0 0 0,-1 0-1,1 0 1,0 0 0,0 0-1,0 0 1,0 0-1,0 0 1,0 0 0,0 0-1,0 0 1,-1 0 0,1 0-1,0 0 1,0 0 0,0 0-1,0 0 1,0 0 0,0 0-1,11-4 490,16-3-250,351-49 407,-215 35-668,859-116 48,3 34 995,-1002 101-1009,162-8 232,-140 9-215,92 12 1,-82 1-169,-52-11 111,-1 0 0,1 0 0,0 0 0,-1 0 0,1 0 0,-1 0 0,1 1 1,-1-1-1,0 1 0,0 0 0,0 0 0,1 0 0,-2 0 0,1 0 0,0 0 0,2 4 0,-4-5 5,0-1 0,0 1 0,1-1 0,-1 1-1,0 0 1,0-1 0,0 1 0,-1-1 0,1 1 0,0 0 0,0-1 0,0 1-1,0-1 1,0 1 0,-1 0 0,1-1 0,0 1 0,-1-1 0,1 1-1,0-1 1,-1 1 0,1-1 0,0 1 0,-2 0 0,-12 12-61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0:38.405"/>
    </inkml:context>
    <inkml:brush xml:id="br0">
      <inkml:brushProperty name="width" value="0.05" units="cm"/>
      <inkml:brushProperty name="height" value="0.05" units="cm"/>
    </inkml:brush>
  </inkml:definitions>
  <inkml:trace contextRef="#ctx0" brushRef="#br0">19 397 10202,'-4'-10'221,"1"0"0,0 0 0,0 0 0,1-1 0,1 1 0,0-1 0,0 0 1,1 1-1,0-1 0,1 1 0,3-21 0,-3 27-187,1-1 0,-1 0 1,1 0-1,-1 1 0,1-1 1,1 1-1,-1 0 0,1-1 1,-1 1-1,1 0 0,0 1 1,1-1-1,-1 0 0,1 1 1,0 0-1,-1 0 1,1 0-1,0 0 0,1 0 1,-1 1-1,0 0 0,1 0 1,0 0-1,-1 1 0,1-1 1,0 1-1,9-1 0,67-2-27,127 8 0,-103 1-29,758-21-60,0-51 316,232-10 133,-1060 75-372,25 0-88,88 6 0,-139-3-93,1 0-1,-1 1 0,19 6 0,-24-7 106,0 1 0,-1 0 0,1-1-1,-1 1 1,1 1 0,-1-1 0,0 0-1,0 1 1,0 0 0,0-1 0,0 1 0,2 4-1,5 6-296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1:03.228"/>
    </inkml:context>
    <inkml:brush xml:id="br0">
      <inkml:brushProperty name="width" value="0.05" units="cm"/>
      <inkml:brushProperty name="height" value="0.05" units="cm"/>
    </inkml:brush>
  </inkml:definitions>
  <inkml:trace contextRef="#ctx0" brushRef="#br0">25 39 12635,'-13'-1'856,"4"2"-745,6 11-62,3-4-45,1 1 0,0-1 0,0 0 0,0 0 0,1 0 0,0 0 0,1 0 0,0-1-1,0 1 1,0-1 0,6 9 0,-6-11-5,0-1-1,1 0 1,-1 0-1,1 0 1,0 0-1,0-1 1,0 1-1,0-1 1,1 0-1,-1-1 1,1 1-1,0-1 1,0 1-1,0-2 1,0 1-1,0 0 1,0-1-1,7 1 1,10 0 11,-1-2 0,0 0 0,39-5 1,66-19 31,-57 10-16,248-38 85,387-13-1,432 26 36,-1110 38-144,499-11-35,-409 16 14,0 5 0,174 35 0,-24 22-23,184 35 21,-23-64 23,5-32 1,102 5 0,138 54 21,126 5 8,567-114 137,-899-8-56,100-7-202,-412 46-105,196-44 0,-228 24 462,-121 32 22,-5-1-140,-7-1-6,10 4-138,0 0 0,0 1 0,1-1 0,-1 0 0,0 0-1,0 0 1,0 0 0,0 0 0,0-1-1,0 1 1,0 0 0,0 0 0,0 0-1,0-1 1,0 1 0,1-1 0,-1 1 0,0-1-1,0 1 1,0-1 0,1 1 0,-1-1-1,0 1 1,1-1 0,-1 0 0,0 0 0,1 1-1,-1-1 1,0-2 0,-5-13 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1:32.123"/>
    </inkml:context>
    <inkml:brush xml:id="br0">
      <inkml:brushProperty name="width" value="0.05" units="cm"/>
      <inkml:brushProperty name="height" value="0.05" units="cm"/>
    </inkml:brush>
  </inkml:definitions>
  <inkml:trace contextRef="#ctx0" brushRef="#br0">111 95 12123,'-24'-15'1624,"2"0"0,0-2 1,-20-19-1,42 36-1617,0 0 0,0 0 0,0-1-1,-1 1 1,1 0 0,0 0 0,0-1 0,0 1 0,0 0 0,0-1-1,0 1 1,0 0 0,0 0 0,1-1 0,-1 1 0,0 0-1,0-1 1,0 1 0,0 0 0,0 0 0,0-1 0,0 1 0,1 0-1,-1 0 1,0 0 0,0-1 0,0 1 0,1 0 0,-1 0 0,0 0-1,0-1 1,0 1 0,1 0 0,-1 0 0,0 0 0,0 0 0,1 0-1,-1 0 1,0-1 0,1 1 0,-1 0 0,0 0 0,0 0 0,1 0-1,-1 0 1,0 0 0,0 0 0,1 0 0,-1 0 0,15-3-46,-4 4 19,-1 0 0,0 1-1,0 0 1,-1 1 0,1 0 0,0 1 0,9 4-1,29 10-42,41 3 19,1-4-1,121 9 1,-48-8 33,585 39-236,-268-55 30,81 3-58,-199 14 281,507 23-576,0-23 320,57-26 105,254 0-99,-459-18 157,-114 1 271,-482 25-90,154-7-166,-233 2 430,0-2 0,0-1 0,87-28 0,-131 34-295,0 0 0,0 1 1,0-1-1,0 0 0,0 0 1,0-1-1,0 1 0,0 0 0,0-1 1,0 1-1,-1-1 0,1 1 1,-1-1-1,1 0 0,-1 0 0,0 1 1,1-1-1,-1 0 0,0 0 0,0-1 1,-1 1-1,2-3 0,-1 3-66,2-3-157,1 0 0,-1 0 1,1 1-1,0-1 0,0 1 0,0 0 0,1 0 0,0 1 0,-1-1 1,1 1-1,0 0 0,1 0 0,-1 1 0,1-1 0,8-2 0,-13 5 120,0 0 13,0 0 1,0-1-1,0 1 0,-1 0 0,1-1 0,0 1 0,0 0 0,0-1 0,-1 1 0,1-1 1,0 1-1,-1-1 0,1 0 0,0 1 0,-1-1 0,1 1 0,-1-1 0,1 0 0,-1 0 1,1 1-1,-1-1 0,0 0 0,1 0 0,-1 0 0,2-16-364</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2:21.364"/>
    </inkml:context>
    <inkml:brush xml:id="br0">
      <inkml:brushProperty name="width" value="0.05" units="cm"/>
      <inkml:brushProperty name="height" value="0.05" units="cm"/>
    </inkml:brush>
  </inkml:definitions>
  <inkml:trace contextRef="#ctx0" brushRef="#br0">0 104 12571,'176'-37'1083,"-61"22"-1011,207-1 0,119 34-59,-348-13-12,386 25 129,458 19 76,595-13 110,80-52 95,-771 0-292,1748-21-78,126-36 29,-2033 50-61,335 14 6,1 29 1,-542-9-24,1343 19 2,-860-11-88,513-30-76,-1463 11 161,104-10-86,-81 2 72,-32 8 21,1-1 0,-1 1 0,1 0 0,0-1-1,-1 1 1,1-1 0,-1 1 0,0-1-1,1 1 1,-1-1 0,1 1 0,-1-1-1,0 1 1,1-1 0,-1 1 0,0-1-1,0 0 1,0 1 0,1-1 0,-1 0-1,0 0 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2:43.718"/>
    </inkml:context>
    <inkml:brush xml:id="br0">
      <inkml:brushProperty name="width" value="0.05" units="cm"/>
      <inkml:brushProperty name="height" value="0.05" units="cm"/>
    </inkml:brush>
  </inkml:definitions>
  <inkml:trace contextRef="#ctx0" brushRef="#br0">0 227 13115,'66'1'1140,"555"-62"-1008,-193 15-233,460 21 111,-583 25-7,659-21 145,-812 18-23,227 26 1,523 21-492,-826-42 350,375 14 27,467-2 25,-535-31 28,638-16 168,-1-13-1092,-670 40 1411,1 22-275,-336-15-284,195 3-27,-1-9 0,349-54-1,-475 47 371,1 4-1,101 3 0,-166 6-220,0 1-1,-1 1 1,1 1 0,0 0-1,-1 2 1,0 0-1,-1 1 1,1 1 0,-1 0-1,0 2 1,24 17-1,-40-26 68,-1-1-170,0 0-1,0-1 1,0 1 0,0 0 0,0 0 0,0 0 0,0 0 0,0 0-1,0 0 1,0 0 0,0 0 0,0-1 0,0 1 0,0 0 0,0 0-1,0 0 1,0 0 0,0 0 0,1 0 0,-1 0 0,0 0 0,0 0-1,0 0 1,0-1 0,0 1 0,0 0 0,0 0 0,0 0 0,1 0-1,-1 0 1,0 0 0,0 0 0,0 0 0,0 0 0,0 0 0,0 0-1,0 0 1,1 0 0,-1 0 0,0 0 0,0 0 0,0 0-1,0 0 1,0 0 0,0 0 0,0 0 0,1 1 0,-5-32 341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2:55.161"/>
    </inkml:context>
    <inkml:brush xml:id="br0">
      <inkml:brushProperty name="width" value="0.05" units="cm"/>
      <inkml:brushProperty name="height" value="0.05" units="cm"/>
    </inkml:brush>
  </inkml:definitions>
  <inkml:trace contextRef="#ctx0" brushRef="#br0">668 145 12083,'-68'-31'848,"-7"2"-848,-12 3-312,-7 5-496,-14 3 712,-4 7-113,-12 2-103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2:55.854"/>
    </inkml:context>
    <inkml:brush xml:id="br0">
      <inkml:brushProperty name="width" value="0.05" units="cm"/>
      <inkml:brushProperty name="height" value="0.05" units="cm"/>
    </inkml:brush>
  </inkml:definitions>
  <inkml:trace contextRef="#ctx0" brushRef="#br0">2038 48 11258,'-126'-12'438,"-533"-23"912,568 39-1247,-144 25 1,172-16-113,0 3 0,1 2 0,-64 29 1,65-21-28,2 4 1,-110 72 0,142-82 18,0 1-1,1 1 1,2 1-1,0 2 1,2 0-1,0 1 1,-29 49-1,35-47-13,2 1 0,1 0 0,1 1 0,1 1 0,2 0 0,1 0 0,2 1 0,1 0 0,1 0 0,2 0 0,1 0 0,2 0 0,1 1-1,1-1 1,2 0 0,1-1 0,12 38 0,-4-28-9,2-1-1,2 0 1,1-2-1,2 0 0,2-1 1,1-1-1,2-1 1,1-1-1,2-2 0,56 50 1,-37-42 20,2-2 0,1-3 1,2-2-1,1-2 0,2-3 1,109 40-1,-33-27 8,3-6 0,0-5 0,163 13-1,421-16-18,-272-49 251,691-121-1,-892 96 137,285-96-1,-368 87-258,-2-8 1,245-133-1,-335 156-184,-2-3 0,66-54 1,-111 78-215,-1-1 0,-1 0 0,-1-2 1,-1 0-1,0-2 0,-2 0 0,-1-1 0,21-44 1,-33 59 168,0-1 1,-2 0 0,1 0 0,-1 0 0,-1 0 0,0 0 0,-1-1-1,0 1 1,-1 0 0,0-1 0,-1 1 0,-5-22 0,3 19 86,-2 1 0,0 0 1,-1 0-1,0 1 0,-1 0 0,0 0 1,-1 0-1,-1 1 0,0 0 1,-14-14-1,4 7 90,-1 1 1,-1 1-1,0 0 1,-2 2-1,-25-14 0,9 9 373,-1 2 0,-64-21-1,7 13 810,-191-25 1,57 27-692,0 11 0,-248 18 0,-462 74-542,852-70 29,-238 25-52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9:43:13.979"/>
    </inkml:context>
    <inkml:brush xml:id="br0">
      <inkml:brushProperty name="width" value="0.05" units="cm"/>
      <inkml:brushProperty name="height" value="0.05" units="cm"/>
    </inkml:brush>
  </inkml:definitions>
  <inkml:trace contextRef="#ctx0" brushRef="#br0">1 425 11979,'0'1'31,"0"0"1,0 0-1,0 0 1,0-1-1,-1 1 1,1 0 0,0 0-1,0 0 1,1 0-1,-1-1 1,0 1 0,0 0-1,0 0 1,1 0-1,-1 0 1,0-1 0,1 1-1,-1 0 1,0 0-1,1-1 1,-1 1-1,1 0 1,-1-1 0,1 1-1,0 0 1,-1-1-1,1 1 1,0-1 0,-1 1-1,1-1 1,0 1-1,-1-1 1,1 0-1,0 1 1,0-1 0,0 0-1,-1 0 1,1 1-1,0-1 1,0 0 0,1 0-1,6 0 41,-1 0 0,1 0 0,-1 0 0,10-3 0,-2 1 25,316-65 3,-113 17-71,554-47-2,-494 70-25,2310-178-1174,-412 218 1468,-276 100 107,-639-46-305,-921-47-60,1617 4 505,-1890-25-512,537 1 246,-567 2-479,-54-4 157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27:49.272"/>
    </inkml:context>
    <inkml:brush xml:id="br0">
      <inkml:brushProperty name="width" value="0.05" units="cm"/>
      <inkml:brushProperty name="height" value="0.05" units="cm"/>
    </inkml:brush>
  </inkml:definitions>
  <inkml:trace contextRef="#ctx0" brushRef="#br0">4764 212 12683,'0'-4'837,"0"3"-755,1 1 1,-1-1-1,0 0 0,0 0 0,0 0 1,0 0-1,0 1 0,-1-1 0,1 0 1,0 0-1,0 0 0,0 1 1,-1-1-1,1 0 0,0 0 0,-1 1 1,1-1-1,-1 0 0,1 1 0,-1-1 1,1 0-1,-1 1 0,1-1 1,-1 1-1,0-1 0,1 1 0,-1-1 1,0 1-1,1-1 0,-1 1 0,0 0 1,0-1-1,1 1 0,-3 0 1,-11-6-45,0 2 1,0 0 0,-1 0 0,1 1 0,-24-1 0,-78 3-62,82 2 24,-1-1 0,-57-8 0,-153-19-93,152 20-1,-47 1 6,-145 13 1,-82-3-60,169-11 145,-194-17-16,167-3-119,-349-36-449,492 60 555,0 4 0,0 3 1,-121 21-1,-236 77-163,270-52 69,-195 87 0,320-119 116,1 2-1,1 3 1,2 1 0,-48 36 0,73-48 7,2-1 0,0 2 0,0 0 0,1 0 0,1 1 0,0 1 1,1 0-1,0 0 0,1 1 0,1 0 0,1 0 0,0 1 0,1 0 0,-4 21 0,6-20 0,1 0 1,1 0-1,1 1 0,1-1 0,0 0 1,1 0-1,5 22 0,-4-31-3,0 0 0,1 0 0,0 0-1,0-1 1,1 0 0,0 0 0,0 0 0,1 0-1,0 0 1,1-1 0,-1 0 0,1 0 0,1-1-1,-1 1 1,1-1 0,11 7 0,30 16-55,94 41 0,59 10-10,-154-62 56,85 29 9,2-6 1,222 39-1,129-13-25,496 4 1,180-108 109,-934 23-78,329-40 9,-485 40-5,0-3 0,133-52 0,-153 47-3,-1-2 0,-1-3 0,-2-1 0,65-51 0,-90 60 4,-1 0 0,-1-2 0,-1 0 0,-1-1 0,-1-1 0,-1-1 0,21-40 0,-26 42-1,-1 0-1,-1-1 0,-1-1 0,-1 1 1,-1-1-1,-1 0 0,-2-1 0,0 1 1,0-27-1,-4 40-11,1 0 1,-1 1-1,-1-1 0,0 0 1,-1 0-1,0 1 1,0-1-1,-1 1 0,-1 0 1,1 0-1,-2 0 1,1 1-1,-1 0 0,-1 0 1,0 0-1,0 1 1,0 0-1,-1 0 1,-1 1-1,1 0 0,-1 1 1,0-1-1,0 2 1,-1-1-1,0 1 0,-12-4 1,-22-7 13,0 1 0,-88-17 0,-96 0-7,202 29-1,-233-30-89,-257-28-111,-3 27-290,1 21 85,333 10 271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2.146"/>
    </inkml:context>
    <inkml:brush xml:id="br0">
      <inkml:brushProperty name="width" value="0.05" units="cm"/>
      <inkml:brushProperty name="height" value="0.05" units="cm"/>
    </inkml:brush>
  </inkml:definitions>
  <inkml:trace contextRef="#ctx0" brushRef="#br0">1 44 17716,'2'-3'358,"0"0"1,0 0-1,0 0 1,-1-1-1,1 1 1,-1 0-1,0-1 1,1-6-1,0 3 1506,-6 23-1697,0 1 0,1-1 0,-1 22 0,4-32-174,0 0 1,0 1-1,0-1 1,1 0-1,-1 0 1,2 0-1,-1 0 1,1 0-1,0 0 1,0 0-1,0 0 1,4 5-1,-5-10 15,-1 0 0,1 0 0,-1 0 0,1-1 0,0 1 0,0 0 0,0 0 0,-1 0 0,1-1 0,0 1 0,0 0 1,0-1-1,0 1 0,0-1 0,0 1 0,0-1 0,0 0 0,0 1 0,0-1 0,1 0 0,-1 0 0,2 0 0,-1 0 9,0 0 1,0-1-1,0 1 0,0-1 0,0 0 0,-1 1 1,1-1-1,0 0 0,0 0 0,0 0 1,2-2-1,3-3 64,0-1 0,0 0 0,0 0 0,5-8 1,2-4 103,-1-1 0,-1 1 1,15-34-1,-33 102-341,4-31 124,0 8-101,0 35 1,2-54 52,1 1 0,0 0 1,0-1-1,1 1 0,0-1 0,0 1 1,0-1-1,8 14 0,-10-20 33,1 0 0,-1 1 0,1-1 0,0 0-1,0 0 1,0 0 0,0 0 0,0 0 0,0 0 0,0 0 0,0 0 0,0 0-1,0-1 1,0 1 0,0 0 0,1-1 0,-1 1 0,0-1 0,0 1 0,1-1-1,-1 0 1,0 1 0,2-1 0,-1 0-45,0-1 0,0 1-1,0 0 1,0-1 0,0 0-1,0 1 1,-1-1 0,1 0 0,0 0-1,0 0 1,-1 0 0,1 0 0,-1-1-1,2-1 1,4-3 23,0-2 0,-1 1 0,0-1 0,-1 0 0,6-11 0,3-8-181,14-44 0,-8 11-114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28:33.705"/>
    </inkml:context>
    <inkml:brush xml:id="br0">
      <inkml:brushProperty name="width" value="0.05" units="cm"/>
      <inkml:brushProperty name="height" value="0.05" units="cm"/>
    </inkml:brush>
  </inkml:definitions>
  <inkml:trace contextRef="#ctx0" brushRef="#br0">4475 597 11963,'0'-4'86,"-1"1"0,0-1 1,-1 1-1,1 0 0,-1-1 1,1 1-1,-1 0 0,0 0 1,0 0-1,0 0 0,-4-3 1,-33-30 135,15 16-27,-5-8-47,0 2 0,-2 1 0,-1 2 0,-1 1 0,-1 2 0,-1 1 0,-46-18 0,3 9-121,-156-34-1,-88 7 2,217 39-26,-61-11-8,-368-51-71,-7 46-17,402 35 16,0 7 1,1 6 0,1 6-1,1 6 1,-182 61 0,83-4 13,-243 125 0,420-181 39,0 3 0,-96 72 0,142-95 22,2 0 0,-1 1 1,2 1-1,-1-1 0,1 1 0,1 1 0,-14 23 1,18-26-2,0 0 1,1 0-1,0 0 1,0 1-1,1 0 1,0-1 0,0 1-1,1 0 1,1 0-1,0-1 1,0 1 0,2 13-1,1-9 3,1 0-1,0 0 0,0-1 1,2 0-1,0 0 0,0 0 1,1-1-1,1 0 0,0 0 1,0-1-1,1 0 0,19 18 1,-1-5 4,0-2 0,2 0 0,0-2 0,33 17 0,46 17 30,169 58 0,-100-43-17,359 129 52,-393-156 17,273 44 0,-201-62 33,312-6 0,219-68-12,-500 15-99,279-76 0,224-122 18,-715 222-20,205-80 13,-177 65 37,104-64-1,-149 80-9,0-2-1,0 0 1,-1-2 0,0 1-1,15-19 1,-28 28-24,1 0 0,-1-1-1,1 1 1,-1-1 0,-1 0 0,1 0-1,-1 0 1,0 0 0,0 0-1,0-1 1,-1 1 0,1 0 0,-1-1-1,-1 1 1,1-1 0,-1 0 0,0 1-1,0-1 1,-1 1 0,1-1-1,-1 1 1,-1-1 0,-2-8 0,0 4 13,-1 1 1,0 0-1,0 0 1,-1 1 0,-1-1-1,1 1 1,-1 0-1,0 1 1,-1 0 0,0 0-1,-10-7 1,-9-4 60,-2 1 0,-42-18 0,-23-4 1,-2 3 0,-165-37 0,-214-18-504,392 77 260,-502-93-140,283 47 118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28:42.104"/>
    </inkml:context>
    <inkml:brush xml:id="br0">
      <inkml:brushProperty name="width" value="0.05" units="cm"/>
      <inkml:brushProperty name="height" value="0.05" units="cm"/>
    </inkml:brush>
  </inkml:definitions>
  <inkml:trace contextRef="#ctx0" brushRef="#br0">1283 258 7922,'-104'-42'780,"47"17"-265,-2 3 0,-115-28 1,151 46-515,-1 2 1,1 0-1,0 2 1,-1 0-1,1 2 1,0 0 0,0 2-1,0 0 1,0 2-1,-26 10 1,15-2-40,1 1 0,1 1 0,0 2 1,1 1-1,-51 44 0,7-3-5,-59 51 69,119-97-20,0 1-1,1 1 1,1 0 0,1 0 0,0 1-1,1 1 1,1 0 0,0 0 0,2 1-1,-12 34 1,17-41 19,-1 1 1,2 0-1,0-1 0,0 1 1,1 0-1,1 0 0,0 0 1,1 0-1,0 0 0,1 0 0,0 0 1,1-1-1,1 1 0,0-1 1,1 0-1,0 0 0,0 0 1,9 12-1,0-5 91,1-1-1,1 0 1,0-1 0,1-1 0,1-1 0,0 0-1,2-1 1,36 20 0,7-2 100,109 38 0,-21-20-137,2-6 0,1-8 1,2-6-1,1-7 0,284 5 1,119-41-33,1-25-41,-509 34-5,347-30 14,400-88 0,-15-57 127,-776 177-139,105-31 45,-100 28-6,-1 0 1,1 0-1,-1-2 1,0 1-1,-1-2 1,15-11-1,-23 17-18,1-1-1,-1-1 0,-1 1 0,1 0 1,0-1-1,-1 1 0,0-1 0,0 0 1,0 0-1,0 0 0,0 0 0,-1 0 1,0 0-1,2-8 0,-3 6 10,0-1 1,0 0-1,0 1 0,0-1 1,-1 1-1,-1-1 1,1 1-1,-5-12 0,-1 1 33,-1 0 0,0 0 0,-2 1 0,0 0 0,-24-28 0,9 17-16,-2 0 0,-1 2 0,-1 1 0,-56-36 0,-139-65 69,97 64-153,-235-79 0,-154 4-126,284 89 80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28:48.283"/>
    </inkml:context>
    <inkml:brush xml:id="br0">
      <inkml:brushProperty name="width" value="0.05" units="cm"/>
      <inkml:brushProperty name="height" value="0.05" units="cm"/>
    </inkml:brush>
  </inkml:definitions>
  <inkml:trace contextRef="#ctx0" brushRef="#br0">2581 252 10906,'-16'-1'347,"0"0"-1,1-1 0,-1-1 1,1-1-1,-26-8 0,-74-38 407,51 21-387,2 2-166,-1 3-1,-1 3 1,-104-20 0,18 23-101,-208 1-1,283 15-74,-446 18 102,469-10-130,1 2 1,-1 3-1,1 1 1,1 3-1,1 3 1,-67 32 0,99-42-1,-33 16-6,-61 41-1,97-55 9,0 0 0,0 1 0,1 1 0,1 0 0,0 1 0,1 0 0,0 1 0,-14 23 0,9-4 2,1 0 1,1 1-1,2 1 0,2 0 1,1 0-1,2 1 0,1 0 1,2 0-1,1 1 0,2 0 1,8 69-1,-4-86-3,2-1 1,1 1-1,0-1 0,1 1 0,1-2 1,1 1-1,1-1 0,19 27 1,1-5-6,2-1 1,48 46-1,-42-48 14,2-2-1,0-2 0,66 40 1,-74-55-1,0-1-1,1-1 1,1-2-1,0-2 1,67 16 0,-37-17 42,2-3 1,-1-3-1,76-4 1,195-25 402,-315 22-422,-11 1-13,582-72 566,-511 56-506,0-3-1,-2-4 1,-1-3 0,-1-4-1,-1-3 1,-2-4 0,-2-2-1,-1-4 1,67-55 0,-119 85 46,0-1 1,-2-2-1,0 1 1,-1-2 0,26-36-1,-35 44-71,-1-1 0,-1 1 0,0-1 0,0-1 0,-1 1 0,0-1 0,-1 1 0,-1-1 0,0 0 0,0 0 0,-1 0 0,-1 0 0,-1-17 0,-2 8-29,-1 1-1,0 0 0,-2 0 0,-1 0 0,0 0 1,-1 1-1,-1 1 0,-1-1 0,-1 1 0,0 1 1,-19-22-1,7 13-74,0 0 0,-2 2 0,0 1 0,-2 1 0,-1 1 0,-32-19 1,6 12-301,-1 2 0,-70-22 1,18 7-337,64 24 253,0 2 1,-1 2 0,0 2 0,-57-8 0,58 14 188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29:24.538"/>
    </inkml:context>
    <inkml:brush xml:id="br0">
      <inkml:brushProperty name="width" value="0.05" units="cm"/>
      <inkml:brushProperty name="height" value="0.05" units="cm"/>
    </inkml:brush>
  </inkml:definitions>
  <inkml:trace contextRef="#ctx0" brushRef="#br0">3634 556 7962,'-2'-10'493,"-1"0"0,0 0 0,0 0 1,-1 0-1,0 0 0,-1 1 0,0 0 1,0 0-1,-1 0 0,0 1 0,-12-13 1,1 3-343,-1 1 1,0 1-1,-38-26 1,10 15-26,0 1 0,-53-21 0,-104-30 300,86 39-342,-1 5-1,-1 6 1,-223-22-1,-373 35 183,361 34-255,255-10-5,-153 37 0,210-35-7,1 2 0,0 2-1,1 2 1,1 1 0,0 2-1,2 2 1,-48 38 0,-18 25-5,-97 105-1,194-185 7,-26 26 1,-12 11 4,-52 66 1,84-93-5,0 1 1,1 1-1,1 0 0,1 1 1,1-1-1,0 2 1,1-1-1,-4 21 0,5-14-3,2 1 0,0-1-1,2 1 1,1 0 0,3 45-1,0-59-4,0 1 0,1-1 0,0 0 0,1 0 0,1 0 0,0-1 0,1 0 0,0 0 0,0 0 0,2-1 0,-1 1 0,1-2 0,12 13 0,41 34-16,1-2 0,78 50 0,-87-70 27,1-2 1,2-2-1,1-3 0,1-2 0,2-3 0,0-3 1,1-2-1,1-3 0,0-2 0,68 4 1,-3-9 95,-1-6 1,1-4-1,224-36 0,-159 2 112,326-108 0,-348 88-176,179-63 196,-7-22 115,-258 99-173,149-100-1,-180 103-114,-1-3-1,-2-2 1,67-77-1,-104 107-52,-1-1-1,0-1 0,-1 0 0,9-18 0,-18 28-4,1 1 0,-1-1 0,0 1 0,0-1 0,-1 0 0,1 0 0,-1 1 0,-1-1-1,1 0 1,-1 0 0,0 0 0,0 0 0,-1 0 0,0 0 0,0 0 0,0 0 0,-3-8 0,-2 4-3,1-1 0,-2 1 0,1 0 0,-1 0 0,-1 1 0,0 0-1,0 0 1,-1 1 0,0 0 0,0 0 0,-16-9 0,-9-4-70,-1 2 0,-43-18 0,-15 0 55,-131-35 0,-107-3 604,201 51-516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0:39.811"/>
    </inkml:context>
    <inkml:brush xml:id="br0">
      <inkml:brushProperty name="width" value="0.05" units="cm"/>
      <inkml:brushProperty name="height" value="0.05" units="cm"/>
    </inkml:brush>
  </inkml:definitions>
  <inkml:trace contextRef="#ctx0" brushRef="#br0">10045 446 12443,'1'-2'54,"0"0"-1,0 0 1,0 0 0,0 0 0,0 0 0,0 0 0,-1 0 0,1 0 0,-1 0 0,0 0 0,1 0-1,-1 0 1,0 0 0,0 0 0,0 0 0,-1 0 0,1 0 0,0 0 0,-1-1 0,-1-2 0,1 2-2,-1 0 0,0 0 0,-1-1 0,1 1 0,0 0 0,-1 1 0,0-1 0,1 0 1,-1 1-1,-5-4 0,-7-3 40,0 1-1,-1 1 1,1 0 0,-18-5 0,-25-5-176,0 2 0,-82-11 0,-124 0-621,189 20 531,-311-25-490,-284-25 704,-765-43 1321,-4 53-1294,907 47-177,-596 78-1,1 78 85,818-111 21,-738 150-15,706-109 107,-333 133 1,646-210-74,7-3-3,0 1 1,0 1 0,0 0 0,1 2 0,1 0-1,-34 27 1,50-36-15,0 0 1,0 1-1,0 0 1,0 0-1,1 0 1,-1 0-1,1 0 0,0 0 1,0 1-1,0-1 1,0 1-1,1-1 1,-1 1-1,1 0 0,0-1 1,0 1-1,0 0 1,1 0-1,-1 0 0,1 0 1,0 0-1,0 0 1,0 0-1,1 0 1,-1 0-1,1-1 0,0 1 1,0 0-1,1 0 1,1 4-1,3 3-12,1 0-1,0-1 1,0 0-1,1-1 1,1 0-1,-1 0 1,1-1 0,1 0-1,0 0 1,16 9-1,9 4-53,73 31 0,1-11 17,1-4 1,172 34-1,236 12-92,-424-70 139,1377 166 18,-723-94-5,623 66 7,4-39 60,1575-34 27,-2284-104-69,-474 8-13,272-61-1,-184-2 32,-232 63-23,-1-2 1,-1-2 0,74-47 0,-104 57-14,0 0 0,0-1 0,-1-1 0,-1 0 0,0-1 0,-1-1 0,-1 0 1,0 0-1,18-35 0,-24 38-10,0-1 0,-1-1 0,-1 1 1,0 0-1,-1-1 0,0 0 0,-1 0 0,-1 0 1,0 0-1,-1 0 0,-1 0 0,0 0 1,-1 0-1,-4-14 0,-3 0-23,-1 1 1,0 0-1,-3 0 1,0 1-1,-1 1 1,-2 1-1,-19-25 1,-5-1-70,-3 1 1,-60-53 0,25 35 1,-167-109 0,48 55-18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1:27.559"/>
    </inkml:context>
    <inkml:brush xml:id="br0">
      <inkml:brushProperty name="width" value="0.05" units="cm"/>
      <inkml:brushProperty name="height" value="0.05" units="cm"/>
    </inkml:brush>
  </inkml:definitions>
  <inkml:trace contextRef="#ctx0" brushRef="#br0">3588 262 9786,'-447'-156'1356,"338"126"-1095,-2 5-1,-132-13 1,66 25-187,-249 14 0,-240 6-599,285-7-52,282 2 620,0 4 0,-127 25 0,182-22 92,0 2-1,1 2 0,0 1 0,1 3 0,1 1 0,1 2 0,-51 35 0,72-42-116,2 1-1,0 1 1,1 1-1,0 0 1,1 1-1,1 1 1,1 0-1,0 1 1,2 0 0,0 1-1,1 0 1,1 1-1,-10 33 1,15-40-40,0 1 0,1 0 0,1 0 0,1 1 0,0-1 0,0 0-1,2 0 1,0 1 0,1-1 0,0 0 0,1 0 0,1 0 0,0 0 0,1-1 0,1 0 0,0 0 0,1 0 0,1-1 0,0 0 0,16 20 0,-3-9-29,2-2 0,1 0 0,0-2 1,1 0-1,2-2 0,35 19 1,179 76-138,-213-101 173,783 288 17,-607-241 165,2-10 1,230 24-1,-227-52 81,0-10 1,1-9-1,-1-9 0,0-9 1,207-43-1,-283 31-167,0-6 1,-3-5-1,-1-6 0,-2-6 1,125-70-1,-195 89-49,97-72-1,-132 86-21,0-1-1,-1 0 1,-2-2-1,0 0 0,-1-1 1,25-40-1,-37 51-7,0-1-1,-1 0 0,0 0 0,-1 0 0,0-1 0,-1 1 1,0-1-1,-1 0 0,0 0 0,-2 0 0,1-14 1,-3 10 0,0 0 0,-1 0-1,0 0 1,-2 0 0,0 1 0,0 0 0,-13-25 0,-1 8-6,-1 0 0,-2 2 1,-1 0-1,-1 2 0,-2 0 0,-54-46 0,52 53-91,-1 0 1,0 2-1,-2 2 1,0 0-1,-1 2 1,-46-15-1,10 9-224,0 3 0,-88-13 0,-46 8 51,-34 18-85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1:48.202"/>
    </inkml:context>
    <inkml:brush xml:id="br0">
      <inkml:brushProperty name="width" value="0.05" units="cm"/>
      <inkml:brushProperty name="height" value="0.05" units="cm"/>
    </inkml:brush>
  </inkml:definitions>
  <inkml:trace contextRef="#ctx0" brushRef="#br0">15299 607 11498,'-56'-18'808,"12"4"-645,-62-12-1,-4 12-199,-114-1 1,-112 15-259,32 1 108,-461-62 668,5-53 118,-50-6-395,-1018-28-150,-5 102-285,832 34-69,-988-7 84,640 51 208,10 118-7,8 144 0,1209-258 7,1 4 0,-143 71 0,202-80 4,2 2 0,1 4 0,1 1 0,3 3 0,-92 89 0,128-111-10,2 1 0,0 1 0,1 0 0,1 1-1,1 1 1,2 0 0,0 1 0,-9 27 0,15-36-5,2 1-1,0-1 1,1 1 0,1 1 0,0-1 0,1 0 0,0 0 0,2 1-1,0-1 1,1 0 0,0 0 0,1 0 0,1 0 0,8 19 0,-1-9-18,2 0 0,1 0 1,1-1-1,1-1 1,1-1-1,1 0 0,2-1 1,39 35-1,0-8-10,2-3-1,79 45 1,-11-17 7,257 106 0,164 4 67,127-29 41,12-44 26,1397 100 123,-305-161-159,1-58-70,136-59 31,-7-102 390,-459-32-48,-1046 124-494,603-194-1,-674 147-286,-20-26-275,-281 132 555,-1-2-1,58-47 0,-83 60 125,1-1 0,-1 0 0,0-1 0,-1 0 0,0 0 0,0 0 0,-1-1 0,-1 0 0,1-1 0,-1 1 0,-1-1 0,0 0 0,4-20 0,-7 21 36,0-1 0,-1 1 0,0-1 0,-1 0 0,0 1 0,0-1 0,-2 1 0,1 0 0,-1 0 0,0 0 0,-1 0 0,0 0 0,-1 1 0,0-1 0,-1 1 0,0 0 0,-12-14 0,-2 1 68,0 1 0,-2 0-1,-1 2 1,0 0 0,-29-17 0,4 7 7,-1 2 0,0 3 0,-80-28 0,49 26-118,-142-25 1,21 24-70,-219-2-1,77 18 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2:59.233"/>
    </inkml:context>
    <inkml:brush xml:id="br0">
      <inkml:brushProperty name="width" value="0.05" units="cm"/>
      <inkml:brushProperty name="height" value="0.05" units="cm"/>
    </inkml:brush>
  </inkml:definitions>
  <inkml:trace contextRef="#ctx0" brushRef="#br0">3890 716 12867,'8'-9'125,"0"-1"0,0 0 1,-1 0-1,0-1 1,-1 1-1,0-2 0,-1 1 1,-1-1-1,1 1 0,-2-1 1,1 0-1,2-25 0,-5 23-111,1 0-1,-2 0 0,0 0 0,-1 0 0,0-1 0,-1 1 0,0 0 1,-1 0-1,-1 1 0,-1-1 0,1 1 0,-2 0 0,0 0 0,-1 0 0,0 1 1,-1 0-1,0 0 0,0 1 0,-18-17 0,5 8-94,-1 2 1,-1 0-1,-1 2 0,-1 0 0,0 1 0,0 2 0,-2 1 1,0 1-1,-28-8 0,-22-3-20,-1 4 0,-81-7 0,-37 1 253,-1 10 0,0 7 0,-334 34 0,430-14-79,1 5-1,2 5 1,0 3-1,1 5 1,-166 78-1,188-71-55,2 3-1,2 4 1,2 2 0,3 4-1,1 2 1,3 3 0,-79 93-1,63-52-35,4 4 0,-67 123 0,-86 236-81,166-317 72,7 2 0,-53 226 0,92-293 31,3 1 0,-2 108 0,14-128 6,2 0 0,3 0-1,24 107 1,-15-109-3,2 0-1,3-2 1,3 0-1,1-2 1,3 0-1,3-2 1,1-1-1,58 71 0,-36-62-4,4-3 0,1-2 0,120 85 0,-128-107-6,0-2-1,2-3 0,1-1 0,101 32 0,-84-37-2,1-4 1,1-3-1,105 8 1,-74-18 5,1-4 0,-1-5 0,1-5 0,-2-3 1,169-47-1,-125 17 5,214-96 0,117-107 24,-342 166-22,-3-7-1,-4-4 1,-4-7-1,-4-4 1,-5-6 0,146-178-1,-214 228 1,-3-3-1,-2-1 0,-3-2 1,55-126-1,-78 152 6,-2-1 0,-1-1 0,-2 0 0,-2-1 0,-2 0 0,-1 0 0,-2 0 0,-3-1 0,0 1 0,-9-52 0,1 52 27,-2 0 0,-2 0 1,-2 1-1,-1 0 0,-2 2 0,-2 0 0,-2 1 0,-1 0 0,-32-40 0,8 20 29,-3 2 0,-2 2 0,-2 3 0,-90-66-1,64 60-108,-3 4-1,-1 3 0,-110-45 0,64 42-86,-225-58 1,120 58-13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16.562"/>
    </inkml:context>
    <inkml:brush xml:id="br0">
      <inkml:brushProperty name="width" value="0.05" units="cm"/>
      <inkml:brushProperty name="height" value="0.05" units="cm"/>
    </inkml:brush>
  </inkml:definitions>
  <inkml:trace contextRef="#ctx0" brushRef="#br0">424 44 16219,'1'-1'168,"1"-2"127,0 0 1,0 0 0,0 0 0,0 0 0,0 0-1,1-5 1,-3 8-260,0-1-1,0 0 1,0 1 0,0-1-1,0 0 1,0 1-1,0-1 1,0 1 0,0-1-1,0 0 1,0 1-1,-1-1 1,1 1-1,0-1 1,0 0 0,-1 1-1,1-1 1,-1 1-1,1-1 1,0 1 0,-1-1-1,1 1 1,-1 0-1,1-1 1,-1 1-1,1-1 1,-1 1 0,1 0-1,-1-1 1,1 1-1,-1 0 1,0 0 0,1 0-1,-1-1 1,1 1-1,-1 0 1,0 0-1,1 0 1,-1 0 0,0 0-1,1 0 1,-1 0-1,-1 0 1,-7 0 115,0 0 0,0 1 1,0-1-1,0 2 0,-1-1 0,1 1 1,1 1-1,-1 0 0,0 0 0,-10 6 1,-6 3-35,1 1 1,-27 21-1,33-19-90,-1 0 0,2 1 0,0 1 0,1 1 1,0 0-1,2 1 0,0 1 0,1 0 0,2 0 0,0 2 0,0-1 0,2 1 0,1 1 0,-6 25 0,13-40-62,-1 0 0,2-1 0,-1 1 0,1 0 0,0 0 0,0 0 0,1 0 0,0 0 0,1-1 0,-1 1 0,1 0 0,5 10 0,-5-14-46,1 1 0,0-1 0,-1 0 0,2 0 0,-1 0 1,0 0-1,1-1 0,-1 0 0,1 1 0,0-1 1,0 0-1,0-1 0,1 1 0,-1-1 0,1 0 0,-1 0 1,1 0-1,0-1 0,0 1 0,7 0 0,3 0-113,0-1 0,0 0 0,0-1 0,0-1 0,0 0 0,0-1 0,0 0 0,0-2 0,15-4 0,27-16-402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16.981"/>
    </inkml:context>
    <inkml:brush xml:id="br0">
      <inkml:brushProperty name="width" value="0.05" units="cm"/>
      <inkml:brushProperty name="height" value="0.05" units="cm"/>
    </inkml:brush>
  </inkml:definitions>
  <inkml:trace contextRef="#ctx0" brushRef="#br0">172 1 14195,'-98'209'4981,"38"-87"-3898,57-116-1190,1-1-1,0 1 1,0 0 0,-2 11 0,4-16 66,-1-1 0,1 1 1,0 0-1,0-1 1,0 1-1,0 0 0,0 0 1,0-1-1,0 1 1,1 0-1,-1-1 0,0 1 1,0 0-1,0-1 0,1 1 1,-1 0-1,0-1 1,1 1-1,-1 0 0,1-1 1,-1 1-1,0-1 0,1 1 1,-1-1-1,1 1 1,0-1-1,-1 1 0,1-1 1,-1 0-1,1 1 0,0-1 1,-1 0-1,1 1 1,0-1-1,-1 0 0,1 0 1,0 0-1,-1 1 0,1-1 1,0 0-1,-1 0 1,1 0-1,0 0 0,0 0 1,-1-1-1,1 1 1,0 0-1,-1 0 0,1 0 1,0-1-1,1 1 0,7-3-332,0 0 0,0 0-1,0-1 1,-1 0-1,1 0 1,10-8-1,49-39-1105,-57 43 1058,138-128-715,-87 75 3380,-58 57-2064,15-12 787,-19 16-953,0 0 0,0 0 0,0 0 0,1 0 0,-1 0 1,0 0-1,0 0 0,0-1 0,0 1 0,0 0 0,0 0 0,0 0 0,0 0 0,1 0 0,-1 0 1,0 0-1,0 0 0,0 0 0,0 0 0,0 0 0,0 0 0,0 0 0,1 0 0,-1 0 0,0 0 0,0 0 1,0 0-1,0 0 0,0 0 0,0 1 0,0-1 0,1 0 0,-1 0 0,0 0 0,0 0 0,0 0 0,0 0 1,0 0-1,0 0 0,0 0 0,0 0 0,0 0 0,0 1 0,0-1 0,0 0 0,0 0 0,1 0 1,-1 0-1,-3 13 941,-11 18 64,0 0 0,-35 51 0,16-28-479,2-1-175,2 1 1,2 1-1,-32 99 0,50-110-659,8-42 207,1 1 1,0-1-1,-1 0 0,1 1 0,0-1 0,1 0 1,-1 1-1,0-1 0,1 0 0,-1 1 0,1-1 0,0 0 1,-1 0-1,3 4 0,-2-5 78,-1-1 0,0 0 1,0 0-1,0 0 0,0 0 0,0 0 0,1 0 0,-1 1 1,0-1-1,0 0 0,0 0 0,0 0 0,1 0 1,-1 0-1,0 0 0,0 0 0,0 0 0,0 0 0,1 0 1,-1 0-1,0 0 0,0 0 0,0 0 0,1 0 0,-1 0 1,0 0-1,0 0 0,0 0 0,0 0 0,1 0 1,-1 0-1,0-1 0,0 1 0,0 0 0,0 0 0,1 0 1,-1 0-1,0 0 0,0 0 0,0 0 0,0-1 1,0 1-1,0 0 0,0 0 0,1 0 0,-1 0 0,0-1 1,0 1-1,0 0 0,0 0 0,0 0 0,0-1 1,5-10-184,-5 9 136,7-21-420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2.700"/>
    </inkml:context>
    <inkml:brush xml:id="br0">
      <inkml:brushProperty name="width" value="0.05" units="cm"/>
      <inkml:brushProperty name="height" value="0.05" units="cm"/>
    </inkml:brush>
  </inkml:definitions>
  <inkml:trace contextRef="#ctx0" brushRef="#br0">149 1 15379,'-4'3'330,"1"0"0,0 1 0,0-1 0,0 1 0,0-1 0,0 1-1,1 0 1,0 0 0,0 0 0,-3 7 0,-13 46 1286,17-55-1516,-1 5-20,1 0 0,-1 0 0,1 1-1,1-1 1,-1 0 0,1 1 0,1-1 0,-1 0-1,1 0 1,2 11 0,-2-15-78,1 1 1,-1 0-1,1-1 1,-1 1-1,1-1 0,0 0 1,0 0-1,0 1 1,1-1-1,-1 0 1,1-1-1,0 1 0,0 0 1,0-1-1,0 0 1,0 0-1,0 0 1,1 0-1,-1 0 0,1 0 1,3 0-1,2 1 19,0-1-1,0-1 1,0 0 0,17 0-1,-17-1 19,-1 0 0,1 1 0,-1 0 1,1 0-1,9 4 0,-17-5-33,-1 1 0,1-1 0,0 1 0,0-1-1,-1 1 1,1-1 0,0 1 0,-1-1 0,1 1 0,0 0 0,-1 0 0,1-1 0,-1 1 0,0 0 0,1 0 0,-1-1 0,1 1 0,-1 0 0,0 0 0,0 0 0,1 0 0,-1 0 0,0 0 0,0-1 0,0 1 0,0 0-1,0 0 1,0 0 0,0 0 0,-1 0 0,1 0 0,0 0 0,0-1 0,-1 1 0,1 0 0,0 0 0,-1 1 0,-18 35 188,15-31-156,-5 8 38,1 0 8,1-1-1,0 1 1,-6 16-1,13-30-77,-1 1 1,1 0-1,0 0 1,0 0-1,0 0 0,-1 0 1,1-1-1,0 1 1,0 0-1,0 0 0,0 0 1,1 0-1,-1 0 1,0-1-1,0 1 1,0 0-1,1 0 0,-1 0 1,0 0-1,1-1 1,-1 1-1,1 0 0,-1 0 1,1-1-1,-1 1 1,1 0-1,0 0 1,1 0 0,0 0 1,0 0-1,0 0 1,0 0-1,0 0 1,0 0-1,0-1 1,1 1-1,-1-1 0,4 1 1,5-1-3,0 0 0,-1 0-1,16-3 1,-15 1-184,-1 0-1,1 0 0,-1-1 1,13-6-1,-20 8 128,-1 0 1,1 0-1,0-1 1,-1 1-1,1-1 0,-1 0 1,1 0-1,-1 0 0,0 0 1,0 0-1,0-1 0,0 1 1,0 0-1,-1-1 0,1 0 1,-1 1-1,0-1 0,1 0 1,0-5-1,0-16-331</inkml:trace>
  <inkml:trace contextRef="#ctx0" brushRef="#br0" timeOffset="1">1 117 17452,'13'-3'1872,"4"2"-1368,10 1-208,3 0 769,10 1-1089,3 4-409,6-1 417,1 3-208,3 0-208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17.430"/>
    </inkml:context>
    <inkml:brush xml:id="br0">
      <inkml:brushProperty name="width" value="0.05" units="cm"/>
      <inkml:brushProperty name="height" value="0.05" units="cm"/>
    </inkml:brush>
  </inkml:definitions>
  <inkml:trace contextRef="#ctx0" brushRef="#br0">5 490 14963,'-5'3'1641,"5"5"-849,12-1-264,6-3 784,10 0-256,9-1-352,6 0-335,3-4-882,-3-5 617,0-3-224,-3-1-152</inkml:trace>
  <inkml:trace contextRef="#ctx0" brushRef="#br0" timeOffset="1">916 0 19756,'-5'7'1745,"-1"1"-1369,3-1-512,0-1 544,7-2-392,4-3-64,3-1-112</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17.924"/>
    </inkml:context>
    <inkml:brush xml:id="br0">
      <inkml:brushProperty name="width" value="0.05" units="cm"/>
      <inkml:brushProperty name="height" value="0.05" units="cm"/>
    </inkml:brush>
  </inkml:definitions>
  <inkml:trace contextRef="#ctx0" brushRef="#br0">9 59 18900,'-9'18'1104,"12"-18"-1688,7-15 592,6-13 328,1-5-224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19.358"/>
    </inkml:context>
    <inkml:brush xml:id="br0">
      <inkml:brushProperty name="width" value="0.05" units="cm"/>
      <inkml:brushProperty name="height" value="0.05" units="cm"/>
    </inkml:brush>
  </inkml:definitions>
  <inkml:trace contextRef="#ctx0" brushRef="#br0">134 1 18020,'-11'25'2294,"-12"57"-1292,-20 125 0,0 81-812,30-198 466,28-130 350,14-46-525,121-312-60,-147 392-429,2-6-9,1 0 0,0 1 1,1 0-1,12-15 1,-18 24 2,0 0 1,0 1-1,0 0 1,1-1-1,-1 1 1,1 0-1,-1-1 1,1 1-1,-1 0 1,1 0-1,0 0 1,-1 0-1,1 1 1,0-1-1,0 0 1,-1 1-1,1-1 1,0 1-1,0 0 1,0 0-1,0-1 1,0 1-1,0 0 1,0 1-1,0-1 1,0 0-1,-1 0 1,1 1-1,0-1 1,0 1-1,0 0 1,-1 0-1,1-1 1,0 1-1,-1 0 1,1 0 0,0 1-1,1 1 1,1 0-30,0 1 0,-1-1 1,1 1-1,-1 0 0,0 0 0,0 0 1,0 1-1,-1-1 0,0 1 1,0 0-1,0-1 0,0 1 1,-1 0-1,1 0 0,-1 0 1,0 0-1,-1 0 0,0 0 1,1 0-1,-1 1 0,-1-1 1,1 0-1,-1 0 0,-2 7 1,1-3 26,-1 1 1,-1-1 0,1 0 0,-2 0 0,1-1 0,-1 1 0,0-1 0,-1 0 0,0 0 0,0-1-1,-15 14 1,10-13 52,0 1-1,0-1 1,-1-1-1,-21 10 0,27-14-101,-1 0 0,1 0 0,-1-1 0,0 0-1,0-1 1,0 0 0,0 0 0,0 0 0,-1-1 0,-12-1 0,19 1 17,-1 0 1,1 0 0,0-1 0,-1 1-1,1 0 1,0-1 0,0 1 0,0-1 0,-1 0-1,1 1 1,0-1 0,0 0 0,0 0-1,0 0 1,0 1 0,0-1 0,0 0 0,0 0-1,1-1 1,-1 1 0,0 0 0,1 0-1,-1 0 1,0 0 0,1-1 0,-1 1 0,1 0-1,0 0 1,0-1 0,-1 1 0,1 0-1,0-2 1,0-1-30,0 0-1,1 0 0,-1 0 0,1 0 1,0 0-1,0 0 0,0 0 1,0 0-1,4-6 0,14-20-574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19.822"/>
    </inkml:context>
    <inkml:brush xml:id="br0">
      <inkml:brushProperty name="width" value="0.05" units="cm"/>
      <inkml:brushProperty name="height" value="0.05" units="cm"/>
    </inkml:brush>
  </inkml:definitions>
  <inkml:trace contextRef="#ctx0" brushRef="#br0">52 2 16676,'1'0'90,"-1"-1"0,0 1 0,1 0 0,-1 0 0,1 0 0,-1 0 0,1 0-1,-1-1 1,1 1 0,-1 0 0,1 0 0,-1 0 0,1 0 0,-1 0 0,1 0 0,-1 1 0,1-1 0,-1 0 0,1 0 0,-1 0 0,0 0 0,1 1 0,-1-1 0,1 0 0,-1 0 0,1 1 0,-1-1 0,0 0 0,1 1 0,-1-1 0,0 0 0,1 1 0,-1-1 0,0 0 0,1 1 0,-1-1 0,0 1 0,0 0 0,-5 18 1892,0-7-1349,-11 37 98,2 2 0,-13 94 0,28-121-671,-1-24-59,0 0-1,1 0 1,-1 0 0,0 0-1,0 0 1,0 0 0,0 1-1,0-1 1,0 0 0,0 0-1,0 0 1,0 0 0,0 0-1,0 0 1,0 0 0,0 0-1,0 0 1,1 0 0,-1 0-1,0 0 1,0 1 0,0-1-1,0 0 1,0 0 0,0 0-1,0 0 1,0 0 0,1 0 0,-1 0-1,0 0 1,0 0 0,0 0-1,0 0 1,0 0 0,0 0-1,0 0 1,0 0 0,1 0-1,-1 0 1,0 0 0,0 0-1,0 0 1,0-1 0,0 1-1,0 0 1,0 0 0,0 0-1,1 0 1,-1 0 0,0 0-1,6-13-2,1-8-195,0 0 0,4-39 0,-6-10-3023,-8 65 299,3 5 2880,0-1 0,0 1 0,0 0 0,-1 0 0,1 0 0,0 0-1,0 0 1,0-1 0,0 1 0,0 0 0,-1 0 0,1 0 0,0 0-1,0-1 1,0 1 0,0 0 0,0 0 0,0 0 0,0-1-1,0 1 1,0 0 0,0 0 0,0 0 0,0-1 0,0 1 0,0 0-1,0 0 1,0 0 0,0-1 0,0 1 0,0 0 0,0 0-1,0 0 1,0-1 0,0 1 0,0 0 0,0 0 0,1 0 0,-1-1-1,0 1 1,6-6-862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0.429"/>
    </inkml:context>
    <inkml:brush xml:id="br0">
      <inkml:brushProperty name="width" value="0.05" units="cm"/>
      <inkml:brushProperty name="height" value="0.05" units="cm"/>
    </inkml:brush>
  </inkml:definitions>
  <inkml:trace contextRef="#ctx0" brushRef="#br0">5 96 15851,'-1'5'504,"0"0"1,0 0-1,0 1 0,1-1 0,0 0 0,0 0 0,0 6 0,0-10-412,0 0 0,1 0-1,-1 0 1,0 0-1,0 0 1,1 1 0,-1-1-1,1 0 1,-1 0 0,1 0-1,-1 0 1,1 0 0,-1 0-1,1 0 1,0-1 0,0 1-1,0 0 1,-1 0-1,1 0 1,0-1 0,0 1-1,0 0 1,0-1 0,0 1-1,0-1 1,0 1 0,0-1-1,0 0 1,1 1 0,-1-1-1,0 0 1,0 0 0,0 0-1,0 0 1,0 0-1,1 0 1,-1 0 0,2 0-1,2-2 22,0 1 1,-1-1-1,1 1 0,0-1 0,0-1 0,-1 1 0,1-1 0,-1 1 0,8-7 0,35-35 236,-42 39-306,64-77-1323,-69 82 1123,0 0 0,0 0-1,0-1 1,1 1 0,-1 0 0,0 0 0,0-1 0,0 1-1,0 0 1,0 0 0,0-1 0,0 1 0,0 0-1,0 0 1,0 0 0,0-1 0,0 1 0,0 0-1,0 0 1,0-1 0,0 1 0,0 0 0,0 0-1,0-1 1,0 1 0,0 0 0,0 0 0,-1-1 0,1 1-1,0 0 1,0 0 0,-5-2 537,3 10 1071,0 15-918,0 0 0,-2-1 0,-6 25 1,-4 17-199,11-46-382,0 3-840,-2 31 0,11-60-1455,2-14 1644,2-8-207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0.887"/>
    </inkml:context>
    <inkml:brush xml:id="br0">
      <inkml:brushProperty name="width" value="0.05" units="cm"/>
      <inkml:brushProperty name="height" value="0.05" units="cm"/>
    </inkml:brush>
  </inkml:definitions>
  <inkml:trace contextRef="#ctx0" brushRef="#br0">6 5 18868,'0'-5'1728,"0"10"-1223,-1-1-209,1 5 776,-2-2-848,2 1-56,-1 5-120,-1 5-112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1.339"/>
    </inkml:context>
    <inkml:brush xml:id="br0">
      <inkml:brushProperty name="width" value="0.05" units="cm"/>
      <inkml:brushProperty name="height" value="0.05" units="cm"/>
    </inkml:brush>
  </inkml:definitions>
  <inkml:trace contextRef="#ctx0" brushRef="#br0">1 0 16492,'9'0'415,"6"0"432,1 0 0,0 1 1,30 6-1,-42-6-744,-1 0-1,1 0 1,-1 0 0,0 0 0,0 1 0,0-1 0,0 1-1,0 0 1,0 0 0,0 0 0,0 0 0,-1 0-1,1 1 1,-1-1 0,1 1 0,-1 0 0,0-1 0,0 1-1,0 0 1,-1 0 0,1 0 0,-1 1 0,0-1-1,2 4 1,-2 1-60,0 0 0,0 0 0,0 0 0,-1 0-1,0 0 1,-1 0 0,1 0 0,-2 0 0,-2 12-1,-4 4 118,-17 39-1,16-43-26,1 0-1,-10 35 0,18-54-125,0 0 0,-1 0 0,1 0 0,0 1 0,0-1 0,-1 0 0,1 0 0,0 1 0,1-1 0,-1 0 0,0 1 0,0-1 0,0 0 0,1 0 0,-1 0 0,1 1 0,-1-1 0,1 0 0,-1 0 0,2 2 0,-1-2-4,0-1 1,0 1-1,0 0 1,0-1-1,0 1 0,0-1 1,0 0-1,0 1 1,0-1-1,0 0 1,0 1-1,1-1 1,-1 0-1,0 0 1,0 0-1,0 0 1,0 0-1,2-1 0,3 0 4,1-1-1,-1 0 1,0 0-1,0 0 1,-1-1-1,1 1 1,6-6 0,1-1 38,0-1 0,0-1 1,-1-1-1,-1 1 1,0-2-1,0 1 1,8-16-1,-12 18 8,-2 1 0,1 0 0,-1-1 1,-1 0-1,0 0 0,0-1 0,-1 1 0,-1-1 0,0 0 0,0 1 0,0-19 0,-1 28-61,-1 1 0,0-1 0,0 0 0,0 0 0,0 0 0,0 1 0,0-1 0,0 0 0,0 0 0,0 0 0,-1 0 0,1 1 0,0-1 0,0 0 0,-1 0 0,1 1 0,0-1 0,-1 0 0,1 0 0,-1 1 0,1-1 0,-1 0 0,1 1 0,-1-1 0,0 1 0,1-1 0,-1 1 0,0-1 0,1 1 0,-1-1 0,0 1 0,0 0 0,1-1 0,-1 1 0,0 0 0,0 0 0,0-1 0,1 1 1,-1 0-1,-1 0 0,1 1-73,-1-1 1,1 1-1,0-1 1,0 1 0,0-1-1,0 1 1,0 0 0,-1 0-1,1 0 1,1-1 0,-1 1-1,0 0 1,0 0 0,0 0-1,0 0 1,1 1-1,-1-1 1,0 0 0,1 0-1,-1 0 1,1 0 0,0 1-1,-1-1 1,1 0 0,0 2-1,-1 1-60,1-1 0,0 0 1,1 0-1,-1 0 0,0 0 0,1 0 0,0 0 0,0 0 0,0 0 0,0 0 0,0 0 1,0 0-1,1-1 0,-1 1 0,1-1 0,0 1 0,0-1 0,0 1 0,0-1 0,0 0 1,1 0-1,-1 0 0,1 0 0,-1 0 0,1-1 0,0 1 0,3 1 0,23 7-728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1.815"/>
    </inkml:context>
    <inkml:brush xml:id="br0">
      <inkml:brushProperty name="width" value="0.05" units="cm"/>
      <inkml:brushProperty name="height" value="0.05" units="cm"/>
    </inkml:brush>
  </inkml:definitions>
  <inkml:trace contextRef="#ctx0" brushRef="#br0">132 294 14963,'1'-1'105,"-1"0"1,0 0-1,1 0 0,-1 0 0,0 0 0,0 0 0,1 0 1,-1 0-1,0-1 0,0 1 0,0 0 0,0 0 0,-1 0 1,1 0-1,0 0 0,0 0 0,-1 0 0,1-1 0,0 1 1,-1 0-1,1 0 0,-1 0 0,0 0 0,0 0 1,-1 0-9,1 0 1,-1 0 0,1 1-1,-1-1 1,1 1 0,-1-1-1,0 1 1,1-1 0,-1 1 0,0 0-1,1 0 1,-1 0 0,0 0-1,0 0 1,1 1 0,-3-1-1,-2 2 47,1-1 0,0 1-1,-1 0 1,1 0 0,0 1-1,0 0 1,0-1 0,0 2-1,1-1 1,-1 0 0,1 1-1,0 0 1,0 0-1,0 0 1,1 1 0,-4 4-1,5-6-148,0-1 0,1 0 1,-1 1-1,1 0 0,-1-1 0,1 1 0,0 0 0,0-1 0,0 1 0,0 0 0,1 0 0,-1 0 0,1 0 0,0 0 0,0 0 0,0 0 1,0 0-1,0 0 0,1 0 0,-1-1 0,1 1 0,0 0 0,0 0 0,0 0 0,0 0 0,0-1 0,0 1 0,1-1 0,0 1 0,-1-1 0,1 1 1,2 1-1,-1-2-59,-1 0 0,1 1 0,0-1 0,0-1 0,0 1 0,0 0 0,0-1 0,0 0 0,0 1 1,0-1-1,1 0 0,-1-1 0,0 1 0,6 0 0,-2-1-69,-1 0 0,0-1 0,1 0 0,-1 0 0,0 0 0,0-1 0,9-3 0,-1-1-141,-1 0 0,0-2 0,0 1 1,-1-1-1,0-1 0,12-11 0,-13 10 127,-1-2 0,1 0 0,-2 0 0,0 0 0,13-24 0,26-71 993,-36 77-274,1 1 1,1 1-1,21-34 1,-34 62-564,-1 0 0,0-1 0,0 1 1,0-1-1,1 1 0,-1-1 0,0 1 0,0-1 0,1 1 0,-1 0 1,0-1-1,1 1 0,-1 0 0,0-1 0,1 1 0,-1 0 1,1 0-1,-1-1 0,1 1 0,-1 0 0,0 0 0,1 0 0,-1-1 1,1 1-1,-1 0 0,1 0 0,-1 0 0,1 0 0,0 0 1,2 13 88,-6 24-44,-27 106 465,18-96-140,3 0 0,-8 87 0,17-130-331,1 0 1,-1 0-1,0 1 0,1-1 1,0 0-1,0 0 0,0 0 1,4 7-1,-5-11-38,0 0-1,0 1 1,0-1 0,0 0-1,1 1 1,-1-1 0,0 0-1,0 0 1,0 1 0,1-1-1,-1 0 1,0 1 0,1-1 0,-1 0-1,0 0 1,0 0 0,1 1-1,-1-1 1,0 0 0,1 0-1,-1 0 1,0 0 0,1 0-1,-1 0 1,1 1 0,-1-1-1,0 0 1,1 0 0,-1 0-1,0 0 1,1 0 0,-1-1-1,0 1 1,1 0 0,1-1 11,-1 0 0,0 0 1,0 0-1,0-1 0,0 1 1,0 0-1,0-1 0,0 1 1,-1-1-1,1 1 0,0-1 1,-1 1-1,1-3 0,5-14 71,-2-1 0,0 0 0,-2 0 0,0 0 0,0 0-1,-2 0 1,-1 0 0,-5-37 0,8 55-80,3 5-7,10 11-6,-3-3 2,1-3 6,-1 1 1,2-2-1,-1 0 0,1 0 0,0-1 0,1-1 0,0 0 0,0-1 0,0-1 0,24 4 0,-20-6 17,0 0 1,0 0-1,0-2 0,0-1 0,0 0 0,0-1 0,0-1 0,25-8 0,-34 8 10,-1 0 0,0-1 0,0-1 0,-1 1 0,1-1-1,8-7 1,-14 10-17,-1-1 0,1 1 0,-1 0 1,0-1-1,0 1 0,0-1 0,0 0 0,0 1 0,2-7 0,-3 8-7,-1-1 0,0 0 0,1 1-1,-1-1 1,0 0 0,0 0 0,1 1 0,-2-1 0,1 0 0,0 0 0,0 1 0,0-1-1,-1 0 1,1 1 0,-1-1 0,1 0 0,-1 1 0,0-1 0,-1-2 0,0 2 0,0-1 0,-1 0 0,1 1 0,-1-1 0,0 1 0,1 0-1,-1 0 1,0 0 0,0 0 0,0 1 0,-1-1 0,1 1 0,0 0 0,-1-1 0,1 2 0,0-1 0,-1 0 0,1 1 0,-1-1 0,1 1 0,-7 1 0,3-1-5,1 0 0,0 1 0,0 0 0,0 0 0,-1 0 0,1 1 0,1 0 0,-1 0 0,0 1-1,0 0 1,-7 4 0,10-5-24,1 0 0,-1 0-1,1 0 1,-1 0 0,1 1-1,0-1 1,0 0 0,0 1-1,0 0 1,1-1-1,-1 1 1,1 0 0,0 0-1,-1 0 1,1 0 0,1 0-1,-1 0 1,0 0 0,1 0-1,-1 0 1,1 0 0,0 1-1,0-1 1,0 0 0,1 0-1,-1 0 1,1 0-1,-1 0 1,1 0 0,0 0-1,0 0 1,1 0 0,-1 0-1,1 0 1,-1 0 0,1-1-1,0 1 1,0-1 0,0 1-1,0-1 1,0 0 0,5 3-1,-1-1-21,1 0-1,0-1 1,1 0 0,-1 0-1,1-1 1,-1 0 0,1 0-1,0-1 1,8 1 0,40 0-214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2.306"/>
    </inkml:context>
    <inkml:brush xml:id="br0">
      <inkml:brushProperty name="width" value="0.05" units="cm"/>
      <inkml:brushProperty name="height" value="0.05" units="cm"/>
    </inkml:brush>
  </inkml:definitions>
  <inkml:trace contextRef="#ctx0" brushRef="#br0">27 1 16460,'-12'88'2655,"-3"162"0,16-246-2620,-2 6 75,2 0 0,0 0 1,0 0-1,3 13 0,-3-22-75,-1 1 1,1 0 0,-1 0-1,1-1 1,0 1-1,0 0 1,0-1-1,0 1 1,0-1-1,0 1 1,0-1-1,0 1 1,0-1 0,1 0-1,-1 1 1,1-1-1,-1 0 1,1 0-1,-1 0 1,1 0-1,0-1 1,-1 1-1,1 0 1,0-1 0,0 1-1,-1-1 1,1 1-1,0-1 1,3 0-1,1 0 57,0-1-1,-1 0 1,1 0-1,-1 0 1,0-1 0,1 0-1,-1 0 1,0 0-1,0-1 1,6-4-1,46-35 650,-54 40-703,47-42 196,-2-2-1,-2-1 1,-2-3 0,43-64-1,-70 85-912,-17 28 661,1 0 0,-1 1-1,0-1 1,0 0-1,1 0 1,-1 0-1,0 1 1,0-1-1,0 0 1,0 0-1,0 0 1,0 0-1,0 1 1,0-1-1,0-1 1,-1 1 6,1 1 0,0 0 0,0-1 0,-1 1 0,1 0 0,0 0 0,-1-1 0,1 1 0,0 0 0,-1 0 0,1-1 0,0 1 0,-1 0 0,1 0 0,0 0 0,-1 0 0,1-1 0,-1 1 0,1 0 0,0 0 0,-1 0 1,1 0-1,-1 0 0,1 0 0,-1 0 0,1 0 0,0 0 0,-1 1 0,-21 5-446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2.755"/>
    </inkml:context>
    <inkml:brush xml:id="br0">
      <inkml:brushProperty name="width" value="0.05" units="cm"/>
      <inkml:brushProperty name="height" value="0.05" units="cm"/>
    </inkml:brush>
  </inkml:definitions>
  <inkml:trace contextRef="#ctx0" brushRef="#br0">0 0 17076,'17'22'1368,"9"-4"-1352,7-4-280,9-5 760,4-6-104,10-9-368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3.116"/>
    </inkml:context>
    <inkml:brush xml:id="br0">
      <inkml:brushProperty name="width" value="0.05" units="cm"/>
      <inkml:brushProperty name="height" value="0.05" units="cm"/>
    </inkml:brush>
  </inkml:definitions>
  <inkml:trace contextRef="#ctx0" brushRef="#br0">14 0 15043,'-2'3'231,"0"-1"0,1 1-1,-1 0 1,1-1-1,0 1 1,0 0 0,0 0-1,0 0 1,1 0 0,-1 0-1,1 0 1,-1 0 0,1 0-1,0 0 1,1 0 0,0 5-1,-1-6-100,1 1-1,0-1 0,1 0 1,-1 0-1,0 0 1,0 0-1,1 0 1,0 0-1,-1-1 0,1 1 1,0 0-1,-1-1 1,1 1-1,0-1 0,0 0 1,1 0-1,-1 0 1,0 0-1,0 0 0,0 0 1,4 1-1,-1-1-98,-1 0-1,0 0 0,1 0 1,-1-1-1,1 1 1,-1-1-1,1 0 0,-1-1 1,1 1-1,-1-1 1,1 0-1,-1 0 0,0 0 1,0 0-1,1-1 1,-1 0-1,0 0 0,0 0 1,0 0-1,-1-1 1,1 1-1,-1-1 0,1 0 1,-1 0-1,0 0 0,0-1 1,0 1-1,0-1 1,-1 1-1,1-1 0,-1 0 1,2-6-1,-4 5-1,-7 13-21,-6 16-6,11-20-3,1 0 0,-1 0-1,1 0 1,1 0 0,-1 0 0,0 0 0,1 1 0,0-1 0,0 0 0,0 0-1,1 1 1,1 5 0,-1-8 1,-1 0 0,1 0 0,1 0 0,-1 0 0,0 0 0,0-1-1,1 1 1,-1 0 0,1-1 0,-1 1 0,1-1 0,0 1 0,-1-1 0,1 0 0,0 0 0,0 0-1,0 0 1,0 0 0,0 0 0,0 0 0,0-1 0,1 1 0,-1-1 0,0 1 0,4-1 0,4 1-51,0-1 1,0 0-1,0 0 1,0-1-1,0 0 1,13-4 0,59-22-268,-2 1 24,-78 26 301,-1-1-1,1 1 1,-1 0-1,1 0 1,-1 0-1,1 0 1,-1 0-1,0 0 0,1 0 1,-1 0-1,1 0 1,-1 1-1,3 0 1,-4-1-1,1 0 0,-1 0 0,1 1 0,-1-1 1,0 0-1,1 1 0,-1-1 0,1 1 0,-1-1 0,0 1 1,1-1-1,-1 1 0,0-1 0,1 1 0,-1-1 0,0 1 1,0-1-1,0 1 0,1-1 0,-1 1 0,0-1 0,0 1 1,0 0-1,0 2-21,-1-1 0,1 0 1,-1 0-1,1 0 0,-1 1 1,0-1-1,0 0 0,0 0 1,0 0-1,0 0 1,0 0-1,0 0 0,-1-1 1,1 1-1,-3 2 0,-2-1 25,4-3-10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3.212"/>
    </inkml:context>
    <inkml:brush xml:id="br0">
      <inkml:brushProperty name="width" value="0.05" units="cm"/>
      <inkml:brushProperty name="height" value="0.05" units="cm"/>
    </inkml:brush>
  </inkml:definitions>
  <inkml:trace contextRef="#ctx0" brushRef="#br0">167 0 13067,'-9'1'402,"0"-1"1,1 1 0,-1 0 0,0 1-1,1 0 1,0 0 0,-1 1-1,1 0 1,0 1 0,0 0-1,1 0 1,-1 0 0,1 1-1,0 0 1,0 1 0,1 0-1,-1 0 1,-10 13 0,17-18-366,-1 0 1,0 0-1,0 0 1,1 0-1,-1 0 0,0 0 1,1 1-1,-1-1 1,1 0-1,0 0 1,-1 1-1,1-1 0,0 0 1,0 1-1,0-1 1,0 0-1,0 0 1,0 1-1,0-1 1,1 3-1,-1-3-9,1 0 0,0 0 0,-1 0 0,1 0 0,0 0-1,0-1 1,0 1 0,0 0 0,0 0 0,0 0 0,0-1 0,0 1 0,0-1 0,0 1 0,0 0 0,0-1-1,3 1 1,3 0 37,0 1-1,0-1 1,0 0 0,0-1-1,0 0 1,8-1-1,27-5 254,64-16 1,-17 1-49,-50 18-125,-38 3-138,0 0 0,0 0 0,0 0 1,0 0-1,0 0 0,0 0 0,0 1 0,0-1 1,0 0-1,0 1 0,0-1 0,0 1 0,0-1 1,0 1-1,0-1 0,0 1 0,-1-1 1,1 1-1,0 0 0,0 0 0,-1-1 0,1 1 1,0 0-1,-1 0 0,1 0 0,-1 0 0,1 0 1,-1 0-1,1 0 0,-1 0 0,0 0 1,1 2-1,0 20 44,-1-18-35,0 0 0,0 0-1,0 0 1,1 0 0,0-1-1,0 1 1,2 6 0,-2-9-13,0-1-1,0 1 1,0-1 0,1 1 0,-1-1-1,0 0 1,0 0 0,1 1-1,-1-1 1,1 0 0,-1 0 0,1 0-1,0 0 1,-1-1 0,1 1 0,0 0-1,-1-1 1,1 1 0,0-1-1,0 0 1,0 1 0,-1-1 0,1 0-1,2 0 1,13-1-59,-1 0-1,0-1 0,0 0 1,0-2-1,-1 0 0,20-7 1,-14 4-420,-1 1 1,36-5-1,-53 11 226,0 0 0,0 0 1,0 1-1,-1-1 0,1 0 0,0 1 1,0 0-1,4 1 0,-5-1 120,1 0 1,-1 0-1,0 0 1,1-1-1,-1 1 0,1-1 1,-1 0-1,1 1 0,-1-1 1,1 0-1,3-1 1,13-5-338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3.601"/>
    </inkml:context>
    <inkml:brush xml:id="br0">
      <inkml:brushProperty name="width" value="0.05" units="cm"/>
      <inkml:brushProperty name="height" value="0.05" units="cm"/>
    </inkml:brush>
  </inkml:definitions>
  <inkml:trace contextRef="#ctx0" brushRef="#br0">183 1 17268,'-2'0'184,"1"0"0,-1 0 0,0 0 0,0 0 0,0 0-1,1 0 1,-1 1 0,0-1 0,0 1 0,1-1 0,-1 1 0,0 0 0,-1 0 0,-26 15 524,19-11-16,6-2-470,-53 31 1510,51-31-1598,1 1 0,0 0 0,0 1 0,0-1 0,1 1 0,0 0 0,-7 10 0,10-14-140,1-1 0,-1 1-1,0 0 1,1 0 0,0 0 0,-1 0-1,1 0 1,0 0 0,-1 1 0,1-1-1,0 0 1,0 0 0,0 0 0,0 0-1,0 0 1,0 0 0,0 0 0,1 0-1,-1 0 1,0 0 0,0 0 0,1 0-1,-1 0 1,1 0 0,-1 0 0,1 0-1,-1 0 1,1 0 0,0 0 0,-1 0-1,1-1 1,0 1 0,0 0 0,0 0-1,-1-1 1,1 1 0,0-1 0,0 1-1,0-1 1,0 1 0,2 0 0,5 2-185,1 0 1,-1 0-1,1-1 0,10 1 1,-6 0-15,0 0-52,55 15-1047,-63-16 1183,0 0-1,1 0 0,-1 1 0,0 0 0,-1-1 0,1 2 0,0-1 0,-1 1 0,8 7 1,-11-10 119,0 0 1,0 0 0,0 0 0,-1 0 0,1 1 0,0-1-1,0 0 1,-1 1 0,1-1 0,-1 0 0,1 1 0,-1-1-1,0 0 1,1 1 0,-1-1 0,0 1 0,0-1-1,0 1 1,0-1 0,0 0 0,-1 1 0,1-1 0,-1 3-1,0-1 51,-1-1-1,1 0 0,-1 1 0,1-1 0,-1 0 0,0 0 0,0 0 1,0-1-1,0 1 0,0 0 0,0-1 0,-3 2 0,-5 3 305,-1-1-1,0 0 1,-1 0 0,-19 4-1,18-6 63,-1 0 0,-19 0 0,28-2-368,0-1 0,0 0 0,0 0 0,0-1 1,0 0-1,0 0 0,0 0 0,1 0 0,-11-4 0,14 4-95,0 1 0,0-1 0,0 0 0,0 0 0,0 1 0,0-1 0,0 0 0,1 0 0,-1 0 0,0 0 0,0 0 0,1 0 0,-1 0 0,0 0 0,1 0 0,-1 0 0,1 0 0,0-1 0,-1 1 0,1 0 0,0 0 0,0-1 0,0 1 0,-1 0 0,1 0 0,1 0 0,-1-1 0,0 1 0,0 0 0,1-2 0,0-1-60,0 0-1,1-1 1,0 1 0,0 1-1,0-1 1,0 0 0,5-6-1,15-15-565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24.050"/>
    </inkml:context>
    <inkml:brush xml:id="br0">
      <inkml:brushProperty name="width" value="0.05" units="cm"/>
      <inkml:brushProperty name="height" value="0.05" units="cm"/>
    </inkml:brush>
  </inkml:definitions>
  <inkml:trace contextRef="#ctx0" brushRef="#br0">128 0 16388,'-11'5'720,"1"0"1,0 0 0,0 1 0,1 0 0,0 1 0,-14 12 0,19-14-504,-1-1 0,1 0 0,0 1 0,1 0-1,-1 0 1,1 0 0,0 0 0,0 0 0,1 1 0,-1-1 0,1 1 0,1 0 0,-3 11 0,3-14-192,1-1 1,0 0-1,0 1 0,0-1 1,0 1-1,1-1 1,-1 1-1,1-1 1,-1 0-1,1 1 1,0-1-1,0 0 1,0 0-1,0 1 1,0-1-1,0 0 1,1 0-1,2 3 1,-1-3-51,-1 0 1,1 0 0,0 0 0,0 0-1,0 0 1,0-1 0,0 1 0,0-1-1,1 0 1,-1 0 0,7 1 0,-1-1-110,0 0 1,0-1 0,0 0-1,0 0 1,0-1 0,0-1-1,0 1 1,-1-1 0,13-4-1,12-10-504,-1 0 0,-1-2 0,50-38 0,-58 40 550,-21 16 734,-4 9-75,-13 25 364,-10 29 153,24-59-1027,0 1 0,0 0 0,0-1 0,1 1-1,0 0 1,0 0 0,0-1 0,1 1 0,-1 0-1,1-1 1,2 7 0,-2-8-56,0-1 0,1 1 1,-1-1-1,1 1 0,-1-1 0,1 0 0,0 0 1,0 1-1,0-1 0,0-1 0,0 1 0,0 0 1,1 0-1,-1-1 0,0 1 0,1-1 0,0 0 1,-1 0-1,1 0 0,2 1 0,6 0-162,0 0-1,1-1 0,-1 0 1,0 0-1,0-2 0,0 1 1,0-1-1,1-1 0,-1 0 1,-1 0-1,1-2 0,20-7 1,9-7-1004,70-41 0,-109 58 1145,42-27-753,-28 18 548,0 0-1,0 1 0,27-12 1,-41 21 240,-1 0 1,0 0-1,0 0 1,0 0-1,0 0 1,0 0-1,1-1 1,-1 1-1,0 0 1,0 0-1,0 0 1,0 0-1,1 0 1,-1 0-1,0 0 1,0 0-1,0 0 1,0 0-1,1 0 1,-1 0-1,0 0 1,0 0-1,0 0 1,0 0-1,1 0 1,-1 1-1,0-1 1,0 0-1,0 0 1,0 0-1,0 0 1,1 0-1,-1 0 1,0 0-1,0 0 1,0 0-1,0 1 1,0-1-1,0 0 1,0 0-1,0 0 1,1 0-1,-1 0 1,0 1-1,0-1 1,0 0-1,-3 12 805,-14 18 583,13-23-944,-6 18 833,10-24-1271,0 0 0,0-1 0,0 1 0,0-1 0,0 1 0,0 0 0,0-1 1,0 1-1,0 0 0,0-1 0,0 1 0,0-1 0,0 1 0,1 0 0,-1-1 0,0 1 0,0-1 0,1 1 1,-1-1-1,0 1 0,1-1 0,-1 1 0,1-1 0,-1 1 0,1-1 0,-1 1 0,1-1 0,-1 0 0,1 1 1,-1-1-1,1 0 0,-1 0 0,1 1 0,0-1 0,-1 0 0,1 0 0,-1 0 0,1 0 0,0 1 0,-1-1 1,2 0-1,10 0-158,0 0 1,0-1-1,0 0 1,0-1-1,0-1 1,0 0-1,0 0 1,14-7-1,-13 5-135,-1 1-1,1 0 1,0 1 0,0 1-1,0 0 1,26-1-1,-38 3 268,1 0 0,-1 0 0,0 0 0,1 0-1,-1 1 1,0-1 0,1 0 0,-1 1 0,0-1-1,1 1 1,-1 0 0,0-1 0,0 1 0,0 0 0,0-1-1,0 1 1,0 0 0,0 0 0,0 0 0,0 0-1,0 0 1,1 2 0,-1 0 92,0 0 0,0 0-1,0 0 1,0 0 0,0 1-1,-1-1 1,1 4 0,-1-5-29,-1 0-1,1 0 1,1 0 0,-1 0-1,0 0 1,0 0-1,1 0 1,-1 0 0,1 0-1,-1-1 1,1 1 0,0 0-1,0 0 1,0 0 0,0-1-1,0 1 1,0 0-1,1-1 1,-1 1 0,0-1-1,1 0 1,-1 1 0,1-1-1,0 0 1,-1 0 0,1 0-1,2 1 1,2 0-64,-1-1 1,1 0-1,0-1 1,0 1-1,-1-1 1,1 0-1,9-1 1,44-10-629,-35 6 346,31-7-376,-27 5 122,1 1 0,0 1 1,0 1-1,51 1 1,-77 4 535,0-1 1,1 0 0,-1 1 0,0-1 0,1 1 0,-1 0 0,0 0 0,0 0 0,1 1 0,-1-1 0,0 1 0,0 0-1,-1 0 1,1 0 0,3 3 0,-4-3 48,-1 0 1,1 0-1,-1 1 0,0-1 0,0 0 1,0 1-1,0-1 0,0 1 0,-1-1 0,1 1 1,-1-1-1,1 1 0,-1 0 0,0-1 1,0 1-1,0-1 0,0 1 0,-1-1 0,1 1 1,-1 0-1,-1 2 0,2-1-30,-1-1 1,0 1-1,0-1 0,0 1 1,-1 0-1,1-1 0,-1 0 1,0 1-1,0-1 0,0 0 1,0 0-1,-5 5 0,6-8-18,1 0 0,0 0 0,-1 0 0,1 0 0,0 0 0,-1 0-1,1 0 1,0 0 0,-1-1 0,1 1 0,0 0 0,-1 0 0,1 0-1,0 0 1,-1-1 0,1 1 0,0 0 0,0 0 0,-1 0 0,1-1-1,0 1 1,0 0 0,-1-1 0,1 1 0,0 0 0,0 0 0,0-1-1,0 1 1,-1 0 0,1-1 0,0 1 0,0 0 0,0-1 0,0 1-1,0 0 1,0-1 0,0 1 0,0-1 0,0 1 0,0 0-1,0-1 1,0 1 0,0 0 0,0-1 0,0 0-16,-1-15-203</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3.212"/>
    </inkml:context>
    <inkml:brush xml:id="br0">
      <inkml:brushProperty name="width" value="0.05" units="cm"/>
      <inkml:brushProperty name="height" value="0.05" units="cm"/>
    </inkml:brush>
  </inkml:definitions>
  <inkml:trace contextRef="#ctx0" brushRef="#br0">0 1 16035,'7'4'1721,"2"8"-1193,2 9-168,-1 2 680,6 6-352,1 1-96,5 1-151,2-1-89,-2-4-184,1 0-48,-2-7-56,-2-1-80,-3-5-408,-2-4-273,-5-9 1634,-2-5-1001,0-6 16,0-5-40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3.670"/>
    </inkml:context>
    <inkml:brush xml:id="br0">
      <inkml:brushProperty name="width" value="0.05" units="cm"/>
      <inkml:brushProperty name="height" value="0.05" units="cm"/>
    </inkml:brush>
  </inkml:definitions>
  <inkml:trace contextRef="#ctx0" brushRef="#br0">121 1 15459,'0'4'1745,"-2"10"-1153,-3 9-160,-3 4 912,1 13-568,-1 8-152,-4 12-135,1 4-105,-2 8-168,1-3-56,2 0-128,0-5-96,2-11-392,0-5-241,4-20-119,1-9 624,3-18-200,6 8-128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4.133"/>
    </inkml:context>
    <inkml:brush xml:id="br0">
      <inkml:brushProperty name="width" value="0.05" units="cm"/>
      <inkml:brushProperty name="height" value="0.05" units="cm"/>
    </inkml:brush>
  </inkml:definitions>
  <inkml:trace contextRef="#ctx0" brushRef="#br0">51 17 13091,'13'0'1464,"-7"10"-752,-4 8-240,-3 9 1153,-3 6-665,-4 8-272,0 5-80,-4 4-216,1-1-56,1-3-144,0-6-112,6-11-312,4-9-232,7-17-296,4-8-16,9-19 528,2-12-208,6-14-168</inkml:trace>
  <inkml:trace contextRef="#ctx0" brushRef="#br0" timeOffset="1">217 17 13003,'3'-17'1264,"-6"22"-744,-4 10-192,-4 21 696,-4 7-111,2 9-177,0 4-120,5-3-120,5 1-80,3-8-96,1-3-32,7-13-296,2-4-160,-3-10-488,1-5-112,-8-9 576,-4 0-152,-9-12-128</inkml:trace>
  <inkml:trace contextRef="#ctx0" brushRef="#br0" timeOffset="2">1 235 15299,'1'0'1417,"8"12"-913,1 1-200,7 1 568,4 0-208,5-1-344,2 0-296,0-6-576,1-4 536,-2-6-176,-4-10-80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4.567"/>
    </inkml:context>
    <inkml:brush xml:id="br0">
      <inkml:brushProperty name="width" value="0.05" units="cm"/>
      <inkml:brushProperty name="height" value="0.05" units="cm"/>
    </inkml:brush>
  </inkml:definitions>
  <inkml:trace contextRef="#ctx0" brushRef="#br0">16 0 14667,'4'2'1504,"2"4"-1071,-2 8-177,0 5 696,-2 11-400,-2 7-112,-2 13-216,-2 5-24,-2 5-88,-1 1-80,2 1-264,-1-3-184,0-12-256,6-7 544,3-15-120,6-5-96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5.080"/>
    </inkml:context>
    <inkml:brush xml:id="br0">
      <inkml:brushProperty name="width" value="0.05" units="cm"/>
      <inkml:brushProperty name="height" value="0.05" units="cm"/>
    </inkml:brush>
  </inkml:definitions>
  <inkml:trace contextRef="#ctx0" brushRef="#br0">21 90 13651,'-11'135'3483,"6"-94"-2902,0 72 0,5-107-501,1 0 1,-1 0-1,1-1 0,1 1 1,1 7-1,-3-12-62,1-1-1,-1 1 1,0 0-1,1 0 1,-1-1 0,0 1-1,1 0 1,-1-1-1,1 1 1,-1 0-1,1-1 1,-1 1-1,1-1 1,0 1-1,-1-1 1,1 1-1,-1-1 1,1 1 0,0-1-1,0 1 1,-1-1-1,1 0 1,0 0-1,0 1 1,-1-1-1,1 0 1,0 0-1,0 0 1,0 0 0,-1 0-1,1 0 1,0 0-1,0 0 1,0 0-1,-1 0 1,1 0-1,0-1 1,0 1-1,0 0 1,-1-1-1,1 1 1,0 0 0,-1-1-1,1 1 1,0-1-1,-1 1 1,2-2-1,6-4 70,-1 0-1,0-1 0,-1 0 1,1-1-1,-1 1 1,0-1-1,-1 0 0,5-10 1,34-74 330,-42 86-398,2-4 10,2-3 11,0 0 1,-1 0-1,-1 0 0,0-1 0,0 0 0,1-16 1,-6 30-40,1 0 1,0 0 0,0 0 0,0 0 0,0 0 0,0 0 0,0 0-1,0 0 1,0 0 0,0 0 0,0 0 0,0 0 0,0 0 0,0 0 0,0 0-1,0 0 1,0 0 0,-1 0 0,1 0 0,0 0 0,0 0 0,0 0 0,0 0-1,0 0 1,0 0 0,0 0 0,0 0 0,0 0 0,0 0 0,0 0 0,0 0-1,0 0 1,0 0 0,0-1 0,0 1 0,0 0 0,-1 0 0,1 0 0,0 0-1,0 0 1,0 0 0,0 0 0,0 0 0,0 0 0,0 0 0,0 0 0,0 0-1,0 0 1,0 0 0,0 0 0,0 0 0,0-1 0,0 1 0,0 0 0,0 0-1,0 0 1,0 0 0,0 0 0,0 0 0,0 0 0,0 0 0,0 0 0,-4 7 55,-5 16 18,3 0 1,1 1 0,1-1 1,-1 44-1,5-60-76,0 0 1,0 1 0,1-1 0,0 0 0,0 1-1,0-1 1,1 0 0,1 0 0,-1 0-1,1 0 1,0 0 0,1-1 0,-1 1-1,1-1 1,0 0 0,9 9 0,-11-13-98,1 0 0,0 1 0,0-1 0,-1 0 0,2 0 0,-1-1 0,0 1-1,0-1 1,0 1 0,1-1 0,-1 0 0,1 0 0,-1-1 0,1 1 0,-1-1 0,1 1 0,-1-1 0,1 0 0,0 0 0,-1-1 0,1 1 0,4-2 0,0-1-89,0 0 0,0 0 0,-1-1 0,1 0 1,-1 0-1,0-1 0,0 0 0,9-8 0,19-20-578</inkml:trace>
  <inkml:trace contextRef="#ctx0" brushRef="#br0" timeOffset="1">668 1 19084,'1'1'1400,"-1"5"-1096,-3 7-288,0 0-312,0-2 432,2 1-32,1-4-96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5.479"/>
    </inkml:context>
    <inkml:brush xml:id="br0">
      <inkml:brushProperty name="width" value="0.05" units="cm"/>
      <inkml:brushProperty name="height" value="0.05" units="cm"/>
    </inkml:brush>
  </inkml:definitions>
  <inkml:trace contextRef="#ctx0" brushRef="#br0">2 19 17044,'-2'9'1136,"2"-8"-1448,3-7 296,-2-4 560,1-3-552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6.937"/>
    </inkml:context>
    <inkml:brush xml:id="br0">
      <inkml:brushProperty name="width" value="0.05" units="cm"/>
      <inkml:brushProperty name="height" value="0.05" units="cm"/>
    </inkml:brush>
  </inkml:definitions>
  <inkml:trace contextRef="#ctx0" brushRef="#br0">114 1 15675,'1'2'149,"0"0"-1,0 0 0,0 0 0,0 0 0,-1 1 1,1-1-1,-1 0 0,1 0 0,-1 0 0,0 1 1,0-1-1,0 0 0,0 1 0,-1 1 0,-6 37 490,5-33-275,-47 153 1892,30-105-1674,-18 89-1,35-136-533,1 1 0,0 0 0,0-1 0,1 1 0,0 0 0,1 0 0,3 16 0,-4-23-35,1 0 0,0 0 0,1-1 0,-1 1 0,0 0 1,1-1-1,-1 1 0,1-1 0,0 1 0,0-1 0,0 0 1,0 0-1,0 0 0,1 0 0,-1 0 0,0 0 1,1-1-1,0 1 0,-1-1 0,1 0 0,0 1 0,-1-1 1,1-1-1,0 1 0,0 0 0,0-1 0,0 1 0,5-1 1,2 0-109,0-1 0,-1 0 0,1-1 0,-1 0 0,1 0 0,-1-1 0,0 0 0,0-1 0,0 0 0,0 0 0,-1-1 1,14-10-1,12-9-160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3.594"/>
    </inkml:context>
    <inkml:brush xml:id="br0">
      <inkml:brushProperty name="width" value="0.05" units="cm"/>
      <inkml:brushProperty name="height" value="0.05" units="cm"/>
    </inkml:brush>
  </inkml:definitions>
  <inkml:trace contextRef="#ctx0" brushRef="#br0">63 35 17812,'0'-24'3108,"0"24"-3051,0-1 1,0 1-1,0 0 0,0-1 0,0 1 0,0-1 0,0 1 0,0 0 1,-1-1-1,1 1 0,0-1 0,0 1 0,0 0 0,-1-1 0,1 1 1,0 0-1,0-1 0,-1 1 0,1 0 0,0-1 0,-1 1 1,1 0-1,0 0 0,-1-1 0,1 1 0,0 0 0,-1 0 0,1 0 1,-1-1-1,1 1 0,0 0 0,-1 0 0,1 0 0,-1 0 0,1 0 1,0 0-1,-1 0 0,1 0 0,-1 0 0,1 0 0,-1 0 1,1 0-1,0 0 0,-1 0 0,1 1 0,-1-1 0,1 0 0,0 0 1,-1 0-1,1 1 0,0-1 0,-1 1 0,-2 0 39,1 1-1,0 0 1,0 0 0,0 0 0,0 0-1,1 1 1,-1-1 0,0 0-1,1 1 1,0-1 0,-1 1-1,1 0 1,0-1 0,0 4-1,-11 43 17,12-47-99,-4 18-5,2 0-1,-1 23 0,3-39-4,0 0-1,0 0 0,0 1 1,0-1-1,1 0 0,0 0 1,0 0-1,0 1 0,0-1 1,1 0-1,-1 0 0,1-1 1,0 1-1,0 0 0,1-1 1,-1 1-1,4 3 0,-5-6 0,1 0 0,-1 0 0,1 0 0,-1 0 0,1 0 0,-1 0 0,1-1 0,0 1 0,-1-1 0,1 1 0,0-1 0,0 1 0,-1-1 0,1 0 0,0 0 0,0 0 0,-1 0 0,4-1 0,-1 1 2,-1-1 0,0 0 0,0-1 0,1 1 0,-1-1 0,0 1 0,0-1 0,0 0 0,2-2 0,4-4-28,0-1 0,-1 1 0,0-1 0,11-16 0,-7 7-566,18-37 0,-27 50 341,0-1 0,-1 1 0,0-1 0,0 0 0,-1 0 1,1 0-1,-1 0 0,0 0 0,-1 0 0,0-1 0,0-9 1,-5 6-477,-4 8-223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7.388"/>
    </inkml:context>
    <inkml:brush xml:id="br0">
      <inkml:brushProperty name="width" value="0.05" units="cm"/>
      <inkml:brushProperty name="height" value="0.05" units="cm"/>
    </inkml:brush>
  </inkml:definitions>
  <inkml:trace contextRef="#ctx0" brushRef="#br0">116 0 19124,'-5'1'177,"0"0"0,-1 1 0,1 0 0,0-1 0,0 2-1,0-1 1,1 0 0,-1 1 0,1 0 0,-1 0 0,1 1 0,0-1 0,0 1 0,0 0 0,0 0-1,1 0 1,0 0 0,0 0 0,0 1 0,-4 8 0,4-6-133,-1 0 0,1 0 0,1 0 0,-1 0 0,1 0 0,0 1 0,1-1 0,0 1 0,0 0 0,1-1 1,-1 1-1,2 0 0,1 14 0,-1-19-39,-1-1 0,1 1 0,0 0 0,0-1 0,0 1 0,0-1 0,0 1 0,1-1 0,-1 0 0,1 1 0,-1-1 0,1 0 0,0 0 0,0 0 0,0 0 0,0 0 0,0-1 0,0 1 0,1-1 0,-1 1 0,1-1 0,-1 0 0,1 0 0,-1 0 0,1 0 0,0 0 0,-1-1 0,1 1 0,0-1 0,-1 0 0,1 1 0,0-1 1,0-1-1,-1 1 0,1 0 0,0-1 0,3 0 0,0-1 51,1 0 1,0 0 0,-1 0-1,0-1 1,1 0 0,-1-1 0,0 1-1,-1-1 1,1 0 0,-1 0-1,0-1 1,0 0 0,0 0 0,4-6-1,-6 7-2,0-1 1,0-1-1,0 1 0,-1 0 0,0-1 1,0 1-1,0-1 0,-1 1 0,0-1 1,0 0-1,-1 0 0,1 0 0,-1 1 1,0-1-1,-1 0 0,-1-8 0,1 10-83,0 0-1,0 1 0,0-1 0,0 0 0,-1 1 0,1 0 0,-1-1 0,0 1 1,0 0-1,0 0 0,-1 0 0,1 0 0,-1 0 0,1 0 0,-1 1 0,0-1 1,0 1-1,0 0 0,-1 0 0,1 0 0,0 0 0,-1 1 0,1-1 0,-1 1 0,-6-1 1,8 1-102,0 1 0,0 0 1,0 0-1,1 0 1,-1 0-1,0 1 1,0-1-1,0 0 1,0 1-1,1-1 1,-1 1-1,0 0 0,0 0 1,1-1-1,-3 3 1,3-3 75,0 1 0,1-1 0,-1 1 1,1-1-1,-1 1 0,1-1 0,-1 1 0,1-1 1,-1 1-1,1 0 0,0-1 0,-1 1 0,1-1 1,0 1-1,-1 0 0,1 0 0,0-1 0,0 1 1,0 0-1,0-1 0,-1 1 0,1 0 0,0 0 1,0-1-1,0 1 0,1 0 0,-1 0 1,0-1-1,0 1 0,0 0 0,0-1 0,1 1 1,-1 0-1,0-1 0,1 1 0,-1 0 0,1-1 1,-1 1-1,0-1 0,1 1 0,0 0 0,9 8-777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7.871"/>
    </inkml:context>
    <inkml:brush xml:id="br0">
      <inkml:brushProperty name="width" value="0.05" units="cm"/>
      <inkml:brushProperty name="height" value="0.05" units="cm"/>
    </inkml:brush>
  </inkml:definitions>
  <inkml:trace contextRef="#ctx0" brushRef="#br0">70 2 18292,'0'0'29,"0"0"1,0 0 0,0 0-1,0 0 1,0 0-1,0 0 1,0 0-1,0 1 1,0-1 0,0 0-1,0 0 1,0 0-1,0 0 1,-1 0-1,1 0 1,0 0-1,0 0 1,0 0 0,0 0-1,0 0 1,0 0-1,0 0 1,0 0-1,0 0 1,0 0 0,0 0-1,-1 0 1,1 0-1,0 0 1,0 0-1,0 0 1,0 0 0,0 0-1,0 0 1,0 0-1,0 0 1,0 0-1,0-1 1,0 1-1,0 0 1,-1 0 0,1 0-1,0 0 1,0 0-1,0 0 1,0 0-1,0 0 1,0 0 0,0 0-1,0 0 1,0 0-1,0 0 1,0-1-1,0 1 1,0 0-1,0 0 1,0 0 0,0 0-1,-8 12 554,-7 18 228,6-4-644,0 1 0,2 0 1,1 0-1,1 1 0,2-1 0,0 1 1,2 0-1,1 0 0,3 28 0,-2-49-160,1 0 0,-1 0 0,1 0 0,1 0 0,-1 0-1,1 0 1,0-1 0,4 7 0,-6-11-5,1 0 0,-1-1 0,0 1 1,1 0-1,-1-1 0,1 1 0,-1-1 0,1 0 0,0 1 0,-1-1 1,1 0-1,0 0 0,0 0 0,0 0 0,0-1 0,0 1 0,0 0 1,0-1-1,0 1 0,0-1 0,0 0 0,0 0 0,1 0 0,-1 0 0,0 0 1,0 0-1,0 0 0,0-1 0,0 1 0,4-2 0,6-4 17,1-1 0,-1 0-1,0-1 1,-1 0-1,0 0 1,0-2 0,-1 1-1,11-14 1,14-11 93,-24 27-63,-5 9 43,-3 19 31,-3-14-104,-1 0-6,1 0 1,1-1-1,-1 1 0,1 0 0,0 0 0,3 10 1,-3-16-14,-1 0 0,1 0 1,-1 0-1,1 0 1,0 0-1,0 0 1,-1 0-1,1 0 0,0 0 1,0 0-1,0 0 1,0 0-1,0-1 1,0 1-1,0 0 1,0-1-1,2 1 0,-1 0 0,0-1-1,0 1 0,0-1 0,0 0 0,0 0 0,0 0 0,0 0 0,0 0 1,0 0-1,0-1 0,0 1 0,0-1 0,4-1 0,5-3-12,0-1-1,0 0 1,-1-1 0,0 0-1,0-1 1,12-11 0,10-8-115,-19 21-92,-13 6 215,1 0 0,-1 1 1,0-1-1,0 0 0,1 0 1,-1 0-1,0 0 0,0 0 0,0 1 1,1-1-1,-1 0 0,0 0 1,0 0-1,0 1 0,1-1 1,-1 0-1,0 0 0,0 1 1,0-1-1,0 0 0,0 0 0,0 1 1,1-1-1,-1 0 0,0 0 1,0 1-1,0-1 0,0 0 1,0 1-1,-4 32-60,0-7 243,5-26-167,-1 1 0,1-1-1,-1 1 1,1-1 0,-1 1 0,0-1 0,1 0 0,0 1 0,-1-1 0,1 0 0,-1 1 0,1-1 0,-1 0 0,1 0 0,0 1 0,-1-1-1,1 0 1,-1 0 0,1 0 0,0 0 0,-1 0 0,1 0 0,-1 0 0,1 0 0,0 0 0,-1 0 0,1 0 0,0 0 0,-1-1-1,1 1 1,-1 0 0,2-1 0,22-8 117,-22 7-116,9-2-25,33-15-268,-41 17 184,0 1 0,0 1 0,1-1 0,-1 0 0,0 1 0,0 0-1,0-1 1,0 1 0,1 0 0,-1 1 0,6 0 0,-7 0 18,-1 0 1,1 0 0,-1 0-1,0 0 1,1 0 0,-1 1-1,0-1 1,0 0 0,0 1-1,0-1 1,0 1 0,0-1-1,0 1 1,0-1 0,0 1-1,-1 0 1,1-1 0,-1 1-1,1 0 1,-1 0 0,0-1-1,1 1 1,-1 0 0,0 0-1,0-1 1,0 1 0,-1 0-1,0 3 1,0 3 56,0 1 1,-1 0-1,0-1 0,-4 12 0,6-19 43,-1 0-1,1 0 1,-1 1-1,1-1 0,-1 0 1,1 0-1,-1 0 1,0 0-1,1 0 0,-1 0 1,0 0-1,0 0 1,0 0-1,0 0 1,-2 1-1,-1-6 121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58.297"/>
    </inkml:context>
    <inkml:brush xml:id="br0">
      <inkml:brushProperty name="width" value="0.05" units="cm"/>
      <inkml:brushProperty name="height" value="0.05" units="cm"/>
    </inkml:brush>
  </inkml:definitions>
  <inkml:trace contextRef="#ctx0" brushRef="#br0">0 38 16956,'9'7'806,"-1"-1"0,1 0 0,1-1 1,-1 0-1,1 0 0,18 5 0,-21-8-692,-1-1 0,1 0-1,0 0 1,0-1-1,0 0 1,0 0 0,0 0-1,-1-1 1,1 0-1,0-1 1,11-3-1,-13 3-87,0 0 0,-1 0 0,0 0 0,1-1-1,-1 0 1,0 0 0,0 0 0,6-6-1,-9 8-18,-1 0 0,1 0-1,0 0 1,-1 0 0,1 0-1,-1 0 1,1 0 0,-1 0-1,1 0 1,-1 0 0,1 0-1,-1 0 1,0 0 0,0-1-1,0 1 1,1 0 0,-1 0-1,-1-1 1,1 0-1,0 1-1,-1 0 1,1 0 0,-1 0-1,0 0 1,1 0 0,-1 0-1,0 0 1,0 0 0,0 0-1,0 0 1,0 0 0,0 1-1,0-1 1,0 0 0,0 0-1,0 1 1,0-1 0,0 1-1,-2-1 1,-3-1 5,0 0-1,0 1 1,0 0 0,0 0 0,0 0 0,0 1-1,0 0 1,0 0 0,0 1 0,0-1 0,0 1-1,0 0 1,0 1 0,0 0 0,-9 4 0,8-3-1,0 0 1,-1 0-1,2 1 1,-1 0 0,0 1-1,1 0 1,0 0-1,0 0 1,0 1 0,0 0-1,-6 9 1,10-12 3,0 0 0,0 0-1,1 1 1,-1-1 0,1 1 0,0-1 0,0 1-1,0 0 1,0 0 0,0-1 0,1 1 0,0 0-1,0 0 1,0-1 0,0 1 0,1 0 0,0 5-1,1-4-46,0 0 0,0 0 0,0 0 0,0 0-1,1-1 1,0 1 0,0-1 0,0 1-1,0-1 1,1 0 0,5 5 0,-3-4-63,0 0 1,0-1 0,0 1-1,0-1 1,1-1-1,0 1 1,0-1 0,0 0-1,0 0 1,0-1 0,1 0-1,-1-1 1,1 1-1,-1-1 1,1-1 0,-1 1-1,12-2 1,9-6-285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01.927"/>
    </inkml:context>
    <inkml:brush xml:id="br0">
      <inkml:brushProperty name="width" value="0.05" units="cm"/>
      <inkml:brushProperty name="height" value="0.05" units="cm"/>
    </inkml:brush>
  </inkml:definitions>
  <inkml:trace contextRef="#ctx0" brushRef="#br0">103 16 14027,'1'0'180,"-1"-1"0,0 0 1,0 1-1,0-1 0,0 0 0,0 1 0,0-1 0,0 0 1,-1 0-1,1 1 0,0-1 0,0 0 0,0 1 1,-1-1-1,1 1 0,0-1 0,-1 0 0,1 1 0,0-1 1,-1 1-1,1-1 0,-1 1 0,0-2 0,0 2-39,0 0 0,1 0 0,-1 0 0,0 0 0,1 0-1,-1 0 1,1 0 0,-1 0 0,0 1 0,1-1 0,-1 0-1,0 0 1,1 0 0,-1 1 0,1-1 0,-1 0 0,1 1-1,-1-1 1,0 1 0,-4 3 224,1 0-1,-1 1 1,1-1 0,-4 7 0,-2 3-139,1 0 1,1 0-1,-11 27 1,17-35-221,0 0 0,0 0 0,0 0 0,1 1 1,-1-1-1,2 0 0,-1 1 0,1-1 1,0 1-1,0-1 0,0 0 0,3 11 0,-3-15-4,1-1-1,0 1 1,-1 0-1,1 0 0,0 0 1,0-1-1,0 1 1,0-1-1,0 1 0,0-1 1,1 1-1,-1-1 1,0 1-1,1-1 0,-1 0 1,1 0-1,-1 0 0,1 0 1,0 0-1,2 1 1,-1-1 2,0 0 1,0-1-1,0 1 1,0-1 0,0 0-1,0 0 1,1 0-1,-1-1 1,0 1-1,0-1 1,5-1 0,2-2 40,-1 1 1,0-2 0,0 1-1,0-1 1,-1-1 0,15-11 0,-15 11 36,-1-1 0,0 0 0,0 0 1,-1-1-1,1 1 0,-2-1 1,1-1-1,-1 1 0,0-1 1,-1 0-1,0 0 0,-1 0 0,4-13 1,-7 21-130,0 0 0,0 0 0,0-1 0,0 1 1,0 0-1,0 0 0,0-1 0,0 1 0,0 0 0,0 0 0,-1-1 1,1 1-1,0 0 0,-1 0 0,1 0 0,-1-1 0,1 1 0,-1 0 1,0 0-1,0 0 0,1 0 0,-1 0 0,0 0 0,0 0 1,0 0-1,0 1 0,0-1 0,0 0 0,0 1 0,0-1 0,0 0 1,-1 1-1,1-1 0,0 1 0,0 0 0,0-1 0,-1 1 0,1 0 1,0 0-1,-1 0 0,1 0 0,0 0 0,0 0 0,-1 0 1,1 0-1,0 0 0,0 1 0,-1-1 0,1 0 0,0 1 0,0-1 1,0 1-1,-2 1 0,2-2 16,1 1 0,-1-1 0,1 0 0,0 1 0,-1-1 0,1 0 1,0 1-1,0-1 0,-1 1 0,1-1 0,0 1 0,0-1 0,0 0 0,-1 1 0,1-1 0,0 1 0,0-1 1,0 1-1,0-1 0,0 1 0,0-1 0,0 1 0,0-1 0,0 1 0,0-1 0,0 1 0,1 0 0,2 8-559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02.404"/>
    </inkml:context>
    <inkml:brush xml:id="br0">
      <inkml:brushProperty name="width" value="0.05" units="cm"/>
      <inkml:brushProperty name="height" value="0.05" units="cm"/>
    </inkml:brush>
  </inkml:definitions>
  <inkml:trace contextRef="#ctx0" brushRef="#br0">185 1 18340,'-9'-1'200,"0"1"1,0 1-1,0-1 0,0 1 0,0 1 1,0 0-1,0 0 0,0 1 1,0 0-1,1 0 0,0 1 1,-1 0-1,2 1 0,-1-1 1,0 2-1,1-1 0,0 1 1,0 0-1,-7 8 0,13-12-195,0-1 0,0 1 0,-1 0 0,1-1 0,0 1 0,1 0 0,-1 0 0,0 0 0,0 0 0,1-1 0,-1 1 0,1 0 0,0 0 0,-1 4-1,1-5-3,1 0 0,-1 0-1,0 0 1,1 0-1,-1 0 1,0 0-1,1 0 1,-1-1-1,1 1 1,-1 0-1,1 0 1,0 0-1,-1-1 1,1 1-1,0 0 1,0-1 0,-1 1-1,1-1 1,0 1-1,0-1 1,0 1-1,0-1 1,0 0-1,-1 1 1,1-1-1,0 0 1,0 0-1,0 1 1,0-1 0,0 0-1,0 0 1,2 0-1,8 0 8,0 0 0,0 0 0,0-1-1,0-1 1,0 1 0,13-5 0,64-26 173,-66 23-29,0 0 0,0 2-1,39-8 1,-60 15-135,-1 0 1,1-1-1,0 1 0,0 0 1,0 0-1,0 0 1,0 0-1,-1 0 0,1 0 1,0 0-1,0 0 0,0 0 1,0 0-1,0 0 0,0 0 1,-1 1-1,1-1 1,0 0-1,0 1 0,0-1 1,-1 1-1,1-1 0,0 1 1,-1-1-1,1 1 0,0-1 1,-1 1-1,1-1 1,-1 1-1,1 0 0,-1 0 1,1-1-1,-1 1 0,1 1 1,0 1 43,-1 1 1,0-1 0,0 0-1,0 1 1,0-1-1,-1 0 1,-1 6 0,1-6-25,1-1 1,-1 0 0,0 1 0,1-1 0,0 0 0,0 1 0,-1-1 0,1 1 0,1-1 0,-1 1 0,0-1-1,1 0 1,-1 1 0,1-1 0,1 5 0,-1-6-20,1 0 1,-1-1-1,0 1 1,0 0-1,0-1 1,0 1-1,1-1 1,-1 1-1,0-1 1,0 1-1,1-1 0,-1 0 1,0 0-1,1 0 1,-1 0-1,0 0 1,1 0-1,-1 0 1,0 0-1,1 0 1,1-1-1,32-10 153,-29 9-132,12-4 32,-10 2-65,0 1 0,0 0 0,0 0 0,0 1 0,0 0 0,1 1 0,-1 0 0,1 0 0,-1 1 0,13 0 0,-20 1-16,1-1 0,-1 1 0,0 0 0,1-1 0,-1 1 0,0 0 0,0 0 0,1 0 0,-1 0 0,0 0 0,0 0 0,0 0 0,0 0 0,0 0 0,-1 1 0,1-1 0,0 0 0,0 0 0,-1 1 0,1-1 0,-1 1 0,1-1 0,-1 1 0,1 2 0,-1-2-148,1 0 0,-1 0 0,0 0 0,0 0 0,0 0 0,0 0 0,0 0 0,-1 0 0,1 0 0,0-1 0,-1 1 0,1 0 0,-1 0 0,0 0 0,0 0 0,0 0 0,-1 1 0,2-2 135,0-1 0,0 0 0,0 0 0,-1 0 0,1 0 0,0 0-1,0 0 1,0 0 0,0 1 0,0-1 0,-1 0 0,1 0 0,0 0-1,0 0 1,0 0 0,0 0 0,-1 0 0,1 0 0,0 0-1,0 0 1,0 0 0,-1 0 0,1 0 0,0 0 0,0 0 0,0 0-1,0 0 1,-1 0 0,1 0 0,0 0 0,0 0 0,0-1-1,0 1 1,0 0 0,-1 0 0,1 0 0,0 0 0,0 0 0,0 0-1,0 0 1,0-1 0,0 1 0,-1 0 0,1 0 0,0 0-1,0-1 1,-1-6-652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03.468"/>
    </inkml:context>
    <inkml:brush xml:id="br0">
      <inkml:brushProperty name="width" value="0.05" units="cm"/>
      <inkml:brushProperty name="height" value="0.05" units="cm"/>
    </inkml:brush>
  </inkml:definitions>
  <inkml:trace contextRef="#ctx0" brushRef="#br0">77 34 14131,'1'-6'942,"1"-16"835,-3 17-413,-4 10 770,-8 24-1574,1 0 1,2 1-1,0 0 0,2 0 0,-7 55 0,13-71-555,0 0 0,1 0 0,1 0 0,0 0 0,3 15 1,-3-27 4,0 0 1,0 0 0,1 0 0,-1 0 0,1 0-1,-1 0 1,1 0 0,0 0 0,0 0 0,0 0 0,0 0-1,0 0 1,0-1 0,1 1 0,-1-1 0,0 1 0,1 0-1,-1-1 1,1 0 0,0 1 0,0-1 0,-1 0 0,1 0-1,0 0 1,0 0 0,0-1 0,0 1 0,0 0-1,0-1 1,0 1 0,0-1 0,0 0 0,0 0 0,0 0-1,1 0 1,-1 0 0,0 0 0,0 0 0,0-1 0,0 1-1,0-1 1,0 1 0,3-2 0,8-3 109,-1 0-1,1-1 1,-1 0 0,0-1 0,0 0 0,-1-1-1,0-1 1,-1 1 0,12-13 0,11-14 452,34-47 1,-43 47-330,-24 35-243,0 0 0,0 0 1,0 0-1,-1 0 0,1 0 1,0 0-1,0 0 0,0 0 0,0 0 1,0 0-1,0 0 0,0 0 1,0 0-1,0 0 0,0 0 1,0 0-1,0 0 0,0 0 0,-1 0 1,1 0-1,0 0 0,0 0 1,0 0-1,0 0 0,0 0 1,0 0-1,0 0 0,0 0 0,0 0 1,0 0-1,0 0 0,0 0 1,0 0-1,0 0 0,0 0 1,0 0-1,-1 0 0,1-1 0,0 1 1,0 0-1,0 0 0,0 0 1,0 0-1,0 0 0,0 0 1,0 0-1,0 0 0,0 0 0,0 0 1,0 0-1,0 0 0,0 0 1,0 0-1,0-1 0,0 1 1,-7 6-25,-2 6-24,-1 1 1,2 1-1,0 0 0,0 0 0,2 0 1,0 1-1,0 0 0,1 0 0,-5 29 1,10-41-23,-1-1 0,1 1 0,0 0 1,0-1-1,0 1 0,1 0 0,-1 0 0,0-1 1,1 1-1,0 0 0,0-1 0,0 1 1,1 2-1,-1-3 32,0-1 1,1 1 0,-1-1-1,0 0 1,1 1-1,-1-1 1,1 0-1,-1 0 1,1 1-1,0-1 1,-1-1-1,1 1 1,0 0 0,0 0-1,-1-1 1,1 1-1,0-1 1,0 1-1,3-1 1,22 1-310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04.262"/>
    </inkml:context>
    <inkml:brush xml:id="br0">
      <inkml:brushProperty name="width" value="0.05" units="cm"/>
      <inkml:brushProperty name="height" value="0.05" units="cm"/>
    </inkml:brush>
  </inkml:definitions>
  <inkml:trace contextRef="#ctx0" brushRef="#br0">208 45 16155,'1'-1'176,"-1"-1"-1,0 0 0,0 1 1,0-1-1,0 0 0,-1 1 1,1-1-1,0 0 0,-1 1 0,1-1 1,-1 1-1,1-1 0,-1 0 1,0 1-1,0-1 0,1 1 0,-1 0 1,0-1-1,0 1 0,-1 0 1,1 0-1,0-1 0,0 1 0,-1 0 1,1 0-1,0 0 0,-1 1 1,1-1-1,-1 0 0,1 0 1,-1 1-1,1-1 0,-1 1 0,0-1 1,1 1-1,-1 0 0,0 0 1,1 0-1,-3 0 0,-2-1 39,0 1-1,-1 0 0,1 1 1,0-1-1,0 1 1,0 0-1,-1 1 1,1-1-1,-8 5 0,6-2-186,1 0 0,0 0-1,0 1 1,0 0-1,1 1 1,-1 0 0,-8 10-1,11-11-30,1-1 1,-1 1-1,1 0 0,0 0 0,0 0 0,1 0 0,0 0 1,0 1-1,0-1 0,0 1 0,-1 11 0,3-16 1,0 0-1,0 0 1,0 0 0,0 0 0,0 0-1,0 0 1,0 1 0,0-1-1,0 0 1,1 0 0,-1 0-1,0 0 1,1 0 0,-1 0-1,1 0 1,-1 0 0,1 0-1,0-1 1,-1 1 0,1 0-1,0 0 1,0 0 0,1 0-1,0 0-6,-1 0-1,1 0 0,0 0 0,0-1 1,0 1-1,0-1 0,0 1 0,0-1 0,0 0 1,0 0-1,0 0 0,2 0 0,4-1-46,0 0 1,0-1-1,0 1 0,0-2 1,12-4-1,16-11-218,-1-2 1,58-43-1,-54 35 48,-25 20 135,-15 13 90,-22 21 131,11-13-52,-20 33 207,30-42-241,0 0-1,0 0 0,0 0 0,0 1 1,0-1-1,1 0 0,0 1 0,0 0 1,0 6-1,1-10-31,0 0 0,0 0 1,0 0-1,0 0 0,0-1 1,0 1-1,1 0 0,-1 0 0,0 0 1,0-1-1,1 1 0,-1 0 0,1 0 1,-1-1-1,1 1 0,-1 0 0,1-1 1,-1 1-1,1 0 0,-1-1 1,1 1-1,0-1 0,-1 1 0,1-1 1,1 1-1,0 0 5,1 0 1,-1-1 0,1 1-1,-1-1 1,0 1-1,1-1 1,-1 0-1,1 0 1,2 0 0,5-1 3,1-1 0,0 0 1,11-4-1,27-12-189,0-2 1,51-30-1,-50 25-217,-47 23 326,1 0 1,0 1-1,-1-1 1,1 1-1,0 0 0,0 0 1,5-1-1,-8 2 57,-1 0-1,0 0 0,1 0 1,-1 0-1,0 0 0,1 0 1,-1 0-1,0 0 0,1 1 1,-1-1-1,0 0 0,1 0 1,-1 0-1,0 0 0,1 0 0,-1 1 1,0-1-1,0 0 0,1 0 1,-1 1-1,0-1 0,0 0 1,0 0-1,1 1 0,-1-1 1,0 0-1,0 0 0,0 1 1,0-1-1,0 0 0,1 1 1,-1 1 20,0-1 0,0 1 1,-1-1-1,1 1 0,0-1 0,0 1 1,-1-1-1,1 0 0,-1 1 1,1-1-1,-2 3 0,1-3 16,1 0 0,-1 1-1,0-1 1,1 0 0,0 1 0,-1-1-1,1 0 1,0 1 0,0-1 0,-1 1-1,1-1 1,1 3 0,-1-4-12,0 1 1,0-1-1,0 0 0,0 1 0,1-1 1,-1 1-1,0-1 0,0 1 0,1-1 1,-1 0-1,0 1 0,1-1 1,-1 0-1,0 1 0,1-1 0,-1 0 1,0 1-1,1-1 0,-1 0 1,1 0-1,-1 0 0,1 1 0,-1-1 1,1 0-1,3 0 41,0 1 0,0-1-1,1 0 1,-1-1 0,0 1 0,0-1 0,4-1-1,27-6 62,-19 4-123,-1 0-1,1 1 1,0 1-1,-1 0 1,25 1-1,-39 2-18,1-1-1,-1 0 0,0 0 0,0 1 0,1-1 0,-1 1 1,0-1-1,0 1 0,0 0 0,0-1 0,0 1 0,0 0 1,0 0-1,0 0 0,0 0 0,0 0 0,0 0 1,-1 0-1,1 0 0,0 0 0,-1 0 0,1 0 0,0 0 1,-1 1-1,0-1 0,1 0 0,-1 0 0,0 1 0,1-1 1,-1 0-1,0 0 0,0 1 0,0-1 0,0 0 0,-1 1 1,1-1-1,0 0 0,0 0 0,-1 1 0,1-1 0,-1 0 1,1 0-1,-1 0 0,1 1 0,-2 1 0,-5 0-233,0-3 106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05.822"/>
    </inkml:context>
    <inkml:brush xml:id="br0">
      <inkml:brushProperty name="width" value="0.05" units="cm"/>
      <inkml:brushProperty name="height" value="0.05" units="cm"/>
    </inkml:brush>
  </inkml:definitions>
  <inkml:trace contextRef="#ctx0" brushRef="#br0">24 22 16628,'0'-1'92,"1"1"1,-1 0 0,0-1 0,0 1 0,1 0 0,-1-1 0,0 1 0,1 0-1,-1 0 1,0-1 0,1 1 0,-1 0 0,0 0 0,1-1 0,-1 1 0,1 0-1,-1 0 1,0 0 0,1 0 0,-1 0 0,1 0 0,-1 0 0,1 0 0,-1 0 0,0 0-1,1 0 1,-1 0 0,1 0 0,-1 0 0,0 0 0,2 1 0,-1 13 1709,-13 35-231,8-34-1166,-2 12-225,0 0 0,1 1 0,2 0 0,1 0 1,2 37-1,0-62-202,1 0 1,-1 0-1,1 0 1,-1 0-1,1 0 1,0 0 0,0-1-1,0 1 1,0 0-1,1 0 1,-1-1-1,1 1 1,-1-1-1,1 1 1,0-1 0,0 0-1,0 1 1,3 1-1,-2-2-49,-1-1-1,1 0 0,-1 0 1,1 0-1,-1-1 0,1 1 0,0 0 1,-1-1-1,1 0 0,0 1 1,-1-1-1,1 0 0,0-1 1,-1 1-1,1 0 0,0-1 1,-1 1-1,1-1 0,-1 0 0,1 0 1,3-2-1,3-1-266,1-2 0,-1 1 0,0-2-1,-1 1 1,1-1 0,-1 0 0,-1-1 0,1 0-1,8-11 1,5-11-866,25-44 0,-26 40 974,-2-1 1,20-56-1,-35 79 744,-5 13 267,-8 21 382,-8 19-33,2 1 1,-15 67-1,27-95-1186,2 1 0,0 0 0,1-1 0,0 1 0,2 0 0,-1 0-1,2 0 1,0-1 0,0 1 0,2-1 0,8 25 0,-8-31-321,-3-6 185,0 0-1,1 0 1,-1 0 0,0 0 0,-1 1 0,1-1 0,0 0 0,-1 1-1,1-1 1,-1 0 0,1 1 0,-1 2 0,-1-5 19,1 1-1,-1-1 1,0 0 0,1 0 0,-1 0 0,0 0-1,1 0 1,-1 0 0,0 0 0,1 0-1,-1-1 1,0 1 0,1 0 0,-1 0-1,1 0 1,-1-1 0,0 1 0,1 0-1,-1-1 1,1 1 0,-1 0 0,1-1 0,-1 1-1,0-1 1,-16-12-1970,17 13 2060,-6-5-165,-132-102-1314,41 43 10188,96 61-6090,7 2-1725,9 0-220,47 8-430,93-2-1,-106-9-321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15.690"/>
    </inkml:context>
    <inkml:brush xml:id="br0">
      <inkml:brushProperty name="width" value="0.05" units="cm"/>
      <inkml:brushProperty name="height" value="0.05" units="cm"/>
    </inkml:brush>
  </inkml:definitions>
  <inkml:trace contextRef="#ctx0" brushRef="#br0">28 23 15763,'20'-20'2384,"-20"20"-2343,1-1 0,-1 1 0,0 0-1,1 0 1,-1-1 0,0 1 0,1 0 0,-1 0-1,1 0 1,-1-1 0,1 1 0,-1 0 0,1 0 0,-1 0-1,0 0 1,1 0 0,-1 0 0,1 0 0,-1 0-1,1 0 1,0 0 0,-1 1 22,1-1-1,-1 1 1,1-1 0,-1 1-1,1-1 1,-1 1 0,0 0 0,1-1-1,-1 1 1,0-1 0,0 1-1,0 0 1,1-1 0,-1 1-1,0 0 1,0-1 0,0 1 0,0 0-1,0-1 1,0 2 0,-1 16 536,0 0 0,-2 0 0,-6 28 0,-1 3-232,-21 217 104,29-218-520,2-1 0,3 1 0,12 75 0,-18-172-2264,-6 12 1902,-3-4-157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16.123"/>
    </inkml:context>
    <inkml:brush xml:id="br0">
      <inkml:brushProperty name="width" value="0.05" units="cm"/>
      <inkml:brushProperty name="height" value="0.05" units="cm"/>
    </inkml:brush>
  </inkml:definitions>
  <inkml:trace contextRef="#ctx0" brushRef="#br0">10 124 14635,'-9'-8'1568,"9"2"-775,3-4-249,8 1 856,5 1-224,7-1-135,9-1-89,11 3-216,5-2-104,7 5-216,-1 1-64,1 3-112,-4 0-104,-3 0-488,-4 3-336,-5-7 600,1-12-136,-3-7-64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4.073"/>
    </inkml:context>
    <inkml:brush xml:id="br0">
      <inkml:brushProperty name="width" value="0.05" units="cm"/>
      <inkml:brushProperty name="height" value="0.05" units="cm"/>
    </inkml:brush>
  </inkml:definitions>
  <inkml:trace contextRef="#ctx0" brushRef="#br0">113 79 14811,'-3'19'383,"-1"0"0,-1 0 0,0-1-1,-1 0 1,-11 21 0,-5 17 362,22-54-729,-12 32 529,1 1 0,1 1 0,-7 58 1,17-93-533,0-1 0,0 1 0,-1-1 0,1 1 0,0 0 0,0-1 0,0 1 0,0 0 0,0-1 0,0 1 0,0-1 0,0 1 1,1 0-1,-1-1 0,0 1 0,0-1 0,0 1 0,1 0 0,-1-1 0,0 1 0,1-1 0,-1 1 0,0-1 0,1 1 0,0 0 0,-1-1 0,1-1-1,0 1 1,-1 0-1,1 0 1,0 0-1,-1-1 1,1 1-1,0 0 1,-1-1-1,1 1 1,-1 0-1,1-1 1,-1 1-1,1-1 1,-1 1-1,1-1 1,-1 1-1,1-2 1,21-31 204,12-39 76,30-98-1,-9 21-200,-53 143-95,0 0 2,1 0-1,-1 1 0,1-1 1,7-9-1,-10 14 2,0 1 0,1-1 0,-1 1 0,1-1 0,0 1-1,-1-1 1,1 1 0,-1-1 0,1 1 0,0-1 0,0 1 0,-1 0 0,1-1 0,0 1 0,-1 0 0,1 0 0,0-1 0,0 1 0,0 0 0,-1 0 0,1 0 0,0 0 0,0 0-1,-1 0 1,1 0 0,0 0 0,0 1 0,0-1 0,-1 0 0,1 0 0,0 1 0,0-1 0,-1 0 0,1 1 0,0-1 0,-1 1 0,1-1 0,-1 0 0,1 1 0,0 0 0,-1-1-1,1 1 1,-1-1 0,1 2 0,6 6-6,-1-1 0,0 2 0,-1-1 0,0 1 1,0-1-1,-1 1 0,6 17 0,-9-21 9,0 0 1,1 0-1,-2 0 1,1 0 0,-1 0-1,1 0 1,-2 9-1,1-12 8,-1 1-1,0 0 0,1-1 1,-1 1-1,0-1 0,0 0 1,0 1-1,0-1 1,-1 0-1,1 0 0,0 1 1,-1-1-1,0 0 0,0-1 1,-3 4-1,-2 0 21,0-1 0,0 0 0,-1 0 0,1-1 0,-1 1 0,0-2 0,0 1 0,0-1 0,0-1 0,-1 0 0,-8 1 0,3-1-176,0-1 1,-1 0-1,1-1 1,0-1 0,-23-5-1,34 7 117,0-1 0,-1 0 0,1 0 0,0-1 0,0 1 0,0-1 0,0 1-1,0-1 1,1 0 0,-1 0 0,0 0 0,1 0 0,0 0 0,-3-4 0,-2-13-322</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17.439"/>
    </inkml:context>
    <inkml:brush xml:id="br0">
      <inkml:brushProperty name="width" value="0.05" units="cm"/>
      <inkml:brushProperty name="height" value="0.05" units="cm"/>
    </inkml:brush>
  </inkml:definitions>
  <inkml:trace contextRef="#ctx0" brushRef="#br0">18 1 15107,'1'1'1569,"-1"12"-969,-1 11-256,-1 15 1472,-3 11-1096,0 10-448,1 3-136,2-1-232,2-6-160,5-15-336,2-8-136,3-18-160,3-14-56,4-18 488,2-16-193,2-16 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17.909"/>
    </inkml:context>
    <inkml:brush xml:id="br0">
      <inkml:brushProperty name="width" value="0.05" units="cm"/>
      <inkml:brushProperty name="height" value="0.05" units="cm"/>
    </inkml:brush>
  </inkml:definitions>
  <inkml:trace contextRef="#ctx0" brushRef="#br0">196 24 10370,'9'-24'1312,"-6"24"-647,-3 11-241,-6 22 1312,-2 9-920,-2 10-192,0 2-47,2 2-129,3-3-72,3-6-208,2-8-224,5-13-304,-1-6 408,-1-14-160,0-2-96</inkml:trace>
  <inkml:trace contextRef="#ctx0" brushRef="#br0" timeOffset="1">0 237 14739,'7'10'1681,"6"-3"-1153,10 3-224,3-2 840,7-2-728,6 3-392,2-6 168,4-3-104,-2-10-208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18.371"/>
    </inkml:context>
    <inkml:brush xml:id="br0">
      <inkml:brushProperty name="width" value="0.05" units="cm"/>
      <inkml:brushProperty name="height" value="0.05" units="cm"/>
    </inkml:brush>
  </inkml:definitions>
  <inkml:trace contextRef="#ctx0" brushRef="#br0">25 1 18316,'0'6'1640,"-1"4"-1136,-4 3-288,4 0 273,-2-2-730,3-2 386,0-1-121,3 1-305</inkml:trace>
  <inkml:trace contextRef="#ctx0" brushRef="#br0" timeOffset="1">11 256 11803,'-5'19'3688,"3"-2"-2319,0-7-425,1-1 2721,2-17-3889,1-2 608,0-3-384,1 1-192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0.125"/>
    </inkml:context>
    <inkml:brush xml:id="br0">
      <inkml:brushProperty name="width" value="0.05" units="cm"/>
      <inkml:brushProperty name="height" value="0.05" units="cm"/>
    </inkml:brush>
  </inkml:definitions>
  <inkml:trace contextRef="#ctx0" brushRef="#br0">274 30 17324,'1'-1'76,"-1"0"-1,0-1 1,0 1 0,0 0 0,0-1 0,0 1 0,0 0 0,-1 0-1,1-1 1,0 1 0,0 0 0,-1 0 0,1 0 0,-1-1 0,1 1-1,-1 0 1,0 0 0,-1-1 0,1 1-52,0 0 0,0 1 1,-1-1-1,1 1 0,0-1 0,-1 1 0,1-1 0,0 1 1,-1 0-1,1 0 0,-1 0 0,1-1 0,0 2 0,-1-1 1,1 0-1,-1 0 0,-2 1 0,-4 1 71,-1 0-1,1 1 1,-1 0 0,1 1-1,0 0 1,0 0-1,1 1 1,-1 0 0,1 0-1,0 0 1,0 1-1,-6 8 1,-2 2-13,0 0-1,2 1 1,-21 35-1,28-42-76,1 0 0,0 1 0,0-1 0,-2 12 0,6-20-12,0 0-1,1 0 0,-1 0 1,1 1-1,-1-1 0,1 0 1,0 0-1,0 0 0,0 0 1,0 1-1,0-1 1,1 0-1,-1 0 0,1 0 1,-1 0-1,1 1 0,0-1 1,-1 0-1,1 0 0,0 0 1,0-1-1,1 1 0,-1 0 1,0 0-1,1-1 0,-1 1 1,3 2-1,8 2-50,-1 0 1,1-1-1,0 0 1,15 3-1,-11-3-4,0 0 1,23 13-1,-35-16 64,0 0-1,0 0 1,-1 1 0,1-1-1,-1 1 1,0 0 0,0 0-1,0 1 1,0-1 0,0 0-1,-1 1 1,0 0 0,1-1-1,1 7 1,-3-7 34,0 1 1,0-1-1,-1 1 1,0-1-1,1 1 0,-1-1 1,0 1-1,-1-1 1,1 1-1,-1-1 0,1 1 1,-1-1-1,0 1 1,0-1-1,-1 0 0,1 0 1,-1 1-1,1-1 1,-1 0-1,0 0 0,0-1 1,0 1-1,-6 5 1,-3 3 259,-1 1 1,-1-1 0,-23 15-1,-26 11 656,57-34-967,0-1-1,0 1 0,0-1 1,-1 0-1,1-1 1,-1 1-1,1-1 0,-1 0 1,1-1-1,-9 1 1,14-1-11,-1 0 1,1 0-1,-1-1 1,1 1-1,-1 0 1,1 0-1,-1 0 1,1 0-1,-1-1 1,1 1-1,-1 0 1,1 0-1,0-1 1,-1 1-1,1 0 1,-1-1-1,1 1 1,0 0-1,-1-1 1,1 1-1,0-1 1,0 1-1,-1-1 1,1 1-1,0 0 1,0-1-1,0 1 1,-1-1-1,1 1 1,0-1 0,0 1-1,0-1 1,0 1-1,0-1 1,0 1-1,0-1 1,0 1-1,0-1 1,0 1-1,0-1 1,0 1-1,1-1 1,7-21-293,7-2-119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0.906"/>
    </inkml:context>
    <inkml:brush xml:id="br0">
      <inkml:brushProperty name="width" value="0.05" units="cm"/>
      <inkml:brushProperty name="height" value="0.05" units="cm"/>
    </inkml:brush>
  </inkml:definitions>
  <inkml:trace contextRef="#ctx0" brushRef="#br0">62 0 18788,'-24'108'3134,"13"-64"-2426,-11 80 0,22-121-698,-4 84 75,4-76-113,0-1 0,1 0 0,1 0 0,-1 0 0,2 0 0,4 13 0,0-13-48,-2-15 22,-1-19 35,-8-74-112,3 95-89,0 5 106,5 11-14,-3-10 114,1 0 0,0 0 0,1 0 0,-1 0 0,0-1-1,1 1 1,-1-1 0,1 1 0,0-1 0,0 0-1,0 0 1,0 0 0,0 0 0,1-1 0,-1 1 0,0-1-1,7 2 1,-4-2 8,0 0-1,0-1 1,0 0-1,0 0 0,0 0 1,0-1-1,0 1 1,0-1-1,0-1 1,7-2-1,-4 1 19,0 0-1,0-1 1,0 0-1,0-1 1,-1 0-1,0-1 1,0 1 0,0-2-1,-1 1 1,0-1-1,0 0 1,0 0 0,6-11-1,-12 16-3,1 0-1,-1 0 1,0-1-1,-1 1 1,1 0-1,0-1 1,-1 1 0,1-1-1,-1 1 1,0-1-1,1 1 1,-2-4-1,1 5-5,0 1 0,0-1 0,0 1 0,0-1 0,0 1 0,0-1 0,-1 1 0,1-1-1,0 1 1,0-1 0,-1 1 0,1 0 0,0-1 0,-1 1 0,1 0 0,0-1 0,-1 1-1,1 0 1,0-1 0,-1 1 0,1 0 0,-1-1 0,1 1 0,-1 0 0,-1 0-1,1 0 1,0 0 0,0 0-1,-1 0 1,1 0-1,0 0 1,0 0-1,-1 0 1,1 1 0,0-1-1,0 1 1,0-1-1,-1 1 1,0 0-1,-3 3 2,0-1-1,1 0 0,0 1 1,-1 0-1,1 0 0,1 1 1,-1-1-1,1 1 0,0-1 0,0 1 1,0 0-1,0 0 0,-1 6 1,1-4 4,0 0 0,1 1 0,0 0 1,0-1-1,0 1 0,1 0 0,1 0 1,-1 14-1,2-19-3,-1-1-1,1 1 1,-1-1 0,1 0 0,0 0-1,-1 1 1,1-1 0,0 0-1,1 0 1,-1 0 0,0 0 0,1 0-1,-1 0 1,1 0 0,-1 0 0,1-1-1,0 1 1,0-1 0,0 1 0,0-1-1,0 0 1,0 1 0,0-1-1,0 0 1,0-1 0,1 1 0,-1 0-1,0-1 1,0 1 0,1-1 0,-1 1-1,1-1 1,-1 0 0,0 0 0,4-1-1,4 1 5,0-1 0,-1-1 0,1 1 0,-1-1 0,1-1 0,-1 0 1,14-7-1,-6 2 6,0-2 0,-1 0 0,0 0 0,-1-2 1,0 0-1,-1 0 0,0-2 0,21-26 1,-31 33-22,-7 9 3,-7 11 9,8-11 2,1 1-1,0 0 1,0-1-1,0 1 0,0 0 1,0 0-1,1 0 1,-1 0-1,1 0 1,0 0-1,0 0 1,0 0-1,0 0 0,1 0 1,0 4-1,0-5 1,0 0-1,0-1 1,0 1 0,0-1-1,0 1 1,0-1-1,0 0 1,1 1-1,-1-1 1,0 0-1,1 0 1,-1 0 0,1 0-1,0 0 1,-1 0-1,1 0 1,0-1-1,-1 1 1,1 0-1,0-1 1,0 0 0,-1 1-1,1-1 1,0 0-1,0 0 1,3 0-1,3 0 11,1-1 0,-1 0 0,0 0-1,0 0 1,0-1 0,0-1 0,0 1 0,0-1-1,11-7 1,1-1-6,-1-1 1,22-18-1,-28 23-91,-12 8 78,-1-1 0,0 0 0,0 0 0,1 0 0,-1 0 0,0 1 0,0-1 0,0 0 0,0 0 0,1 1 0,-1-1 1,0 0-1,0 0 0,0 0 0,0 1 0,0-1 0,0 0 0,0 0 0,0 1 0,0-1 0,1 0 0,-1 1 0,0-1 0,0 0 0,0 0 0,-1 1 0,1-1 0,0 0 0,0 0 0,0 1 0,-10 31-48,6-21 66,-9 43 132,13-50-179,-1 1-1,1 0 0,-1-1 1,2 1-1,-1-1 1,0 1-1,1-1 0,0 1 1,2 8-1,-3-13 10,1 1-1,-1 0 1,0 0 0,1-1-1,-1 1 1,1 0 0,-1 0-1,1-1 1,0 1 0,-1 0 0,1-1-1,-1 1 1,1-1 0,0 1-1,0-1 1,-1 1 0,1-1-1,0 0 1,0 1 0,0-1-1,-1 0 1,1 1 0,0-1 0,0 0-1,0 0 1,0 0 0,0 0-1,0 0 1,-1 0 0,1 0-1,0 0 1,1-1 0,3 0-15,-1 0 1,0-1-1,0 1 1,0-1 0,5-3-1,12-9-284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1.462"/>
    </inkml:context>
    <inkml:brush xml:id="br0">
      <inkml:brushProperty name="width" value="0.05" units="cm"/>
      <inkml:brushProperty name="height" value="0.05" units="cm"/>
    </inkml:brush>
  </inkml:definitions>
  <inkml:trace contextRef="#ctx0" brushRef="#br0">0 67 16171,'1'0'85,"-1"1"-1,0 0 0,1 0 0,-1 0 0,1 0 0,-1 0 0,1 0 0,-1 0 1,1-1-1,-1 1 0,1 0 0,0 0 0,0-1 0,-1 1 0,1-1 0,0 1 1,0-1-1,0 1 0,0-1 0,0 1 0,-1-1 0,1 1 0,0-1 0,0 0 1,0 0-1,0 0 0,0 1 0,0-1 0,0 0 0,0 0 0,0 0 0,1-1 0,42 0 677,-36 1-519,11-2-116,0 0 1,-1-1 0,1-1 0,-1-1 0,0-1 0,-1 0 0,20-10-1,-34 15-112,-1-1-1,0 1 0,1-1 0,-1 0 0,0 0 1,0 0-1,0 1 0,2-5 0,-3 5-10,-1 1-1,0-1 1,0 1-1,1 0 1,-1-1-1,0 1 1,0-1-1,0 1 1,0 0-1,0-1 1,1 1-1,-1-1 1,0 1-1,0-1 1,0 1 0,0-1-1,0 1 1,-1 0-1,1-1 1,0 1-1,0-1 1,0 0-1,-1 1 0,1-1 0,-1 0 0,1 1 0,-1-1 0,0 1 0,1-1 0,-1 1 0,0 0 1,1-1-1,-1 1 0,0 0 0,0-1 0,1 1 0,-1 0 0,0 0 0,0 0 0,-1 0 0,-5-1 12,0 1 0,-1 0 0,1 1 0,0 0 0,0 0 0,0 0 0,0 1 1,0 0-1,0 0 0,-10 6 0,4-2 50,0 1 0,1 0 1,0 1-1,-16 13 0,26-19-45,-1 0 0,1 0-1,0 0 1,0 0 0,1 0 0,-1 0 0,0 1 0,1-1-1,0 0 1,-1 1 0,-1 5 0,3-8-14,0 1 0,0 0 0,0 0 0,0 0-1,0 0 1,1 0 0,-1 0 0,0 0 0,0-1 0,1 1 0,-1 0 0,0 0 0,1 0 0,-1 0 0,1-1-1,-1 1 1,1 0 0,-1 0 0,1-1 0,0 1 0,-1-1 0,1 1 0,0 0 0,-1-1 0,1 1 0,0-1-1,0 1 1,0-1 0,-1 0 0,1 1 0,0-1 0,0 0 0,0 0 0,0 0 0,0 1 0,0-1 0,-1 0-1,3 0 1,9 1-74,0 1-1,0-2 1,0 0 0,0 0-1,12-2 1,64-14-575,-52 9 397,-17 4 150,19-4-348,41-3 0,-66 10 555,0 0 1,1 0-1,-1 1 0,0 1 1,0 0-1,25 9 1,-23-8-41,0 0 1,0-1-1,0 0 0,0-2 1,1 1-1,-1-2 0,0 0 1,23-5-1,-14 3-422,0 0 0,33 2 0,-41 3 458,0 1 0,0 0 1,0 1-1,22 9 0,-3 0 887,-30-13-1027,1 1 0,0-1-1,-1 0 1,1 0 0,0 0-1,-1-1 1,1 0 0,-1 0-1,1 0 1,-1-1 0,1 0-1,7-3 1,-7 2 52,18-6-309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2.147"/>
    </inkml:context>
    <inkml:brush xml:id="br0">
      <inkml:brushProperty name="width" value="0.05" units="cm"/>
      <inkml:brushProperty name="height" value="0.05" units="cm"/>
    </inkml:brush>
  </inkml:definitions>
  <inkml:trace contextRef="#ctx0" brushRef="#br0">32 16 18748,'0'35'1436,"-2"-1"-1,-12 66 1,8-67-1162,1 1-1,0 61 1,5-93-356,0 1 0,0 0-1,1 0 1,-1 0 0,1 0 0,-1-1 0,1 1 0,0 0 0,0 0 0,0-1 0,0 1-1,1-1 1,-1 1 0,1-1 0,-1 0 0,1 1 0,0-1 0,3 3 0,-3-4-41,0 0 1,0 0 0,0-1 0,0 1-1,0 0 1,0-1 0,0 1 0,0-1-1,0 0 1,1 0 0,-1 1-1,0-2 1,0 1 0,0 0 0,0 0-1,0-1 1,1 1 0,-1-1-1,0 1 1,0-1 0,0 0 0,0 0-1,0 0 1,2-2 0,3-2-209,1 0 1,-1 0-1,0-1 0,-1 0 1,0 0-1,0-1 0,0 1 1,5-10-1,38-64-2307,-41 66 2371,100-192 295,-94 177 722,-14 29-719,0 0 0,0 0 0,0 0-1,0-1 1,0 1 0,0 0 0,0 0-1,0 0 1,0 0 0,0 0-1,0-1 1,0 1 0,0 0 0,0 0-1,0 0 1,0 0 0,0 0 0,0 0-1,0-1 1,0 1 0,0 0 0,1 0-1,-1 0 1,0 0 0,0 0 0,0 0-1,0 0 1,0-1 0,0 1-1,0 0 1,0 0 0,1 0 0,-1 0-1,0 0 1,0 0 0,0 0 0,0 0-1,0 0 1,0 0 0,1 0 0,-1 0-1,0 0 1,0 0 0,0 0 0,0 0-1,0 0 1,0 0 0,1 0-1,-1 0 1,0 0 0,0 0 0,0 0-1,0 0 1,0 0 0,1 0 0,-1 0-1,0 0 1,0 0 0,0 0 0,0 1-1,0 10 1111,-6 18-210,0-7-588,-38 162 1479,41-164-1987,1 0-1,0 0 1,2 0-1,0 0 1,2 0-1,0 0 1,7 26-1,-9-45 147,0-1 0,0 1 0,1-1 0,-1 1-1,0-1 1,0 1 0,0-1 0,1 1 0,-1 0 0,0-1 0,0 1 0,0-1-1,0 1 1,0-1 0,0 1 0,0 0 0,0-1 0,0 1 0,-1-1-1,1 1 1,0 0 0,0-1 0,0 1 0,-1-1 0,1 1 0,0-1 0,-1 1-1,1-1 1,0 1 0,-1-1 0,0 1 0,-13 0-413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2.604"/>
    </inkml:context>
    <inkml:brush xml:id="br0">
      <inkml:brushProperty name="width" value="0.05" units="cm"/>
      <inkml:brushProperty name="height" value="0.05" units="cm"/>
    </inkml:brush>
  </inkml:definitions>
  <inkml:trace contextRef="#ctx0" brushRef="#br0">1 1 16780,'10'0'1656,"10"4"-1000,6 0-272,8 1 728,5-1-543,7-4 39,4 0-280,0-4-208,-3-6-40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3.343"/>
    </inkml:context>
    <inkml:brush xml:id="br0">
      <inkml:brushProperty name="width" value="0.05" units="cm"/>
      <inkml:brushProperty name="height" value="0.05" units="cm"/>
    </inkml:brush>
  </inkml:definitions>
  <inkml:trace contextRef="#ctx0" brushRef="#br0">12 0 19204,'7'15'1624,"-4"3"-1175,-1 4-193,2 6 632,-1 5-280,0 3-240,1 3-80,0-2-176,-1-3-48,2-3-64,-1-6-88,-3-5-352,-1-4-200,-3-12-512,-2-4 2256,-8-12-1264,-2-4-104,-3-7-32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3.809"/>
    </inkml:context>
    <inkml:brush xml:id="br0">
      <inkml:brushProperty name="width" value="0.05" units="cm"/>
      <inkml:brushProperty name="height" value="0.05" units="cm"/>
    </inkml:brush>
  </inkml:definitions>
  <inkml:trace contextRef="#ctx0" brushRef="#br0">9 126 13379,'-8'-11'1792,"8"6"-832,2 4-343,7 0 1975,3 1-1272,8-5-391,5 0-97,10-4-208,6-1-64,7-2-136,2 1-96,1 1-368,1 0-272,-8 1-760,1 1 944,-9-2-184,-8 1-136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4.507"/>
    </inkml:context>
    <inkml:brush xml:id="br0">
      <inkml:brushProperty name="width" value="0.05" units="cm"/>
      <inkml:brushProperty name="height" value="0.05" units="cm"/>
    </inkml:brush>
  </inkml:definitions>
  <inkml:trace contextRef="#ctx0" brushRef="#br0">161 0 18084,'-1'6'463,"-1"0"0,0 0 1,-1-1-1,1 1 0,-6 8 0,-6 13 237,-1 14-659,2 0-1,2 1 1,1 1-1,3 0 1,1 0-1,2 0 0,2 1 1,5 58-1,-1-87-434,1-14-541,0-24-307,-3-12 266,-2 1-1,-9-58 0,6 70 1181,0 0-1,-1 1 0,-1-1 1,-1 1-1,-13-24 0,20 44-86,0 0-1,1 0 0,-1 1 1,1-1-1,-1 0 0,1 0 1,-1 0-1,1 0 0,-1 0 0,1 0 1,0 0-1,0 0 0,-1 0 1,1 0-1,0 0 0,0-2 1,16 5 755,-6 1-1434,48 10 318,-25-6-146</inkml:trace>
  <inkml:trace contextRef="#ctx0" brushRef="#br0" timeOffset="1">367 462 23877,'18'5'1488,"-8"-15"-2104,4-7-152,-2-7 864,-8-6-160,4 2-240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4.301"/>
    </inkml:context>
    <inkml:brush xml:id="br0">
      <inkml:brushProperty name="width" value="0.05" units="cm"/>
      <inkml:brushProperty name="height" value="0.05" units="cm"/>
    </inkml:brush>
  </inkml:definitions>
  <inkml:trace contextRef="#ctx0" brushRef="#br0">19 77 18188,'0'7'826,"-1"-1"1,0 0 0,0 1-1,-3 6 1,-3 15 89,5-9-649,0 1 0,1 18 0,2-32-246,-1-1-1,0 1 0,1-1 0,0 1 1,0-1-1,1 0 0,0 1 0,0-1 0,0 0 1,0 0-1,6 8 0,-7-11-13,0-1-1,1 1 0,-1-1 1,0 1-1,1-1 0,0 0 1,-1 1-1,1-1 0,-1 0 1,1 0-1,0 0 0,0 0 1,0-1-1,0 1 0,0 0 1,-1-1-1,1 1 0,0-1 1,0 0-1,3 1 0,-2-2 5,0 1-1,0-1 0,0 1 0,0-1 1,0 0-1,0 0 0,0-1 1,0 1-1,0 0 0,0-1 1,3-2-1,4-4 39,-2 1 0,1-1 1,-1-1-1,0 0 0,11-16 0,-10 12 10,-1 0 0,0 0-1,-1-1 1,0-1 0,-1 1-1,6-23 1,-12 39-77,-3 9-43,1 0 0,1 0 0,0 0 0,1 18 0,0-26-10,0 0-1,1 0 1,-1 0 0,1 0-1,0 0 1,0 0-1,0 0 1,0-1-1,0 1 1,1 0-1,-1-1 1,1 1-1,0 0 1,-1-1-1,1 0 1,1 1 0,-1-1-1,0 0 1,0 0-1,1-1 1,-1 1-1,1 0 1,4 2-1,0-2-5,-1 0 0,1-1-1,-1 1 1,1-1 0,0 0-1,0-1 1,0 0-1,9 0 1,30-5-388</inkml:trace>
  <inkml:trace contextRef="#ctx0" brushRef="#br0" timeOffset="0.46">683 0 21285,'-11'22'1784,"5"-4"-1336,-1-2-248,7-6 432,5-3-856,5-4 368,2 0-160,1 1-256</inkml:trace>
  <inkml:trace contextRef="#ctx0" brushRef="#br0" timeOffset="1.46">727 192 17236,'-1'12'2008,"1"-2"-1232,1-5 1129,4-9-1793,-1-6 224,0 0-144,2-3-360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4.966"/>
    </inkml:context>
    <inkml:brush xml:id="br0">
      <inkml:brushProperty name="width" value="0.05" units="cm"/>
      <inkml:brushProperty name="height" value="0.05" units="cm"/>
    </inkml:brush>
  </inkml:definitions>
  <inkml:trace contextRef="#ctx0" brushRef="#br0">0 0 17900,'8'81'2334,"-6"-54"-1791,0 0 0,11 43 0,-12-66-542,0-1-1,0 0 0,1 1 0,-1-1 1,1 0-1,-1 0 0,1 0 0,0 0 1,0-1-1,0 1 0,1 0 0,-1-1 1,1 1-1,4 2 0,-5-3-62,0-1 0,1 0 0,-1 0 0,1 0 0,-1 0-1,0-1 1,1 1 0,0-1 0,-1 0 0,1 1 0,-1-1 0,1 0 0,-1 0 0,1-1 0,-1 1 0,1 0-1,-1-1 1,1 0 0,-1 0 0,4-1 0,1-1-166,-1 0-1,1 0 1,-1-1-1,0 0 1,1-1-1,-2 1 1,1-1-1,-1 0 1,6-7-1,3-5-718,19-32 1,9-11-57,-42 60 1023,0 0 0,0 0 0,0 0 1,0-1-1,0 1 0,1 0 0,-1 0 0,0 0 0,0 0 0,0-1 0,0 1 1,0 0-1,0 0 0,0 0 0,1 0 0,-1 0 0,0 0 0,0 0 1,0-1-1,0 1 0,1 0 0,-1 0 0,0 0 0,0 0 0,0 0 1,0 0-1,1 0 0,-1 0 0,0 0 0,0 0 0,0 0 0,1 0 1,-1 0-1,0 0 0,0 0 0,0 0 0,0 0 0,1 0 0,-1 0 1,0 1-1,0-1 0,0 0 0,0 0 0,1 0 0,-1 0 0,0 0 1,0 0-1,0 0 0,0 1 0,0-1 0,0 0 0,1 0 0,-1 0 1,0 0-1,0 1 0,0-1 0,0 0 0,0 0 0,0 0 0,0 0 0,0 1 1,0-1-1,0 0 0,0 0 0,0 0 0,0 0 0,0 1 0,2 14 785,-2-14-688,0 47 1954,-1-30-1530,1 0-1,1 1 1,5 25 0,-6-43-573,0 0 1,0-1-1,0 1 0,0 0 0,0 0 0,1 0 0,-1 0 0,0-1 1,0 1-1,1 0 0,-1 0 0,1-1 0,-1 1 0,0 0 0,1 0 0,0-1 1,-1 1-1,1 0 0,-1-1 0,1 1 0,0-1 0,-1 1 0,1-1 1,0 1-1,0-1 0,-1 0 0,1 1 0,1-1 0,5-4-331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25.707"/>
    </inkml:context>
    <inkml:brush xml:id="br0">
      <inkml:brushProperty name="width" value="0.05" units="cm"/>
      <inkml:brushProperty name="height" value="0.05" units="cm"/>
    </inkml:brush>
  </inkml:definitions>
  <inkml:trace contextRef="#ctx0" brushRef="#br0">9 0 17828,'-4'43'1527,"1"-13"-434,2 50 1,1-72-964,1 0 0,0 0 0,1 0 0,0 1 0,0-1 0,0 0 1,1-1-1,0 1 0,1-1 0,7 13 0,-9-17-92,0 0-1,1 0 1,-1 0-1,1-1 1,0 1 0,-1-1-1,1 1 1,0-1-1,1 0 1,-1 0 0,0 0-1,1-1 1,-1 1 0,1-1-1,-1 0 1,1 1-1,5-1 1,-3 0 2,-1-1-1,1 0 1,0 0 0,0-1-1,-1 0 1,1 0 0,-1 0-1,1-1 1,-1 0 0,9-3-1,-1-2 53,0 0-1,-1-1 0,0 0 1,0-1-1,-1 0 0,0-1 0,-1 0 1,11-14-1,-12 13 56,0 0 0,-1-1 0,0 0 0,-1 0 0,-1-1 0,0 0 0,-1 0 0,0 0 0,3-15 0,-8 41-37,1 0 0,0-1 1,5 23-1,-3-22-83,1 10-153,9 29 0,-10-45 117,0 1 0,0-1 0,0 0 0,1 1 0,0-2 0,0 1 0,8 9 0,-10-14 8,-1-1 0,0 1 0,1-1 0,-1 1 0,1-1 0,0 0 0,-1 0 0,1 0 0,0 0 0,0 0 0,0 0 1,0 0-1,-1 0 0,1-1 0,0 1 0,0-1 0,0 0 0,0 1 0,1-1 0,-1 0 0,0 0 0,0 0 0,0-1 0,0 1 1,2-1-1,23-9-75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7.175"/>
    </inkml:context>
    <inkml:brush xml:id="br0">
      <inkml:brushProperty name="width" value="0.05" units="cm"/>
      <inkml:brushProperty name="height" value="0.05" units="cm"/>
    </inkml:brush>
  </inkml:definitions>
  <inkml:trace contextRef="#ctx0" brushRef="#br0">388 29 13579,'1'0'155,"0"-1"1,-1 1-1,1-1 1,0 0-1,0 1 1,-1-1-1,1 0 1,0 1-1,-1-1 1,1 0-1,-1 0 0,1 0 1,-1 0-1,1 0 1,-1 1-1,0-1 1,1 0-1,-1 0 1,0-2-1,0 3-33,0-1 0,0 1 0,-1-1 1,1 1-1,0-1 0,0 1 0,-1 0 0,1-1 0,-1 1 0,1-1 0,0 1 1,-1 0-1,1-1 0,-1 1 0,1 0 0,-1-1 0,1 1 0,-1 0 0,1 0 1,-1 0-1,1-1 0,-1 1 0,-1 0 0,-6-1 601,0-1 0,0 2 0,-13 0 0,17 0-852,-12 1 290,0 0 0,1 2 0,-1 0 0,1 1 0,0 0 0,0 1 0,1 1 0,-1 0 0,1 1 0,0 0 0,1 2 1,0-1-1,0 2 0,1-1 0,0 2 0,1 0 0,0 0 0,-16 23 0,19-24-114,0 2 0,2-1 1,-1 1-1,1 0 0,1 0 0,0 1 1,1-1-1,0 1 0,-3 26 0,6-29-33,0 1-1,1-1 0,1 1 0,-1-1 0,2 1 0,-1-1 1,2 0-1,-1 1 0,1-1 0,1 0 0,0 0 1,0-1-1,9 14 0,-9-17-55,0 0 0,0-1 0,0 1 0,1-1 0,0 0 0,0-1 0,0 1 0,1-1 0,-1 0 0,1 0 0,0-1 1,0 1-1,1-2 0,-1 1 0,1 0 0,-1-1 0,1-1 0,0 1 0,0-1 0,9 1 0,-4-2-176,0 0 1,0-1-1,0 0 1,0-1-1,0 0 1,0-1-1,0 0 1,-1-1-1,0 0 1,1-1-1,9-6 1,15-11-418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7.838"/>
    </inkml:context>
    <inkml:brush xml:id="br0">
      <inkml:brushProperty name="width" value="0.05" units="cm"/>
      <inkml:brushProperty name="height" value="0.05" units="cm"/>
    </inkml:brush>
  </inkml:definitions>
  <inkml:trace contextRef="#ctx0" brushRef="#br0">258 70 17964,'3'-5'423,"-1"1"0,0-1 1,0 0-1,0 0 0,0 0 0,-1 0 1,2-7-1,-3 11-341,0 0 0,0 0-1,0 0 1,0 0 0,0 0 0,0 1 0,0-1 0,-1 0 0,1 0 0,0 0 0,0 0 0,-1 1-1,1-1 1,0 0 0,-1 0 0,1 0 0,-1 1 0,1-1 0,-1 0 0,0 0-1,-1 0 13,1 1 0,0-1-1,0 0 1,-1 1-1,1-1 1,-1 1-1,1 0 1,0-1-1,-1 1 1,1 0 0,-1 0-1,1 0 1,-1 0-1,1 0 1,-1 0-1,-1 1 1,-8 1 12,0 1 0,1 0 0,0 0 0,0 1 0,0 1 0,0 0 0,1 0 0,-1 1-1,-10 8 1,1 2-112,0 0-1,2 0 0,-17 21 0,29-31 1,0 0-1,0 1 0,1-1 1,-6 12-1,9-17 4,1 0-1,-1 0 1,1 0 0,-1 0-1,1 0 1,-1 0-1,1 0 1,0 0 0,-1 1-1,1-1 1,0 0 0,0 0-1,0 0 1,0 0 0,0 0-1,0 0 1,0 0 0,0 1-1,1-1 1,-1 0 0,0 0-1,1 0 1,-1 0-1,1 0 1,-1 0 0,1 0-1,-1 0 1,1 0 0,0 0-1,-1-1 1,1 1 0,0 0-1,0 0 1,0-1 0,-1 1-1,1 0 1,0-1-1,0 1 1,0-1 0,2 2-1,10 1-55,1 1 0,-1-2-1,19 2 1,-15-2-63,31 7 0,-44-8 99,1 0 1,-1 1-1,1 0 0,-1 0 1,0 0-1,0 0 0,0 1 1,0-1-1,0 1 0,-1 0 1,5 4-1,-7-5 13,0-1-1,1 1 1,-1-1-1,0 1 1,0 0-1,0-1 1,0 1 0,0 0-1,-1 0 1,1-1-1,0 1 1,-1 0 0,1 0-1,-1 0 1,0 0-1,0 0 1,0 0 0,0 0-1,0 4 1,-1-4 10,0 1 1,0 0 0,0 0 0,0 0 0,-1-1-1,1 1 1,-1-1 0,0 1 0,1-1 0,-1 1-1,-4 2 1,-3 3 51,0-1-1,0-1 0,0 1 1,-1-2-1,-18 9 0,13-8 93,-30 9 0,40-14-202,0 1 0,0-1 0,0-1 1,0 1-1,0-1 0,0 0 0,0 0 1,0 0-1,0-1 0,-7-1 0,11 1-2,0 1 0,1 0 0,-1-1 0,0 1-1,1-1 1,-1 1 0,1 0 0,-1-1 0,0 0 0,1 1 0,-1-1-1,1 1 1,-1-1 0,1 0 0,0 1 0,-1-1 0,1 0-1,0 1 1,-1-1 0,1 0 0,0 0 0,0 1 0,0-1-1,0 0 1,-1 0 0,1 1 0,0-1 0,0 0 0,1 0-1,-1 0 1,0 1 0,0-2 0,9-24-582,12-5 46,10-12-186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8.303"/>
    </inkml:context>
    <inkml:brush xml:id="br0">
      <inkml:brushProperty name="width" value="0.05" units="cm"/>
      <inkml:brushProperty name="height" value="0.05" units="cm"/>
    </inkml:brush>
  </inkml:definitions>
  <inkml:trace contextRef="#ctx0" brushRef="#br0">126 0 17868,'-3'62'2448,"-11"68"1,6-76-1618,-1 107 1,18-79-1188,-4-48-1046,-5-34 1370,0 0-1,0 0 0,0 0 1,0 1-1,0-1 0,0 0 1,0 0-1,0 0 0,0 0 1,0 0-1,0 0 0,-1 0 1,1 0-1,0 1 0,0-1 1,0 0-1,0 0 0,0 0 1,0 0-1,0 0 0,0 0 1,0 0-1,0 0 0,-1 0 1,1 0-1,0 0 0,0 0 1,0 0-1,0 0 0,0 1 1,0-1-1,0 0 0,-1 0 1,1 0-1,0 0 0,0 0 1,0 0-1,0 0 0,0 0 1,0-1-1,0 1 0,-1 0 1,1 0-1,0 0 0,0 0 1,0 0-1,0 0 0,0 0 1,0 0-1,0 0 0,0 0 1,-1 0-1,1 0 0,0 0 1,0 0-1,0-1 0,0 1 1,0 0-1,-8-7-429,1-1 0,0 0 0,0 0-1,1 0 1,0-1 0,-6-13 0,0 3 447,1 4 308,8 11 31,0 0 0,0 0 0,1 0 0,-1 0 0,1-1 0,0 1 0,0 0 0,1-1 0,-3-6 0,4 10-211,1 0-1,-1 0 1,0 1 0,1-1-1,-1 0 1,0 0 0,1 1-1,-1-1 1,1 0 0,-1 1-1,1-1 1,-1 1 0,1-1-1,-1 0 1,1 1 0,-1-1-1,1 1 1,0 0 0,0-1-1,-1 1 1,1 0 0,0-1-1,-1 1 1,1 0 0,0 0-1,0-1 1,0 1 0,-1 0-1,1 0 1,1 0 0,34-3 1080,-24 2-899,9 0-623,0-2 0,-1-1 1,1 0-1,-1-2 1,0 0-1,-1-1 1,0-1-1,0-1 1,0 0-1,28-21 0,3-10-513</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8.766"/>
    </inkml:context>
    <inkml:brush xml:id="br0">
      <inkml:brushProperty name="width" value="0.05" units="cm"/>
      <inkml:brushProperty name="height" value="0.05" units="cm"/>
    </inkml:brush>
  </inkml:definitions>
  <inkml:trace contextRef="#ctx0" brushRef="#br0">53 0 18476,'-3'6'1752,"3"1"-1192,-2 0-263,2-1 703,-2 1-896,2 1 80,0-4-88,0-1-248</inkml:trace>
  <inkml:trace contextRef="#ctx0" brushRef="#br0" timeOffset="1">5 293 17324,'-5'26'2224,"5"-9"-1416,2-9-352,2-2 1185,2-4-1649,1-2 552,3-8-304,0-3-208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9.463"/>
    </inkml:context>
    <inkml:brush xml:id="br0">
      <inkml:brushProperty name="width" value="0.05" units="cm"/>
      <inkml:brushProperty name="height" value="0.05" units="cm"/>
    </inkml:brush>
  </inkml:definitions>
  <inkml:trace contextRef="#ctx0" brushRef="#br0">212 45 17916,'1'0'152,"1"0"0,-1-1 0,0 0 0,0 1 0,1-1 0,-1 0 0,0 1 0,0-1 0,0 0-1,0 0 1,0 0 0,0 0 0,0 0 0,0 0 0,0 0 0,0 0 0,-1-1 0,1 1 0,0-1 0,-1 1-62,0 0 0,0 0 0,-1 0 0,1 0 0,0 0 1,0 0-1,-1 1 0,1-1 0,-1 0 0,1 0 0,-1 1 0,1-1 0,-1 0 0,0 1 0,1-1 0,-1 0 0,0 1 0,1-1 0,-1 1 0,0-1 0,0 1 0,1-1 1,-1 1-1,0 0 0,0-1 0,0 1 0,0 0 0,0 0 0,1 0 0,-1-1 0,-2 1 0,-7-2 75,0 0 1,-1 0-1,1 1 1,0 1-1,-1-1 0,-18 3 1,23-1-187,-1 0 0,1 0 1,0 1-1,-1 0 1,1 0-1,0 0 0,0 1 1,0-1-1,0 2 0,1-1 1,-1 1-1,-4 4 1,9-8 5,1 1 1,-1-1-1,0 1 1,1-1-1,-1 1 1,1 0-1,-1-1 1,1 1-1,0 0 1,-1-1-1,1 1 1,0 0-1,-1 0 1,1-1-1,0 1 1,0 0-1,-1 0 1,1 0-1,0 0 1,0-1 0,0 1-1,0 0 1,0 0-1,1 0 1,-1-1-1,0 1 1,0 0-1,0 0 1,1 0-1,-1-1 1,0 1-1,1 0 1,-1 0-1,0-1 1,1 1-1,-1 0 1,1-1-1,0 1 1,-1-1-1,1 1 1,-1-1-1,1 1 1,0-1-1,-1 1 1,1-1 0,0 1-1,0-1 1,0 1-1,8 3-130,-1 1 0,1-1-1,13 4 1,-7-2-78,-6-2 91,-1 1 1,1-1-1,-1 1 0,0 1 1,0 0-1,-1 0 0,1 0 1,-2 1-1,1 0 0,-1 1 1,7 9-1,-10-12 75,0 0 0,0 0 1,-1 0-1,0 1 0,0-1 0,-1 1 0,1 0 1,-1-1-1,0 1 0,-1 0 0,1-1 0,-1 1 1,0 0-1,-1 0 0,1-1 0,-1 1 1,0 0-1,-1-1 0,1 1 0,-4 5 0,1 0 96,-2-1 0,1 1 0,-1-2-1,-1 1 1,0-1 0,0 0 0,-1 0-1,0-1 1,0 0 0,-1 0 0,0-1-1,0 0 1,-1-1 0,0 0 0,0 0-1,-20 7 1,28-12-38,0 0 0,0-1 0,0 1-1,-1 0 1,1-1 0,0 0 0,0 1 0,-1-1 0,1 0-1,0 0 1,-1-1 0,1 1 0,0 0 0,0-1-1,-1 1 1,1-1 0,-3-1 0,3 1-41,1 0 1,0 0-1,-1 0 1,1-1 0,0 1-1,0 0 1,0-1-1,0 1 1,0-1-1,0 1 1,1-1-1,-1 1 1,0-1 0,1 0-1,-1 1 1,1-1-1,0 0 1,-1 1-1,1-1 1,0 0-1,0 0 1,0 1-1,1-4 1,0-7-56,1 1 1,0-1-1,1 1 0,0 0 1,10-21-1,10-25-356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9.945"/>
    </inkml:context>
    <inkml:brush xml:id="br0">
      <inkml:brushProperty name="width" value="0.05" units="cm"/>
      <inkml:brushProperty name="height" value="0.05" units="cm"/>
    </inkml:brush>
  </inkml:definitions>
  <inkml:trace contextRef="#ctx0" brushRef="#br0">41 0 13955,'0'6'395,"0"-1"1,-1 1-1,1-1 1,-1 1-1,0-1 1,-1 0-1,1 0 0,-6 10 1,-4 20 1170,8-15-1242,1-1 1,1 1-1,1 0 1,1 0-1,0-1 1,1 1-1,2 0 0,0-1 1,9 28-1,4 0-582,2 0-1,38 66 1,-50-102-215,-7-11 460,0 0 0,0 0 0,0 0 0,0 0 0,0 0 0,0 0 0,0 0 0,0 0 0,0 0 0,0 0 0,0 0 0,0 0 0,0 0 0,0-1 0,0 1 0,0 0 0,0 0 0,1 0 0,-1 0 0,0 0 0,0 0 0,0 0 0,0 0 0,0 0 0,0 0 0,0 0 0,0 0 0,0 0 0,0 0 0,0 0 0,0 0 0,0 0 0,0 0 0,0 0-1,0 0 1,0 0 0,0 0 0,0 0 0,0 0 0,0 0 0,0 0 0,0 0 0,1 0 0,-1 0 0,0 0 0,0 0 0,0 0 0,0 0 0,0 0 0,0 0 0,0 0 0,0 0 0,0 0 0,0 0 0,0 0 0,-7-21-623,-29-45 1519,-58-81 1,94 147-868,0 0-1,1 0 1,-1 1 0,0-1 0,0 0 0,1 0-1,-1 0 1,0 0 0,0 0 0,1 0-1,-1 0 1,0 0 0,1 0 0,-1 0-1,0 0 1,0 0 0,1 0 0,-1 0 0,0 0-1,1 0 1,-1 0 0,0 0 0,0 0-1,1-1 1,-1 1 0,0 0 0,0 0-1,1 0 1,-1 0 0,0-1 0,0 1 0,1 0-1,-1 0 1,0 0 0,0-1 0,0 1-1,0 0 1,1 0 0,-1-1 0,0 1-1,0 0 1,0-1 0,0 1 0,0 0 0,0 0-1,0-1 1,0 1 0,0 0 0,0-1-1,0 1 1,0 0 0,0 0 0,0-1-1,0 1 1,0 0 0,0-1 0,0 1 0,0 0-1,0 0 1,0-1 0,-1 1 0,1 0-1,0 0 1,0-1 0,0 1 0,0 0-1,-1 0 1,1-1 0,35 9-302,-16-4-33,19 2-667,0-2 1,58-1-1,-53-6 266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00.420"/>
    </inkml:context>
    <inkml:brush xml:id="br0">
      <inkml:brushProperty name="width" value="0.05" units="cm"/>
      <inkml:brushProperty name="height" value="0.05" units="cm"/>
    </inkml:brush>
  </inkml:definitions>
  <inkml:trace contextRef="#ctx0" brushRef="#br0">105 2 14099,'-3'-1'168,"0"1"0,0 0 0,0-1-1,-1 1 1,1 0 0,0 1 0,0-1 0,-1 0 0,1 1 0,0 0-1,0 0 1,0 0 0,0 0 0,0 0 0,0 1 0,0-1 0,0 1-1,1 0 1,-1 0 0,1 0 0,-1 0 0,1 0 0,0 0-1,-1 1 1,1-1 0,1 1 0,-1 0 0,0-1 0,-1 5 0,0-2-32,0 0 0,0 1 0,1-1 0,0 1 0,0 0 0,0-1 0,1 1 0,-1 0 0,1 0 0,1 0 0,-1 0 0,1 0 0,0 0 0,2 12 0,-1-16-117,0 1-1,-1-1 1,1 0 0,0 1-1,0-1 1,0 0 0,0 1-1,1-1 1,-1 0 0,1 0-1,-1 0 1,1 0 0,0-1-1,-1 1 1,1 0 0,0-1-1,0 1 1,1-1 0,-1 1-1,0-1 1,0 0 0,1 0-1,-1 0 1,0 0 0,1-1-1,-1 1 1,1-1-1,-1 1 1,1-1 0,-1 0-1,1 0 1,-1 0 0,1 0-1,-1 0 1,1-1 0,-1 1-1,4-2 1,1 0-3,1 0-1,0-1 1,-1 0-1,1 0 1,-1-1-1,0 0 1,0 0 0,-1-1-1,1 0 1,8-8-1,-7 5 23,-1-1 0,0 0 0,-1 0 1,8-14-1,-12 20-21,0 0 0,-1 0 0,1-1 0,-1 1 0,0 0 0,0-1 1,0 1-1,0-1 0,0 0 0,-1 1 0,0-1 0,0 1 0,0-1 1,0 1-1,0-1 0,-1 0 0,-1-4 0,2 7-11,0 1 0,0-1-1,-1 1 1,1-1 0,0 1 0,0-1-1,-1 1 1,1-1 0,0 1 0,-1 0-1,1-1 1,-1 1 0,1-1 0,0 1 0,-1 0-1,1-1 1,-1 1 0,1 0 0,-1 0-1,1-1 1,-1 1 0,1 0 0,-1 0-1,1 0 1,-1-1 0,1 1 0,-1 0-1,0 0 1,-15 8 129,11-4-87,1 0-1,0 0 0,0 0 1,-5 9-1,3-3 27,1 0 0,0 1 1,1-1-1,-6 22 0,8-28-64,1 1 0,0-1 0,0 1-1,1 0 1,0-1 0,-1 1 0,1-1 0,1 1-1,-1 0 1,1-1 0,0 1 0,0-1 0,0 1-1,0-1 1,3 5 0,-3-7-59,0-1 0,0 1 0,0-1-1,0 0 1,1 1 0,-1-1 0,0 0 0,1 0 0,-1 0-1,1 0 1,0 0 0,-1 0 0,1 0 0,0-1 0,-1 1 0,1 0-1,0-1 1,0 0 0,-1 1 0,1-1 0,0 0 0,0 0-1,0 0 1,-1 0 0,1 0 0,0 0 0,0-1 0,0 1-1,-1-1 1,1 1 0,0-1 0,0 1 0,-1-1 0,1 0-1,2-2 1,4-1-119,0-1-1,-1 0 0,1 0 1,-1-1-1,12-13 0,9-14-402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48.619"/>
    </inkml:context>
    <inkml:brush xml:id="br0">
      <inkml:brushProperty name="width" value="0.05" units="cm"/>
      <inkml:brushProperty name="height" value="0.05" units="cm"/>
    </inkml:brush>
  </inkml:definitions>
  <inkml:trace contextRef="#ctx0" brushRef="#br0">0 23 17524,'1'29'2301,"5"29"-1,18 77-2326,-13-80 429,-8-38-383,-2-6 16,1 0 0,1 0-1,-1 0 1,2 0 0,-1 0-1,2 0 1,10 18 0,-15-28-19,1 0 1,-1 0-1,1 0 1,-1 0-1,1-1 1,0 1 0,0 0-1,-1 0 1,1-1-1,0 1 1,0-1-1,0 1 1,0-1-1,0 1 1,0-1 0,0 1-1,0-1 1,0 0-1,0 1 1,0-1-1,0 0 1,0 0 0,0 0-1,0 0 1,0 0-1,0 0 1,0 0-1,0 0 1,0 0 0,0-1-1,0 1 1,0 0-1,0-1 1,0 1-1,0-1 1,0 1-1,0-1 1,0 1 0,0-1-1,0 0 1,-1 1-1,1-1 1,0 0-1,-1 0 1,1 1 0,1-3-1,4-4 92,-1-1 0,1 0 0,-1-1-1,4-10 1,-3 8 22,77-180 1168,-30 63-1143,-51 125-273,-1-1 1,1 1-1,-1 0 0,1 0 1,0 0-1,0 0 0,0 1 1,0-1-1,1 0 0,4-3 1,-5 5 58,0 0 1,1 0 0,-1 0-1,0 0 1,0 1-1,1-1 1,-1 1-1,0 0 1,1 0 0,-1 0-1,0 0 1,1 0-1,-1 0 1,0 1 0,0-1-1,3 2 1,20 4-386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5.848"/>
    </inkml:context>
    <inkml:brush xml:id="br0">
      <inkml:brushProperty name="width" value="0.05" units="cm"/>
      <inkml:brushProperty name="height" value="0.05" units="cm"/>
    </inkml:brush>
  </inkml:definitions>
  <inkml:trace contextRef="#ctx0" brushRef="#br0">49 12 17172,'5'-11'2219,"-8"16"-888,-10 19 20,4-2-1074,2 1 0,1 0 0,-6 36 0,10-45-283,1 0 1,0 1 0,1-1 0,1 1 0,0-1 0,1 1 0,3 13 0,-5-26 4,1 0 1,-1 1 0,1-1-1,-1 0 1,1 0-1,0 0 1,0 0 0,0-1-1,0 1 1,0 0 0,0 0-1,1 0 1,-1-1 0,0 1-1,1-1 1,-1 1-1,1-1 1,0 0 0,-1 1-1,1-1 1,0 0 0,0 0-1,0 0 1,0 0-1,0-1 1,0 1 0,0 0-1,0-1 1,0 0 0,0 1-1,0-1 1,4 0 0,-2-1 8,1 0 1,0 0 0,-1 0 0,1-1-1,-1 0 1,0 1 0,1-2 0,-1 1-1,0 0 1,0-1 0,0 0 0,-1 0 0,6-5-1,11-13 225,0-1-1,-2 0 1,0-2-1,-1 0 1,-2-1 0,-1-1-1,20-48 1,-37 86-174,0 1 1,1-1 0,0 1 0,1-1 0,0 1-1,1 0 1,2 17 0,-1-21-180,0 0 0,1 0 1,0-1-1,0 1 0,1-1 0,0 0 0,1 0 1,-1 0-1,2 0 0,-1 0 0,1-1 1,9 12-1,-13-18 80,0 1 0,1-1 1,-1 1-1,1-1 0,-1 0 0,1 0 1,-1 0-1,1 0 0,-1 0 0,1 0 1,0 0-1,0 0 0,0 0 0,-1-1 1,1 1-1,0-1 0,0 0 0,0 1 1,0-1-1,0 0 0,0 0 1,0 0-1,0 0 0,-1-1 0,1 1 1,0 0-1,0-1 0,0 0 0,3-1 1,11-9-428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01.009"/>
    </inkml:context>
    <inkml:brush xml:id="br0">
      <inkml:brushProperty name="width" value="0.05" units="cm"/>
      <inkml:brushProperty name="height" value="0.05" units="cm"/>
    </inkml:brush>
  </inkml:definitions>
  <inkml:trace contextRef="#ctx0" brushRef="#br0">111 263 9274,'1'1'191,"1"1"-1,-1-1 1,1 1 0,0-1 0,0 0-1,-1 1 1,1-1 0,0 0-1,0 0 1,0 0 0,0 0-1,0-1 1,0 1 0,0-1 0,0 1-1,0-1 1,1 1 0,-1-1-1,0 0 1,0 0 0,0 0 0,0-1-1,1 1 1,-1 0 0,0-1-1,0 1 1,0-1 0,0 0-1,0 0 1,0 0 0,0 0 0,0 0-1,0 0 1,-1 0 0,1-1-1,0 1 1,-1 0 0,1-1 0,1-2-1,-3 4-144,1 0-1,-1-1 1,0 1-1,0 0 1,0-1 0,0 1-1,1 0 1,-1-1-1,0 1 1,0 0-1,0 0 1,0-1-1,0 1 1,0 0 0,0-1-1,0 1 1,0 0-1,0-1 1,0 1-1,0 0 1,0-1-1,0 1 1,0 0 0,-1-1-1,1 1 1,0 0-1,0-1 1,0 1-1,0 0 1,-1 0-1,1-1 1,0 1 0,0 0-1,0 0 1,-1-1-1,1 1 1,0 0-1,-1 0 1,1 0-1,0-1 1,0 1 0,-1 0-1,1 0 1,0 0-1,-1 0 1,1 0-1,0 0 1,-1 0-1,1-1 1,0 1-1,-1 0 1,1 0 0,0 0-1,-1 1 1,1-1-1,0 0 1,-1 0-1,1 0 1,-1 0-1,-23 2 1250,16 1-1034,0 0 0,0 0 1,0 1-1,1 0 0,-1 0 0,1 1 1,0 0-1,0 1 0,-10 10 0,8-7-69,1 0 0,0 1 0,0 0 0,1 0 0,0 1-1,-5 13 1,10-20-132,0 1 1,0-1-1,1 0 0,0 1 0,0 0 0,0-1 1,0 1-1,1-1 0,0 1 0,0 0 0,0 0 0,1 5 1,0-8-50,-1-1 1,1 1 0,-1 0 0,1-1 0,0 1 0,0 0 0,0-1 0,0 1 0,0-1 0,0 1 0,1-1 0,-1 0 0,0 1 0,1-1 0,-1 0 0,1 0 0,-1 0 0,1 0-1,-1 0 1,1-1 0,0 1 0,0 0 0,-1-1 0,1 1 0,0-1 0,0 1 0,0-1 0,-1 0 0,1 0 0,0 0 0,0 0 0,0 0 0,2-1 0,4 0-14,-1 0 1,1-1 0,0 0 0,-1 0 0,1-1 0,-1 0 0,0 0-1,0-1 1,0 0 0,-1 0 0,1 0 0,11-11 0,-7 4-45,0 1 0,-1-2 0,0 1 0,-1-2 0,14-22 0,-20 31 4,-1 0 1,0 0-1,0-1 1,0 1-1,0-1 1,-1 0-1,1 1 0,-1-1 1,-1 0-1,1 0 1,-1 0-1,1-5 1,-1 10 36,0 0 0,0 0-1,0-1 1,0 1 0,0 0 0,0 0 0,0 0 0,0 0 0,0-1 0,0 1 0,-1 0-1,1 0 1,0 0 0,0 0 0,0-1 0,0 1 0,0 0 0,0 0 0,0 0 0,0 0-1,0 0 1,-1-1 0,1 1 0,0 0 0,0 0 0,0 0 0,0 0 0,0 0 0,0 0 0,-1 0-1,1 0 1,0 0 0,0 0 0,0-1 0,0 1 0,-1 0 0,1 0 0,0 0 0,-7 5-104,-3 11 11,7-9 90,0 1-1,1-1 0,0 1 1,1 0-1,-1 0 1,2 0-1,-1 0 0,1-1 1,1 10-1,-1-14 13,0-1 0,1 1 1,-1-1-1,1 1 0,-1-1 0,1 1 0,0-1 1,0 0-1,1 1 0,-1-1 0,0 0 0,1 0 0,2 4 1,-2-5-2,-1 0-1,1 0 1,-1 0 0,1 0 0,0 0 0,-1-1 0,1 1 0,0 0 0,0-1 0,-1 1 0,1-1 0,0 0 0,0 0 0,0 0 0,0 1 0,0-2 0,-1 1 0,1 0 0,0 0 0,0-1 0,2 0 0,5-2 5,0 0 1,-1 0-1,1-1 1,-1-1-1,0 1 0,0-2 1,-1 1-1,1-1 1,-1 0-1,12-13 1,0-2 14,-1-1-1,18-31 1,30-60-122,-57 95 44,-1 1 0,-1-1 0,-1 0 0,7-35 1,-12 53 51,-1-1-1,1 0 1,-1 0 0,0 0 0,0 0 0,1-1 0,-1 1 0,0 0 0,0 0 0,0 0 0,0 0-1,0 0 1,-1 0 0,1 0 0,0 0 0,0 0 0,-1 0 0,1 0 0,0 0 0,-1 0 0,1 0-1,-1 0 1,1 1 0,-1-1 0,-1-2 0,1 4 11,0-1-1,0 0 0,-1 1 1,1-1-1,0 0 1,0 1-1,0 0 1,0-1-1,0 1 1,0 0-1,0-1 0,1 1 1,-1 0-1,0 0 1,0 0-1,0-1 1,1 1-1,-1 0 0,0 0 1,1 0-1,-1 0 1,0 2-1,-6 11 79,0 0 0,1 0 1,0 1-1,1-1 0,1 1 0,0 0 0,1 1 0,1-1 0,0 0 0,1 1 0,1 16 1,2-5-131,0-1 1,2 1 0,1-1 0,1-1 0,15 43 0,-20-66 31,-1-1 0,1 1 0,0 0-1,0 0 1,0-1 0,-1 1 0,1-1 0,1 1 0,-1-1-1,0 1 1,0-1 0,1 0 0,-1 1 0,3 1 0,-4-3 8,1 0 0,-1 0 1,0 0-1,1 0 1,-1 0-1,0 0 0,1 0 1,-1 0-1,0 0 0,1 0 1,-1 0-1,0 0 1,0 0-1,1 0 0,-1 0 1,0 0-1,1 0 0,-1-1 1,0 1-1,0 0 1,1 0-1,-1 0 0,0 0 1,0-1-1,1 1 0,-1 0 1,0 0-1,0-1 1,1 1-1,5-18-26,-2-17 88,0-50 0,-2 15 0,-2 70-56,0-1-1,0 0 0,0 1 1,0-1-1,0 0 0,0 0 1,0 1-1,0-1 0,0 0 1,1 0-1,-1 1 0,0-1 1,0 0-1,0 1 0,1-1 1,-1 0-1,1 1 0,-1-1 1,0 1-1,1-1 0,-1 0 1,1 1-1,-1-1 0,1 1 1,-1-1-1,1 1 0,0 0 1,-1-1-1,1 1 0,0-1 0,-1 1 1,1 0-1,1-1 0,1 2 4,-1-1-1,1 0 1,-1 1-1,1 0 0,-1 0 1,1-1-1,-1 1 1,3 2-1,12 4 7,-2-3-5,0-1 0,0 0-1,1-1 1,-1-1-1,1 0 1,-1-1-1,1 0 1,-1-2 0,1 0-1,26-7 1,-33 7 11,0-1 0,0 0 0,0 0 0,-1 0 0,0-1 1,0-1-1,0 0 0,0 0 0,-1 0 0,1-1 0,-1 0 0,-1 0 1,1-1-1,-1 1 0,0-2 0,-1 1 0,0-1 0,0 1 0,6-13 1,-10 18-9,-1 0 1,1 0 0,0 0-1,0 0 1,-1 0 0,1 0-1,-1 0 1,0 0 0,0 0-1,1 0 1,-1 0 0,0 0-1,-1 0 1,1 0 0,0 0-1,-1 0 1,1 0 0,-1 0-1,1 0 1,-1 0 0,0 1-1,0-1 1,0 0 0,-2-3-1,1 4-2,0 0 0,1 0 0,-1 0 0,0 0-1,0 0 1,0 0 0,0 0 0,-1 1 0,1-1 0,0 1-1,0-1 1,0 1 0,0 0 0,-1 0 0,1 0-1,0 0 1,0 0 0,0 0 0,-1 1 0,1-1 0,0 1-1,-3 1 1,-3 1 24,0 0 0,0 1 0,1 0 0,-1 0 0,1 1 0,0 0 0,0 0 0,0 1 0,1 0-1,0 0 1,0 1 0,1-1 0,-1 1 0,1 1 0,1-1 0,-1 0 0,2 1 0,-1 0 0,1 0 0,-5 17 0,5-16-49,1 0 0,0 0 0,0 1 0,1-1 0,0 1 1,1-1-1,0 1 0,0 0 0,1-1 0,1 1 1,-1-1-1,2 0 0,-1 1 0,1-1 0,0 0 0,1-1 1,0 1-1,9 14 0,-10-19-60,0 0 1,1 0-1,-1 0 1,1 0-1,0-1 1,0 1-1,0-1 0,0 0 1,0-1-1,1 1 1,-1-1-1,1 1 0,0-1 1,0-1-1,0 1 1,0-1-1,0 0 1,0 0-1,0 0 0,0-1 1,0 1-1,6-2 1,30-2-405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01.447"/>
    </inkml:context>
    <inkml:brush xml:id="br0">
      <inkml:brushProperty name="width" value="0.05" units="cm"/>
      <inkml:brushProperty name="height" value="0.05" units="cm"/>
    </inkml:brush>
  </inkml:definitions>
  <inkml:trace contextRef="#ctx0" brushRef="#br0">3 18 22253,'-2'24'1824,"3"-7"-1368,2-5-336,4-10 40,0-2-1344,0-18 1112,1-5-296,-1-9-360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01.964"/>
    </inkml:context>
    <inkml:brush xml:id="br0">
      <inkml:brushProperty name="width" value="0.05" units="cm"/>
      <inkml:brushProperty name="height" value="0.05" units="cm"/>
    </inkml:brush>
  </inkml:definitions>
  <inkml:trace contextRef="#ctx0" brushRef="#br0">58 22 15859,'6'-20'1924,"-6"19"-1892,0 1 1,0 0-1,0 0 1,0 0-1,0 0 1,1 0-1,-1 0 1,0 0-1,0 0 1,0 0-1,0 0 1,1 0-1,-1 0 1,0 0-1,0 0 1,0 0-1,0 0 1,1 0-1,-1 0 1,0 0-1,0 0 1,0 0-1,0 0 1,0 0-1,1 1 1,-1-1-1,0 0 1,0 0-1,0 0 1,0 0-1,0 0 1,0 0-1,1 0 1,-1 1-1,0-1 1,0 0-1,0 0 1,0 0 0,0 0-1,0 0 1,0 1-1,0-1 1,0 0-1,0 0 1,0 0-1,0 0 1,0 1-1,0-1 1,0 0-1,0 0 1,0 0-1,2 6 326,-1-1-1,0 1 1,0-1-1,-1 1 0,1 8 1,-5 29 302,-1 1 0,-3-1 1,-13 44-1,11-48-539,1 0 0,2 1 0,-4 77 0,11-112-117,0 0 0,0 0 0,1-1 0,0 1 0,0 0 0,0-1 0,2 7 0,-2-10-3,-1 0 1,1 0-1,0 0 0,-1 0 0,1 0 1,0 0-1,0 0 0,-1 0 0,1-1 0,0 1 1,0 0-1,0-1 0,0 1 0,0 0 1,0-1-1,0 1 0,0-1 0,1 0 1,-1 1-1,0-1 0,0 0 0,0 0 1,0 1-1,1-1 0,-1 0 0,0 0 0,0 0 1,0 0-1,0-1 0,1 1 0,0 0 1,5-2 2,1-1 1,-1 1 0,0-1-1,0-1 1,0 1 0,-1-1-1,1 0 1,-1 0 0,0-1 0,9-8-1,8-11 37,23-28-1,-32 36-7,-14 16-33,55-63-110,-3-3 0,60-98 1,-111 162 0,8-15-415,-9 17 501,0-1 1,0 1-1,1-1 1,-1 1-1,0-1 1,0 1-1,0 0 1,1-1-1,-1 1 1,0-1-1,0 1 1,0-1-1,0 1 1,0-1-1,0 1 1,0-1-1,0 1 1,0-1-1,0 1 0,-1-1 1,1 1-1,0-1 1,0 1-1,0-1 1,-1 1-1,1 0 1,0-1-1,0 1 1,-1-1-1,1 1 1,-6-1-389</inkml:trace>
  <inkml:trace contextRef="#ctx0" brushRef="#br0" timeOffset="1">266 445 17540,'8'32'1512,"9"-1"-1128,2-4-312,8-9 48,0-5-288,5-13 272,-2-7-208,2-11-272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02.447"/>
    </inkml:context>
    <inkml:brush xml:id="br0">
      <inkml:brushProperty name="width" value="0.05" units="cm"/>
      <inkml:brushProperty name="height" value="0.05" units="cm"/>
    </inkml:brush>
  </inkml:definitions>
  <inkml:trace contextRef="#ctx0" brushRef="#br0">127 1 15931,'-14'6'793,"0"1"0,1 0 1,-22 16-1,31-20-582,-1 1 0,1 0 0,0 0 0,0 0 0,0 1 0,1-1 0,0 1 0,-1 0 0,2 0 0,-1 0 0,0 0 0,-2 10 0,4-13-181,1-1 0,-1 0 0,1 0-1,0 1 1,0-1 0,0 0-1,-1 1 1,1-1 0,0 1 0,1-1-1,-1 0 1,0 1 0,0-1 0,0 0-1,1 0 1,-1 1 0,1-1-1,-1 0 1,1 0 0,0 1 0,-1-1-1,1 0 1,0 0 0,0 0 0,0 0-1,0 0 1,0 0 0,0 0-1,0 0 1,0-1 0,0 1 0,0 0-1,0 0 1,0-1 0,1 1 0,-1-1-1,0 1 1,0-1 0,1 0-1,-1 1 1,0-1 0,3 0 0,6 1-9,0 0 0,-1-1 0,1-1 0,17-2 1,84-20-320,-79 15 110,-1 1 0,1 2 0,43-3 0,-72 8 183,-1 0-1,1 0 1,0 0 0,0 0-1,-1 1 1,1-1 0,0 1-1,-1-1 1,1 1-1,-1 0 1,1 0 0,-1 0-1,1 1 1,-1-1 0,1 1-1,-1-1 1,0 1 0,0 0-1,0-1 1,0 1 0,2 3-1,-1 1 130,0 0 0,0 0-1,-1 0 1,0 0 0,0 0-1,2 13 1,1 1 334,-5-19-421,0 1 1,1-1 0,-1 0 0,1 0 0,-1 0-1,1 0 1,-1 1 0,1-1 0,0 0 0,-1 0-1,1 0 1,0 0 0,0 0 0,0-1-1,0 1 1,0 0 0,0 0 0,0-1 0,0 1-1,0 0 1,0-1 0,0 1 0,0-1 0,1 1-1,-1-1 1,0 0 0,0 1 0,1-1 0,-1 0-1,0 0 1,0 0 0,1 0 0,-1 0-1,0 0 1,0 0 0,1-1 0,-1 1 0,0 0-1,0-1 1,2 0 0,7-2-126,-1-1 0,0 0 0,0-1 0,9-6 0,-8 5-325,6-3-242,0-1-1,22-19 1,-17 11 22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02.920"/>
    </inkml:context>
    <inkml:brush xml:id="br0">
      <inkml:brushProperty name="width" value="0.05" units="cm"/>
      <inkml:brushProperty name="height" value="0.05" units="cm"/>
    </inkml:brush>
  </inkml:definitions>
  <inkml:trace contextRef="#ctx0" brushRef="#br0">182 8 17452,'-9'-2'482,"-1"0"0,1 1 0,-1 0 0,0 0 0,1 1 0,-1 0 0,0 1 0,1 0 0,-1 0 0,0 1 0,1 0 0,0 1 1,-1 0-1,-13 7 0,21-9-468,1 0 0,-1-1 0,0 1 0,1 0 1,-1 0-1,1 0 0,0 0 0,-1 0 1,1 0-1,0 1 0,0-1 0,0 0 0,0 1 1,0-1-1,0 1 0,0-1 0,0 1 0,0-1 1,0 3-1,1-3-50,1 0 0,-1 1 0,0-1 1,1 1-1,-1-1 0,1 0 0,-1 0 0,1 1 1,0-1-1,-1 0 0,1 0 0,0 0 0,0 0 0,0 1 1,0-1-1,0-1 0,0 1 0,0 0 0,0 0 1,0 0-1,1-1 0,-1 1 0,0 0 0,1-1 1,1 1-1,83 38-2605,-64-31 1895,1 1 0,-2 2 1,1 0-1,-1 1 1,36 29-1,-54-39 741,0 1-1,-1-1 1,1 1 0,-1 0 0,1 0-1,-1 0 1,0 1 0,0-1-1,0 0 1,-1 1 0,1-1-1,-1 1 1,0 0 0,0-1 0,0 1-1,0 5 1,-1-6 95,0 0 1,0-1-1,-1 1 1,1 0-1,-1 0 1,0-1-1,0 1 0,0 0 1,0-1-1,0 1 1,-1-1-1,1 1 1,-1-1-1,0 0 0,1 1 1,-1-1-1,0 0 1,0 0-1,0 0 1,-1-1-1,1 1 1,0 0-1,-4 1 0,-4 2 385,-1 1-1,0-2 1,0 1-1,0-1 1,0-1-1,-22 4 0,26-6-361,0 0 0,0-1 0,0 1-1,0-1 1,0-1 0,0 1-1,0-1 1,1 0 0,-1-1 0,0 1-1,0-1 1,-12-6 0,18 7-192,0 0 1,-1 0 0,1 0-1,0 0 1,-1 0 0,1 0-1,0 0 1,0 0 0,0 0-1,0-1 1,0 1 0,0 0 0,0-1-1,1 1 1,-1-1 0,0 1-1,1-1 1,-1 1 0,1-1-1,-1 0 1,1-2 0,0 1-81,0 0 0,0 0 0,1 0-1,-1 0 1,1 0 0,0 0 0,0 0 0,0 0 0,0 0 0,3-4 0,3-4-217,1 0 0,0 0-1,1 1 1,10-10-1,20-17-828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03.356"/>
    </inkml:context>
    <inkml:brush xml:id="br0">
      <inkml:brushProperty name="width" value="0.05" units="cm"/>
      <inkml:brushProperty name="height" value="0.05" units="cm"/>
    </inkml:brush>
  </inkml:definitions>
  <inkml:trace contextRef="#ctx0" brushRef="#br0">84 0 17620,'-4'12'843,"0"1"0,-1-2 1,-9 16-1,-8 20 602,14-26-800,1 2 0,1-1 0,-5 41 0,10-55-600,0-1 0,1 0 0,0 0-1,0 0 1,1 0 0,-1 0 0,2 0 0,-1 0 0,1 0 0,0 0 0,0 0 0,1 0 0,0-1 0,0 1 0,1-1 0,5 8 0,-7-12-80,0 1 1,0-1 0,0 0 0,0 0 0,0-1-1,0 1 1,0 0 0,0-1 0,1 1 0,-1-1-1,1 0 1,-1 0 0,1 0 0,0 0 0,-1 0-1,1 0 1,0-1 0,0 1 0,-1-1 0,1 0-1,0 0 1,0 0 0,-1 0 0,1-1 0,0 1 0,0-1-1,-1 1 1,1-1 0,0 0 0,-1 0 0,1 0-1,-1-1 1,1 1 0,-1 0 0,0-1 0,3-2-1,5-3-136,-1-1-1,-1-1 0,1 1 0,-1-1 1,-1-1-1,0 0 0,7-10 0,2-9-67,0 0 0,-2 0 0,-1-1 0,10-33 0,-46 119 2080,19-45-1617,1 0 0,1 0 0,0 0 0,1 0 0,0 0 0,1 21 0,0-30-202,0 1 0,1 0 0,-1 0 0,1 0 0,0-1 1,0 1-1,0 0 0,0-1 0,0 1 0,1-1 0,-1 1 0,1-1 0,-1 0 0,1 0 1,0 0-1,0 0 0,0 0 0,0 0 0,1 0 0,-1 0 0,0-1 0,1 1 0,-1-1 1,1 0-1,-1 0 0,1 0 0,0 0 0,0 0 0,-1 0 0,1-1 0,0 0 0,3 1 1,7 0-124,1-1 1,-1-1 0,0 0 0,0 0 0,-1-2-1,1 1 1,18-7 0,88-39-799,-91 36 686,19-10-181,41-16-264,-85 37 684,-1 0 0,1 0 1,0 0-1,-1 1 0,1-1 1,0 1-1,-1-1 1,1 1-1,0 0 0,-1 0 1,4 1-1,-5-1 6,0 1 0,0-1 0,0 1 0,0-1 0,0 1 0,0-1 0,-1 1 0,1 0 0,0-1 0,-1 1 0,1 0 0,0 0 1,-1 0-1,1-1 0,-1 1 0,1 0 0,-1 0 0,1 0 0,-1 0 0,0 0 0,0 0 0,1 0 0,-1 0 0,0 0 0,0 0 0,0 0 0,0 0 0,0 2 0,0 13 359,0-11-228,0 0 1,0 0-1,0 0 0,1 0 1,1 7-1,-1-11-139,-1 1-1,1-1 1,-1 0-1,1 1 1,0-1-1,0 0 1,0 0-1,-1 0 1,1 1-1,0-1 1,0 0-1,1 0 1,-1-1-1,0 1 1,0 0-1,0 0 1,1 0-1,-1-1 1,0 1-1,1-1 1,-1 1-1,0-1 1,3 1-1,7 1-76,0-1-1,0 0 0,0-1 1,0 0-1,0 0 0,14-3 1,68-17-860,-50 10 393,-23 5 260,6-2-205,1 2 0,0 0 0,0 2 0,48 0 0,-73 3 480,0 0 0,0 1 0,1-1 0,-1 0 0,0 1 0,0-1 0,0 1 0,0-1 0,0 1 0,-1 0-1,1 0 1,0 0 0,0 0 0,0 0 0,-1 0 0,1 1 0,-1-1 0,1 1 0,-1-1 0,1 1 0,-1-1-1,0 1 1,0 0 0,0 0 0,0-1 0,0 1 0,0 0 0,0 0 0,0 0 0,-1 0 0,1 0 0,-1 0 0,0 0-1,0 0 1,1 4 0,-2 2 164,0 1 0,0-1 0,0 0 0,-1 0 0,0 0 0,-1 0 0,-4 12 0,3-12 521,4-9-230,8-17-155,4-6-191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3.910"/>
    </inkml:context>
    <inkml:brush xml:id="br0">
      <inkml:brushProperty name="width" value="0.05" units="cm"/>
      <inkml:brushProperty name="height" value="0.05" units="cm"/>
    </inkml:brush>
  </inkml:definitions>
  <inkml:trace contextRef="#ctx0" brushRef="#br0">41 81 18324,'0'-3'124,"1"-1"0,1 1 0,-1-1 0,0 1 0,1 0 0,0-1 0,-1 1 1,1 0-1,1 0 0,-1 0 0,0 1 0,1-1 0,-1 0 0,1 1 0,0 0 0,0-1 0,0 1 0,0 0 0,0 1 0,0-1 0,1 0 1,-1 1-1,1 0 0,3-1 0,9-2 153,-1 0 0,1 1 0,32-2 0,-32 5-134,-1-1 1,0 2-1,25 3 0,-34-3-123,1 1-1,-1-1 0,0 1 1,0 1-1,0-1 0,0 1 0,0 0 1,0 0-1,-1 1 0,10 7 1,-14-10-17,1 1 1,0 0-1,-1-1 1,1 1-1,-1 0 1,0 0-1,1 0 1,-1 0-1,0 0 1,0 0-1,-1 0 1,1 0-1,0 1 1,-1-1-1,1 0 1,-1 0 0,0 1-1,1 1 1,-2 0 0,1 0 1,-1 0 0,1 0 0,-1-1 0,-1 1 0,1 0 0,0-1 0,-1 1 0,0-1 0,-2 4 0,-5 6 10,-1 0 0,0-1 0,-1 0 0,-14 11 0,23-21-13,-90 76 81,59-53-21,2 1 1,1 2 0,-41 49 0,66-69-43,-1-1-1,2 1 1,-1 0 0,1 0 0,0 1 0,-4 15 0,7-23-13,1 1 1,-1 0 0,1 0 0,-1 0 0,1 0 0,0 0 0,0 1 0,0-1 0,0 0 0,0 0 0,0 0 0,1 0 0,-1 0 0,1 0 0,-1 0 0,1-1 0,0 1 0,0 0 0,0 0 0,0 0 0,0-1 0,0 1 0,0 0 0,0-1 0,1 1 0,-1-1 0,1 1-1,-1-1 1,1 0 0,0 0 0,-1 0 0,1 0 0,0 0 0,0 0 0,3 1 0,7 1 44,-1 0-1,0 0 1,1-2-1,22 2 1,53-6 112,-44 1-104,-26 2-94,25-1-963,50-8-1,-91 9 959,-1 0 0,1 0 0,0 0-1,0 0 1,0 0 0,-1 0 0,1 0-1,0 0 1,0-1 0,-1 1 0,1 0 0,0-1-1,0 1 1,-1 0 0,1-1 0,0 1-1,-1-1 1,1 1 0,-1-1 0,1 1 0,-1-1-1,1 1 1,-1-1 0,1 0 0,-1 1 0,1-1-1,-1 0 1,1 1 0,-1-1 0,0 0-1,0 1 1,1-1 0,-1 0 0,0 0 0,0 0-1,0 1 1,0-1 0,0 0 0,0 0-1,0 1 1,0-1 0,0 0 0,0 0 0,0 0-1,-1 1 1,1-1 0,0 0 0,-1 0 0,1 1-1,0-1 1,-1 0 0,1 1 0,-1-1-1,1 0 1,-1 1 0,1-1 0,-1 1 0,0-1-1,-18-21-772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4.359"/>
    </inkml:context>
    <inkml:brush xml:id="br0">
      <inkml:brushProperty name="width" value="0.05" units="cm"/>
      <inkml:brushProperty name="height" value="0.05" units="cm"/>
    </inkml:brush>
  </inkml:definitions>
  <inkml:trace contextRef="#ctx0" brushRef="#br0">0 0 15643,'0'5'1833,"10"2"-905,9 0-344,11 0 1336,7 0-823,9 1-377,6-3-64,2 0-640,2-2-416,-6-3 432,1-2-128,-4-2-104,-3-2-80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4.884"/>
    </inkml:context>
    <inkml:brush xml:id="br0">
      <inkml:brushProperty name="width" value="0.05" units="cm"/>
      <inkml:brushProperty name="height" value="0.05" units="cm"/>
    </inkml:brush>
  </inkml:definitions>
  <inkml:trace contextRef="#ctx0" brushRef="#br0">76 83 17892,'-16'39'1360,"4"-13"-699,2 2-1,0-1 1,2 1 0,1 0-1,-5 44 1,11-68-625,1-1 0,0 1 0,0 0 0,1 0 0,-1-1 1,1 1-1,-1 0 0,1-1 0,0 1 0,1-1 1,-1 1-1,1-1 0,-1 1 0,4 4 0,-3-6-29,0-1 0,0 1 0,0 0 0,0 0 1,0-1-1,1 1 0,-1-1 0,0 0 0,1 0 0,-1 0 0,1 0 0,-1 0 0,1 0 0,-1-1 0,1 1 0,0-1 0,-1 1 0,1-1 0,0 0 0,4-1 0,6-1-2,0 0 0,-1-1 0,1 0 0,-1-1-1,0 0 1,0-1 0,-1-1 0,1 0 0,-1 0-1,17-13 1,4-7 18,-1 0-1,28-31 0,13-22 165,-72 79-184,-1 0-1,1 0 1,0 0 0,0 0-1,0 0 1,0 1 0,0-1-1,0 0 1,0 0-1,0 0 1,0 0 0,0 0-1,0 0 1,0 0-1,0 0 1,0 0 0,0 1-1,0-1 1,0 0 0,0 0-1,0 0 1,0 0-1,1 0 1,-1 0 0,0 0-1,0 0 1,0 0 0,0 0-1,0 1 1,0-1-1,0 0 1,0 0 0,0 0-1,0 0 1,0 0-1,0 0 1,0 0 0,1 0-1,-1 0 1,0 0 0,0 0-1,0 0 1,0 0-1,0 0 1,0 0 0,0 0-1,0 0 1,0 0 0,1 0-1,-1 0 1,0 0-1,0 0 1,0 0 0,0 0-1,0 0 1,0 0-1,0 0 1,0 0 0,0 0-1,1 0 1,-1 0 0,0 0-1,-2 11 77,-22 54 314,15-42-253,0 1 0,1 0-1,2 0 1,0 1-1,-3 38 1,9-60-180,0 0-1,0 1 1,0-1-1,0 0 1,1 0-1,-1 0 1,1 0-1,0 0 1,0 0-1,0 0 0,0 0 1,0 0-1,1 0 1,0-1-1,-1 1 1,1 0-1,0-1 1,4 4-1,-4-4-7,0-1 0,0 0 0,0 0 0,1 1 0,-1-2 0,0 1 0,1 0 0,-1 0 0,1-1 0,-1 1 0,0-1 0,1 0 0,-1 0 0,1 0 0,-1 0 0,1 0-1,-1 0 1,1-1 0,-1 1 0,1-1 0,-1 0 0,0 0 0,4-1 0,26-15-384</inkml:trace>
  <inkml:trace contextRef="#ctx0" brushRef="#br0" timeOffset="1">678 2 20044,'9'-1'1833,"-1"2"-1313,-1 2-216,-1 0 872,1 0-832,-2 0-272,-1 1 0,-1 2-160,0 0-104</inkml:trace>
  <inkml:trace contextRef="#ctx0" brushRef="#br0" timeOffset="2">728 325 21197,'-1'20'1800,"-1"-20"-1424,2-4-360,2-12 1048,-1-7-496,-1-7-240,0-3-168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6.412"/>
    </inkml:context>
    <inkml:brush xml:id="br0">
      <inkml:brushProperty name="width" value="0.05" units="cm"/>
      <inkml:brushProperty name="height" value="0.05" units="cm"/>
    </inkml:brush>
  </inkml:definitions>
  <inkml:trace contextRef="#ctx0" brushRef="#br0">348 77 17676,'4'-6'376,"-1"1"-1,0-1 1,-1 0 0,1 0 0,0-7 0,-2 12-329,-1 0 0,0 0 0,1 0 0,-1 0 0,0 0 0,0 0 0,0 0 0,0 0 0,0 0 0,0 0 0,0 0 0,0 0 0,-1 0 0,1 0 1,0 0-1,0 0 0,-1 0 0,1 0 0,-1 0 0,1 0 0,-1 0 0,1 0 0,-1 1 0,0-1 0,1 0 0,-1 0 0,0 1 0,0-1 0,0 0 0,1 1 1,-1-1-1,0 1 0,0-1 0,0 1 0,0-1 0,0 1 0,0 0 0,-1-1 0,-6 0 100,0 0 0,0 1 1,-1 0-1,1 0 0,0 0 0,0 1 0,0 1 1,0-1-1,0 1 0,0 1 0,-12 5 0,-6 3-107,1 1 0,-25 17 0,34-20-100,2 1 0,-1 0 0,2 1 0,-1 0 0,1 2 1,1-1-1,-21 28 0,32-38 29,0-1 0,0 1 0,0 0 1,0 0-1,0 0 0,1 0 0,-1 0 0,1 0 1,-1 0-1,1 0 0,-1 0 0,1 0 0,0 3 0,0-4 5,1 0 0,-1 0 0,0 0 0,1 0 0,-1 0 0,1 0 0,-1 0 0,1 0 0,-1 0 0,1 0-1,-1 0 1,1 0 0,0 0 0,0-1 0,0 1 0,-1 0 0,3 1 0,3 1-81,0-1-1,0 1 1,0-1 0,0 0 0,0 0 0,12 1-1,-3 0 8,-3-1 26,0 1 1,-1 0-1,1 1 1,-1 0-1,0 1 1,0 0-1,0 1 1,11 8-1,-19-11 74,1 0 0,-1 0 0,0 1-1,0-1 1,0 1 0,0-1 0,0 1-1,-1 0 1,0 0 0,0 0 0,0 0 0,0 1-1,-1-1 1,1 0 0,-1 1 0,0-1-1,-1 1 1,1-1 0,-1 1 0,0 0 0,0-1-1,0 1 1,-1-1 0,-1 9 0,-1-2 115,-1 1 1,0-1 0,0 1-1,-1-1 1,-1 0 0,0-1-1,0 0 1,-1 0 0,-1 0-1,0-1 1,0 0 0,0 0-1,-1-1 1,0 0 0,-1 0-1,0-1 1,-16 8 0,23-13-118,1-1 0,0 0 0,-1-1 0,1 1 0,0 0 0,-1-1 0,1 1 1,-1-1-1,1 0 0,-1 0 0,1 0 0,-1 0 0,1 0 0,-3-1 0,4 1-12,0-1 0,0 1-1,0-1 1,0 1-1,0-1 1,0 0 0,0 0-1,0 1 1,0-1-1,1 0 1,-1 0-1,0 0 1,1 0 0,-1 0-1,0 0 1,1 0-1,0 0 1,-1 0 0,1 0-1,-1 0 1,1 0-1,0 0 1,0 0-1,0-1 1,0 1 0,0 0-1,0 0 1,0 0-1,0 0 1,0 0 0,1-2-1,0-5-37,0 1-1,1-1 1,0 1 0,0 0-1,0 0 1,8-14-1,12-18-289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7.149"/>
    </inkml:context>
    <inkml:brush xml:id="br0">
      <inkml:brushProperty name="width" value="0.05" units="cm"/>
      <inkml:brushProperty name="height" value="0.05" units="cm"/>
    </inkml:brush>
  </inkml:definitions>
  <inkml:trace contextRef="#ctx0" brushRef="#br0">11 5 15787,'-5'-3'1905,"2"3"-985,1-1-320,4 1 888,7 0-183,5 0-297,5 3-176,8-1-400,5 3-144,4-1-168,1 0-104,-1 1-288,-5-4-184,-2 0-528,-6-1-224,-12-4 888,-2 0-265,-8 0-183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6.971"/>
    </inkml:context>
    <inkml:brush xml:id="br0">
      <inkml:brushProperty name="width" value="0.05" units="cm"/>
      <inkml:brushProperty name="height" value="0.05" units="cm"/>
    </inkml:brush>
  </inkml:definitions>
  <inkml:trace contextRef="#ctx0" brushRef="#br0">42 28 18716,'-16'44'1888,"-5"15"-1009,20-54-736,0 0-1,0 1 1,0-1-1,1 0 1,-1 1 0,1-1-1,1 1 1,0 8-1,0-13-126,-1 0 0,0 0 0,1 0 0,-1 0 0,1 0 0,-1 1 1,1-1-1,-1 0 0,1 0 0,0 0 0,0 0 0,0 0 0,-1-1 0,1 1 0,0 0 0,0 0 0,0-1 0,0 1 0,0 0 0,0-1 0,1 1 0,-1-1 0,0 1 0,0-1 0,0 0 0,0 1 0,1-1 0,-1 0 1,0 0-1,0 0 0,0 0 0,1 0 0,-1 0 0,0 0 0,0 0 0,1-1 0,-1 1 0,0 0 0,0-1 0,2 0 0,6-2-83,0-1 1,0 0-1,-1 0 0,9-6 0,17-13-234,-1-2 1,-1-1-1,-1-2 0,44-52 0,-75 80 307,0 0-1,0 0 1,0 0-1,0 0 1,0 1 0,0-1-1,0 0 1,0 0-1,0 0 1,0 0 0,0 0-1,0 0 1,0 0-1,0 0 1,0 0 0,0 0-1,0 0 1,0 0-1,0 0 1,0 0 0,0 0-1,0 0 1,0 0-1,0 0 1,0 0 0,0 0-1,0 0 1,0 0 0,0 0-1,0 0 1,0 0-1,0 0 1,0 1 0,1-1-1,-1 0 1,0 0-1,0 0 1,0 0 0,0 0-1,0 0 1,-4 11 184,-14 29 114,-2 6 13,19-43-292,-22 65 389,21-61-395,0 0-1,0 0 0,1 0 1,1 1-1,-1-1 0,1 0 1,1 11-1,-1-17-44,0 0 0,0-1-1,0 1 1,0 0 0,0 0 0,0 0 0,1-1-1,-1 1 1,0 0 0,0-1 0,1 1-1,-1 0 1,0 0 0,1-1 0,-1 1 0,1 0-1,-1-1 1,0 1 0,1-1 0,0 1 0,-1-1-1,1 1 1,-1-1 0,1 1 0,0-1 0,-1 1-1,1-1 1,0 0 0,-1 1 0,1-1 0,0 0-1,0 0 1,-1 0 0,1 1 0,0-1 0,0 0-1,-1 0 1,1 0 0,0 0 0,0 0 0,-1 0-1,1-1 1,0 1 0,0 0 0,-1 0-1,1 0 1,0-1 0,0 1 0,-1 0 0,1-1-1,0 1 1,-1-1 0,1 1 0,-1-1 0,2 0-1,4-3-529,-1 0 0,1-1 0,-1 0 0,9-10 0,4-10-363,20-32 0,-37 55 880,35-56-1086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7.418"/>
    </inkml:context>
    <inkml:brush xml:id="br0">
      <inkml:brushProperty name="width" value="0.05" units="cm"/>
      <inkml:brushProperty name="height" value="0.05" units="cm"/>
    </inkml:brush>
  </inkml:definitions>
  <inkml:trace contextRef="#ctx0" brushRef="#br0">237 1 16331,'-8'15'646,"0"0"-1,-1-1 1,-1 0-1,0 0 0,-22 22 1,4-4 609,9-10-469,8-10-253,1 0 0,1 1 0,-17 26 0,26-38-526,0 0-1,-1-1 0,1 1 1,0 0-1,-1-1 1,1 1-1,0 0 0,0 0 1,0-1-1,-1 1 1,1 0-1,0 0 0,0-1 1,0 1-1,0 0 1,0 0-1,1-1 0,-1 1 1,0 0-1,0-1 0,0 1 1,1 0-1,-1-1 1,0 1-1,1 0 0,-1-1 1,0 1-1,1 0 1,-1-1-1,1 1 0,-1-1 1,1 1-1,-1-1 1,1 1-1,0-1 0,-1 1 1,1-1-1,-1 0 1,1 1-1,0-1 0,-1 0 1,1 1-1,0-1 1,0 0-1,-1 0 0,1 0 1,0 0-1,0 0 1,0 0-1,7 1-141,-1 0 0,0-1 0,0 0-1,8-1 1,-12 0 74,50-7-866,-40 5 695,-1 1-1,0 0 1,0 1 0,1 0 0,-1 1 0,1 0-1,-1 1 1,14 3 0,-24-4 214,0 1 1,0-1-1,-1 1 0,1 0 0,0 0 0,0 0 0,0 0 1,-1 0-1,1 0 0,-1 0 0,1 1 0,-1-1 0,1 0 1,-1 1-1,0-1 0,0 1 0,1 0 0,-1-1 1,0 1-1,0 2 0,0-1 46,0 0 0,0 0 0,-1 0 0,0 0 1,0 0-1,1 0 0,-2 0 0,1 0 0,0 0 0,-1 0 0,1 0 0,-2 3 1,-1 4 163,-1 0-1,0-1 1,-1 1 0,0-1 0,0 0 0,-11 13 0,7-10 108,-1-1 1,0 0-1,-1-1 0,0 0 1,-1-1-1,0 0 0,0-1 1,-26 13-1,34-19-352,0 0 0,0-1 0,0 1-1,0-1 1,-1 0 0,1 0 0,0 0 0,0-1 0,-1 0 0,1 0-1,0 0 1,-1 0 0,1 0 0,0-1 0,-1 0 0,1 0-1,0 0 1,0-1 0,0 1 0,0-1 0,0 0 0,0 0 0,1 0-1,-1-1 1,0 1 0,1-1 0,0 0 0,0 0 0,0 0-1,0 0 1,0-1 0,1 1 0,-1-1 0,-2-5 0,0 1-164,1 0 1,0-1 0,1 1 0,-4-13-1,3-4-538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8.469"/>
    </inkml:context>
    <inkml:brush xml:id="br0">
      <inkml:brushProperty name="width" value="0.05" units="cm"/>
      <inkml:brushProperty name="height" value="0.05" units="cm"/>
    </inkml:brush>
  </inkml:definitions>
  <inkml:trace contextRef="#ctx0" brushRef="#br0">72 0 15835,'0'2'168,"0"0"0,1 0 0,-1 0-1,-1 0 1,1 0 0,0 0 0,0 0-1,-1 0 1,1-1 0,-1 1-1,0 0 1,1 0 0,-1 0 0,0-1-1,-1 3 1,-1 3 197,-10 23 159,2 0 0,2 2-1,0-1 1,2 1 0,2 0-1,-2 38 1,7-63-487,0 1 1,0-1-1,1 0 1,3 13-1,-4-19-32,0 0 0,0 0 1,0 0-1,0-1 0,1 1 1,-1 0-1,0 0 0,0 0 0,1 0 1,-1-1-1,1 1 0,-1 0 1,1-1-1,-1 1 0,1 0 0,-1 0 1,1-1-1,-1 1 0,1-1 1,0 1-1,-1-1 0,1 1 0,0-1 1,0 1-1,-1-1 0,1 0 0,0 1 1,0-1-1,0 0 0,0 0 1,-1 1-1,1-1 0,0 0 0,0 0 1,0 0-1,0 0 0,0 0 1,-1 0-1,1-1 0,0 1 0,0 0 1,0 0-1,0 0 0,-1-1 1,1 1-1,0 0 0,0-1 0,-1 1 1,1-1-1,1 0 0,2-2 21,0-1-1,-1 1 1,1-1-1,-1 0 0,0 0 1,0 0-1,0 0 1,-1 0-1,1-1 1,-1 1-1,2-5 1,17-57 240,-19 58-226,3-10 40,0 0-1,-2 0 0,0 0 0,-1 0 0,-1-28 0,-3 34-10,0 14-21,2 20-26,2-17-21,0 0 0,1 0 0,-1 0 0,1-1-1,0 1 1,1-1 0,-1 1 0,1-1 0,0 0 0,0 0 0,0-1 0,0 1 0,1-1 0,-1 0 0,1 0 0,0 0-1,0-1 1,0 0 0,0 0 0,10 3 0,-2-2 10,0 0-1,0 0 0,0-1 1,0-1-1,0 0 1,1-1-1,20-2 1,-24 0 9,0-1 0,0 1 1,0-1-1,0-1 1,-1 0-1,17-9 1,-22 11-7,-1 0 0,1 0 1,-1-1-1,1 1 0,-1-1 0,0 0 1,0 0-1,0 0 0,0 0 1,0-1-1,-1 1 0,0-1 1,1 1-1,-1-1 0,-1 0 0,1 0 1,0 0-1,1-7 0,-3 11-13,0 0 0,0-1-1,0 1 1,0 0 0,0-1-1,1 1 1,-1 0 0,0 0-1,0-1 1,0 1 0,0 0-1,0-1 1,0 1 0,0 0-1,0-1 1,0 1 0,0 0-1,0-1 1,0 1 0,-1 0-1,1-1 1,0 1 0,0 0-1,0-1 1,0 1 0,0 0-1,-1 0 1,1-1 0,0 1 0,0 0-1,-1 0 1,1-1 0,0 1-1,0 0 1,-1 0 0,1 0-1,0-1 1,0 1 0,-1 0-1,1 0 1,0 0 0,-1 0-1,1 0 1,0 0 0,-1 0-1,1-1 1,0 1 0,-1 0-1,1 0 1,0 0 0,-1 0-1,1 1 1,0-1 0,-1 0-1,1 0 1,0 0 0,-1 0-1,1 0 1,0 0 0,-1 0-1,1 1 1,0-1 0,0 0-1,-1 0 1,1 1 0,-20 14 1,12-5-13,0 0 0,-12 20 1,18-26 11,0 0-1,0 0 1,0 0 0,0 1 0,1-1 0,0 1 0,0-1 0,0 1 0,0-1 0,1 1 0,-1 5 0,2-9 0,-1 0 1,0 0 0,0 0-1,1 0 1,-1 0 0,0 0-1,1 0 1,-1 0-1,1 0 1,-1 0 0,1 0-1,0-1 1,-1 1 0,1 0-1,0 0 1,0-1 0,-1 1-1,1 0 1,0-1 0,0 1-1,0-1 1,0 1 0,0-1-1,0 0 1,0 1-1,0-1 1,0 0 0,0 0-1,0 1 1,0-1 0,0 0-1,0 0 1,0 0 0,0 0-1,0 0 1,1-1 0,6 0-2,0 0 0,0 0 0,12-4 0,-18 4-3,39-14-48,13-4-44,-49 18 74,0-1 1,0 1 0,0 1-1,0-1 1,0 1 0,0 0 0,0 0-1,6 1 1,-10-1 13,1 0-1,-1 1 1,1-1-1,-1 1 1,1 0 0,-1-1-1,1 1 1,-1 0-1,0 0 1,0 0 0,1 0-1,-1 0 1,0 0 0,0 0-1,0 0 1,0 1-1,0-1 1,0 0 0,0 1-1,0-1 1,-1 1-1,1-1 1,-1 0 0,1 1-1,0 2 1,0 4 6,1 0-1,-2 0 1,1 0 0,-1 9 0,2 19 38,-2-36-39,0 1 0,0-1 0,0 1 0,0-1 0,0 0 0,0 1 0,0-1 0,1 1 0,-1-1 0,0 1 0,0-1 1,1 0-1,-1 1 0,0-1 0,0 1 0,1-1 0,-1 0 0,0 1 0,1-1 0,-1 0 0,1 0 0,-1 1 1,0-1-1,1 0 0,-1 0 0,1 0 0,-1 1 0,2-1 0,11-6-337,14-21-828,-24 24 984,66-87-1837,-42 51 1286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8.963"/>
    </inkml:context>
    <inkml:brush xml:id="br0">
      <inkml:brushProperty name="width" value="0.05" units="cm"/>
      <inkml:brushProperty name="height" value="0.05" units="cm"/>
    </inkml:brush>
  </inkml:definitions>
  <inkml:trace contextRef="#ctx0" brushRef="#br0">96 0 17356,'-23'49'1476,"3"1"1,-19 74 0,35-107-1198,0 1 0,2-1 0,0 1 1,1 0-1,1 0 0,1-1 0,0 1 0,1 0 1,1-1-1,1 1 0,7 20 0,-5-19-290,-3-10-9,0 0 0,0 0 0,1-1 0,8 14 0,-12-22 19,0 0-1,0 1 0,0-1 0,0 0 0,0 0 0,1 0 1,-1 1-1,0-1 0,0 0 0,0 0 0,0 1 1,1-1-1,-1 0 0,0 0 0,0 0 0,1 0 0,-1 0 1,0 1-1,0-1 0,1 0 0,-1 0 0,0 0 1,0 0-1,1 0 0,-1 0 0,0 0 0,0 0 0,1 0 1,-1 0-1,0 0 0,0 0 0,1 0 0,-1 0 1,0 0-1,1 0 0,-1 0 0,0 0 0,0 0 1,1-1-1,-1 1 0,0 0 0,9-14-57,1-25-40,-9 35 80,5-25-96,0 0 1,-2 0-1,-1-1 0,-2-30 1,-1 59 107,0 0 1,1 1 0,-1-1 0,0 0 0,0 1 0,0-1 0,0 0 0,0 1 0,-1-1-1,1 0 1,0 1 0,0-1 0,0 0 0,-1 1 0,1-1 0,0 0 0,0 1 0,-1-1-1,1 1 1,-1-1 0,1 1 0,-1-1 0,1 1 0,-1-1 0,1 1 0,-1-1 0,1 1-1,-1-1 1,1 1 0,-1 0 0,-1-1 0,2 1 2,-1 1 1,0-1-1,1 0 0,-1 1 0,0-1 1,1 1-1,-1-1 0,0 1 1,1-1-1,-1 1 0,1 0 0,-1-1 1,1 1-1,0 0 0,-1-1 1,1 1-1,0 0 0,-1-1 0,1 1 1,0 0-1,0 0 0,-1 0 1,1-1-1,0 1 0,0 1 0,0 3 2,0 0 0,0-1 0,0 1 0,0 0-1,1 0 1,0-1 0,0 1 0,0-1 0,1 1-1,-1-1 1,1 1 0,0-1 0,0 0-1,1 0 1,-1 0 0,1 0 0,0 0 0,0-1-1,0 1 1,0-1 0,6 4 0,-2-1 3,1 0 0,-1-1 0,1 0 0,0 0 0,1-1 0,-1 0 0,1 0 0,0-1 0,17 4 0,-19-6 4,0 0 0,-1-1 1,1 1-1,0-2 0,-1 1 1,1-1-1,0 0 0,-1 0 0,1-1 1,-1 1-1,1-2 0,-1 1 1,11-6-1,-13 5 3,0 1 0,1-1-1,-1-1 1,0 1 0,0-1 0,-1 1 0,1-1-1,-1 0 1,0 0 0,0-1 0,0 1 0,0-1 0,-1 1-1,0-1 1,0 0 0,0 0 0,0 0 0,0-6-1,-1 9-5,-1 1 0,0-1-1,1 1 1,-1-1 0,0 0-1,0 1 1,0-1-1,0 1 1,0-1 0,-1 1-1,1-1 1,0 1-1,-1-1 1,1 1 0,-1-1-1,-1-2 1,2 4-1,-1-1 1,1 1 0,-1-1-1,0 1 1,1-1 0,-1 1-1,0-1 1,1 1 0,-1 0-1,0-1 1,0 1 0,1 0-1,-1 0 1,0-1 0,0 1-1,0 0 1,1 0 0,-1 0-1,0 0 1,0 0 0,0 0-1,-1 1 1,-1-1 7,-1 1 1,1 0-1,-1 1 1,1-1-1,0 1 0,0-1 1,-1 1-1,1 0 1,0 0-1,1 1 1,-1-1-1,-4 4 1,2 0 21,1 1 1,-1-1 0,1 1 0,0 0 0,-6 13 0,9-16-48,0-1-1,-1 0 1,2 1 0,-1-1 0,0 1-1,1-1 1,-1 1 0,1-1-1,0 1 1,0-1 0,0 1-1,1-1 1,-1 1 0,1-1-1,1 5 1,-1-7-40,-1 1-1,1-1 0,-1 0 1,1 0-1,-1 0 1,1 0-1,0 0 0,-1-1 1,1 1-1,0 0 0,0 0 1,0 0-1,0-1 1,0 1-1,0 0 0,0-1 1,0 1-1,0-1 1,0 1-1,0-1 0,0 1 1,0-1-1,0 0 1,0 0-1,0 1 0,1-1 1,-1 0-1,0 0 1,0 0-1,0 0 0,0 0 1,1-1-1,-1 1 0,0 0 1,0-1-1,0 1 1,0 0-1,0-1 0,0 1 1,0-1-1,0 0 1,2-1-1,2-1-106,0 0-1,0-1 1,0 0 0,-1 0-1,0 0 1,0-1 0,4-5-1,11-21-612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9.410"/>
    </inkml:context>
    <inkml:brush xml:id="br0">
      <inkml:brushProperty name="width" value="0.05" units="cm"/>
      <inkml:brushProperty name="height" value="0.05" units="cm"/>
    </inkml:brush>
  </inkml:definitions>
  <inkml:trace contextRef="#ctx0" brushRef="#br0">13 9 17788,'-6'-9'1344,"2"15"-1064,1 4-232,3 7 104,2 1-440,3 4 240,1 4-184,6 1-104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59.845"/>
    </inkml:context>
    <inkml:brush xml:id="br0">
      <inkml:brushProperty name="width" value="0.05" units="cm"/>
      <inkml:brushProperty name="height" value="0.05" units="cm"/>
    </inkml:brush>
  </inkml:definitions>
  <inkml:trace contextRef="#ctx0" brushRef="#br0">156 17 16299,'-4'2'362,"-5"1"215,0 1-1,0 1 0,0 0 1,1 0-1,0 0 1,0 1-1,0 0 0,-9 10 1,57-33 189,-17 4-785,-14 8 56,0 0 0,0 0 0,14-13 0,-23 18-27,1 0 0,-1 0 0,0-1 1,0 1-1,0 0 0,0 0 0,0 0 1,0 0-1,1 0 0,-1 0 0,0-1 1,0 1-1,0 0 0,0 0 1,0 0-1,0 0 0,0-1 0,0 1 1,0 0-1,0 0 0,0 0 0,0 0 1,0-1-1,0 1 0,0 0 0,0 0 1,0 0-1,0 0 0,0-1 0,0 1 1,0 0-1,0 0 0,0 0 1,0 0-1,0-1 0,0 1 0,0 0 1,0 0-1,0 0 0,-1-1 0,-7-2 280,-14 2 105,21 1-352,-9 0 58,1 0 1,-1 1-1,1 0 0,0 1 1,0 0-1,-1 0 1,1 1-1,1 0 0,-13 6 1,17-7-97,1 0 1,0 0-1,0 0 0,0 1 1,1-1-1,-1 0 1,0 1-1,1 0 1,0 0-1,0 0 0,0 0 1,0 0-1,0 0 1,0 0-1,1 1 0,-1-1 1,1 1-1,0-1 1,0 1-1,1-1 0,-1 1 1,1-1-1,-1 1 1,1 0-1,0-1 1,1 1-1,0 4 0,-1-4-7,1-1-1,-1 1 1,1-1-1,0 1 0,0-1 1,0 0-1,1 1 0,-1-1 1,1 0-1,0 0 1,0 0-1,0 0 0,0 0 1,0 0-1,1-1 1,-1 1-1,1-1 0,0 0 1,-1 1-1,1-1 1,4 2-1,-4-3 3,-1-1 1,1 1-1,0 0 1,0-1-1,0 1 1,-1-1-1,1 0 1,0 0-1,0 0 0,0 0 1,0 0-1,0-1 1,0 1-1,-1-1 1,1 0-1,0 0 1,0 0-1,-1 0 0,1 0 1,-1-1-1,1 1 1,-1-1-1,0 0 1,1 0-1,-1 1 1,3-5-1,40-42 15,-35 35-10,1 0 0,1 1 0,0 1 0,0 0 0,1 0-1,24-14 1,-36 24-4,1 0-1,0 0 0,-1 0 0,1 0 0,0 1 0,-1-1 1,1 0-1,0 1 0,0-1 0,0 1 0,0 0 1,0 0-1,0 0 0,0 0 0,-1 0 0,1 0 0,0 0 1,0 0-1,0 1 0,0-1 0,0 1 0,-1-1 1,1 1-1,0 0 0,0 0 0,-1 0 0,1 0 1,0 0-1,-1 0 0,3 2 0,-2 0 1,0 0-1,-1 0 1,0 0 0,1 0-1,-1 0 1,0 0 0,0 0-1,0 0 1,-1 1 0,1-1-1,-1 0 1,0 0-1,0 1 1,0-1 0,0 0-1,-1 0 1,0 5 0,-4 8 11,4-13-8,0 0 1,0-1-1,0 1 0,0-1 1,0 1-1,1 0 1,0 0-1,-1 4 1,21-20-5,-7 3-15,29-22-36,-39 30 41,0 0 1,1 0-1,-1 0 0,1 0 0,-1 1 0,1-1 1,0 1-1,0 0 0,-1 0 0,7 0 0,-9 1 11,0 1-1,0-1 1,0 0-1,0 1 1,0-1 0,0 1-1,0 0 1,-1-1-1,1 1 1,0 0-1,0-1 1,0 1-1,-1 0 1,1 0-1,0 0 1,-1-1-1,1 1 1,-1 0-1,1 0 1,-1 0 0,1 0-1,-1 0 1,0 0-1,1 0 1,-1 0-1,0 0 1,0 1-1,0-1 1,0 0-1,0 0 1,0 0-1,0 1 1,-1 45 137,0-38-91,1-9-58,0 1 0,0 0-1,-1 0 1,1-1 0,0 1 0,0 0 0,0 0-1,1-1 1,-1 1 0,0 0 0,0-1 0,0 1 0,0 0-1,1 0 1,-1-1 0,0 1 0,1 0 0,-1-1-1,0 1 1,1-1 0,-1 1 0,1 0 0,-1-1-1,1 1 1,0-1-37,0 1 0,0-1 0,0 0 0,-1 0 0,1 0 0,0 0 0,0 0 0,-1 0 0,1 0 0,0-1 0,0 1-1,0 0 1,-1 0 0,1 0 0,0-1 0,-1 1 0,1 0 0,1-2 0,32-25-1062,-30 24 1274,15-15-574,5-1-132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00.318"/>
    </inkml:context>
    <inkml:brush xml:id="br0">
      <inkml:brushProperty name="width" value="0.05" units="cm"/>
      <inkml:brushProperty name="height" value="0.05" units="cm"/>
    </inkml:brush>
  </inkml:definitions>
  <inkml:trace contextRef="#ctx0" brushRef="#br0">116 25 16540,'4'12'2423,"-4"-11"-2267,0 1 1,0-1-1,1 0 0,-1 1 0,0-1 1,1 0-1,-1 0 0,1 0 0,-1 1 1,1-1-1,0 0 0,0 0 0,-1 0 1,1 0-1,0 0 0,0 0 0,0 0 1,0 0-1,0 0 0,0-1 0,0 1 1,0 0-1,1-1 0,-1 1 0,0-1 1,0 1-1,1-1 0,0 1 0,5 1-11,-1-1-1,0 0 0,1 0 1,-1-1-1,1 0 0,10 0 0,-15 0-148,1-1 0,-1 1-1,0 0 1,1-1 0,-1 1-1,0-1 1,0 0 0,0 1-1,0-1 1,1 0 0,-1 0-1,0-1 1,-1 1 0,1 0 0,0-1-1,0 1 1,0-1 0,-1 0-1,1 1 1,-1-1 0,3-3-1,-4 4-1,0 0 0,0 0 0,1 0 1,-1 0-1,0 0 0,0 0 0,0 0 0,0 0 0,0 0 0,0 0 0,-1 0 0,1 0 0,0 0 0,0 0 0,-1 0 0,1 0 1,0 1-1,-1-1 0,1 0 0,-1 0 0,1 0 0,-1 0 0,0 1 0,1-1 0,-1 0 0,0 1 0,1-1 0,-1 0 0,0 1 1,0-1-1,0 1 0,0-1 0,0 1 0,-1-1 0,-3-2-22,0 1 1,0 0-1,-1 1 0,-9-3 1,5 3 20,0 0 0,-1 1 0,1 0 1,0 0-1,0 1 0,0 1 0,0 0 0,0 0 1,-14 5-1,20-5 26,-1 0 0,0-1-1,1 1 1,-1 1 0,1-1 0,0 1 0,0 0 0,0 0 0,0 0-1,0 0 1,0 1 0,1-1 0,0 1 0,0 0 0,0 0-1,0 0 1,0 0 0,1 1 0,0-1 0,0 1 0,-1 5 0,2-9-9,1 1 0,0 0 0,-1 0 0,1-1 0,0 1 0,0 0 1,0 0-1,1-1 0,-1 1 0,0 0 0,1 0 0,-1-1 0,1 1 1,0 0-1,-1-1 0,1 1 0,0-1 0,0 1 0,0-1 0,2 3 1,0-2-5,-1 1 0,1-1 1,0 1-1,0-1 1,1 0-1,-1-1 1,0 1-1,1 0 0,4 1 1,5 0-70,-1 0 0,1 0 0,0-1 0,20 0 0,0-3-211,-1-2-1,1-1 0,-1-1 1,0-2-1,42-14 1,-52 14 127,-19 6 184,-1 0-1,1 1 0,-1-1 0,1 1 0,0-1 0,-1 1 0,1 0 0,0 0 0,-1 0 0,1 0 1,0 0-1,3 1 0,-5 0 16,0 0 0,0-1 0,0 1 0,-1 0 1,1 0-1,0 0 0,-1 0 0,1 0 0,0 0 1,-1 0-1,1 0 0,-1 0 0,1 0 0,-1 0 1,0 0-1,1 0 0,-1 1 0,0-1 0,0 0 1,0 0-1,0 0 0,0 0 0,0 1 0,0-1 1,0 0-1,-1 0 0,1 0 0,0 0 0,-1 2 1,0 2 66,0 1 136,0-1-1,0 1 1,1-1 0,0 10 0,1-13-423,-1 0 0,0-1 0,1 1 0,-1 0 0,1-1 0,0 1 0,0 0 0,-1-1 0,1 1 0,0-1 0,0 1 0,1-1 0,-1 1 0,0-1 0,0 0 0,1 0 0,-1 0 0,3 2 0,-4-3 126,1 0 1,-1 0 0,0 0 0,1 0-1,-1 1 1,0-1 0,1 0-1,-1 0 1,0-1 0,1 1 0,-1 0-1,0 0 1,1 0 0,-1 0 0,1 0-1,-1 0 1,0 0 0,1 0 0,-1-1-1,0 1 1,0 0 0,1 0 0,-1-1-1,0 1 1,1 0 0,-1 0-1,0-1 1,1 1 0,-1-1-44,7-5-725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00.935"/>
    </inkml:context>
    <inkml:brush xml:id="br0">
      <inkml:brushProperty name="width" value="0.05" units="cm"/>
      <inkml:brushProperty name="height" value="0.05" units="cm"/>
    </inkml:brush>
  </inkml:definitions>
  <inkml:trace contextRef="#ctx0" brushRef="#br0">1 63 15427,'3'-5'447,"1"-1"1,0 1-1,0 0 0,0 0 0,1 0 0,-1 1 0,1-1 0,1 1 1,6-4-1,-10 7-321,0-1 1,1 1 0,-1 0 0,1 0-1,-1 0 1,1 0 0,0 1 0,-1-1-1,1 1 1,0-1 0,-1 1 0,1 0-1,0 0 1,0 0 0,-1 0 0,1 1-1,0-1 1,-1 1 0,1 0 0,-1-1 0,1 1-1,0 0 1,-1 1 0,0-1 0,3 2-1,-2-1-56,-1 0 0,1 1-1,-1-1 1,0 1-1,0-1 1,0 1 0,-1 0-1,1-1 1,0 1-1,-1 0 1,0 0 0,0 0-1,0 0 1,0 1-1,0-1 1,-1 0 0,1 0-1,-1 6 1,0 4-34,0-1 1,-1 0-1,-3 19 1,-2-5 1,2-10-25,-3 33 0,7-46-14,0 1 1,0 0-1,0-1 0,0 1 0,0 0 1,1-1-1,0 1 0,0-1 0,0 1 1,0-1-1,0 1 0,1-1 0,-1 0 1,4 4-1,-4-5-1,1-1 1,-1 1-1,1-1 1,-1 0-1,1 1 0,0-1 1,-1 0-1,1 0 1,0 0-1,0-1 1,0 1-1,0 0 0,0-1 1,0 1-1,0-1 1,0 0-1,0 0 1,0 1-1,0-1 0,0 0 1,0-1-1,0 1 1,0 0-1,0-1 0,0 1 1,0-1-1,0 1 1,0-1-1,0 0 1,-1 0-1,3-1 0,6-3 0,-1-1 0,-1 0-1,1 0 1,12-11-1,-8 4 6,0 0 0,-1 0 0,0-2 0,9-14 0,-16 21 0,0-1-1,0 1 0,-1-1 0,-1 1 0,1-1 1,-1 0-1,-1 0 0,0-1 0,2-13 1,-4 20-10,0 0 1,0 0 0,0 0 0,-1 0-1,1 0 1,-1 0 0,0 1-1,0-1 1,0 0 0,-2-4 0,2 6-28,1 1 0,0-1 0,-1 0 0,0 0 0,1 1 0,-1-1 0,1 0 0,-1 0 1,0 1-1,0-1 0,1 1 0,-1-1 0,0 1 0,0-1 0,0 1 0,0-1 0,1 1 0,-1 0 0,0-1 1,0 1-1,0 0 0,0 0 0,0 0 0,0 0 0,0 0 0,0 0 0,0 0 0,0 0 0,0 0 0,0 0 1,0 0-1,1 1 0,-1-1 0,0 0 0,-1 1 0,1 0-1,1-1 0,-1 0-1,1 0 1,-1 1 0,1-1 0,-1 1 0,1-1 0,0 0-1,-1 1 1,1-1 0,0 1 0,0-1 0,-1 0 0,1 1-1,0-1 1,0 1 0,-1-1 0,1 1 0,0-1-1,0 1 1,0-1 0,0 1 0,0-1 0,0 1 0,0 0-1,0-1 1,0 1 0,0-1 0,0 1 0,0-1-1,0 1 1,0-1 0,1 1 0,-1-1 0,0 1 0,0-1-1,1 1 1,-1-1 0,0 0 0,0 1 0,1-1 0,-1 1-1,1-1 1,0 1 0,0 1 50,1 0 1,0 0-1,0 1 0,0-2 1,0 1-1,1 0 0,3 2 1,19 6-400,6-1-40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01.415"/>
    </inkml:context>
    <inkml:brush xml:id="br0">
      <inkml:brushProperty name="width" value="0.05" units="cm"/>
      <inkml:brushProperty name="height" value="0.05" units="cm"/>
    </inkml:brush>
  </inkml:definitions>
  <inkml:trace contextRef="#ctx0" brushRef="#br0">126 1 19724,'-7'0'275,"0"1"0,0 0 0,0 0 0,0 0 0,0 1-1,0 0 1,1 1 0,-1 0 0,1-1 0,-1 2 0,1-1 0,0 1 0,0 0-1,1 0 1,-1 1 0,1 0 0,-5 6 0,9-11-255,0 1-1,1 0 1,-1-1-1,1 1 1,-1 0 0,1 0-1,-1-1 1,1 1 0,0 0-1,-1 0 1,1 0 0,0 0-1,0 0 1,-1-1 0,1 1-1,0 0 1,0 0-1,0 0 1,0 0 0,0 0-1,0 0 1,0-1 0,1 1-1,-1 0 1,0 0 0,1 1-1,0-1-2,0 0 0,0 0-1,0 0 1,0 0 0,0-1-1,0 1 1,0 0 0,0 0-1,0-1 1,1 1 0,-1-1-1,0 1 1,0-1 0,1 0-1,1 1 1,6 0-17,0 0 0,-1 0 0,1-1 0,11-1 0,8-3-210,1-1-1,30-9 0,32-7-509,-91 21 715,1-1 0,0 1 0,0 0 0,0 0 0,0 0 0,0-1 0,0 1 1,0 0-1,0 0 0,0 0 0,0 0 0,0 0 0,0 1 0,-1-1 0,1 0 0,0 0 0,0 1 0,0-1 0,0 0 0,0 1 0,0-1 0,-1 1 0,1-1 0,0 1 0,0-1 0,-1 1 0,2 1 0,-1 0 39,-1 0 0,0-1-1,0 1 1,0 0-1,0 0 1,0 0-1,0-1 1,0 1-1,-1 0 1,1 0 0,-1 2-1,0-2 21,0 1 0,1-1 1,0 1-1,-1-1 0,1 1 0,0 0 0,0-1 0,0 1 1,1 4-1,0-6-48,-1 0 1,1 0-1,-1 0 1,1 0-1,0 0 1,0 0-1,-1-1 1,1 1-1,0 0 1,0 0-1,0-1 1,0 1-1,0-1 1,-1 1-1,1-1 1,0 1 0,0-1-1,1 0 1,-1 1-1,0-1 1,0 0-1,0 0 1,0 0-1,0 1 1,0-1-1,2-1 1,33-2-1050,-25 1 264,24 0-871,-26 2 955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01.973"/>
    </inkml:context>
    <inkml:brush xml:id="br0">
      <inkml:brushProperty name="width" value="0.05" units="cm"/>
      <inkml:brushProperty name="height" value="0.05" units="cm"/>
    </inkml:brush>
  </inkml:definitions>
  <inkml:trace contextRef="#ctx0" brushRef="#br0">345 47 19116,'1'-1'134,"0"0"0,0-1 0,0 1 1,0 0-1,-1-1 0,1 1 0,-1-1 0,1 1 0,-1-1 0,1 0 0,-1 1 1,0-1-1,0 1 0,0-1 0,0 0 0,0 1 0,0-1 0,0 1 0,-1-4 1,0 4-44,0 0 1,0 0-1,0 0 1,0 0 0,-1 0-1,1 0 1,0 0 0,0 0-1,-1 1 1,1-1-1,0 0 1,-1 1 0,1-1-1,-1 1 1,1 0 0,-1-1-1,1 1 1,-1 0 0,1 0-1,-1 0 1,-2 0-1,-7 0 120,-1 1 0,1 0-1,0 1 1,0 0 0,-1 1-1,2 0 1,-1 1-1,-11 5 1,-9 5-126,-40 27 0,53-30-116,-26 22-1,40-29-8,-1 0-1,1 0 0,0 0 1,0 1-1,0 0 0,0 0 1,1 0-1,0 1 0,-5 10 1,8-15 19,-1 0 0,1 1 0,0-1 0,-1 1 0,1-1 1,0 0-1,0 1 0,0-1 0,0 1 0,1-1 0,-1 0 0,0 1 1,1-1-1,-1 0 0,0 1 0,1-1 0,0 0 0,-1 0 0,1 1 1,0-1-1,-1 0 0,1 0 0,0 0 0,0 0 0,0 0 0,0 0 1,0 0-1,0 0 0,0 0 0,1-1 0,-1 1 0,0 0 0,0-1 1,1 1-1,-1-1 0,2 1 0,6 2-107,1 0-1,-1 0 1,0-1 0,11 0-1,-13-1 58,13 2-90,-1-1 44,-1 0 0,0 2 0,0 0 0,0 1 0,-1 0 0,18 9 0,-33-13 118,0 0 1,-1 0-1,1 0 0,0 0 1,-1 0-1,1 0 0,-1 1 0,1-1 1,-1 0-1,1 1 0,-1 0 0,0-1 1,0 1-1,0 0 0,0-1 0,0 1 1,0 0-1,0 0 0,0 2 0,-1-2 18,0 0-1,0 0 0,0 0 1,0 0-1,-1 0 1,1 0-1,0-1 0,-1 1 1,0 0-1,1 0 0,-1-1 1,0 1-1,0 0 1,0-1-1,0 1 0,-2 2 1,-3 2 88,0 0 1,0 0-1,-1-1 1,0 1-1,0-1 1,0-1-1,-12 6 1,9-5 22,-1-1-1,1 0 1,-1-1 0,-20 4 0,25-6-175,1-1 1,-1 1 0,1-1 0,-1 0 0,1-1 0,-1 1-1,1-1 1,-1 0 0,1 0 0,0-1 0,-9-3 0,13 5 30,0-1 0,0 1 1,0-1-1,0 0 0,0 1 1,-1-1-1,1 0 0,1 0 1,-1 1-1,0-1 0,0 0 1,0 0-1,0 0 1,1 0-1,-1 0 0,0-1 1,1 1-1,-1 0 0,1 0 1,-1 0-1,1 0 0,0-1 1,0 1-1,-1 0 0,1-2 1,9-10-274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7.587"/>
    </inkml:context>
    <inkml:brush xml:id="br0">
      <inkml:brushProperty name="width" value="0.05" units="cm"/>
      <inkml:brushProperty name="height" value="0.05" units="cm"/>
    </inkml:brush>
  </inkml:definitions>
  <inkml:trace contextRef="#ctx0" brushRef="#br0">1 1 14491,'14'14'1752,"9"-7"-863,6-4-281,12-4 1040,2-4-456,3-2-159,0 3-185,-6 1-752,-2 2-576,-11 1 520,-6-2-128,-8 1-192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02.572"/>
    </inkml:context>
    <inkml:brush xml:id="br0">
      <inkml:brushProperty name="width" value="0.05" units="cm"/>
      <inkml:brushProperty name="height" value="0.05" units="cm"/>
    </inkml:brush>
  </inkml:definitions>
  <inkml:trace contextRef="#ctx0" brushRef="#br0">203 20 17404,'-1'-2'147,"-1"0"0,0 0 0,0 1 1,0-1-1,0 1 0,0-1 1,-1 1-1,1 0 0,0 0 0,-1 0 1,1 0-1,-1 0 0,1 1 0,-1-1 1,1 1-1,-1 0 0,1-1 0,-1 1 1,1 0-1,-1 1 0,0-1 0,1 0 1,-5 2-1,-3 0 231,0 0-1,1 1 1,-1 0 0,-15 8-1,16-6-149,1 0-1,0 0 1,0 0 0,-11 11-1,17-14-184,0 0 0,-1 1 0,1-1-1,0 0 1,0 1 0,1-1 0,-1 1 0,0 0-1,1-1 1,0 1 0,-1 0 0,1 0 0,0 0-1,0 0 1,1 0 0,-1 0 0,0 6 0,2-8-34,-1 1 1,0-1 0,1 1-1,-1-1 1,1 0 0,0 1-1,-1-1 1,1 1 0,0-1-1,0 0 1,0 0 0,0 0-1,0 1 1,0-1 0,0 0-1,0 0 1,0 0 0,0-1 0,1 1-1,-1 0 1,0 0 0,1-1-1,-1 1 1,1 0 0,-1-1-1,1 0 1,-1 1 0,3-1-1,4 2-13,0-1 1,0-1-1,0 1 0,9-2 0,7-2-107,0-1 1,0-1-1,-1-1 0,1-1 1,39-18-1,-34 13-64,-11 8 48,-18 4 128,0 0 0,0-1 0,1 2 0,-1-1 0,0 0 0,0 0 0,0 0 1,1 0-1,-1 0 0,0 0 0,0 0 0,0 0 0,1 0 0,-1 0 0,0 0 1,0 0-1,0 0 0,0 1 0,1-1 0,-1 0 0,0 0 0,0 0 1,0 0-1,0 1 0,0-1 0,1 0 0,-1 0 0,0 0 0,0 0 0,0 1 1,0-1-1,0 0 0,0 0 0,0 0 0,0 1 0,0 2 39,-1-1-1,0 1 1,1-1-1,-1 1 0,0-1 1,0 1-1,-3 3 1,-4 9 109,7-13-121,1 0 0,-1-1 1,0 1-1,1 0 1,-1 0-1,1 0 0,-1 0 1,1 0-1,0 0 1,0 0-1,0 0 0,0 0 1,0 0-1,0 0 1,1 0-1,-1 0 0,1 3 1,0-4-17,0 0 1,0 0 0,0 1 0,1-1-1,-1 0 1,0 0 0,0 0-1,0-1 1,1 1 0,-1 0-1,0 0 1,1-1 0,-1 1-1,1-1 1,-1 1 0,1-1-1,-1 0 1,1 1 0,-1-1-1,1 0 1,-1 0 0,4 0-1,3 0-32,1-1 0,-1 0-1,1 0 1,-1 0 0,1-1-1,-1-1 1,9-2 0,54-30-458,-50 24-39,38-14-1,-59 24 512,1 1 0,-1 0 0,0 0 0,1-1 0,-1 1 0,0 0 0,1 0 0,-1 0 0,1 0 0,-1-1 0,1 1 0,-1 0 0,0 0 0,1 0 0,-1 0 0,1 0 0,-1 0 0,1 0 0,-1 0 0,1 0 0,-1 1 0,0-1 0,1 0 0,-1 0 0,1 0 0,-1 0 0,0 0 0,1 1 0,-1-1 0,1 0 1,-1 0-1,0 1 0,1-1 0,-1 0 0,0 1 0,0-1 0,1 0 0,-1 1 0,0-1 0,0 1 0,1-1 0,-1 0 0,0 1 0,0-1 0,0 1 0,0-1 0,1 0 0,-1 1 0,0-1 0,0 1 0,0-1 0,0 1 0,0-1 0,0 1 0,0-1 0,0 0 0,-1 1 0,1-1 0,0 1 0,0-1 0,0 1 0,-14 38 418,5-17-331,9-21-107,0-1 1,0 1-1,-1-1 1,1 1-1,0-1 1,0 1 0,0-1-1,0 1 1,0-1-1,0 1 1,0 0-1,0-1 1,0 1-1,1-1 1,-1 1 0,0-1-1,0 1 1,0-1-1,0 1 1,1-1-1,-1 0 1,0 1-1,1-1 1,-1 1-1,0-1 1,1 1 0,-1-1-1,0 0 1,1 1-1,-1-1 1,1 0-1,-1 1 1,1-1-1,-1 0 1,0 0-1,1 0 1,0 1 0,22-2-590,-18 1 635,21-4-421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03.649"/>
    </inkml:context>
    <inkml:brush xml:id="br0">
      <inkml:brushProperty name="width" value="0.05" units="cm"/>
      <inkml:brushProperty name="height" value="0.05" units="cm"/>
    </inkml:brush>
  </inkml:definitions>
  <inkml:trace contextRef="#ctx0" brushRef="#br0">54 108 14267,'-54'7'6636,"54"-8"-6487,0 1 1,0-1-1,1 0 0,-1 1 0,0-1 1,0 0-1,0 1 0,0-1 0,1 0 1,-1 1-1,0-1 0,1 1 0,-1-1 1,0 0-1,1 1 0,-1-1 0,1 1 1,-1-1-1,1 1 0,-1-1 0,2 0 1,17-13 104,0 1 1,1 1 0,0 0-1,1 2 1,1 0 0,0 1 0,31-8-1,-50 16-253,0 1-1,0-1 1,0 1-1,0-1 1,0 1 0,0 0-1,0 0 1,0 0-1,1 0 1,-1 1-1,3 0 1,-5 0-3,1 0 1,-1 0 0,0-1-1,0 1 1,0 0 0,0 0-1,0 0 1,0 0-1,0 0 1,-1 0 0,1 1-1,0-1 1,0 0-1,-1 0 1,1 1 0,-1-1-1,1 0 1,-1 0 0,0 1-1,1-1 1,-1 1-1,0-1 1,0 0 0,0 1-1,0-1 1,-1 3 0,1 12-5,-2 0 0,-4 18 1,-1 12-145,7-45 118,0 0 1,-1 0-1,1-1 0,0 1 1,0 0-1,0 0 0,0-1 1,0 1-1,0 0 0,0 0 1,0 0-1,0-1 1,0 1-1,1 0 0,-1-1 1,0 1-1,0 0 0,1 0 1,-1-1-1,0 1 0,1 0 1,-1-1-1,1 1 0,-1-1 1,1 1-1,-1 0 1,1 0-1,1-2 4,-1 1 1,0 0-1,0 0 1,0 0-1,1-1 1,-1 1-1,0 0 1,0-1-1,0 1 1,0-1-1,0 0 1,0 1-1,0-1 1,0 0-1,0 0 1,2-1-1,15-13-248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04.112"/>
    </inkml:context>
    <inkml:brush xml:id="br0">
      <inkml:brushProperty name="width" value="0.05" units="cm"/>
      <inkml:brushProperty name="height" value="0.05" units="cm"/>
    </inkml:brush>
  </inkml:definitions>
  <inkml:trace contextRef="#ctx0" brushRef="#br0">155 17 18460,'0'0'51,"1"-1"1,-1 1-1,0-1 0,0 1 0,0-1 1,0 0-1,0 1 0,0-1 1,0 1-1,0-1 0,-1 0 0,1 1 1,0-1-1,0 1 0,0-1 1,-1 1-1,1-1 0,0 1 0,-1-1 1,1 1-1,0-1 0,-1 1 1,1-1-1,0 1 0,-1-1 0,1 1 1,-1 0-1,1-1 0,-1 1 1,1 0-1,-1-1 0,1 1 0,-1 0 1,0 0-1,1 0 0,-1-1 1,1 1-1,-1 0 0,1 0 1,-1 0-1,0 0 0,1 0 0,-1 0 1,1 0-1,-1 0 0,0 0 1,1 0-1,-1 1 0,1-1 0,-1 0 1,1 0-1,-1 0 0,0 1 1,1-1-1,-1 0 0,0 1 0,-3 2 139,0 0 0,0 0-1,0 1 1,0-1-1,1 1 1,-4 4-1,-9 13 418,2 0-1,0 1 0,-20 43 1,29-55-521,1 0 0,1 0 0,0 0 0,0 0 0,1 1 0,0-1 0,1 1 0,0 0 1,0-1-1,1 1 0,1 0 0,2 11 0,-2-17-70,0-1 1,1 1-1,0 0 1,0-1-1,0 1 0,1-1 1,0 1-1,0-1 1,0 0-1,0 0 0,0-1 1,1 1-1,0-1 1,-1 1-1,1-1 0,1 0 1,-1-1-1,0 1 1,1-1-1,-1 1 1,1-2-1,0 1 0,-1 0 1,1-1-1,8 1 1,-1 0-45,-1 0 0,1-1 0,0-1 1,-1 0-1,1-1 0,0 0 0,-1 0 1,1-1-1,-1-1 0,13-4 0,-7 0-27,0 0 1,-1-1-1,0-1 0,-1 0 0,0-1 0,0 0 0,-1-2 0,-1 0 1,0 0-1,0-1 0,-1-1 0,-1 0 0,0 0 0,12-24 0,-17 20 95,-6 18-38,0 0 1,0-1 0,0 1 0,0 0-1,0 0 1,0-1 0,0 1-1,0 0 1,0 0 0,-1-1 0,1 1-1,0 0 1,0 0 0,0-1-1,0 1 1,0 0 0,0 0 0,-1 0-1,1-1 1,0 1 0,0 0-1,0 0 1,0 0 0,-1 0-1,1 0 1,0-1 0,0 1 0,-1 0-1,1 0 1,0 0 0,0 0-1,-1 0 1,1 0 0,0 0 0,-2 0 5,1 0 1,-1 1 0,1-1 0,-1 1 0,1-1 0,-1 1 0,1 0-1,-1 0 1,1 0 0,0 0 0,0-1 0,-1 2 0,1-1-1,0 0 1,0 0 0,0 0 0,-1 2 0,-3 5-86,0 0 0,1 0 0,0 1-1,0-1 1,1 1 0,0 0 0,0 0 0,1 0 0,0 0 0,1 0 0,0 1 0,1-1 0,0 0 0,0 0-1,1 1 1,0-1 0,0 0 0,1 0 0,0 0 0,6 13 0,11 16-378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1.029"/>
    </inkml:context>
    <inkml:brush xml:id="br0">
      <inkml:brushProperty name="width" value="0.05" units="cm"/>
      <inkml:brushProperty name="height" value="0.05" units="cm"/>
    </inkml:brush>
  </inkml:definitions>
  <inkml:trace contextRef="#ctx0" brushRef="#br0">132 70 16331,'0'0'56,"0"0"0,0 0 0,0 0 0,0 0 0,0 0-1,-1 0 1,1 0 0,0 0 0,0 0 0,0 0-1,0 0 1,-1 0 0,1 0 0,0 0 0,0 0-1,0 0 1,0 0 0,0 0 0,-1 0 0,1 0-1,0 0 1,0 0 0,0 0 0,0 0 0,0 0-1,-1 0 1,1 0 0,0 0 0,0 0 0,0 0 0,0 0-1,0-1 1,0 1 0,-1 0 0,1 0 0,0 0-1,0 0 1,0 0 0,0 0 0,0-1 0,0 1-1,0 0 1,0 0 0,0 0 0,0 0 0,0 0-1,0-1 1,0 1 0,0 0 0,-1 0 0,1 0-1,1-1 1,4-9 1141,15-12-129,-12 18-863,0-1 0,0 1 0,0 0 0,0 1 0,1 0 0,0 0 0,17-3-1,-23 6-179,0-1-1,1 1 0,-1 0 0,0 0 0,1 0 0,-1 1 0,0-1 0,1 1 1,-1-1-1,0 1 0,4 2 0,-6-3-20,1 1 0,-1 0-1,0 0 1,1 0 0,-1 0 0,0 1 0,1-1 0,-1 0 0,0 0-1,0 1 1,0-1 0,0 1 0,0-1 0,0 1 0,-1-1 0,1 1 0,-1 0-1,1-1 1,-1 1 0,1 0 0,-1-1 0,0 3 0,1 2-1,-2 0 0,1 0 0,-1 0 1,0 0-1,0-1 0,0 1 0,-1 0 1,0-1-1,0 1 0,-1-1 0,1 0 1,-1 1-1,-5 6 0,-8 10 22,-29 32 0,33-41-16,-55 56 30,47-51-28,1 1 1,1 1-1,0 0 0,-26 43 1,42-59-12,0 0 0,0 0 0,0 0 1,1 1-1,-1-1 0,1 0 0,-1 9 0,2-12 2,0 1-1,0-1 0,0 1 1,0-1-1,0 1 0,1-1 1,-1 1-1,0-1 0,1 0 1,0 1-1,-1-1 0,1 1 1,-1-1-1,1 0 0,0 0 1,0 1-1,0-1 0,0 0 1,0 0-1,0 0 0,0 0 0,0 0 1,1 0-1,-1 0 0,0 0 1,2 0-1,5 2 19,0 0-1,1 0 0,-1-1 1,1 0-1,-1-1 1,1 0-1,-1 0 1,1-1-1,11-1 0,79-10 112,-70 6-171,0 1-667,-1-1 1,42-13-1,-59 13 440,-10 5 251,-1 0 0,0 0 0,0-1 0,1 1 0,-1 0-1,0 0 1,0 0 0,0 0 0,1 0 0,-1 0 0,0 0-1,0 0 1,1 0 0,-1-1 0,0 1 0,0 0 0,0 0-1,0 0 1,1 0 0,-1-1 0,0 1 0,0 0-1,0 0 1,0-1 0,0 1 0,0 0 0,1 0 0,-1 0-1,0-1 1,0 1 0,0 0 0,0 0 0,0-1 0,0 1-1,0 0 1,0 0 0,0-1 0,0 1 0,0 0-1,-9-3-631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1.552"/>
    </inkml:context>
    <inkml:brush xml:id="br0">
      <inkml:brushProperty name="width" value="0.05" units="cm"/>
      <inkml:brushProperty name="height" value="0.05" units="cm"/>
    </inkml:brush>
  </inkml:definitions>
  <inkml:trace contextRef="#ctx0" brushRef="#br0">0 1 14995,'2'5'1897,"8"3"-969,4 2-392,6-2 1536,3 1-1031,6-5-481,4 2-336,1-5-960,2-1 632,-3 0-64,0-1-145,1-3-119</inkml:trace>
  <inkml:trace contextRef="#ctx0" brushRef="#br0" timeOffset="1">575 18 16203,'-14'24'1705,"4"4"-1233,1-3-232,3 1 800,6-4-968,6-2-208,10-13-416,3-4-168,6-9 440,4-8-200,3-8-184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2.043"/>
    </inkml:context>
    <inkml:brush xml:id="br0">
      <inkml:brushProperty name="width" value="0.05" units="cm"/>
      <inkml:brushProperty name="height" value="0.05" units="cm"/>
    </inkml:brush>
  </inkml:definitions>
  <inkml:trace contextRef="#ctx0" brushRef="#br0">250 187 14179,'3'1'1888,"-3"6"-1119,-7 8-241,-3-1 1568,-3 7-1072,0-1-175,1 3-233,1-1-88,7-3-376,2-4-208,4-2-600,3-1-281,3-7 705,-4 0-200</inkml:trace>
  <inkml:trace contextRef="#ctx0" brushRef="#br0" timeOffset="1">9 260 14947,'-8'-5'1905,"9"7"-825,8 1-392,6 1 1728,7 2-1183,7-2-457,4 2-200,0-3-624,1 0-592,-4-3 544,-3 0-176,-5-2-96</inkml:trace>
  <inkml:trace contextRef="#ctx0" brushRef="#br0" timeOffset="2">805 0 22149,'-7'22'1544,"-2"-9"-1280,0-2-264,5-2-208,1-1-704,3-3 832,0-4-176,4-2-224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2.507"/>
    </inkml:context>
    <inkml:brush xml:id="br0">
      <inkml:brushProperty name="width" value="0.05" units="cm"/>
      <inkml:brushProperty name="height" value="0.05" units="cm"/>
    </inkml:brush>
  </inkml:definitions>
  <inkml:trace contextRef="#ctx0" brushRef="#br0">7 1 18748,'0'5'2144,"-1"1"-1471,-1-3 1263,1-3-2016,-2 1-848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3.032"/>
    </inkml:context>
    <inkml:brush xml:id="br0">
      <inkml:brushProperty name="width" value="0.05" units="cm"/>
      <inkml:brushProperty name="height" value="0.05" units="cm"/>
    </inkml:brush>
  </inkml:definitions>
  <inkml:trace contextRef="#ctx0" brushRef="#br0">270 81 18300,'3'14'542,"0"0"-1,0 1 1,-1-1 0,-1 1-1,-1 25 1,-12 75 859,7-78-915,-3 16-110,3-31-302,2 1 0,0 0 0,2 0 0,2 34 0,2-46-100,2-10-326,-4-2 282,0 0 1,-1 0 0,1 0-1,0 0 1,-1 0-1,1 0 1,-1 0-1,1 0 1,-1 0 0,1 0-1,-1 0 1,0 0-1,0 0 1,1-2 0,-1-11-342,-1-1 1,0 1-1,-1-1 0,-1 1 1,0 0-1,-1 0 1,-11-27-1,13 35 288,-20-52-709</inkml:trace>
  <inkml:trace contextRef="#ctx0" brushRef="#br0" timeOffset="1">25 48 14731,'-13'-6'1969,"4"5"-1169,6 1-192,6 1 1248,11 1-519,6-2-65,16 0-296,9-2-152,13-1-200,5-2-8,2-1-335,2-1-265,-9 0-593,-5 1-463,-16 2-1792,-7 1 2351,-18 3-423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3.499"/>
    </inkml:context>
    <inkml:brush xml:id="br0">
      <inkml:brushProperty name="width" value="0.05" units="cm"/>
      <inkml:brushProperty name="height" value="0.05" units="cm"/>
    </inkml:brush>
  </inkml:definitions>
  <inkml:trace contextRef="#ctx0" brushRef="#br0">16 0 17436,'4'62'2502,"-7"102"1,0 19-319,9-158-2007,-2-19-6,0-15 133,-2-12-119,-1 0-1,-1 0 1,0 0-1,-2 0 1,-7-36-1,5 32-76,-11-40-152,15 65 28,0 0 0,0-1 0,1 1 0,-1 0 0,0 0-1,1 0 1,-1 0 0,0 0 0,0 0 0,1-1 0,-1 1-1,0 0 1,1 0 0,-1 0 0,0 0 0,1 0 0,-1 0-1,0 0 1,0 0 0,1 0 0,-1 0 0,0 0 0,1 1-1,-1-1 1,0 0 0,0 0 0,1 0 0,-1 0 0,0 0-1,1 0 1,-1 1 0,0-1 0,0 0 0,0 0 0,1 1 0,19 9-789,-7-4-105,-7-5 683,-1 0 0,1 0 0,0-1 0,-1 1 0,1-1 1,0 0-1,-1-1 0,1 1 0,0-1 0,-1 0 0,1-1 0,-1 1 0,0-1 1,1 0-1,-1-1 0,8-4 0,17-11-680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3.993"/>
    </inkml:context>
    <inkml:brush xml:id="br0">
      <inkml:brushProperty name="width" value="0.05" units="cm"/>
      <inkml:brushProperty name="height" value="0.05" units="cm"/>
    </inkml:brush>
  </inkml:definitions>
  <inkml:trace contextRef="#ctx0" brushRef="#br0">89 53 15731,'-11'13'936,"1"1"-1,0 0 0,1 0 1,-12 27-1,16-30-618,0 0 0,1 1 0,1-1 0,0 1 1,0-1-1,2 1 0,-2 17 0,3-27-280,0-1 0,0 1 0,0 0-1,0 0 1,0 0 0,1 0 0,-1 0 0,0 0 0,1 0 0,0-1-1,-1 1 1,1 0 0,0 0 0,0-1 0,0 1 0,0-1 0,0 1 0,1-1-1,-1 1 1,0-1 0,1 0 0,2 3 0,-1-3-21,0 1-1,0-1 1,0 0-1,1 0 1,-1-1 0,0 1-1,0-1 1,0 1-1,1-1 1,-1 0-1,0 0 1,5-1 0,8-2-74,0-1 1,0 0 0,0-1-1,17-8 1,58-32-299,-35 16 36,-55 28 312,1 0 1,-1 1-1,1-1 1,0 0-1,-1 1 1,1-1 0,0 1-1,-1-1 1,1 1-1,0 0 1,0 0-1,-1 0 1,1 0-1,3 0 1,-5 0 18,1 1 0,0 0 0,-1-1 0,1 1 1,-1-1-1,1 1 0,-1 0 0,1 0 0,-1-1 1,1 1-1,-1 0 0,0 0 0,0-1 0,1 1 1,-1 0-1,0 0 0,0 0 0,0 0 0,0-1 1,0 1-1,0 0 0,0 0 0,0 0 0,0 0 0,0-1 1,0 1-1,0 0 0,-1 0 0,1 0 0,-1 1 1,-9 35 519,7-30-367,1 1-1,0-1 1,0 1 0,0 0 0,1 0 0,0 14-1,1-21-150,0 0 0,1-1 0,-1 1 0,0 0 0,1 0 0,-1 0 0,0-1 0,1 1 0,-1 0 0,1 0 0,-1-1 0,1 1 0,0 0 0,-1-1 0,1 1 0,0-1 0,-1 1 0,1-1 0,0 1 0,-1-1 0,1 0 0,0 1 0,0-1 0,0 0 0,-1 1 0,1-1-1,0 0 1,0 0 0,0 0 0,0 0 0,0 0 0,-1 0 0,1 0 0,0 0 0,0 0 0,0 0 0,0 0 0,1-1 0,3 0-106,-1 0 0,1 0 0,0-1 0,-1 1 0,8-5 0,5-4-228,-1-2-1,0 0 0,0 0 1,15-17-1,7-11-110</inkml:trace>
  <inkml:trace contextRef="#ctx0" brushRef="#br0" timeOffset="1">744 0 18884,'-6'1'264,"0"1"-1,0-1 1,0 1 0,0 0-1,0 1 1,0-1 0,1 1-1,-1 0 1,1 1 0,0-1-1,0 1 1,0 0 0,0 0-1,-4 6 1,5-6-241,0 1 0,1-1 1,0 1-1,0 0 0,0 0 1,0 0-1,1 0 0,0 0 1,0 1-1,0-1 0,1 1 0,0-1 1,0 1-1,0 0 0,0 8 1,2-12-73,-1 1 1,1-1 0,-1 1 0,1-1 0,0 1 0,0-1-1,0 0 1,0 1 0,0-1 0,0 0 0,1 0 0,-1 0-1,1 0 1,0 0 0,0 0 0,-1 0 0,1 0 0,0-1-1,0 1 1,1-1 0,2 2 0,6 3-241,1 0-1,0-1 1,14 3 0,-7-1-30,-1-1 48,-2-1 69,-1 1 0,15 8-1,-27-13 236,0 1 0,0 0-1,0-1 1,-1 1 0,1 1-1,0-1 1,-1 0-1,0 1 1,1-1 0,-1 1-1,0-1 1,0 1-1,0 0 1,-1 0 0,3 5-1,-4-7 21,0 1 0,1-1 0,-1 1 0,0-1 0,-1 1 0,1-1 0,0 0 0,0 1 0,0-1 0,-1 1 0,1-1 0,-1 0 0,1 1 0,-1-1 0,0 0 0,1 0 0,-1 0 0,0 1 0,0-1 0,0 0 0,0 0 0,0 0-1,0 0 1,0 0 0,0 0 0,0-1 0,0 1 0,-1 0 0,-1 0 0,-5 4 259,-1-1-1,1 0 0,-12 2 1,19-5-259,-15 4-30,0 0 0,0-1 1,0 0-1,-1-1 0,1-1 1,-1-1-1,-22-1 0,38 0-57,0 0 0,0 0 0,0 0 0,0-1 0,0 1-1,0 0 1,0-1 0,0 1 0,0 0 0,0-1 0,0 1 0,0-1 0,0 1-1,0-1 1,1 0 0,-1 1 0,0-1 0,0 0 0,0-1 0,1-5-497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8.051"/>
    </inkml:context>
    <inkml:brush xml:id="br0">
      <inkml:brushProperty name="width" value="0.05" units="cm"/>
      <inkml:brushProperty name="height" value="0.05" units="cm"/>
    </inkml:brush>
  </inkml:definitions>
  <inkml:trace contextRef="#ctx0" brushRef="#br0">267 9 15531,'10'-3'1129,"-7"2"-760,0 0 0,0 0 0,0 0 0,0 1 0,0-1 0,0 1 0,0 0 1,4 0-1,-7 0-320,0 0 0,1 0 0,-1 0 0,0 0 0,0 0 0,0 1-1,0-1 1,0 0 0,0 0 0,0 0 0,1 0 0,-1 1 0,0-1 0,0 0 0,0 0 0,0 0 0,0 0 0,0 1 0,0-1 0,0 0 0,0 0 0,0 0 0,0 0 0,0 1 0,0-1 0,0 0 0,0 0 0,0 0 0,0 0 0,0 1 0,0-1 0,0 0 0,0 0 0,-1 0 0,1 0 0,0 1 0,0-1 0,0 0 0,0 0 0,0 0 0,0 0 0,-1 0 0,1 0 0,0 1 0,0-1 0,0 0 0,-8 10 597,7-9-520,-237 268 1414,235-265-1470,-1 0-218,1 0-1,-1 0 0,0 0 0,0-1 0,-7 6 1,11-9 120,-1 0 0,1 1 0,-1-1 0,1 0 0,0 0 1,-1 0-1,0 0 0,1 1 0,-1-1 0,1 0 0,-1 0 0,1 0 1,-1 0-1,1 0 0,-1 0 0,1 0 0,-1 0 0,1 0 0,-1-1 1,1 1-1,-1 0 0,1 0 0,-1 0 0,0-1 0,0 0 9,0 0 0,0 0 0,0 0 0,1 0 0,-1 0 0,0-1 1,1 1-1,-1 0 0,1 0 0,-1-1 0,1 1 0,0 0 0,0 0 0,-1-3 0,-2-22-317,0-2-100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5.030"/>
    </inkml:context>
    <inkml:brush xml:id="br0">
      <inkml:brushProperty name="width" value="0.05" units="cm"/>
      <inkml:brushProperty name="height" value="0.05" units="cm"/>
    </inkml:brush>
  </inkml:definitions>
  <inkml:trace contextRef="#ctx0" brushRef="#br0">78 123 14395,'6'-39'1828,"-3"17"382,11-39 0,-65 229 1295,35-102-3161,4 1 0,2 0 0,3 1 0,3 77 0,4-135-311,4 53 117,-3-58-135,0 1-1,0-1 1,0 0 0,1-1-1,-1 1 1,1 0 0,0 0-1,1-1 1,4 8 0,-7-11-13,1-1 0,-1 0 0,0 1 0,0-1 1,1 0-1,-1 1 0,0-1 0,0 0 0,1 1 1,-1-1-1,0 0 0,1 0 0,-1 1 1,1-1-1,-1 0 0,0 0 0,1 0 0,-1 1 1,1-1-1,-1 0 0,1 0 0,-1 0 0,0 0 1,1 0-1,-1 0 0,1 0 0,-1 0 0,1 0 1,-1 0-1,1 0 0,-1 0 0,1 0 1,8-13 44,-1-23-7,-5-15-94,-2-1 0,-2 1 1,-9-53-1,8 82-13,3 20-68,5 6 63,14 18 49,13 12 32,-27-30-5,-1 0 0,1 0 0,0-1 0,0 0 0,0-1 0,0 1 0,0-1 0,0 0 0,1 0 0,-1-1 0,1 0 1,-1 0-1,1-1 0,0 0 0,-1 0 0,1 0 0,0-1 0,-1 0 0,1 0 0,-1-1 0,9-2 0,-10 2-2,0-1 1,0 0-1,0 0 0,0 0 1,0 0-1,-1 0 0,1-1 0,-1 0 1,0 0-1,0 0 0,0-1 1,-1 0-1,1 1 0,-1-1 1,0 0-1,-1 0 0,1-1 0,-1 1 1,0 0-1,0-1 0,-1 1 1,0-1-1,0 0 0,1-9 1,-2 12-10,0 0 1,0 0 0,0 0 0,0 0 0,0 0 0,-1 0-1,1 1 1,-1-1 0,0 0 0,0 0 0,0 0 0,0 1 0,-1-1-1,1 1 1,-1-1 0,1 1 0,-4-4 0,4 5 2,-1 0 1,1 0 0,-1 0-1,0 0 1,1 0 0,-1 0-1,0 0 1,1 1-1,-1-1 1,0 1 0,0-1-1,0 1 1,1 0 0,-1 0-1,0 0 1,0 0-1,0 0 1,0 0 0,0 0-1,1 1 1,-1-1 0,0 1-1,0-1 1,0 1-1,1 0 1,-1-1 0,0 1-1,1 0 1,-3 2 0,-2 1 15,0 0 0,1 1 1,-1-1-1,1 1 1,0 0-1,0 1 1,-7 10-1,9-12 15,0 0-1,1 0 1,0 0 0,0 1 0,0-1-1,0 1 1,1-1 0,-1 1-1,1-1 1,0 1 0,1 0 0,-1 8-1,1-11-15,1-1-1,-1 1 0,1 0 0,-1-1 0,1 1 1,0-1-1,0 1 0,0 0 0,0-1 1,0 0-1,0 1 0,0-1 0,0 0 1,0 1-1,1-1 0,-1 0 0,1 0 1,-1 0-1,1 0 0,-1 0 0,1-1 0,-1 1 1,1 0-1,0-1 0,-1 1 0,1-1 1,0 0-1,0 1 0,-1-1 0,4 0 1,8 1-28,1 0 0,27-3 0,-28 2-3,101-10-223,44-1 367,-157 11-82,-1 0-1,1 0 0,-1 0 0,1 0 1,0-1-1,-1 1 0,1 0 1,-1 0-1,1 0 0,-1-1 0,1 1 1,-1 0-1,1 0 0,-1-1 0,1 1 1,-1 0-1,0-1 0,1 1 1,-1-1-1,0 1 0,1-1 0,-1 1 1,0-1-1,1 1 0,-1-1 0,0 1 1,0-1-1,1 1 0,-1-2 1,3-19 250,-3 8-70,23-186 351,-23 198-582,-1 1 0,1-1-1,0 1 1,0 0 0,0-1-1,1 1 1,-1-1 0,0 1 0,0-1-1,0 1 1,0-1 0,0 1 0,0-1-1,1 1 1,-1-1 0,0 1-1,0 0 1,1-1 0,-1 1 0,0 0-1,1-1 1,-1 1 0,0 0 0,1-1-1,-1 1 1,1 0 0,-1-1-1,0 1 1,1 0 0,-1 0 0,1 0-1,-1-1 1,1 1 0,-1 0 0,1 0-1,-1 0 1,0 0 0,1 0-1,-1 0 1,1 0 0,-1 0 0,1 0-1,-1 0 1,1 0 0,-1 0-1,1 0 1,-1 1 0,1-1 0,-1 0-1,1 0 1,-1 0 0,0 1 0,1-1-1,26 23-1136,-15-12 381,-4-5 145,0-1 0,0 0 0,1 0 0,0-1-1,0 0 1,0 0 0,0-1 0,0-1 0,1 1 0,-1-1 0,1-1 0,-1 0 0,19 0 0,-20-2 178,1 0 0,0 0 1,-1-1-1,0 0 0,1 0 0,14-7 0,-17 6 464,1 0 0,-1-1 0,1 0 0,-1-1 0,-1 1 0,1-1 0,0 0 0,6-8 0,-11 12 99,0 0 0,-1 0 0,1 1 1,0-1-1,0 0 0,-1 0 0,1 0 1,0 0-1,-1 0 0,1 0 0,-1 0 0,1 0 1,-1-1-1,0 1 0,1 0 0,-1 0 1,0 0-1,0 0 0,0-1 0,0 1 0,0 0 1,0 0-1,0 0 0,0 0 0,0-1 1,-1 1-1,0-2 0,0 3 40,0-1 0,0 0-1,0 0 1,0 1 0,0-1 0,-1 1-1,1-1 1,0 1 0,0-1 0,-1 1 0,1 0-1,0 0 1,0 0 0,-1-1 0,1 1-1,0 0 1,-1 1 0,1-1 0,0 0 0,-1 0-1,1 0 1,0 1 0,0-1 0,-2 2-1,-5 0 201,1 1-1,0 0 0,0 1 1,0-1-1,1 1 0,-1 1 1,-8 6-1,11-7-297,0-1 0,1 1-1,-1 0 1,0 0 0,1 0-1,0 1 1,0-1 0,0 1 0,1-1-1,-1 1 1,-2 8 0,5-11-90,0 0 0,0 0 0,0 0 0,0 0 0,0 0 0,0-1 0,0 1 0,0 0 0,1 0 0,-1 0 0,1 0 0,0 0 0,-1-1 0,1 1 0,0 0 0,0-1 0,0 1 0,0 0 0,0-1 0,0 1 0,1-1 0,-1 0 0,2 2 0,5 4-242,0-1 0,0-1 0,12 7 0,-6-4-61,-4-1 126,0-1 0,0 1 0,0 1 0,-1-1-1,12 14 1,-19-18 217,0-1-1,-1 0 1,1 1 0,-1-1-1,1 1 1,-1-1-1,0 1 1,1 0-1,-2 0 1,1-1 0,0 1-1,0 0 1,-1 0-1,0 0 1,1 0-1,-1 0 1,0 0 0,0 0-1,-1 0 1,1 0-1,-1 0 1,1-1-1,-1 1 1,0 0 0,0 0-1,0 0 1,-1-1-1,-1 4 1,0-1 45,-1-1 0,0 1 0,0-1 0,0 1 0,0-1 0,-1 0 0,0-1 0,1 1 0,-1-1 0,-1 0 0,1 0 0,0-1 0,-1 1 0,1-1 1,-1 0-1,0-1 0,0 1 0,0-1 0,0-1 0,-8 1 0,12-1-50,1 0 0,0 0 0,-1 0 1,1 0-1,0-1 0,-1 1 0,1-1 1,0 1-1,0-1 0,-1 1 0,-1-2 0,-11-13 43</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5.711"/>
    </inkml:context>
    <inkml:brush xml:id="br0">
      <inkml:brushProperty name="width" value="0.05" units="cm"/>
      <inkml:brushProperty name="height" value="0.05" units="cm"/>
    </inkml:brush>
  </inkml:definitions>
  <inkml:trace contextRef="#ctx0" brushRef="#br0">0 49 18676,'3'-4'141,"0"0"0,1 0 0,-1 1 0,1-1 0,-1 1 0,1 0-1,0 0 1,0 1 0,1-1 0,-1 1 0,0 0 0,1 0 0,-1 0 0,1 1 0,0-1 0,-1 1 0,1 0 0,0 1 0,0-1 0,0 1 0,0 0-1,0 0 1,0 0 0,-1 1 0,1 0 0,0 0 0,0 0 0,-1 0 0,1 1 0,0 0 0,-1 0 0,0 0 0,1 1 0,-1-1 0,0 1-1,0 0 1,0 0 0,-1 0 0,1 1 0,-1-1 0,0 1 0,0 0 0,0 0 0,0 0 0,3 8 0,-2-3-122,-1-1 1,0 1-1,0-1 1,-1 1-1,-1 0 1,1 0-1,-1 0 1,-1 0-1,0 0 1,-1 14-1,-3 2 3,0 0-1,-12 35 0,16-58-21,-1-1 1,1 1-1,-1 0 0,1 0 0,0 0 0,0 0 0,0 0 0,0 0 0,0 0 0,0 3 0,0-5 0,1 0 0,-1 1 0,0-1 0,0 1 0,0-1 0,1 1 0,-1-1 0,0 1 0,0-1 1,1 0-1,-1 1 0,0-1 0,1 1 0,-1-1 0,1 0 0,-1 1 0,0-1 0,1 0 0,-1 0 0,1 1 0,-1-1 0,1 0 0,-1 0 0,1 0 0,0 0 0,2 0 1,0 0 0,0 0-1,0 0 1,0-1-1,1 0 1,-1 0-1,0 1 1,0-2-1,-1 1 1,6-3-1,8-4 10,-1-1-1,0-1 0,0 0 1,-1-1-1,-1 0 0,19-21 1,-24 24 2,-1 0-1,0-1 1,-1 0 0,1-1 0,-2 1-1,0-1 1,0 0 0,-1-1 0,0 1 0,0-1-1,2-15 1,-5 22-6,-1 0 0,0 0-1,0-1 1,0 1 0,-1 0 0,1 0-1,-1-1 1,0 1 0,0 0-1,-1 0 1,1 0 0,-4-6 0,4 8-13,0 0 0,0 1 1,0-1-1,0 0 1,-1 0-1,1 1 0,-1-1 1,1 1-1,-1-1 1,0 1-1,0 0 0,1 0 1,-1 0-1,0 0 0,0 0 1,0 0-1,0 0 1,0 1-1,0-1 0,-1 0 1,1 1-1,0 0 1,0 0-1,0 0 0,-4 0 1,5 0-22,1 0-1,-1 0 1,0 0 0,0 0 0,1 0 0,-1 0 0,0 0-1,1 1 1,-1-1 0,0 0 0,0 0 0,1 1 0,-1-1-1,1 0 1,-1 1 0,0-1 0,1 1 0,-1-1 0,1 1-1,-1-1 1,1 1 0,-1-1 0,1 1 0,-1 0 0,1-1-1,0 1 1,-1-1 0,1 1 0,0 0 0,-1 0 0,1-1-1,0 1 1,0 0 0,0-1 0,0 1 0,0 0 0,0 0-1,0-1 1,0 1 0,0 1 0,0 0-102,1 0 0,-1 0 0,1 0 0,0 0 0,0 0 0,-1-1 0,1 1 0,1 0 0,-1 0 0,0-1 0,0 1 0,0-1 0,3 3-1,2 0-79,0 0 0,0-1 0,0 0-1,0 0 1,1 0 0,-1-1-1,1 0 1,-1 0 0,1-1-1,0 0 1,0 0 0,9 0 0,26 0-680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6.244"/>
    </inkml:context>
    <inkml:brush xml:id="br0">
      <inkml:brushProperty name="width" value="0.05" units="cm"/>
      <inkml:brushProperty name="height" value="0.05" units="cm"/>
    </inkml:brush>
  </inkml:definitions>
  <inkml:trace contextRef="#ctx0" brushRef="#br0">128 1 18484,'-3'1'222,"-1"1"0,1 0 0,-1 0 0,1 0 0,0 0 0,0 1-1,0-1 1,0 1 0,0 0 0,1 0 0,-4 4 0,0 0 132,-6 6 298,0 1 1,2 0 0,-14 23 0,20-31-552,1 1 1,0-1 0,0 1-1,1 0 1,0 0-1,0 1 1,0-1-1,1 0 1,0 1 0,1-1-1,-1 9 1,2-14-81,-1 0 0,0 1-1,0-1 1,1 0 0,0 0 0,-1 0 0,1 1 0,0-1 0,0 0 0,0 0-1,0 0 1,0 0 0,1 0 0,-1-1 0,0 1 0,1 0 0,0-1 0,-1 1 0,4 2-1,-1-2-13,0 0-1,0 0 0,-1-1 1,2 1-1,-1-1 0,0 0 1,0 0-1,0 0 0,8 0 0,3-1-75,0 0 0,0-1 0,0-1 0,0 0 0,15-6 0,53-20-464,-47 14 206,-20 11 238,-9 8 170,-6-2-31,-1-1 1,0 0-1,0 1 0,0-1 0,0 0 0,0 1 0,0-1 0,-1 0 1,0 3-1,-1 23 591,2-27-626,0-1 1,0 1 0,0 0 0,1-1-1,-1 1 1,0 0 0,0 0-1,1-1 1,-1 1 0,1 0 0,-1-1-1,1 1 1,-1-1 0,1 1 0,-1-1-1,1 1 1,-1-1 0,1 1-1,-1-1 1,1 1 0,0-1 0,-1 1-1,1-1 1,0 0 0,0 0 0,-1 1-1,1-1 1,0 0 0,0 0-1,-1 0 1,2 0 0,9 0-45,0-1 1,0 0-1,0-1 1,0 0-1,0-1 1,0 0-1,-1-1 0,17-7 1,22-7-445,-35 13 302,28-6-337,-40 10 440,1 1 1,0-1-1,0 1 0,-1 0 1,1 0-1,0 0 1,0 0-1,-1 1 0,1-1 1,0 1-1,5 1 0,-7-1 19,0-1-1,-1 1 0,1-1 0,0 1 0,0 0 0,-1-1 0,1 1 0,0 0 0,-1 0 0,1-1 0,-1 1 0,1 0 0,-1 0 0,1 0 0,-1 0 0,1 0 0,-1 0 0,0 0 1,0 0-1,1 0 0,-1 0 0,0 0 0,0 0 0,0 0 0,0 0 0,0 0 0,0 0 0,-1 0 0,1 0 0,0 0 0,0 0 0,-1 0 0,1 0 0,-1 0 0,1-1 0,-1 1 1,1 0-1,-1 0 0,0 1 0,-7 4-270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6.853"/>
    </inkml:context>
    <inkml:brush xml:id="br0">
      <inkml:brushProperty name="width" value="0.05" units="cm"/>
      <inkml:brushProperty name="height" value="0.05" units="cm"/>
    </inkml:brush>
  </inkml:definitions>
  <inkml:trace contextRef="#ctx0" brushRef="#br0">323 96 17620,'6'-7'589,"0"0"1,-1 0-1,0-1 1,7-13 0,-11 20-528,-1 0 0,1 0 0,-1 0 0,1 0 0,-1 0 0,1 0 0,-1-1 1,0 1-1,1 0 0,-1 0 0,0 0 0,0 0 0,0-1 0,0 1 0,0 0 1,0 0-1,0 0 0,0-1 0,-1 1 0,1 0 0,0 0 0,-1 0 0,1 0 0,-1 0 1,1 0-1,-1 0 0,1-1 0,-1 2 0,0-1 0,0 0 0,1 0 0,-1 0 1,0 0-1,0 0 0,0 1 0,0-1 0,0 0 0,0 1 0,0-1 0,0 1 0,0-1 1,0 1-1,-1-1 0,1 1 0,-2-1 0,-3 1 47,0-1 1,0 1-1,0 0 0,0 0 0,0 0 1,0 1-1,1 0 0,-1 0 0,0 1 1,-6 1-1,-58 27 137,60-26-199,-19 10 1,-42 28 0,61-36-41,1 0 1,0 1-1,0 1 0,1 0 0,0 0 0,0 0 0,-12 19 0,20-26-10,-1 0-1,0 0 0,1 0 1,-1 0-1,1 1 0,-1-1 0,1 0 1,0 0-1,-1 1 0,1-1 1,0 0-1,0 1 0,0-1 1,0 0-1,0 1 0,0-1 0,0 0 1,0 0-1,1 1 0,-1-1 1,0 0-1,1 0 0,-1 1 1,1-1-1,0 0 0,-1 0 0,1 0 1,0 0-1,-1 0 0,1 0 1,0 0-1,0 0 0,0 0 1,0 0-1,0 0 0,0-1 0,0 1 1,1 0-1,-1-1 0,0 1 1,0-1-1,2 1 0,8 3-63,-1 0 0,1-1 0,0 0-1,12 1 1,-9-2-8,14 4-131,0 1 0,46 17 0,-68-21 185,0-1 0,0 1 0,0 0 0,0 1 0,0-1 0,-1 1 0,0 0 0,1 0 0,-2 1 0,1 0 0,0 0 0,-1 0 0,0 0 0,0 0 0,-1 1-1,1 0 1,4 11 0,-7-13 41,0-1-1,-1 0 0,1 1 0,-1-1 1,1 1-1,-1-1 0,0 1 1,0-1-1,-1 1 0,1-1 0,-1 1 1,0-1-1,0 1 0,0-1 0,0 0 1,0 1-1,-1-1 0,-1 3 0,-1-1 48,1-1-1,-1 1 0,0-1 0,0 0 0,0 0 1,0 0-1,-1-1 0,0 1 0,0-1 0,-7 3 0,4-2 20,0 0 0,0-1 0,0 0 0,-1 0 0,1-1 0,-1 0-1,0-1 1,0 0 0,0 0 0,1-1 0,-1 0 0,0-1-1,0 0 1,-11-2 0,16 2-180,1-1 0,-1 1-1,1-1 1,-1 1-1,1-1 1,0 0 0,0-1-1,0 1 1,0 0 0,0-1-1,0 0 1,-3-5 0,5 7 30,0-1 1,0 1-1,0-1 1,0 0-1,1 0 1,-1 1-1,0-1 1,1 0-1,0 0 1,-1 0-1,1 0 1,0 1-1,0-1 1,0 0-1,0 0 1,0 0-1,0 0 1,1 0-1,-1 0 1,1 1-1,-1-1 1,1 0 0,0 0-1,0 1 1,0-1-1,1-2 1,11-13-600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7.361"/>
    </inkml:context>
    <inkml:brush xml:id="br0">
      <inkml:brushProperty name="width" value="0.05" units="cm"/>
      <inkml:brushProperty name="height" value="0.05" units="cm"/>
    </inkml:brush>
  </inkml:definitions>
  <inkml:trace contextRef="#ctx0" brushRef="#br0">186 17 15491,'-1'-2'142,"0"1"1,0 0-1,0-1 0,0 1 0,0 0 0,-1 0 1,1 0-1,-1 0 0,1 0 0,-1 0 0,1 1 1,-1-1-1,1 0 0,-1 1 0,0-1 0,1 1 0,-1 0 1,0-1-1,1 1 0,-1 0 0,0 0 0,1 0 1,-1 0-1,0 1 0,1-1 0,-1 0 0,-3 1 1,-2 1 177,1 0 0,-1 0 0,0 0 0,1 1 1,-10 4-1,8-2-162,1 1 1,0-1-1,0 1 0,0 1 1,1-1-1,0 1 0,0 0 1,0 0-1,1 1 0,0 0 1,1 0-1,-7 15 0,10-20-140,0 0-1,0 0 0,0 0 0,0 0 1,0 1-1,1-1 0,0 0 0,-1 0 0,1 0 1,0 1-1,1-1 0,-1 0 0,0 0 0,1 0 1,0 1-1,0-1 0,0 0 0,0 0 1,0 0-1,0 0 0,1-1 0,0 1 0,-1 0 1,1-1-1,0 1 0,0-1 0,1 1 0,-1-1 1,0 0-1,1 0 0,-1 0 0,1 0 1,0 0-1,0-1 0,0 1 0,0-1 0,0 0 1,5 2-1,0-1-33,0 0 0,0 0 1,0 0-1,1-1 0,-1 0 0,0-1 1,1 0-1,-1 0 0,0-1 0,1 0 1,-1 0-1,0-1 0,0 0 0,0-1 1,0 0-1,0 0 0,11-6 0,-8 3 23,-1-1 0,1 0 0,-1-1 0,0 0 0,-1-1 0,0 0-1,0 0 1,-1-1 0,-1 0 0,14-21 0,-25 38 155,2 0 1,-1 0-1,1 1 1,0-1 0,1 1-1,0 0 1,0-1-1,0 1 1,2 15-1,0-22-154,-1 1 0,1-1 0,-1 0 0,1 0 0,0 0 0,0 0 0,-1 0 0,1 0 0,0-1 0,0 1 0,0 0 0,0 0 0,0-1 0,0 1 0,0 0 0,0-1 0,0 1 0,1-1 0,-1 1 0,0-1 0,0 0 0,0 0 0,1 1 0,-1-1 0,0 0 0,0 0 0,1 0 0,-1 0 0,0 0 0,1-1 0,5 0-33,-1 0 0,1 0 1,-1 0-1,8-4 0,10-4-183,28-17 0,-33 16-84,-1 1 1,37-12 0,-54 21 288,-1 0 0,1-1 0,-1 1 0,1 0 0,-1 0 1,1 0-1,-1 0 0,1-1 0,-1 1 0,1 0 0,0 0 1,-1 0-1,1 0 0,-1 0 0,1 0 0,-1 1 0,1-1 1,-1 0-1,1 0 0,-1 0 0,1 0 0,-1 1 0,1-1 1,-1 0-1,1 0 0,-1 1 0,1-1 0,-1 0 1,0 1-1,1-1 0,-1 0 0,1 1 0,-1-1 0,0 1 1,1-1-1,-1 1 0,0-1 0,0 1 0,1-1 0,-1 1 1,0-1-1,0 1 0,0-1 0,0 1 0,0-1 0,0 1 1,0-1-1,0 1 0,0 0 0,0-1 0,0 1 0,0-1 1,0 1-1,0 0 0,-11 36 164,7-23-197,4-13-5,0-1 0,-1 0 0,1 1 0,0-1 1,0 1-1,0-1 0,0 1 0,0-1 0,0 1 0,0-1 1,0 1-1,0-1 0,0 1 0,0-1 0,0 1 0,0-1 1,0 1-1,0-1 0,1 1 0,-1-1 0,0 0 0,0 1 0,0-1 1,1 1-1,0-1 2,0 0 1,-1 0 0,1 0-1,0-1 1,-1 1 0,1 0-1,0 0 1,-1-1 0,1 1-1,0-1 1,-1 1 0,1-1-1,-1 1 1,1 0 0,-1-1-1,1 0 1,-1 1 0,1-1-1,11-12-350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8.050"/>
    </inkml:context>
    <inkml:brush xml:id="br0">
      <inkml:brushProperty name="width" value="0.05" units="cm"/>
      <inkml:brushProperty name="height" value="0.05" units="cm"/>
    </inkml:brush>
  </inkml:definitions>
  <inkml:trace contextRef="#ctx0" brushRef="#br0">52 0 17996,'-7'15'1578,"2"1"0,-6 22 1,-13 90 405,22-107-1761,0 1 0,1 0 0,5 40 0,-3-56-188,0 1 1,0-1 0,1 0-1,0 0 1,0 0 0,1 0-1,6 10 1,-7-13-27,0 0 0,0 0 0,0-1 0,1 1 0,0-1 0,-1 0 0,1 0 0,0 0 0,0 0 0,0 0 0,0 0 0,0-1 0,0 1 0,1-1 0,4 1 0,-4-1-30,0-1 0,0 1-1,1-1 1,-1-1 0,0 1 0,0 0-1,0-1 1,1 0 0,-1 0-1,0 0 1,0-1 0,0 1 0,0-1-1,-1 0 1,1 0 0,0 0-1,5-5 1,2-2-112,0 0-1,0-1 0,17-21 1,-5-1-157,-1 0 0,-2-1 0,-2-1 0,0-1 1,18-57-1,-32 83 267,-2 5 29,-1 1 0,0-1 0,1 1 0,-1-1 0,0 0 0,-1 0 0,1 0 0,-1 0 1,0 1-1,0-8 0,0 11-1,0 0 1,0 0 0,0 0 0,0-1 0,0 1-1,0 0 1,0 0 0,0-1 0,0 1-1,0 0 1,0 0 0,-1 0 0,1 0 0,0-1-1,0 1 1,0 0 0,0 0 0,0 0-1,-1 0 1,1-1 0,0 1 0,0 0 0,0 0-1,0 0 1,-1 0 0,1 0 0,0 0-1,0 0 1,0-1 0,-1 1 0,1 0-1,0 0 1,0 0 0,0 0 0,-1 0 0,1 0-1,0 0 1,0 0 0,-1 0 0,1 0-1,0 0 1,0 0 0,0 1 0,-1-1 0,1 0-1,-13 9 198,-8 17 110,9-5-206,1 1 0,1 0 0,1 1 0,1 0 0,0 0 0,2 1 0,1 0 0,1 0 0,1 0-1,0 44 1,4-54-428,0 0 0,0 0 0,1 0-1,1 0 1,0 0 0,1 0 0,1 0-1,8 17 1,-12-34 492,-6-8-563,-8-9 16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58.526"/>
    </inkml:context>
    <inkml:brush xml:id="br0">
      <inkml:brushProperty name="width" value="0.05" units="cm"/>
      <inkml:brushProperty name="height" value="0.05" units="cm"/>
    </inkml:brush>
  </inkml:definitions>
  <inkml:trace contextRef="#ctx0" brushRef="#br0">19 52 17556,'-19'-17'1824,"19"5"-1088,10 5-272,23 7 889,4 3-193,13 1-824,4 1-792,3-10 496,0-3-96,-10-7-176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1.446"/>
    </inkml:context>
    <inkml:brush xml:id="br0">
      <inkml:brushProperty name="width" value="0.05" units="cm"/>
      <inkml:brushProperty name="height" value="0.05" units="cm"/>
    </inkml:brush>
  </inkml:definitions>
  <inkml:trace contextRef="#ctx0" brushRef="#br0">0 0 19204,'0'10'1640,"2"6"-1223,-1 1-169,2 12 544,3 1-296,4 2-88,1-2-88,4-7-320,2-5-104,4-10-344,1-8-272,1-11-424,-3-6-129,0-9 833,-2-2-264,-2-5-136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1.896"/>
    </inkml:context>
    <inkml:brush xml:id="br0">
      <inkml:brushProperty name="width" value="0.05" units="cm"/>
      <inkml:brushProperty name="height" value="0.05" units="cm"/>
    </inkml:brush>
  </inkml:definitions>
  <inkml:trace contextRef="#ctx0" brushRef="#br0">185 0 15627,'-5'3'1593,"-5"15"-857,-2 7-216,-7 15 896,-2 8-143,-1 13-425,2 5-144,2 7-160,2-2-72,3-4-368,3-5-216,4-15-584,2-6-328,1-16-881,0-8 1473,3-16-328,-3 8-320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2.376"/>
    </inkml:context>
    <inkml:brush xml:id="br0">
      <inkml:brushProperty name="width" value="0.05" units="cm"/>
      <inkml:brushProperty name="height" value="0.05" units="cm"/>
    </inkml:brush>
  </inkml:definitions>
  <inkml:trace contextRef="#ctx0" brushRef="#br0">74 1 19492,'-35'163'3948,"23"-117"-3397,-13 93 1,25-137-576,-1-1 0,1 1-1,0-1 1,0 1 0,0 0 0,0-1 0,0 1 0,0-1 0,0 1 0,1-1 0,-1 1 0,1-1 0,-1 1 0,1-1 0,1 3 0,-2-4-5,0 0-1,1 0 1,-1 1-1,1-1 1,-1 0-1,1 0 1,-1 0-1,1 0 1,-1 0-1,1 0 1,-1 0-1,1 0 1,-1-1-1,1 1 1,-1 0 0,1 0-1,-1 0 1,0 0-1,1-1 1,-1 1-1,1 0 1,-1 0-1,1-1 1,-1 1-1,0 0 1,1-1-1,-1 1 1,0 0-1,1-1 1,-1 0 0,6-5-328,-1 0 1,0-1 0,0 0 0,4-7-1,14-30-1150,-3-1 0,19-58 0,0-29 2585,-57 196 202,4 1 0,2 0 0,-3 68 0,14-126-1310,1 31 150,0-36-258,1 0 0,-1 0 0,0 0 0,1 0 0,-1 0 0,1 0-1,-1 1 1,1-1 0,0-1 0,0 1 0,0 0 0,0 0 0,2 2 0,-3-14-752,-2-1 271</inkml:trace>
  <inkml:trace contextRef="#ctx0" brushRef="#br0" timeOffset="1">11 206 15163,'2'-2'1937,"3"2"-1209,6 2-336,4 0 1504,8 1-1184,3-3-383,6-3-842,1-2-223,-1-8 568,3-7-184,-5-9-152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8.493"/>
    </inkml:context>
    <inkml:brush xml:id="br0">
      <inkml:brushProperty name="width" value="0.05" units="cm"/>
      <inkml:brushProperty name="height" value="0.05" units="cm"/>
    </inkml:brush>
  </inkml:definitions>
  <inkml:trace contextRef="#ctx0" brushRef="#br0">1 1 17164,'8'10'2024,"7"0"-1336,3 1-296,-1 1 833,8 2-425,-1 1-16,3-1-568,-2-1-488,1 0-1024,1-3 1136,0-5-192,2 0-177</inkml:trace>
  <inkml:trace contextRef="#ctx0" brushRef="#br0" timeOffset="1">360 298 17356,'0'2'295,"-7"34"2521,7-35-2747,0-1 1,0 1 0,0 0-1,0-1 1,0 1-1,0-1 1,0 1 0,0-1-1,1 1 1,-1 0 0,0-1-1,0 1 1,0-1 0,1 1-1,-1-1 1,0 1-1,0-1 1,1 1 0,-1-1-1,1 1 1,0-1-18,0 0 0,-1 0 0,1 0 0,0 0 1,-1 0-1,1 0 0,0 0 0,-1 0 0,1 0 0,0 0 0,-1-1 0,1 1 0,0 0 1,-1 0-1,1-1 0,-1 1 0,1 0 0,0-1 0,-1 1 0,1-1 0,-1 1 0,1-2 1,13-11 62,-1 0 0,0-1 0,-1-1 0,-1 0 0,-1-1 0,0 0 0,13-30 0,-31 67-377,1 1 1,0 0-1,2 0 0,0 1 1,-1 32-1,5-42 37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2.884"/>
    </inkml:context>
    <inkml:brush xml:id="br0">
      <inkml:brushProperty name="width" value="0.05" units="cm"/>
      <inkml:brushProperty name="height" value="0.05" units="cm"/>
    </inkml:brush>
  </inkml:definitions>
  <inkml:trace contextRef="#ctx0" brushRef="#br0">113 0 19228,'-8'13'1664,"-7"13"-1119,0 4-225,0 10 656,1 6-272,4 9-264,1 1-56,5 1-384,1 0-192,0-5-368,2-5-200,-2-10-360,-1-7 792,-1-9-209,1-4-247</inkml:trace>
  <inkml:trace contextRef="#ctx0" brushRef="#br0" timeOffset="1">533 16 17660,'-3'0'193,"0"0"-1,0 1 1,-1-1 0,1 1 0,0 0 0,0 0 0,0 0-1,0 0 1,0 0 0,0 1 0,0-1 0,-3 3 0,-2 1 118,-13 6 326,1 2 1,0 0 0,-34 30-1,45-34-604,-1 0 1,1 1-1,1 0 0,0 0 0,0 1 0,1 0 0,0 0 0,-8 21 0,14-30-43,0 0 0,1 0 0,-1 0 0,0 0 0,1 0 0,-1 0 0,1 1 0,0-1 0,-1 0 0,1 0 0,0 1 0,1-1 0,-1 0 0,0 0 0,0 0 0,1 0 0,0 1 0,-1-1 0,3 3 0,-2-3-4,1 0 0,0 0 0,0-1 0,0 1 0,0-1 0,0 1 0,0-1 0,1 0 0,-1 0 0,0 0 0,1 0 0,-1 0 0,0-1 0,1 1 0,-1-1 0,1 0 0,4 1 0,41 0-155,-31-1 111,-1 0 0,29 5 0,-41-4 48,0-1 0,0 1 0,-1 1 0,1-1 0,0 1 0,0-1 1,-1 1-1,0 0 0,1 0 0,-1 1 0,0-1 0,0 1 0,0-1 0,0 1 0,0 0 0,3 4 0,-5-5 11,0 0 0,0 0-1,0 1 1,0-1 0,0 0 0,0 0 0,-1 1-1,1-1 1,-1 0 0,1 1 0,-1-1 0,0 0-1,0 1 1,0-1 0,0 0 0,0 1 0,-1 2-1,0-1 35,-1 0-1,1 1 0,-1-1 1,0 0-1,0 0 0,-1 0 1,1-1-1,-5 7 0,-1-2 106,0 0 0,0 0 0,0-1-1,-1 0 1,0 0 0,-15 7 0,12-8 78,1-1 1,0-1-1,-24 7 1,30-10-227,0 0-1,-1 0 1,1-1 0,0 1-1,0-1 1,0 0 0,-1 0 0,1-1-1,0 0 1,0 0 0,-9-3 0,13 4-37,0-1 0,-1 1 0,1-1 0,0 0 0,0 0 0,0 1 0,0-1 0,0 0 1,0 0-1,0 0 0,0 0 0,1 0 0,-1 0 0,0-1 0,0 1 0,1 0 0,-1 0 1,1 0-1,-1-1 0,1 1 0,0 0 0,-1-1 0,1 1 0,0 0 0,0-1 0,0 1 0,0 0 1,0-1-1,0 1 0,0 0 0,1-1 0,-1 1 0,0 0 0,1-2 0,1-3-43,0 1 0,0-1 0,1 1 0,0-1 0,0 1 0,5-7 0,14-15-438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3.333"/>
    </inkml:context>
    <inkml:brush xml:id="br0">
      <inkml:brushProperty name="width" value="0.05" units="cm"/>
      <inkml:brushProperty name="height" value="0.05" units="cm"/>
    </inkml:brush>
  </inkml:definitions>
  <inkml:trace contextRef="#ctx0" brushRef="#br0">163 1 17836,'1'10'391,"-1"1"1,0-1-1,0 0 1,-1 1-1,-1-1 1,0 0-1,-5 15 0,-1 10 519,-2 24-604,3 0 0,2 1-1,3 0 1,8 85 0,-6-145-351,0 0 0,-1 0-1,1 0 1,0 0 0,0 1-1,0-1 1,0 0 0,0 0-1,0 0 1,-1 0 0,1 0 0,0 0-1,0 0 1,0 0 0,0 1-1,-1-1 1,1 0 0,0 0-1,0 0 1,0 0 0,0 0-1,-1 0 1,1 0 0,0 0-1,0 0 1,0 0 0,0 0-1,-1 0 1,1 0 0,0 0 0,0 0-1,0 0 1,-1-1 0,1 1-1,0 0 1,0 0 0,0 0-1,0 0 1,0 0 0,-1 0-1,1 0 1,0 0 0,0-1-1,0 1 1,0 0 0,0 0-1,0 0 1,0 0 0,-1-1 0,-7-9-734,1-1 1,0 0 0,0 0 0,1-1 0,-6-17 0,1 6 12,3 5 313,-2 1 688,2-1 0,0 0 0,1-1 0,1 0 0,-7-36 1,13 54-147,0 0 0,0 0 0,0 0 0,0 0 1,0 0-1,0 0 0,1 0 0,-1-1 0,0 1 1,1 1-1,-1-1 0,0 0 0,1 0 0,-1 0 1,1 0-1,-1 0 0,1 0 0,0 0 0,-1 0 0,1 1 1,0-1-1,0 0 0,-1 1 0,1-1 0,0 0 1,0 1-1,0-1 0,0 1 0,0-1 0,0 1 1,0 0-1,0-1 0,0 1 0,0 0 0,0 0 1,2 0-1,5-1 277,0 1 0,0 0 0,0 0 0,9 3-1,-1-2-64,17 2-209,2 0-239,1-1 1,61-4-1,-39-8-90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3.779"/>
    </inkml:context>
    <inkml:brush xml:id="br0">
      <inkml:brushProperty name="width" value="0.05" units="cm"/>
      <inkml:brushProperty name="height" value="0.05" units="cm"/>
    </inkml:brush>
  </inkml:definitions>
  <inkml:trace contextRef="#ctx0" brushRef="#br0">31 1 20748,'-3'15'1609,"-1"0"-1409,0-2-456,1-3 896,0-5-128</inkml:trace>
  <inkml:trace contextRef="#ctx0" brushRef="#br0" timeOffset="1">4 259 16828,'-3'17'1464,"3"-9"-1744,1-23 1128,2-8-304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5.701"/>
    </inkml:context>
    <inkml:brush xml:id="br0">
      <inkml:brushProperty name="width" value="0.05" units="cm"/>
      <inkml:brushProperty name="height" value="0.05" units="cm"/>
    </inkml:brush>
  </inkml:definitions>
  <inkml:trace contextRef="#ctx0" brushRef="#br0">1 15 20356,'13'-7'1497,"1"26"-1737,12-17 328,-9-7-80,-11-7-48,11 1-80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6.666"/>
    </inkml:context>
    <inkml:brush xml:id="br0">
      <inkml:brushProperty name="width" value="0.05" units="cm"/>
      <inkml:brushProperty name="height" value="0.05" units="cm"/>
    </inkml:brush>
  </inkml:definitions>
  <inkml:trace contextRef="#ctx0" brushRef="#br0">37 6 20556,'0'-5'1617,"-3"5"-1249,-4 4-176,-2 6 552,2 3-208,1 5-512,2 2-472,4-5 400,4-2-88,5-8-80</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7.612"/>
    </inkml:context>
    <inkml:brush xml:id="br0">
      <inkml:brushProperty name="width" value="0.05" units="cm"/>
      <inkml:brushProperty name="height" value="0.05" units="cm"/>
    </inkml:brush>
  </inkml:definitions>
  <inkml:trace contextRef="#ctx0" brushRef="#br0">45 30 18868,'7'-30'5158,"-7"30"-5105,-2 19 1015,-17 99-333,-11 102-591,30-209-147,0-1 1,0 1-1,1-1 1,0 1-1,1-1 1,1 0-1,6 20 1,-8-27-60,0-1 1,0 1 0,0-1 0,1 1-1,-1-1 1,1 1 0,-1-1-1,1 0 1,0 0 0,0 1 0,0-1-1,0-1 1,1 1 0,-1 0 0,1-1-1,-1 1 1,1-1 0,-1 1 0,1-1-1,-1 0 1,1 0 0,0-1-1,0 1 1,0 0 0,-1-1 0,1 0-1,0 1 1,0-1 0,0-1 0,0 1-1,0 0 1,5-2 0,1 0-50,1-1 0,-1 0 0,0-1 0,-1 0 0,1 0 0,-1-1 1,13-10-1,-3 1-56,0-1 0,16-19-1,5-9-302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8.101"/>
    </inkml:context>
    <inkml:brush xml:id="br0">
      <inkml:brushProperty name="width" value="0.05" units="cm"/>
      <inkml:brushProperty name="height" value="0.05" units="cm"/>
    </inkml:brush>
  </inkml:definitions>
  <inkml:trace contextRef="#ctx0" brushRef="#br0">160 0 17948,'-6'2'178,"1"0"0,0 0 0,0 0 0,0 1 0,1-1 0,-1 1 0,0 0 0,1 1 0,0-1 0,0 1 0,0 0 0,-4 5 0,-4 6 185,1 0 1,-12 21 0,15-22-129,1 1 1,0 0-1,1 0 0,1 1 1,-7 27-1,11-36-190,-1 1 0,1-1 0,1 1-1,-1-1 1,1 1 0,1 0 0,-1-1 0,1 1-1,1-1 1,-1 0 0,1 1 0,1-1-1,-1 0 1,6 10 0,-6-13-30,0-1 0,0-1 0,1 1 1,-1 0-1,1 0 0,-1-1 0,1 0 0,0 1 0,0-1 0,0 0 1,0 0-1,1-1 0,-1 1 0,0-1 0,1 0 0,-1 1 0,1-1 1,-1-1-1,1 1 0,-1-1 0,1 1 0,0-1 0,-1 0 0,1 0 1,0 0-1,-1-1 0,1 0 0,0 1 0,3-2 0,0-1 39,1 1-1,-1-1 1,0 0-1,0-1 1,0 1-1,0-1 1,-1-1-1,0 1 1,1-1-1,-2-1 1,1 1-1,8-10 1,-10 8 35,1-1 1,-1 1 0,-1 0 0,1-1 0,-1 0 0,-1 0 0,1 0-1,-1 0 1,-1 0 0,0 0 0,0-1 0,0 1 0,-1 0 0,0-1-1,-1 1 1,0 0 0,0-1 0,-1 1 0,-4-13 0,4 14-102,0 1 1,0 0-1,-1 0 1,0 0-1,-1 0 1,1 1-1,-1-1 1,0 1-1,0 0 1,-1 0 0,1 0-1,-1 0 1,0 1-1,0 0 1,-1 0-1,1 1 1,-1-1-1,0 1 1,0 0-1,0 1 1,0-1-1,-1 1 1,1 0-1,0 1 1,-8-1 0,2 3-1451,13 5-215,0-5 1586,0-1 1,0 1-1,0 0 0,0-1 1,0 1-1,0-1 1,0 1-1,1-1 1,-1 0-1,0 1 0,0-1 1,0 0-1,0 0 1,1 0-1,-1 0 1,0 0-1,0 0 0,1 0 1,0-1-1,16-5-848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8.575"/>
    </inkml:context>
    <inkml:brush xml:id="br0">
      <inkml:brushProperty name="width" value="0.05" units="cm"/>
      <inkml:brushProperty name="height" value="0.05" units="cm"/>
    </inkml:brush>
  </inkml:definitions>
  <inkml:trace contextRef="#ctx0" brushRef="#br0">82 1 19332,'-7'6'316,"0"0"0,1 1 0,0 0 0,0 0 0,1 0 0,0 1 0,0 0 0,0 0 0,1 0 0,-4 11 0,4-7-58,1 0 0,0 0-1,0 0 1,1 0 0,0 0-1,2 1 1,0 20 0,0-25-183,1 0 1,0 0 0,1 0 0,-1 0 0,2 0-1,-1-1 1,1 1 0,0-1 0,1 1-1,0-1 1,8 11 0,-8-13-75,0-1 0,0 0 0,0 0 0,1 0 0,-1 0 1,1-1-1,0 0 0,0 0 0,1 0 0,-1 0 0,1-1 0,-1 0 0,1 0 0,0-1 1,-1 1-1,1-1 0,8 0 0,-4-1 8,-1 0-1,0-1 1,1 0 0,-1 0 0,17-6 0,-6 2 9,-19 5-17,-1 0 1,1 0 0,0 0-1,0 0 1,0 0 0,0 0-1,0 0 1,0 0 0,-1 0-1,1 1 1,0-1 0,0 0-1,0 1 1,0-1 0,-1 0-1,1 1 1,0-1 0,0 1-1,-1-1 1,1 1 0,1 1 0,-2-2-2,1 1 1,0-1-1,-1 1 1,1 0 0,0-1-1,0 1 1,-1-1 0,1 0-1,0 1 1,0-1-1,0 0 1,-1 1 0,1-1-1,0 0 1,0 0 0,0 0-1,0 0 1,0 0 0,0 0-1,0 0 1,-1 0-1,1 0 1,0 0 0,0 0-1,0 0 1,0-1 0,1 1-1,8-5-33,0 0 0,18-13 0,-23 13-18,1 1 0,-1 1 1,1-1-1,0 1 0,0 0 0,0 0 1,0 1-1,1 0 0,-1 0 1,1 0-1,-1 1 0,11-1 0,-14 2 31,0 1 0,0 0 0,1 0 0,-1 0 0,0 0 0,0 0 0,0 1 0,0-1 0,0 1 0,0 0-1,-1 0 1,1 0 0,0 0 0,-1 0 0,0 0 0,1 1 0,-1 0 0,0-1 0,0 1 0,-1 0 0,1 0 0,0 0 0,0 3-1,4 7 60,0 0 0,-1 1 0,0 0 0,2 14-1,-4-8 101,2 15 96,-4-34-210,-1 1 1,1 0-1,-1-1 0,1 1 0,0 0 0,-1-1 0,1 1 0,0-1 0,0 1 0,0-1 0,0 0 0,1 1 0,-1-1 0,2 2 0,-1-2-34,-1-1 1,0 0-1,0 1 0,1-1 1,-1 0-1,0 0 0,1 0 1,-1 0-1,0 0 0,1 0 1,-1 0-1,0-1 0,0 1 1,1 0-1,-1-1 1,0 1-1,0-1 0,0 1 1,1-1-1,-1 0 0,2-1 1,25-19-1053,-24 18 794,90-80-5866,-82 71 4985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9.057"/>
    </inkml:context>
    <inkml:brush xml:id="br0">
      <inkml:brushProperty name="width" value="0.05" units="cm"/>
      <inkml:brushProperty name="height" value="0.05" units="cm"/>
    </inkml:brush>
  </inkml:definitions>
  <inkml:trace contextRef="#ctx0" brushRef="#br0">1012 490 13875,'8'1'922,"0"1"1,0 1-1,14 5 0,-15-5-511,0 0 1,0 0-1,1-1 0,11 2 0,-11-3-217,1-1-1,-1 0 1,0 0-1,1-1 1,-1 0-1,0 0 1,10-4-1,-13 4-82,0-1 0,-1 0 0,1 1 0,-1-1 0,0-1 0,0 1 0,0-1 0,0 0 0,0 0 0,-1 0 0,1 0 0,-1 0 0,6-8 0,-8 10-73,0 0 0,-1-1 1,1 1-1,0 0 0,-1 0 0,1 0 0,-1 0 0,1 0 0,-1-1 1,0 1-1,1 0 0,-1 0 0,0-1 0,0 1 0,0 0 1,0 0-1,0-1 0,0 1 0,0 0 0,0 0 0,-1-1 0,1 1 1,0 0-1,-1 0 0,1-1 0,-1 1 0,0 0 0,1 0 0,-1 0 1,0 0-1,-1-2 0,0 2-3,1 0 0,-1-1 0,0 1 0,0 0 0,1 0-1,-1 0 1,0 1 0,0-1 0,0 0 0,0 1 0,0-1 0,0 1 0,0 0 0,0 0 0,0 0 0,-1 0 0,1 0 0,-2 0 0,-3 2-6,0 0 1,0 0 0,0 0 0,0 1-1,0 0 1,1 0 0,0 1 0,-1 0-1,1 0 1,1 1 0,-1-1-1,0 1 1,1 0 0,0 1 0,-7 9-1,7-8-16,0 0 0,0 1-1,1 0 1,0 0 0,0 0-1,1 0 1,0 0 0,0 1-1,1 0 1,0-1-1,0 1 1,0 12 0,3-16-83,-1-1 0,0 1 0,1-1 0,0 1-1,0-1 1,1 1 0,-1-1 0,1 0 0,0 1 0,0-1 0,0 0 0,0 0 0,1-1 0,0 1 0,0 0 0,0-1 0,0 0 0,0 1 0,1-1 0,-1 0 0,1-1 0,0 1 0,0-1-1,0 0 1,0 0 0,0 0 0,0 0 0,1-1 0,-1 0 0,1 1 0,-1-2 0,1 1 0,-1 0 0,1-1 0,7 0 0,-10-1 25,0 1 0,-1 0 1,1-1-1,0 1 0,0-1 0,0 1 1,0-1-1,-1 0 0,1 0 0,0 0 1,-1 0-1,1 0 0,0 0 1,-1 0-1,1 0 0,-1-1 0,0 1 1,0-1-1,1 1 0,-1-1 0,1-2 1,7-21-661</inkml:trace>
  <inkml:trace contextRef="#ctx0" brushRef="#br0" timeOffset="1">0 117 16291,'22'-22'1793,"8"2"-1361,4 0-880,4 3 2056,3 0-1216,7-3-96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9.549"/>
    </inkml:context>
    <inkml:brush xml:id="br0">
      <inkml:brushProperty name="width" value="0.05" units="cm"/>
      <inkml:brushProperty name="height" value="0.05" units="cm"/>
    </inkml:brush>
  </inkml:definitions>
  <inkml:trace contextRef="#ctx0" brushRef="#br0">30 184 16676,'-3'-1'182,"1"-1"1,0 0 0,0 0 0,0 0 0,0-1 0,0 1 0,0 0 0,1-1 0,-1 1 0,1-1-1,-1 0 1,1 1 0,0-1 0,0 0 0,0 0 0,1 0 0,-1 1 0,0-6 0,1 6-93,0 0 0,0 1 0,0-1 0,0 1 0,0-1 0,1 1 0,-1-1 0,0 0 0,1 1 0,-1-1 0,1 1 0,0 0 0,-1-1 0,1 1 0,0-1 0,0 1 0,0 0 0,0 0 0,0-1 0,0 1 0,0 0 0,1 0 0,-1 0 0,0 0 0,0 1 0,1-1 0,-1 0 0,1 0 0,-1 1 0,1-1 0,-1 1 0,1-1 0,-1 1 0,1 0 0,-1-1 0,3 1 0,-2 0-45,0 0 1,0 0-1,1 0 1,-1 0-1,0 1 0,0-1 1,0 1-1,0-1 1,0 1-1,0-1 0,0 1 1,0 0-1,0 0 1,0 0-1,-1 0 1,1 1-1,0-1 0,-1 0 1,1 1-1,-1-1 1,1 1-1,-1 0 0,0-1 1,1 1-1,-1 0 1,1 3-1,3 5-21,0 1-1,-1 0 1,5 23 0,4 10 21,-10-40-41,-1-1 1,1 1-1,-1 0 0,1-1 1,0 0-1,1 0 1,-1 0-1,0 0 1,1 0-1,0-1 0,-1 1 1,1-1-1,0 0 1,0 0-1,0-1 1,1 1-1,-1-1 1,0 0-1,1 0 0,-1 0 1,0 0-1,1-1 1,-1 0-1,8 0 1,2-1 1,0-1 1,1 0 0,-1 0 0,0-1 0,0-1 0,18-8-1,-14 4 3,-1 0-1,-1-1 0,0-1 0,0 0 0,17-15 0,-28 21-4,1-1-1,0 0 0,-1-1 1,0 1-1,-1-1 0,1 0 1,-1 0-1,0 0 1,0-1-1,-1 1 0,0-1 1,0 0-1,-1 0 0,0 0 1,3-14-1,-5 18-82,0 0 0,0 0 0,0 0 0,0 0 0,-1 0 0,1 0 0,-1 0 0,0 1 1,0-1-1,0 0 0,0 0 0,0 0 0,0 1 0,-1-1 0,1 1 0,-1-1 0,0 1 0,0 0 0,0-1 0,0 1 0,0 0 0,-1 0 0,1 1 0,0-1 0,-1 0 1,1 1-1,-1-1 0,0 1 0,0 0 0,1 0 0,-1 0 0,0 0 0,0 1 0,0-1 0,0 1 0,0 0 0,0 0 0,0 0 0,0 0 0,-4 1 0,7-2 29,-1 1-1,1 0 0,0 0 0,-1 1 1,1-1-1,-1 0 0,1 0 1,-1 0-1,1 0 0,-1 0 0,1 0 1,-1 1-1,1-1 0,0 0 0,-1 0 1,1 1-1,-1-1 0,1 0 1,0 1-1,-1-1 0,1 0 0,0 1 1,-1-1-1,1 0 0,0 1 0,0-1 1,-1 1-1,1-1 0,0 1 1,0-1-1,0 1 0,0-1 0,-1 0 1,1 1-1,0-1 0,0 1 1,0-1-1,0 1 0,0-1 0,0 1 1,0-1-1,1 1 0,-1-1 0,0 1 1,0-1-1,0 1 0,0-1 1,0 1-1,1-1 0,-1 0 0,0 1 1,1-1-1,-1 1 0,0-1 0,1 1 1,12 6-873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49.651"/>
    </inkml:context>
    <inkml:brush xml:id="br0">
      <inkml:brushProperty name="width" value="0.05" units="cm"/>
      <inkml:brushProperty name="height" value="0.05" units="cm"/>
    </inkml:brush>
  </inkml:definitions>
  <inkml:trace contextRef="#ctx0" brushRef="#br0">0 309 14267,'11'78'1399,"-1"113"0,-6-101-1076,-2-20-12,3 43 1063,-3-102-522,1-17-211,1-18 41,-4 22-655,18-516 2524,-18 398-2443,0 119-107,0-3-1,0 0 1,0 0-1,0 0 1,0 0-1,1 0 1,0 1-1,1-6 1,-1 8-1,-1 0 1,1 1-1,0-1 0,-1 0 0,1 0 1,0 0-1,0 0 0,0 0 1,0 1-1,-1-1 0,1 0 1,0 1-1,0-1 0,0 1 1,0-1-1,1 1 0,-1-1 0,0 1 1,0 0-1,0 0 0,0-1 1,0 1-1,0 0 0,1 0 1,-1 0-1,0 0 0,0 0 0,2 1 1,46 3 5,14 0 14,99-4 0,91-37 91,-4-22-54,-111 26-32,-106 25-15,43-3 0,-63 10-7,1 0 0,-1 1 0,1 1 0,-1 0 0,1 1 0,19 4 0,-27-3-5,0-1 1,0 0-1,0 1 1,-1 0-1,1 0 1,-1 1-1,0-1 1,1 1-1,-2 0 1,1 0-1,0 0 1,-1 1-1,0-1 1,0 1-1,0 0 0,0 0 1,-1 0-1,0 0 1,0 0-1,2 9 1,1 8 1,0 1-1,-1 0 1,2 35-1,-6-4-1057,0-53 871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40.028"/>
    </inkml:context>
    <inkml:brush xml:id="br0">
      <inkml:brushProperty name="width" value="0.05" units="cm"/>
      <inkml:brushProperty name="height" value="0.05" units="cm"/>
    </inkml:brush>
  </inkml:definitions>
  <inkml:trace contextRef="#ctx0" brushRef="#br0">58 0 14227,'1'1'106,"-1"0"0,0 0 0,0-1 0,0 1 0,0 0 0,0 0 1,0-1-1,0 1 0,0 0 0,0 0 0,0 0 0,-1-1 0,1 1 0,0 0 0,0 0 0,-1-1 0,1 1 0,0 0 0,-1-1 0,1 1 1,-1 0-1,1-1 0,-1 1 0,1-1 0,-1 1 0,0 0 0,-2 2 297,-7 13 836,1 1 0,-8 16 0,15-28-1104,0-1 0,0 1 0,1-1-1,0 1 1,-1 0 0,1-1 0,1 1 0,-1 0-1,1 0 1,0-1 0,0 1 0,0 0-1,2 7 1,-2-12-112,1 1 0,-1 0 1,0 0-1,1-1 0,-1 1 0,1 0 0,-1-1 0,1 1 0,0-1 0,-1 1 0,1 0 0,0-1 1,-1 0-1,1 1 0,0-1 0,-1 1 0,1-1 0,0 0 0,0 1 0,0-1 0,-1 0 0,1 0 1,0 0-1,0 1 0,0-1 0,0 0 0,-1 0 0,1 0 0,0-1 0,1 1 0,26-7 248,-26 7-256,69-32 251,-49 20-218,44-14 0,-59 23-55,-1 2-1,1-1 1,0 1 0,0 0-1,0 0 1,0 1 0,-1 0 0,1 0-1,0 1 1,0 0 0,9 2 0,-13-2 11,1 0 1,-1 1 0,0-1 0,0 1-1,1 0 1,-1-1 0,-1 1 0,1 1-1,0-1 1,0 0 0,-1 1 0,1-1-1,-1 1 1,0 0 0,0 0 0,0 0 0,2 3-1,-1 2 64,0-1-1,0 1 1,0 1-1,-1-1 1,2 15-1,-4-22-86,0 0-1,1 0 0,-1 0 1,0 1-1,0-1 0,1 0 1,-1 0-1,1 0 0,-1 0 1,1 0-1,0-1 1,-1 1-1,1 0 0,0 0 1,-1 0-1,1 0 0,0-1 1,0 1-1,0 0 0,0-1 1,0 1-1,0-1 0,0 1 1,0-1-1,0 1 0,0-1 1,0 0-1,0 1 1,0-1-1,0 0 0,0 0 1,0 0-1,0 0 0,0 0 1,0 0-1,1 0 0,-1 0 1,0 0-1,0 0 0,0-1 1,2 0-1,7-2-502,-1 0 0,1-1 0,16-8 0,-9 4 528,21-8-647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40.478"/>
    </inkml:context>
    <inkml:brush xml:id="br0">
      <inkml:brushProperty name="width" value="0.05" units="cm"/>
      <inkml:brushProperty name="height" value="0.05" units="cm"/>
    </inkml:brush>
  </inkml:definitions>
  <inkml:trace contextRef="#ctx0" brushRef="#br0">164 20 19260,'-1'-2'147,"-1"1"0,1-1 1,-1 1-1,1-1 0,-1 1 0,1 0 0,-1-1 0,0 1 0,0 0 0,1 0 1,-1 0-1,0 1 0,0-1 0,0 0 0,0 1 0,0-1 0,0 1 1,0 0-1,0-1 0,-1 1 0,1 0 0,0 0 0,0 0 0,0 1 0,0-1 1,0 1-1,0-1 0,0 1 0,0-1 0,-2 2 0,-6 1 152,0 1-1,1 1 1,-1-1-1,-14 11 0,19-12-262,1 0-1,-1 0 0,1 1 0,0 0 0,0 0 0,-6 8 1,9-11-43,0-1 1,1 1-1,-1 0 0,1 0 1,0 0-1,-1 0 1,1 0-1,0 0 1,0 0-1,-1 0 1,1 0-1,0 0 1,0 0-1,0 0 1,0 0-1,0 0 1,0 0-1,1 0 0,-1 0 1,0 0-1,0 0 1,1 0-1,-1 0 1,1 0-1,-1 0 1,1 0-1,-1 0 1,1 0-1,-1-1 1,1 1-1,0 0 0,-1 0 1,1-1-1,0 1 1,0 0-1,0-1 1,-1 1-1,1-1 1,0 1-1,0-1 1,0 1-1,0-1 1,2 1-1,17 7-374,0 0-1,1-2 1,33 7-1,24 7-390,-59-13 531,0 0-1,0 1 1,19 12-1,-34-18 254,0 0-1,-1 0 1,1 1 0,-1-1-1,0 1 1,0 0-1,0-1 1,0 1 0,0 1-1,0-1 1,-1 0 0,0 1-1,0-1 1,0 1-1,0 0 1,0 0 0,-1 0-1,1-1 1,-1 1 0,0 1-1,0-1 1,0 4-1,-2-3 60,0-1 0,-1 1 0,1-1 0,-1 0-1,1 1 1,-1-1 0,0 0 0,-1 0 0,1 0-1,-1 0 1,0-1 0,0 1 0,0-1 0,0 1-1,-1-1 1,1 0 0,-1 0 0,-7 4 0,-1 0 139,1 0 0,-1-1 0,0 0 0,0-1 0,-20 6 0,23-9-223,1 0 1,-1-1-1,0 0 0,0 0 0,0-1 0,0 0 0,-13-2 0,19 1-24,0 1 0,0-1 0,1 1 0,-1-1 0,0 0 0,0 0-1,1 0 1,-1-1 0,1 1 0,-1-1 0,1 1 0,-1-1 0,1 0 0,0 0-1,0 0 1,0 0 0,0 0 0,0 0 0,0-1 0,1 1 0,-1-1-1,1 1 1,0-1 0,-1 1 0,1-1 0,0-3 0,-5-25-366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40.921"/>
    </inkml:context>
    <inkml:brush xml:id="br0">
      <inkml:brushProperty name="width" value="0.05" units="cm"/>
      <inkml:brushProperty name="height" value="0.05" units="cm"/>
    </inkml:brush>
  </inkml:definitions>
  <inkml:trace contextRef="#ctx0" brushRef="#br0">311 4 17532,'-9'-1'320,"0"0"1,0 0 0,1 1 0,-1 0-1,0 1 1,0-1 0,0 2 0,0-1-1,0 2 1,1-1 0,-1 1 0,1 0-1,0 1 1,0-1 0,0 2-1,0-1 1,1 1 0,-12 10 0,6-4-141,-1 1 0,2 1 0,0 0 0,0 1 0,1 0-1,1 1 1,0 0 0,-11 23 0,17-28-154,0 1 0,0-1-1,1 1 1,0 0-1,-1 11 1,3-19-43,1-1 0,0 0 0,0 0 0,0 1 0,0-1-1,0 0 1,1 0 0,-1 1 0,1-1 0,-1 0 0,1 0 0,0 0 0,2 4 0,-2-5-8,0 0-1,0 0 1,0 0 0,0 0 0,0 0 0,0-1 0,0 1 0,1 0 0,-1-1 0,0 1-1,1-1 1,-1 1 0,0-1 0,1 1 0,-1-1 0,1 0 0,-1 0 0,0 0 0,1 0-1,-1 0 1,1 0 0,-1 0 0,1 0 0,1-1 0,5-1-129,0 0 0,1 0-1,-1-1 1,0-1 0,-1 1 0,1-1 0,0 0-1,-1-1 1,0 0 0,11-10 0,8-9-360,27-33 0,-49 53 475,34-42-278,-23 27 459,34-35 1,-48 54-116,-1 0 0,0 0 0,0-1 1,0 1-1,1 0 0,-1 0 0,0-1 0,0 1 1,1 0-1,-1 0 0,0 0 0,0-1 1,1 1-1,-1 0 0,0 0 0,1 0 0,-1 0 1,0 0-1,1 0 0,-1 0 0,0 0 0,0 0 1,1 0-1,-1 0 0,0 0 0,1 0 1,-1 0-1,0 0 0,1 0 0,-1 0 0,0 0 1,1 0-1,-1 0 0,1 1 0,2 11 700,-7 31 274,3-30-626,0-6-261,1-1 1,0 1-1,1-1 0,-1 1 1,1-1-1,0 0 0,3 8 1,-4-13-96,1 1 0,0-1 1,0 1-1,-1-1 0,1 1 0,0-1 0,0 1 1,0-1-1,0 0 0,1 1 0,-1-1 1,0 0-1,0 0 0,1 0 0,-1 0 1,1 0-1,-1 0 0,1-1 0,-1 1 1,1 0-1,-1-1 0,1 1 0,0-1 0,-1 0 1,1 1-1,0-1 0,-1 0 0,1 0 1,0 0-1,0 0 0,-1 0 0,3-1 1,4 0-47,-1-1 0,1-1 0,0 1 0,-1-1 0,0 0 0,0-1 0,0 1 0,0-1 1,11-9-1,4-6-188,27-27 1,-19 16 119,-30 30 96,0 1-1,0-1 1,0 0 0,0 0-1,0 1 1,0-1-1,0 0 1,0 0-1,0 1 1,0-1-1,0 0 1,0 1-1,0-1 1,0 0-1,0 0 1,0 1-1,0-1 1,0 0-1,1 0 1,-1 1-1,0-1 1,0 0-1,0 0 1,1 0-1,-1 1 1,0-1-1,0 0 1,0 0-1,1 0 1,-1 0-1,0 0 1,0 1-1,1-1 1,-1 0-1,0 0 1,0 0-1,1 0 1,-1 0-1,0 0 1,1 0-1,-1 0 1,0 0-1,0 0 1,1 0-1,-1 0 1,0 0 0,0 0-1,1 0 1,-1 0-1,0 0 1,0 0-1,1-1 1,-1 1-1,0 0 1,0 0-1,1 0 1,-1 0-1,0 0 1,0-1-1,1 1 1,-1 0-1,0 0 1,0-1-1,0 1 1,0 0-1,0 0 1,1-1-1,-4 32 83,2-16-99,1-14-49,-1 1 1,1-1-1,1 1 1,-1 0 0,0-1-1,0 1 1,0-1-1,1 1 1,-1-1-1,1 1 1,-1-1-1,1 1 1,0-1-1,0 1 1,0-1-1,-1 0 1,1 0 0,0 1-1,0-1 1,1 0-1,-1 0 1,0 0-1,0 0 1,1 0-1,-1 0 1,0 0-1,1-1 1,-1 1-1,1 0 1,-1-1 0,1 1-1,-1-1 1,1 1-1,-1-1 1,1 0-1,-1 0 1,1 0-1,0 0 1,-1 0-1,3 0 1,6-1-236,0 0 0,0-1 0,1 0-1,18-8 1,20-7-515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41.428"/>
    </inkml:context>
    <inkml:brush xml:id="br0">
      <inkml:brushProperty name="width" value="0.05" units="cm"/>
      <inkml:brushProperty name="height" value="0.05" units="cm"/>
    </inkml:brush>
  </inkml:definitions>
  <inkml:trace contextRef="#ctx0" brushRef="#br0">173 167 21012,'-7'-1'320,"-1"-1"0,1 1 0,-1 0 0,0 1 0,1 0 0,-1 0 0,0 0 0,1 1-1,-1 1 1,1-1 0,-1 1 0,1 0 0,-9 4 0,12-4-217,-1 0 1,1 0-1,0 1 0,0-1 1,0 1-1,0 0 1,1 0-1,-1 0 0,-5 8 1,7-9-72,0 1 0,1-1 0,-1 1-1,1-1 1,0 1 0,0 0 0,0 0 0,0-1 0,1 1 0,-1 0 0,1 0 0,-1 0 0,1 0 0,0 0-1,0 0 1,0-1 0,1 5 0,0-5-33,-1 0-1,1 0 1,0 0 0,-1 1-1,1-1 1,0 0-1,0 0 1,0 0 0,1-1-1,-1 1 1,0 0 0,1 0-1,-1-1 1,1 1-1,0 0 1,-1-1 0,1 0-1,0 1 1,0-1-1,0 0 1,0 0 0,0 0-1,0 0 1,0-1 0,0 1-1,1 0 1,-1-1-1,0 0 1,0 1 0,1-1-1,-1 0 1,0 0-1,0 0 1,1 0 0,2-1-1,3 0-56,1-1-1,-1 1 1,0-2-1,0 1 1,0-1-1,0 0 1,0 0-1,9-7 1,6-5-122,-2-2 1,0 0-1,33-36 0,-24 18-11,36-52-1,-61 80 219,0 0 0,-1-1 0,0 1 0,3-10 0,-7 17-24,0-1 0,0 1 0,0 0 1,0 0-1,1 0 0,-1 0 0,0 0 0,0 0 0,0-1 0,0 1 0,0 0 0,0 0 0,0 0 1,0 0-1,0 0 0,0-1 0,0 1 0,0 0 0,0 0 0,0 0 0,0 0 0,0-1 1,0 1-1,0 0 0,0 0 0,0 0 0,0 0 0,0 0 0,0-1 0,0 1 0,-1 0 0,1 0 1,0 0-1,0 0 0,0 0 0,0 0 0,0 0 0,0-1 0,0 1 0,0 0 0,-1 0 1,1 0-1,0 0 0,0 0 0,0 0 0,0 0 0,0 0 0,-1 0 0,1 0 0,0 0 1,0 0-1,0 0 0,0 0 0,0 0 0,-1 0 0,1 0 0,0 0 0,0 0 0,-9 4 125,2 2-78,0 0 0,1 1 0,0 0 0,0 0 1,1 0-1,0 0 0,0 1 0,1 0 0,0 0 0,-5 14 1,4-10-73,1 1 1,1-1 0,0 1 0,1 0 0,0 0 0,1 24 0,1-31-126,1 1 0,-1-1 0,1 0 0,1 1 0,0-1 1,-1 0-1,2 0 0,-1 0 0,4 7 0,-4-10 94,0-1 0,0 1 0,0 0 0,0-1 0,0 0 0,0 1 0,0-1 0,1 0 0,-1 0 0,1 0 0,0 0 0,0-1 0,-1 1 0,1-1 0,0 0 0,0 0 0,0 0 0,1 0 0,-1 0 0,4 0 0,35-3-527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41.875"/>
    </inkml:context>
    <inkml:brush xml:id="br0">
      <inkml:brushProperty name="width" value="0.05" units="cm"/>
      <inkml:brushProperty name="height" value="0.05" units="cm"/>
    </inkml:brush>
  </inkml:definitions>
  <inkml:trace contextRef="#ctx0" brushRef="#br0">153 1 19380,'-23'12'1961,"-4"19"-1089,1 4-304,0 10 976,3 4-432,7 1-247,6 0-129,9-6-376,2-5-232,12-10-488,2-8-208,7-15-585,4-9-319,6-18-240,1-10 1056,7-10-305,6-5-223</inkml:trace>
  <inkml:trace contextRef="#ctx0" brushRef="#br0" timeOffset="1">385 82 18460,'-15'20'951,"0"1"-1,1 0 1,2 1 0,0 1 0,-16 43-1,24-51-733,0 1 0,0 0 0,-2 30 0,6-31-712,0 0 0,1 0 0,0-1 0,6 26 0,-12-50-658,-2 0-1,1 1 1,-1 0 0,0 0 0,-10-9 0,-58-58 1025,75 75 152,-37-30 1488,28 24-1028,0 0 1,1 0 0,1 0-1,-1-1 1,-9-13 0,16 20-425,1 1-1,0 0 1,0-1 0,0 1 0,0 0 0,-1-1 0,1 1 0,0-1 0,0 1 0,0 0 0,0-1-1,0 1 1,0-1 0,0 1 0,0 0 0,0-1 0,0 1 0,0-1 0,0 1 0,1 0 0,-1-1-1,0 1 1,0 0 0,0-1 0,0 1 0,1 0 0,-1-1 0,0 1 0,0 0 0,1-1 0,-1 1-1,0 0 1,0-1 0,1 1 0,-1 0 0,0 0 0,1 0 0,-1-1 0,1 1 0,-1 0 0,0 0 0,1 0-1,-1 0 1,0 0 0,1 0 0,-1-1 0,1 1 0,-1 0 0,0 0 0,1 0 0,0 1 0,24-3 990,-22 2-877,30 0 995,29 1-2191,1-3 0,107-16 0,-128 7 205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8.532"/>
    </inkml:context>
    <inkml:brush xml:id="br0">
      <inkml:brushProperty name="width" value="0.05" units="cm"/>
      <inkml:brushProperty name="height" value="0.05" units="cm"/>
    </inkml:brush>
  </inkml:definitions>
  <inkml:trace contextRef="#ctx0" brushRef="#br0">483 28 17140,'1'0'72,"-1"-1"0,1 1 0,-1-1 0,0 0 0,1 1 0,-1-1 1,0 1-1,0-1 0,0 0 0,1 1 0,-1-1 0,0 0 0,0 1 1,0-1-1,0 0 0,0 1 0,0-1 0,0 1 0,0-1 0,0 0 1,-1 1-1,1-1 0,0 0 0,0 1 0,0-1 0,-1 1 0,1-1 1,0 0-1,-1 0 0,0 0 0,0 1 1,-1-1-1,1 0 0,0 0 1,0 1-1,-1-1 1,1 0-1,0 1 0,-1 0 1,1-1-1,-1 1 1,-2-1-1,-4 1 105,0-1 0,0 1 0,0 1 0,-10 1 0,-12 4-107,1 1 1,1 1 0,-1 2-1,1 0 1,1 2-1,0 2 1,1 0-1,0 1 1,1 2-1,-39 34 1,56-43-75,0 0 1,0 1-1,1 0 0,0 0 1,0 1-1,1 0 0,1 0 1,-7 14-1,11-21 0,0 0 0,0 0 0,0 1 0,0-1 1,0 0-1,1 1 0,-1-1 0,1 0 0,0 1 0,0-1 0,0 0 0,1 1 0,-1-1 1,1 0-1,0 1 0,0-1 0,0 0 0,0 0 0,0 0 0,1 0 0,0 0 0,-1 0 1,1 0-1,0 0 0,0-1 0,1 1 0,-1-1 0,0 0 0,1 1 0,0-1 0,-1 0 1,5 2-1,13 6-39,0-1 1,0-1-1,1-1 1,0-1-1,32 5 1,30 10-127,-72-17 145,9 2-61,32 15 0,-48-20 67,0 1 1,0 0-1,-1 1 1,1-1-1,0 1 1,-1-1-1,0 1 1,0 0-1,1 0 1,-2 1-1,1-1 1,0 0-1,-1 1 1,3 5-1,-4-7 17,-1-1-1,0 1 0,1 0 1,-1-1-1,0 1 0,0 0 1,0-1-1,-1 1 0,1 0 1,0-1-1,-1 1 0,1 0 1,-1-1-1,1 1 0,-1-1 1,0 1-1,0-1 0,1 1 0,-1-1 1,0 1-1,0-1 0,-1 0 1,1 0-1,0 0 0,0 1 1,-1-1-1,1 0 0,0 0 1,-1-1-1,-2 3 0,-4 1 61,-1 1 0,1-1 0,-1 0 0,-11 2 0,0 0 132,-1 0 0,0-2 0,0-1 0,-1-1 0,1 0 0,0-2 0,-41-4 1,58 3-197,0 1 1,0-1 0,0-1 0,1 1 0,-1 0 0,0-1 0,1 0 0,-6-3 0,9 5 21,-1-1 1,0 1-1,1-1 1,-1 1-1,0-1 1,1 0 0,-1 1-1,1-1 1,-1 0-1,1 1 1,0-1-1,-1 0 1,1 0-1,0 1 1,-1-1-1,1 0 1,0 0-1,0 0 1,0 1-1,-1-1 1,1 0-1,0 0 1,0 0-1,0 0 1,1 1-1,-1-1 1,0 0-1,0 0 1,0 0-1,1 1 1,-1-1 0,0 0-1,1 0 1,-1 1-1,0-1 1,1 0-1,-1 0 1,1 1-1,-1-1 1,1 1-1,0-1 1,-1 0-1,1 1 1,-1-1-1,1 1 1,1-1-1,23-15-10,11-1 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8.982"/>
    </inkml:context>
    <inkml:brush xml:id="br0">
      <inkml:brushProperty name="width" value="0.05" units="cm"/>
      <inkml:brushProperty name="height" value="0.05" units="cm"/>
    </inkml:brush>
  </inkml:definitions>
  <inkml:trace contextRef="#ctx0" brushRef="#br0">62 0 17636,'-8'22'1232,"-8"-7"-1032,3-3-120,6 2-96,2 1-376,11-4 384,7 1-80,3 0-152</inkml:trace>
  <inkml:trace contextRef="#ctx0" brushRef="#br0" timeOffset="1">25 308 15635,'-13'13'1585,"7"-4"-809,5-3-296,1-4 560,0 3-96,0-4-432,1 3-271,-2-5-129,-3-2-280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0.779"/>
    </inkml:context>
    <inkml:brush xml:id="br0">
      <inkml:brushProperty name="width" value="0.05" units="cm"/>
      <inkml:brushProperty name="height" value="0.05" units="cm"/>
    </inkml:brush>
  </inkml:definitions>
  <inkml:trace contextRef="#ctx0" brushRef="#br0">334 79 17572,'1'-2'160,"1"-1"1,-1 1 0,0 0 0,0-1-1,0 1 1,0 0 0,0-1 0,0 0-1,-1 1 1,1-1 0,-1 1-1,1-1 1,-1 0 0,0 1 0,-1-6-1,0 6-97,1 1 0,-1-1 0,0 0 0,0 1 0,0-1 0,0 1-1,0-1 1,0 1 0,-1 0 0,1-1 0,0 1 0,-1 0 0,1 0 0,-1 0 0,1 0-1,-1 0 1,0 0 0,1 1 0,-1-1 0,0 0 0,1 1 0,-1-1 0,0 1-1,-2-1 1,-11-1-21,0 0-1,0 1 0,0 1 0,0 0 1,0 1-1,0 1 0,1 0 0,-1 1 1,0 0-1,1 1 0,0 1 1,0 0-1,0 1 0,0 1 0,1 0 1,0 1-1,-15 11 0,25-16-55,-1 0 1,1 0-1,0 1 0,0-1 1,0 1-1,0-1 0,0 1 0,1 0 1,-4 7-1,6-10 0,-1 1 1,1-1-1,-1 1 0,1 0 0,0-1 1,0 1-1,-1 0 0,1-1 1,0 1-1,1 0 0,-1 0 1,0-1-1,0 1 0,1 0 0,-1-1 1,1 1-1,-1-1 0,1 1 1,0-1-1,0 1 0,-1-1 1,1 1-1,0-1 0,0 0 1,1 1-1,-1-1 0,0 0 0,0 0 1,3 2-1,6 3-151,1 1-1,1-2 1,-1 1-1,1-2 1,0 0-1,0 0 1,23 4-1,23 7-537,-43-10 437,0 1 0,0 0 0,-1 1 0,1 1 0,-2 0 0,21 16 1,-30-21 237,0 0 1,-1 1-1,1 0 1,-1-1-1,1 1 1,-1 1-1,-1-1 1,1 0 0,0 1-1,-1-1 1,0 1-1,0 0 1,0 0-1,-1 0 1,0 0 0,0 0-1,0 0 1,0 0-1,-1 0 1,0 0-1,0 0 1,0 0 0,-1 1-1,-1 5 1,-1 0 176,0-1 0,-1-1 0,-1 1-1,1 0 1,-1-1 0,-1 0 0,0 0 0,0-1 0,-1 0 0,-12 13 0,13-15 49,-1 0-1,1 0 1,-1-1 0,0 0 0,-1 0-1,1-1 1,-1 0 0,0 0-1,0-1 1,0 0 0,0 0 0,-1-1-1,-11 2 1,19-4-197,-1 0 0,1 1-1,-1-1 1,1 0 0,-1 0 0,1 0 0,-1-1 0,1 1-1,-1 0 1,1 0 0,-1-1 0,1 1 0,0-1-1,-1 1 1,1-1 0,0 0 0,-1 1 0,1-1-1,0 0 1,0 0 0,-1 0 0,1 0 0,0 0 0,0 0-1,0 0 1,-1-2 0,2 1-8,-1 0 0,0-1-1,1 1 1,0 0 0,-1 0 0,1 0-1,0-1 1,0 1 0,0 0 0,1 0 0,-1 0-1,0-1 1,1 1 0,-1 0 0,1 0-1,0 0 1,2-4 0,15-29-182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1.226"/>
    </inkml:context>
    <inkml:brush xml:id="br0">
      <inkml:brushProperty name="width" value="0.05" units="cm"/>
      <inkml:brushProperty name="height" value="0.05" units="cm"/>
    </inkml:brush>
  </inkml:definitions>
  <inkml:trace contextRef="#ctx0" brushRef="#br0">62 42 14931,'-3'26'890,"0"0"0,-2-1 1,-14 46-1,9-37 301,-6 40 1,13-46-710,0 1-1,3 51 1,1-66-463,1 0 0,0 0 0,1-1 0,0 1 0,1-1 0,0 0 0,11 22-1,-14-34-17,-1 0-1,0 0 0,1 0 0,-1-1 0,1 1 0,-1 0 0,1 0 0,-1 0 0,1-1 0,0 1 0,-1 0 0,1-1 0,0 1 0,0-1 0,-1 1 0,1-1 0,0 1 0,0-1 0,0 1 0,0-1 0,0 1 0,0-1 1,0-1-1,-1 1 0,1 0 0,-1-1 1,1 1-1,-1 0 0,1-1 0,-1 1 1,1 0-1,-1-1 0,1 1 0,-1-1 0,1 1 1,-1-1-1,0 1 0,1-1 0,-1 1 1,0-1-1,1 1 0,-1-1 0,0 0 1,0 0-1,3-7 11,-1 0-1,0 1 1,0-14 0,7-79 139,-4 30-273,2 0-1,34-134 1,-38 194 59,0 1 0,1-1 0,0 1 0,6-11 0,-9 18 49,0 1 1,0-1-1,0 1 1,0 0-1,0-1 1,0 1-1,0 0 1,0 0-1,1-1 1,-1 1-1,0 0 1,1 0-1,-1 1 1,1-1-1,-1 0 1,1 0-1,-1 1 1,1-1-1,0 1 1,-1-1-1,1 1 1,0 0-1,-1 0 1,1-1-1,0 1 1,0 0-1,-1 1 0,1-1 1,0 0-1,-1 0 1,1 1-1,2 0 1,4 3-30,0 0 1,0 1-1,-1 0 0,1 1 0,-1-1 1,-1 1-1,1 1 0,9 11 1,44 63-137,-59-79 175,1 1 6,0 0 0,0-1 0,0 1 0,-1 0 0,0 0 0,1 0-1,-1 0 1,0 0 0,0 0 0,-1 0 0,1 0 0,-1 0-1,1 5 1,-2-6 12,1 0 0,-1-1 0,1 1 0,-1-1 0,0 1 0,0-1-1,0 1 1,0-1 0,0 1 0,0-1 0,0 0 0,0 1 0,0-1 0,0 0 0,-1 0-1,1 0 1,-1 0 0,1 0 0,-1 0 0,1-1 0,-1 1 0,1 0 0,-1-1-1,0 1 1,1-1 0,-1 0 0,0 1 0,-1-1 0,-21 4 97,1-1 0,-1-1 0,1-2 0,-1 0 0,0-1 0,1-1 0,-1-2-1,-22-5 1,42 8-217,-1-1 0,1 1 0,0-1-1,0 0 1,0 0 0,-4-2 0,8 3 62,-1 1 1,1 0-1,0 0 0,-1-1 1,1 1-1,0 0 1,-1 0-1,1-1 1,0 1-1,0 0 1,-1-1-1,1 1 0,0-1 1,0 1-1,0 0 1,0-1-1,-1 1 1,1 0-1,0-1 1,0 1-1,0-1 0,0 1 1,0 0-1,0-1 1,0 1-1,0-1 1,0 0-1,1 0-97,0 1 0,-1-1 0,1 0 0,0 0 1,-1 0-1,1 1 0,0-1 0,0 0 0,0 1 0,0-1 0,0 1 1,0-1-1,0 1 0,0-1 0,0 1 0,1-1 0,13-3-491,-1 0-1,23-3 1,10 1-521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2.041"/>
    </inkml:context>
    <inkml:brush xml:id="br0">
      <inkml:brushProperty name="width" value="0.05" units="cm"/>
      <inkml:brushProperty name="height" value="0.05" units="cm"/>
    </inkml:brush>
  </inkml:definitions>
  <inkml:trace contextRef="#ctx0" brushRef="#br0">89 103 16147,'1'-1'95,"-1"1"0,1-1 0,0 1-1,-1-1 1,1 1 0,-1-1 0,1 0-1,-1 1 1,1-1 0,-1 0-1,1 1 1,-1-1 0,0 0 0,1 0-1,-1 1 1,0-1 0,0 0 0,1 0-1,-1 1 1,0-1 0,0 0 0,0 0-1,0 0 1,0 1 0,0-1-1,0 0 1,0 0 0,0 0 0,-1 1-1,1-1 1,0 0 0,-1 0 0,1 1-1,0-1 1,-1 0 0,1 1 0,-1-1-1,0-1 1,0 2 5,0-1 0,-1 1 1,1-1-1,0 1 0,-1 0 0,1 0 1,0-1-1,-1 1 0,1 0 0,0 0 0,-1 0 1,1 0-1,0 1 0,-1-1 0,1 0 1,0 0-1,-1 1 0,1-1 0,0 1 0,0-1 1,-1 1-1,1 0 0,-2 1 0,-4 2 21,0 1 0,1 0 0,-1 0 0,-8 9 0,14-12-109,-1-1-1,0 1 1,1 0 0,0 0 0,-1 0 0,1-1-1,0 1 1,0 1 0,0-1 0,0 0 0,0 0-1,1 0 1,-1 0 0,1 1 0,-1-1 0,1 0-1,0 1 1,0-1 0,0 0 0,0 5 0,1-6-9,-1 0 0,1 0 1,-1 0-1,1 0 0,0-1 1,-1 1-1,1 0 1,0 0-1,0-1 0,-1 1 1,1 0-1,0-1 0,0 1 1,0-1-1,0 1 1,0-1-1,0 1 0,0-1 1,0 0-1,0 0 0,0 1 1,0-1-1,0 0 0,0 0 1,0 0-1,2 0 1,34-2-107,-27 0 68,39-4-110,-21 2-31,45-1 0,-67 5 153,1 0-1,0 1 1,-1-1 0,1 1-1,0 1 1,-1-1 0,0 1-1,1 0 1,-1 1 0,0 0-1,0 0 1,6 3 0,-11-4 59,1-1 0,0 1 1,-1-1-1,0 1 0,1 0 0,-1 0 1,0-1-1,0 1 0,0 0 0,0 0 1,0 0-1,0 0 0,-1 0 1,1 0-1,-1 0 0,1 0 0,-1 1 1,0-1-1,0 0 0,0 0 1,0 0-1,0 0 0,0 0 0,-1 0 1,1 1-1,-1-1 0,1 0 0,-1 0 1,-2 3-1,16-18 780,-5-6-807,-1 0 1,-1 0-1,-1 0 1,-1-1-1,0 0 0,1-37 1,-5 56-30,0 0 0,0 0 1,0 0-1,0 0 1,0 0-1,0 1 1,0-1-1,0 0 0,1 0 1,-1 0-1,0 0 1,1 0-1,-1 0 1,1 0-1,-1 1 1,1-1-1,-1 0 0,1 0 1,0 0-1,-1 1 1,1-1-1,0 1 1,1-2-1,-1 2-7,1 0 0,-1-1 0,1 1 0,-1 0 0,1 0 1,-1 1-1,1-1 0,-1 0 0,1 0 0,-1 1 0,1-1 0,-1 1 0,0-1 0,1 1 0,1 1 0,23 9-423,0-2-1,54 14 1,-67-21 278,1 1 1,-1-2-1,1 0 1,0 0-1,-1-2 1,1 1-1,0-2 1,14-3-1,-24 4 129,0 0 1,0-1-1,0 1 0,-1-1 0,1 0 1,-1 0-1,1-1 0,-1 1 0,0-1 0,3-3 1,-4 5 51,-1 0 0,0 0 0,0 0 0,0-1 0,0 1 0,0-1 0,0 1 0,0-1 0,-1 1 0,1-1 1,0 1-1,-1-1 0,1 0 0,-1 1 0,0-1 0,1 0 0,-1 1 0,0-1 0,0 0 0,0 1 0,0-1 0,-1 0 0,1 1 0,0-1 1,-1 0-1,0-2 0,0 3 11,1 1 0,0-1 1,-1 0-1,1 1 0,0-1 1,-1 0-1,1 1 1,-1-1-1,1 1 0,-1-1 1,0 0-1,1 1 0,-1 0 1,1-1-1,-1 1 1,0-1-1,0 1 0,1 0 1,-1-1-1,0 1 0,1 0 1,-1 0-1,0 0 0,0 0 1,-1-1-1,0 2 29,0-1 0,1 0 0,-1 1 0,0-1 0,0 1 0,0-1 0,1 1 0,-1 0 0,0 0 1,-2 1-1,-1 1 79,1 1 1,-1-1 0,1 1 0,0 0 0,0 1 0,-4 4 0,5-4-44,0-1 1,0 1 0,1 0-1,0 0 1,0 0-1,0 0 1,1 1-1,-1-1 1,0 8 0,2-11-64,0 0 1,0 1-1,0-1 1,0 0 0,0 0-1,0 0 1,1 0-1,-1 0 1,1 0 0,0 0-1,-1 0 1,1 0-1,0 0 1,0-1-1,0 1 1,0 0 0,0 0-1,1-1 1,-1 1-1,1-1 1,-1 1 0,1-1-1,-1 0 1,1 1-1,0-1 1,-1 0-1,5 2 1,1-1-79,1 1 1,-1-1-1,1-1 0,-1 1 0,1-1 1,0-1-1,-1 1 0,1-1 0,0-1 1,11-1-1,11-3-405,37-12-1,-56 14 374,25-8-235,-19 5 134,0 1 1,1 1-1,0 0 1,29-2-1,-46 6 209,0 0 1,0 0-1,0 0 0,0 0 0,0 0 1,0 0-1,0 0 0,0 0 1,0 1-1,0-1 0,0 0 0,0 0 1,0 1-1,0-1 0,0 1 0,0-1 1,0 1-1,0 0 0,0-1 1,0 1-1,-1 0 0,1-1 0,0 1 1,0 0-1,-1 0 0,1 0 0,-1 0 1,1 0-1,-1-1 0,1 1 1,-1 0-1,1 0 0,-1 2 0,1 1 142,-1 1 0,0-1-1,0 1 1,-1 0 0,1-1-1,-3 8 1,2-8-30,0 1-1,1-1 1,-1 1-1,1-1 1,0 1-1,0 5 1,1-9-116,-1 0-1,1 0 1,-1 0 0,1 0-1,0 0 1,-1 0-1,1 0 1,0 0 0,0 0-1,0-1 1,-1 1 0,1 0-1,0 0 1,0-1 0,0 1-1,0-1 1,1 1-1,-1-1 1,0 1 0,0-1-1,0 1 1,0-1 0,0 0-1,1 0 1,-1 0 0,0 0-1,2 0 1,37-1-440,-38 0 386,70-14-1308,-57 10 749,0 2 0,1 0 0,-1 0 0,31 0-1,-45 3 565,0 0 0,-1 0-1,1 0 1,0 0 0,0 0-1,-1 0 1,1 0 0,0 0-1,0 0 1,-1 1-1,1-1 1,0 0 0,-1 0-1,1 1 1,0-1 0,-1 0-1,1 1 1,-1-1-1,1 1 1,-1-1 0,1 1-1,0-1 1,-1 1 0,0-1-1,1 1 1,-1 0 0,1-1-1,-1 1 1,0 0-1,1-1 1,-1 1 0,0 0-1,0-1 1,0 1 0,1 0-1,-1 0 1,0-1 0,0 1-1,0 0 1,0-1-1,0 1 1,-1 1 0,0 3-103,0-1 0,0 1 0,-1-1 0,1 1 0,-4 4 1,3-5 155,-3 7-160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0.096"/>
    </inkml:context>
    <inkml:brush xml:id="br0">
      <inkml:brushProperty name="width" value="0.05" units="cm"/>
      <inkml:brushProperty name="height" value="0.05" units="cm"/>
    </inkml:brush>
  </inkml:definitions>
  <inkml:trace contextRef="#ctx0" brushRef="#br0">237 4 16187,'1'-1'128,"-1"1"0,1 0 0,0-1-1,-1 1 1,1 0 0,0 0 0,-1-1-1,1 1 1,0 0 0,0 0 0,-1 0-1,1 0 1,0 0 0,0 0 0,-1 0-1,1 0 1,1 0 0,-4 9 1348,-20 19-129,17-23-1160,-132 175 1289,80-104-1878,57-75 338,-1 1 0,0-1 0,0 0 0,0 0 0,0 0 0,0 0 0,-1 0 0,1 0-1,0 0 1,0 0 0,-3 1 0,4-2 29,-1 0 1,1 0-1,0 0 0,-1 0 0,1 0 1,0 0-1,-1 0 0,1 0 1,0 0-1,0 0 0,-1 0 0,1 0 1,0 0-1,-1 0 0,1-1 1,0 1-1,0 0 0,-1 0 0,1 0 1,0 0-1,0-1 0,0 1 1,-1 0-1,1 0 0,0 0 0,0-1 1,0 1-1,-1 0 0,1-1 0,0 1 1,0 0-1,0 0 0,0-1 1,0 1-1,-2-6-288,1 1-1,1 0 1,-1-1-1,1-10 1,0 10 392,-1-26-840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2.489"/>
    </inkml:context>
    <inkml:brush xml:id="br0">
      <inkml:brushProperty name="width" value="0.05" units="cm"/>
      <inkml:brushProperty name="height" value="0.05" units="cm"/>
    </inkml:brush>
  </inkml:definitions>
  <inkml:trace contextRef="#ctx0" brushRef="#br0">2 0 19244,'-1'26'1648,"1"9"-1087,0 3-185,1 8 656,3 4-224,5 2-224,1 0-104,3-5-272,1-4-168,2-9-560,0-4-424,-5-7-256,-2-6 888,-8-5-272,-1-4-209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2.913"/>
    </inkml:context>
    <inkml:brush xml:id="br0">
      <inkml:brushProperty name="width" value="0.05" units="cm"/>
      <inkml:brushProperty name="height" value="0.05" units="cm"/>
    </inkml:brush>
  </inkml:definitions>
  <inkml:trace contextRef="#ctx0" brushRef="#br0">182 651 16660,'-2'9'1976,"10"2"-1256,15-8-192,6-3 977,18-1-521,8-5-144,15-3-184,3-2-88,1-2-360,-3 0-144,-11-1-392,-3 2-224,-20 1-624,-11-2 2136,-23-1-1176,-7-1-112,-23-5 24</inkml:trace>
  <inkml:trace contextRef="#ctx0" brushRef="#br0" timeOffset="1">18 9 15891,'-18'-9'1705,"24"9"-865,9 5-312,19 2 1256,10 0-759,17 0-329,7 0-264,14-1-504,1 0-400,0-5 416,-4-1-144,-14 0-96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3.390"/>
    </inkml:context>
    <inkml:brush xml:id="br0">
      <inkml:brushProperty name="width" value="0.05" units="cm"/>
      <inkml:brushProperty name="height" value="0.05" units="cm"/>
    </inkml:brush>
  </inkml:definitions>
  <inkml:trace contextRef="#ctx0" brushRef="#br0">2 0 18860,'-2'26'1752,"4"0"-1352,1-5-480,4 2 457,3-6-145,-1-8-40,1-9-272</inkml:trace>
  <inkml:trace contextRef="#ctx0" brushRef="#br0" timeOffset="1">85 294 17908,'0'16'1648,"0"-1"841,1-23-2145,1-11 120,1-19-80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3.857"/>
    </inkml:context>
    <inkml:brush xml:id="br0">
      <inkml:brushProperty name="width" value="0.05" units="cm"/>
      <inkml:brushProperty name="height" value="0.05" units="cm"/>
    </inkml:brush>
  </inkml:definitions>
  <inkml:trace contextRef="#ctx0" brushRef="#br0">0 64 15571,'11'-64'6531,"-12"86"-6214,0 1 0,1-1 0,1 0 0,7 42 0,27 87-556,-29-129 283,13 37-412,-12-40-224,-1 2-1,-1-1 1,5 34 0,-10-53 551,0 1 0,0-1 0,0 0-1,0 0 1,0 1 0,0-1 0,0 0 0,0 0-1,-1 1 1,1-1 0,-1 0 0,1 0 0,-1 0 0,1 0-1,-1 0 1,1 0 0,-1 1 0,0-2 0,0 1-1,0 0 1,1 0 0,-1 0 0,0 0 0,-1 0 0,-14 4-705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4.331"/>
    </inkml:context>
    <inkml:brush xml:id="br0">
      <inkml:brushProperty name="width" value="0.05" units="cm"/>
      <inkml:brushProperty name="height" value="0.05" units="cm"/>
    </inkml:brush>
  </inkml:definitions>
  <inkml:trace contextRef="#ctx0" brushRef="#br0">39 574 17652,'12'3'1800,"12"-1"-1040,5 1-304,15-3 705,9-1-153,9-1-216,0-2-232,-1-2-480,-3 1-208,-8-4-472,-9-2-384,-16-7 760,-14-2-160,-22-17-184</inkml:trace>
  <inkml:trace contextRef="#ctx0" brushRef="#br0" timeOffset="1">6 0 17700,'-5'0'1936,"5"3"-1312,11-1-240,6-2 833,8 0-505,5 0-120,10 0-384,6 0-320,5 0-816,3-2 824,-1 4-184,0 1-112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4.801"/>
    </inkml:context>
    <inkml:brush xml:id="br0">
      <inkml:brushProperty name="width" value="0.05" units="cm"/>
      <inkml:brushProperty name="height" value="0.05" units="cm"/>
    </inkml:brush>
  </inkml:definitions>
  <inkml:trace contextRef="#ctx0" brushRef="#br0">11 1 14595,'-5'62'2154,"1"-17"-92,2 49 1,2-91-1944,0 0 0,1 0-1,-1 0 1,1 0 0,-1 1 0,1-2 0,0 1 0,0 0-1,0 0 1,1 0 0,-1 0 0,1-1 0,-1 1 0,3 2 0,-3-4-88,0 0 0,1 0 1,-1 0-1,1 0 1,-1-1-1,0 1 1,1 0-1,-1-1 1,1 1-1,0-1 0,-1 0 1,1 1-1,-1-1 1,1 0-1,-1 0 1,1 0-1,0 0 0,-1 0 1,1 0-1,-1-1 1,1 1-1,-1 0 1,1-1-1,0 0 1,-1 1-1,0-1 0,1 0 1,-1 1-1,2-2 1,12-8-2,-1 0 1,0 0 0,-1-1-1,0-1 1,13-15 0,20-18-206,-45 44 163,0 0 1,-1 1-1,1-1 0,0 1 0,-1-1 1,1 1-1,0-1 0,0 1 0,-1-1 1,1 1-1,0 0 0,0-1 1,0 1-1,0 0 0,0 0 0,-1-1 1,1 1-1,0 0 0,1 0 0,-1 1 7,-1-1-1,1 0 0,-1 0 1,0 1-1,1-1 0,-1 0 1,1 1-1,-1-1 0,0 1 1,1-1-1,-1 1 0,0-1 1,0 0-1,1 1 0,-1-1 1,0 1-1,0-1 0,0 1 1,1 0-1,-1-1 0,0 1 1,0-1-1,0 1 0,0 7-19,0 0 0,0 0 0,-2 12 0,1-6 4,0-1 44,0 32-369,1-43 284,0 0-1,0 0 1,1 0 0,-1 0-1,0 0 1,1 0 0,-1 0 0,1 0-1,0 0 1,0 0 0,-1 0-1,1-1 1,0 1 0,1 0 0,-1-1-1,0 1 1,2 1 0,-1-4-198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5.215"/>
    </inkml:context>
    <inkml:brush xml:id="br0">
      <inkml:brushProperty name="width" value="0.05" units="cm"/>
      <inkml:brushProperty name="height" value="0.05" units="cm"/>
    </inkml:brush>
  </inkml:definitions>
  <inkml:trace contextRef="#ctx0" brushRef="#br0">22 83 15547,'-4'10'331,"0"0"-1,1 0 1,0 1 0,1-1-1,0 0 1,0 1-1,1-1 1,1 1-1,1 20 1,0-23-182,1 0 1,0-1-1,0 1 0,1 0 0,0-1 1,0 0-1,1 1 0,0-1 1,0-1-1,1 1 0,-1 0 1,2-1-1,9 10 0,-6-8-138,0 0 1,1 0-1,17 10 0,-24-16-10,0 0 0,1 0 0,0 0 0,-1-1 0,1 1 0,0-1 0,0 0 0,-1 0 0,1-1 0,0 1 0,0-1-1,0 1 1,0-1 0,0-1 0,5 0 0,-7 1 12,0-1-1,0 0 0,0 0 1,0 0-1,0-1 1,-1 1-1,1 0 0,0-1 1,-1 1-1,1-1 1,-1 1-1,0-1 0,1 0 1,-1 1-1,0-1 1,0 0-1,0 0 0,0 0 1,-1 0-1,2-2 1,9-45 319,-10 43-285,1-11 33,1 1 0,-2-1 0,0 0 0,-1 0 0,-1 0 0,-1 0 0,0 0 0,-7-23 0,9 39-77,0 0 0,-1 0 0,1 0 0,-1 0 0,1 0 0,-1 0 0,1 0 0,-1 0 0,0 0 0,1 0 0,-1 0 0,0 1-1,0-1 1,0 0 0,0 0 0,0 1 0,0-1 0,0 1 0,-2-2 0,3 2-3,-1 0 0,1 0 0,-1 0 1,1 0-1,-1 1 0,1-1 0,-1 0 0,1 0 1,-1 0-1,1 0 0,0 1 0,-1-1 0,1 0 1,-1 0-1,1 1 0,-1-1 0,1 0 0,0 1 1,-1-1-1,1 1 0,0-1 0,-1 0 0,1 1 1,0-1-1,0 1 0,-1-1 0,1 1 0,0-1 1,0 1-1,0-1 0,0 1 0,0-1 0,-1 1 1,1-1-1,0 1 0,0-1 0,0 1 0,0-1 1,0 1-1,1-1 0,-1 2 0,0 2-7,0 0 0,1 0 0,-1 1 0,1-1 0,0 0 0,0 0 0,0 0 0,1 0 1,-1 0-1,1 0 0,0 0 0,0 0 0,1-1 0,-1 1 0,1-1 0,0 1 0,0-1 0,0 0 0,0 0 0,0-1 0,0 1 0,1-1 0,0 1 0,-1-1 0,1 0 0,0 0 0,0-1 0,8 3 0,-5-2-27,1 0 0,-1 0-1,1 0 1,-1-1 0,1-1-1,0 1 1,-1-1 0,1 0-1,0-1 1,-1 0 0,1 0 0,-1-1-1,1 0 1,-1 0 0,12-5-1,-11 2 21,1-1 1,-1 1-1,0-1 0,0-1 0,-1 0 0,0 0 0,0 0 0,-1-1 0,0 0 1,0 0-1,-1 0 0,0-1 0,0 0 0,-1 0 0,0 0 0,-1 0 1,0-1-1,0 0 0,2-16 0,-7 6 83,2 20-65,-1 0 0,1-1 0,0 1 1,0-1-1,-1 1 0,1 0 0,0-1 0,0 1 1,-1 0-1,1 0 0,0-1 0,-1 1 1,1 0-1,0 0 0,-1-1 0,1 1 1,-1 0-1,1 0 0,0 0 0,-1 0 1,1 0-1,-1-1 0,1 1 0,-1 0 1,1 0-1,-2 1 7,0-1 0,0 1 0,1-1 0,-1 1 0,0 0 0,1-1 0,-1 1 0,1 0 0,-1 0-1,1 0 1,0 0 0,-1 1 0,1-1 0,0 0 0,0 1 0,-2 2 0,-7 9 61,1 2 0,1-1 1,0 1-1,1 0 0,1 0 0,-5 19 0,7-22-21,1 0 1,1 0 0,0 0-1,0 1 1,2-1 0,-1 1-1,2-1 1,2 24 0,-1-31-113,-1-1 1,0 1-1,1-1 0,0 0 1,0 1-1,1-1 0,-1 0 1,1 0-1,0-1 0,0 1 1,0 0-1,0-1 1,1 0-1,-1 0 0,8 5 1,-3-3-141,-1-1 0,1 0 1,0-1-1,0 1 0,0-2 1,1 1-1,14 2 1,11-2-326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5.681"/>
    </inkml:context>
    <inkml:brush xml:id="br0">
      <inkml:brushProperty name="width" value="0.05" units="cm"/>
      <inkml:brushProperty name="height" value="0.05" units="cm"/>
    </inkml:brush>
  </inkml:definitions>
  <inkml:trace contextRef="#ctx0" brushRef="#br0">186 0 15355,'-19'3'957,"1"1"-1,0 0 1,-33 14-1,46-16-847,-1 1-1,1-1 1,0 1-1,0 0 1,0 1-1,0-1 1,1 1-1,-1 0 1,1 0-1,0 0 1,0 1-1,0-1 1,1 1-1,0 0 1,0 0-1,-3 6 1,5-9-120,1-1 0,-1 1 0,1-1 1,-1 1-1,1 0 0,0-1 0,0 1 1,0-1-1,0 1 0,0-1 0,0 1 0,0-1 1,0 1-1,1 0 0,-1-1 0,1 1 0,-1-1 1,1 1-1,-1-1 0,1 0 0,0 1 1,0-1-1,0 0 0,0 1 0,0-1 0,0 0 1,0 0-1,0 0 0,0 0 0,0 0 0,1 0 1,-1 0-1,0 0 0,1-1 0,-1 1 1,1 0-1,2 0 0,6 2-209,0 0-1,0 0 1,0-1 0,15 2 0,-22-4 156,32 3-529,-8 0-164,34 7-1,-54-8 627,0 0 1,0 0-1,0 1 1,0 0 0,0 0-1,0 0 1,-1 1-1,0 0 1,10 8-1,-14-11 143,-1 1 0,1 0 0,0 0 0,0 0 0,-1 0 0,1 0-1,-1 0 1,0 0 0,0 0 0,0 0 0,0 1 0,0-1 0,0 0 0,0 1 0,-1-1 0,1 1-1,-1-1 1,0 1 0,0-1 0,0 5 0,-1-2 82,0-2-1,0 1 1,0 0-1,-1 0 1,1 0-1,-1 0 1,0-1-1,0 1 0,-1-1 1,1 0-1,-6 6 1,0-1 215,-1 0 0,0 0-1,0-1 1,-1 0 0,0-1 0,0 0-1,-22 9 1,21-11-179,0-1 0,0 0 0,0-1 0,-21 2 0,29-3-145,-1-1 1,1 0-1,0 0 0,0 0 0,0 0 0,-1-1 1,1 1-1,0-1 0,0 0 0,0 0 0,0 0 0,0 0 1,0-1-1,0 1 0,1-1 0,-1 0 0,0 1 1,1-1-1,-1 0 0,1-1 0,-3-2 0,-5-16-185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6.701"/>
    </inkml:context>
    <inkml:brush xml:id="br0">
      <inkml:brushProperty name="width" value="0.05" units="cm"/>
      <inkml:brushProperty name="height" value="0.05" units="cm"/>
    </inkml:brush>
  </inkml:definitions>
  <inkml:trace contextRef="#ctx0" brushRef="#br0">37 0 18212,'-11'38'562,"3"-1"-1,1 1 1,2 0 0,1 1 0,2-1-1,2 1 1,2 0 0,10 65 0,-11-101-551,0 10 31,1-1-1,0 0 1,1 1-1,1-1 0,0 0 1,1-1-1,7 15 0,-12-25-35,1 0 0,-1 0-1,0-1 1,1 1 0,-1 0-1,1-1 1,-1 1 0,1 0-1,-1-1 1,1 1 0,-1-1-1,1 1 1,0-1 0,-1 1-1,1-1 1,0 1 0,-1-1-1,1 0 1,0 1-1,0-1 1,-1 0 0,1 1-1,0-1 1,0 0 0,-1 0-1,1 0 1,0 0 0,0 0-1,0 0 1,0 0 0,0-1 2,1 0 0,-1 0 0,0 0 0,0 0 0,0 0 0,-1 0 0,1 0 0,0 0 1,0 0-1,-1-1 0,1 1 0,0 0 0,-1 0 0,1-1 0,-1-1 0,3-8 47,0 0-1,1-21 0,-2 9-16,-1 1 0,-1 0-1,-1-1 1,-1 1-1,-9-41 1,6 51-71,1 14-14,4 23-2,1-17 44,0 0 1,1 0-1,1 0 1,-1 0-1,1-1 1,1 1-1,-1-1 1,1 1 0,0-1-1,1 0 1,9 10-1,-11-14-1,-1 0 0,1-1 0,0 1-1,0-1 1,0 0 0,0 0 0,0 0-1,0 0 1,0-1 0,1 1-1,-1-1 1,1 0 0,-1 0 0,1 0-1,-1 0 1,1-1 0,-1 0 0,1 1-1,0-1 1,-1 0 0,1-1 0,0 1-1,-1-1 1,1 0 0,-1 1 0,1-2-1,-1 1 1,7-3 0,-2-1-26,-1 0 0,0 0 0,0-1 0,0 0 0,-1 0 1,1 0-1,-1-1 0,-1 0 0,0 0 0,0-1 0,0 1 0,-1-1 0,0 0 1,0 0-1,-1-1 0,0 1 0,-1-1 0,0 1 0,2-11 0,-5 20 30,1-1 0,0 0-1,0 0 1,0 0 0,0 0 0,-1 1-1,1-1 1,0 0 0,0 0 0,0 0-1,-1 0 1,1 0 0,0 0-1,0 0 1,-1 1 0,1-1 0,0 0-1,0 0 1,-1 0 0,1 0 0,0 0-1,0 0 1,-1 0 0,1 0-1,0 0 1,0-1 0,-1 1 0,1 0-1,0 0 1,0 0 0,-1 0 0,1 0-1,0 0 1,0 0 0,0-1-1,-1 1 1,1 0 0,0 0 0,0 0-1,0 0 1,0-1 0,-1 1 0,1 0-1,0 0 1,0 0 0,0-1-1,0 1 1,0 0 0,0 0 0,0-1-1,-1 1 1,1 0 0,0 0 0,0-1-1,0 1 1,0 0 0,0 0-1,0-1 1,0 1 0,0 0 0,0 0-1,1-1 1,-1 1 0,0 0 0,0 0-1,0 0 1,0-1 0,0 1-1,1-1 1,-14 15-5,7-4 56,0 0 1,1 0 0,1 1 0,0 0 0,0 0 0,1 0 0,0 1 0,1-1 0,1 1-1,-1-1 1,2 1 0,0 0 0,0-1 0,3 19 0,-2-29-43,-1 1 1,0 0-1,1-1 1,-1 1-1,1-1 0,0 1 1,-1-1-1,1 1 1,0-1-1,0 1 1,0-1-1,0 0 1,0 0-1,0 1 0,1-1 1,-1 0-1,0 0 1,1 0-1,-1 0 1,0-1-1,1 1 1,-1 0-1,1 0 0,-1-1 1,1 1-1,0-1 1,-1 1-1,1-1 1,-1 0-1,1 0 1,0 0-1,-1 0 1,1 0-1,0 0 0,-1 0 1,1 0-1,0-1 1,-1 1-1,1-1 1,-1 1-1,1-1 1,2-1-1,3-1-29,0 0 1,0-1-1,-1 0 0,1 0 1,-1-1-1,0 0 0,0 0 1,5-6-1,3-6-168,-1-1 1,-1 0-1,-1 0 0,0-1 0,-1-1 1,12-35-1,-21 53 168,-1 0 0,1 1 1,-1-1-1,1 0 0,-1 0 1,0 0-1,1 1 0,-1-1 1,0 0-1,0 0 0,-1 0 0,1 0 1,-1-2-1,1 4 20,0 0 1,0-1-1,0 1 0,0 0 0,0 0 1,-1 0-1,1 0 0,0-1 1,0 1-1,0 0 0,-1 0 0,1 0 1,0 0-1,0 0 0,0 0 1,-1 0-1,1-1 0,0 1 0,0 0 1,0 0-1,-1 0 0,1 0 1,0 0-1,0 0 0,-1 0 0,1 0 1,0 0-1,0 0 0,0 0 1,-1 0-1,1 0 0,0 1 0,-13 8 93,-33 42 563,40-45-570,2 1 0,-1-1 0,1 1 0,0 0 0,0 1 0,-3 10 0,6-17-88,1 1 0,0 0 0,-1-1 1,1 1-1,0 0 0,0 0 0,0-1 0,0 1 0,0 0 0,1-1 0,-1 1 1,0 0-1,1-1 0,-1 1 0,1-1 0,0 1 0,-1 0 0,1-1 0,1 2 1,1 0-26,-1 0-1,0-1 1,1 1 0,0-1 0,0 0 0,-1 1 0,1-1 0,6 3 0,1-1-36,1 0-1,-1 0 1,0-1-1,1-1 0,12 3 1,-8-4 46,-1 1 0,1-2-1,0 0 1,-1-1 0,18-3 0,-27 4 31,1-1 0,-1-1-1,0 1 1,1-1 0,-1 0 0,0 0-1,0-1 1,0 1 0,-1-1 0,1 0 0,0 0-1,-1-1 1,0 1 0,0-1 0,0 0-1,6-8 1,-9 9 12,1 0-1,-1 0 1,1 0-1,-1-1 1,0 1-1,0 0 1,0 0 0,-1-1-1,1 1 1,-1-1-1,0 1 1,0 0-1,0-1 1,0 1-1,-1-4 1,-2-5 105,0 1 1,0 0-1,-6-12 0,-2-8-5,11 31-125,0 0 0,0-1 1,0 1-1,0-1 0,0 1 0,0 0 1,0-1-1,0 1 0,0-1 0,0 1 1,0-1-1,0 1 0,1 0 0,-1-1 1,0 1-1,0 0 0,1-1 0,-1 1 1,0 0-1,0-1 0,1 1 0,-1 0 1,0-1-1,1 1 0,-1 0 0,0 0 1,1-1-1,-1 1 0,0 0 0,1 0 0,-1 0 1,1 0-1,-1 0 0,0-1 0,1 1 1,-1 0-1,1 0 0,-1 0 0,1 0 1,-1 0-1,0 0 0,1 0 0,-1 0 1,1 1-1,-1-1 0,0 0 0,1 0 1,-1 0-1,1 1 0,26 4-58,-25-5 52,22 5-27,0-1 1,1-1-1,0-1 1,-1-1-1,26-3 1,-33 1 1,1-1 1,-1-1-1,0-1 1,0 0-1,0-2 1,0 0-1,27-14 0,-41 19 17,1-2-1,0 1 0,-1 0 1,1-1-1,-1 1 1,0-1-1,0 0 0,0 0 1,0 0-1,-1-1 0,1 1 1,-1-1-1,2-3 1,-3 7 14,-1-1-1,0 1 1,0 0 0,0 0 0,0 0 0,0-1 0,1 1 0,-1 0 0,0 0 0,0-1 0,0 1-1,0 0 1,0 0 0,0-1 0,0 1 0,0 0 0,0 0 0,0-1 0,0 1 0,0 0 0,0 0 0,0-1-1,0 1 1,0 0 0,0-1 0,0 1 0,0 0 0,0 0 0,0 0 0,-1-1 0,1 1 0,0 0-1,0 0 1,0-1 0,0 1 0,-1 0 0,1 0 0,0 0 0,0 0 0,0-1 0,-1 1 0,1 0 0,0 0-1,0 0 1,-1 0 0,1 0 0,0 0 0,0 0 0,-1 0 0,1-1 0,0 1 0,-1 0 0,-12 4 11,8 0 15,0 1 1,0-1 0,1 1 0,0 0 0,0 1 0,0-1 0,0 1-1,1-1 1,0 1 0,0 0 0,0 0 0,-2 10 0,3-11 3,0 1-1,1 0 1,0 0 0,0 0 0,0 0 0,0 0 0,1 0 0,0 0-1,0 1 1,1-1 0,0 0 0,0 0 0,3 9 0,-3-12-42,1-1 0,-1 0 0,1 1 0,0-1 0,-1 0 0,1 0 0,0 0 1,0 0-1,0 0 0,0 0 0,1-1 0,-1 1 0,0-1 0,1 0 0,-1 1 0,1-1 0,0 0 1,-1 0-1,1-1 0,0 1 0,-1-1 0,1 1 0,0-1 0,0 0 0,0 0 0,-1 0 0,1 0 1,0 0-1,0-1 0,3 0 0,9-3-180,0 0-1,0 0 1,-1-1-1,15-8 1,-29 13 191,24-12-299,-19 9 241,-1 0 0,1 0 0,0 0 0,1 1 0,-1 0 1,0 0-1,1 1 0,-1-1 0,1 1 0,-1 0 0,11 0 0,-15 2 82,0-1-1,0 0 0,0 1 1,-1-1-1,1 1 1,0-1-1,0 1 1,0 0-1,-1-1 0,1 1 1,0 0-1,0 0 1,-1-1-1,1 1 0,-1 0 1,1 0-1,-1 0 1,1 0-1,-1 0 0,1-1 1,-1 1-1,0 0 1,0 0-1,1 0 1,-1 0-1,0 0 0,0 2 1,1 32 627,-1-26-451,0-1-57,0 0 0,1 0-1,-1-1 1,2 1-1,-1 0 1,1 0 0,1-1-1,-1 1 1,1-1 0,6 12-1,-7-16-212,0-1-1,0 1 1,0 0-1,1-1 1,-1 0-1,1 1 1,-1-1-1,1 0 1,0 0-1,-1 0 1,1-1-1,0 1 1,0-1-1,0 0 1,1 0-1,-1 0 1,0 0-1,0 0 1,1 0-1,-1-1 1,0 0-1,1 0 1,-1 0-1,0 0 1,1 0-1,-1-1 1,6-1-1,-5 1-56,0 0-1,-1 0 0,1 0 0,-1-1 0,0 1 0,1-1 0,-1 0 0,0 0 0,0-1 0,0 1 0,0 0 0,0-1 0,-1 0 0,1 0 0,-1 0 0,0 0 0,0 0 0,0 0 0,0 0 0,0-1 0,-1 1 0,1-1 0,-1 1 0,0-1 0,1-6 0,7-33-954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37.130"/>
    </inkml:context>
    <inkml:brush xml:id="br0">
      <inkml:brushProperty name="width" value="0.05" units="cm"/>
      <inkml:brushProperty name="height" value="0.05" units="cm"/>
    </inkml:brush>
  </inkml:definitions>
  <inkml:trace contextRef="#ctx0" brushRef="#br0">0 0 18316,'0'10'2064,"3"0"-1432,14-3-311,7-1 1607,14-3-3248,0-9 1496,14-4-344,4-7-200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0.528"/>
    </inkml:context>
    <inkml:brush xml:id="br0">
      <inkml:brushProperty name="width" value="0.05" units="cm"/>
      <inkml:brushProperty name="height" value="0.05" units="cm"/>
    </inkml:brush>
  </inkml:definitions>
  <inkml:trace contextRef="#ctx0" brushRef="#br0">1 7 14243,'7'-7'1608,"2"7"-775,-1 3-273,7 4 960,-2 2-336,7 5-280,1 3-159,3 3-401,2 0-288,-1 3-576,-2-3 520,2-7-192,5-3-81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3.260"/>
    </inkml:context>
    <inkml:brush xml:id="br0">
      <inkml:brushProperty name="width" value="0.05" units="cm"/>
      <inkml:brushProperty name="height" value="0.05" units="cm"/>
    </inkml:brush>
  </inkml:definitions>
  <inkml:trace contextRef="#ctx0" brushRef="#br0">12 3 17644,'1'-3'1360,"-1"9"-992,0 2-136,0 14 432,0 9-160,0 8-232,2 3-55,1-1-73,-2-1-40,2-2-64,-2-5-32,1-3-160,-2-6-144,0-11-457,-4-7-39,-2-13 592,-1-8-168,0-8-144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3.706"/>
    </inkml:context>
    <inkml:brush xml:id="br0">
      <inkml:brushProperty name="width" value="0.05" units="cm"/>
      <inkml:brushProperty name="height" value="0.05" units="cm"/>
    </inkml:brush>
  </inkml:definitions>
  <inkml:trace contextRef="#ctx0" brushRef="#br0">0 69 17324,'5'-28'1656,"10"16"-1000,6 6-248,9 8 689,8 2-145,11 3-392,4-2-112,0-3-208,-3 3-184,-4-5-432,-4 0-200,-11-5-456,-8-5-137,-16 0 809,-7-1-272,-14-1-192</inkml:trace>
  <inkml:trace contextRef="#ctx0" brushRef="#br0" timeOffset="1">159 185 13995,'0'25'1656,"13"-12"-767,7-6-337,11-6 928,3 1-440,8-4-272,-2-2-272,-2 0-688,0 1-400,-14-2 456,-7 5-160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4.165"/>
    </inkml:context>
    <inkml:brush xml:id="br0">
      <inkml:brushProperty name="width" value="0.05" units="cm"/>
      <inkml:brushProperty name="height" value="0.05" units="cm"/>
    </inkml:brush>
  </inkml:definitions>
  <inkml:trace contextRef="#ctx0" brushRef="#br0">4 290 14627,'-3'20'1504,"10"0"-767,12-6-257,16-4 600,8-5-88,9-5-200,0-2-184,5-5-416,-3-5-264,-3-2-632,-10-3 2137,-11 0-1457,-4 1 8,-7 0-40</inkml:trace>
  <inkml:trace contextRef="#ctx0" brushRef="#br0" timeOffset="1">693 0 16275,'1'0'71,"-1"0"0,0 0 0,1 1 0,-1-1 0,1 0 0,-1 0-1,1 0 1,-1 0 0,0 1 0,1-1 0,-1 0 0,1 0-1,-1 1 1,0-1 0,1 0 0,-1 1 0,0-1 0,0 0-1,1 1 1,-1-1 0,0 0 0,0 1 0,1-1 0,-1 1-1,0-1 1,0 0 0,0 1 0,0-1 0,0 1 0,1 0-1,-5 17 1211,-17 23-13,17-34-917,-20 36 207,-87 142-482,110-184-158,1 0 0,-1 1 0,0-1 0,1 0 0,-1 0 0,0 0 0,0 1 0,0-1 1,0 0-1,0 0 0,-1-1 0,1 1 0,0 0 0,0 0 0,-1 0 0,1-1 0,0 1 0,-1-1 0,1 1 1,0-1-1,-1 0 0,-1 1 0,1-2-14,1 1 1,-1-1-1,1 0 0,0 0 1,0 0-1,-1 0 1,1 0-1,0 0 0,0 0 1,0-1-1,0 1 1,0 0-1,1-1 0,-1 1 1,0 0-1,1-1 1,-1 1-1,0-1 0,1 1 1,-1-3-1,-6-19-529,0-4-51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4.660"/>
    </inkml:context>
    <inkml:brush xml:id="br0">
      <inkml:brushProperty name="width" value="0.05" units="cm"/>
      <inkml:brushProperty name="height" value="0.05" units="cm"/>
    </inkml:brush>
  </inkml:definitions>
  <inkml:trace contextRef="#ctx0" brushRef="#br0">1 58 15283,'4'-5'1593,"4"7"-825,4 5-232,7 3 784,3 0-160,9 4-343,3 1-153,6 0-328,0 1-280,2-3-672,-2-1-337,-3-4 745,0-1-200,-1-4-152</inkml:trace>
  <inkml:trace contextRef="#ctx0" brushRef="#br0" timeOffset="1">613 0 18860,'-5'7'1488,"7"4"-1152,1-3-224,4 2 80,3 2-560,0-2 440,1 3-136,2-2-232</inkml:trace>
  <inkml:trace contextRef="#ctx0" brushRef="#br0" timeOffset="2">666 174 14915,'-6'10'1729,"3"3"-977,3-3-280,0 0 816,0 0-392,3-3-640,1-1-480,3-6 312,3-2-200,2-5-176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5.126"/>
    </inkml:context>
    <inkml:brush xml:id="br0">
      <inkml:brushProperty name="width" value="0.05" units="cm"/>
      <inkml:brushProperty name="height" value="0.05" units="cm"/>
    </inkml:brush>
  </inkml:definitions>
  <inkml:trace contextRef="#ctx0" brushRef="#br0">80 57 17044,'16'5'1576,"-10"11"-928,-2 6-208,-4 11 760,0 4-215,0 10-361,0 3-144,0 3-128,0 0-112,4-8-288,-2-6-176,4-9-216,-1-5-136,-3-10-296,-2-14-257,0 1 721,-7-14-208,-6-19-8</inkml:trace>
  <inkml:trace contextRef="#ctx0" brushRef="#br0" timeOffset="0.09">0 21 16227,'19'0'1697,"8"6"-929,4 1-280,14 3 752,2-2-215,12 1-321,4-3-80,-1-3-304,-1-3-256,-11-5-448,-2-2-200,-18-3-424,-6-3-121,-22 0 753,-8 0-272,-14 5-168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5.560"/>
    </inkml:context>
    <inkml:brush xml:id="br0">
      <inkml:brushProperty name="width" value="0.05" units="cm"/>
      <inkml:brushProperty name="height" value="0.05" units="cm"/>
    </inkml:brush>
  </inkml:definitions>
  <inkml:trace contextRef="#ctx0" brushRef="#br0">71 1 15907,'-2'22'1721,"11"-12"-929,7-2-248,6-4 720,7 0-127,1-4-289,2-4-176,-1 0-632,-2-2-328,-8 0-672,-5-2 808,-11 0-200,-5 3-161</inkml:trace>
  <inkml:trace contextRef="#ctx0" brushRef="#br0" timeOffset="1">2 217 15699,'-2'10'1865,"20"-3"-929,3-3-328,9-2 1072,5-2-431,3-2-273,0 0-224,-3-3-520,-3-2-272,-8 1-752,-4-2-208,-8 5 760,-5 0-208,-4-1-201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6.999"/>
    </inkml:context>
    <inkml:brush xml:id="br0">
      <inkml:brushProperty name="width" value="0.05" units="cm"/>
      <inkml:brushProperty name="height" value="0.05" units="cm"/>
    </inkml:brush>
  </inkml:definitions>
  <inkml:trace contextRef="#ctx0" brushRef="#br0">367 26 17052,'17'-19'1780,"-10"13"-1206,-9 14 370,-18 30-688,-2-2 0,-1-1 0,-2-1 1,-2-1-1,-1-1 0,-45 39 0,61-60-350,0 0-1,-26 16 0,36-25 24,-1 0-1,0-1 1,0 1-1,1-1 1,-1 0-1,0 0 1,0 0-1,0 0 1,0 0-1,0 0 1,-1-1-1,1 0 1,0 1-1,0-1 1,0 0-1,0-1 1,0 1-1,-1-1 1,1 1-1,0-1 1,0 0-1,-4-1 1,5 0 124,0 1 0,1-1 0,-1 0 0,0 1 0,0-1 0,1 0 0,-1 0 0,1 0 0,0 0 0,-1 0 0,1 0 0,0-1 0,0 1 0,-1-4 0,-6-37-317,7 37 260,-3-36-126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7.444"/>
    </inkml:context>
    <inkml:brush xml:id="br0">
      <inkml:brushProperty name="width" value="0.05" units="cm"/>
      <inkml:brushProperty name="height" value="0.05" units="cm"/>
    </inkml:brush>
  </inkml:definitions>
  <inkml:trace contextRef="#ctx0" brushRef="#br0">0 5 15211,'13'-4'1465,"1"11"-817,4 4-232,7 9 624,7 5-112,1 2-272,1 0-160,2 2-432,0-1-272,-5-7-576,-2-4 1352,-7-7-680,-4-3-96,-2-6-96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7.906"/>
    </inkml:context>
    <inkml:brush xml:id="br0">
      <inkml:brushProperty name="width" value="0.05" units="cm"/>
      <inkml:brushProperty name="height" value="0.05" units="cm"/>
    </inkml:brush>
  </inkml:definitions>
  <inkml:trace contextRef="#ctx0" brushRef="#br0">1 1 16011,'0'100'2311,"-1"-59"-1954,4 42 0,19 102-2,5 62 410,-28-251-729,-10-225 854,11 192-920,2 0 0,2 1-1,1-1 1,12-42 0,-13 64-5,1 1-1,0 0 1,1 0-1,0 1 1,1 0-1,1 0 1,17-23-1,-20 31 26,0-1 1,0 1-1,1 0 0,0 1 1,0-1-1,0 1 0,0 0 0,1 1 1,-1 0-1,1 0 0,0 0 1,0 1-1,0 0 0,0 0 1,0 0-1,1 1 0,13 0 0,-10 1 16,0 0-1,0 1 0,-1 1 0,1 0 0,0 0 1,20 8-1,-28-9 1,0 0 0,0 1-1,0-1 1,0 0 0,0 1 0,0 0 0,0 0 0,-1 0 0,1 0-1,-1 0 1,0 1 0,1-1 0,-1 1 0,0-1 0,0 1 0,0 0-1,-1 0 1,1-1 0,-1 2 0,0-1 0,1 0 0,-1 0 0,-1 0 0,1 0-1,0 1 1,0 5 0,-2-6 11,1 1-1,-1-1 1,0 0 0,0 0 0,0 0-1,0 0 1,-1 0 0,1 0-1,-1 0 1,0 0 0,0 0-1,0-1 1,0 1 0,0-1-1,0 1 1,-1-1 0,1 0-1,-1 0 1,-4 3 0,-6 3 94,0-1 1,-28 11-1,19-8-113,-1-2-1,0-1 1,0-1 0,-1-1-1,0-1 1,0-1 0,0-1-1,-47-2 1,71 0-35,0 0 1,-1 0 0,1 0-1,0 0 1,-1 0-1,1 0 1,0 0-1,0 0 1,-1 0 0,1 0-1,0 0 1,-1 0-1,1 0 1,0 0-1,-1 0 1,1 0 0,0 0-1,0 0 1,-1-1-1,1 1 1,0 0-1,0 0 1,-1 0 0,1 0-1,0-1 1,0 1-1,-1 0 1,1 0-1,0-1 1,0 1 0,0 0-1,0 0 1,-1-1-1,1 1 1,0-1-1,10-6-971,28-6-57,-34 12 1008,33-11-661,7-2-113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8.790"/>
    </inkml:context>
    <inkml:brush xml:id="br0">
      <inkml:brushProperty name="width" value="0.05" units="cm"/>
      <inkml:brushProperty name="height" value="0.05" units="cm"/>
    </inkml:brush>
  </inkml:definitions>
  <inkml:trace contextRef="#ctx0" brushRef="#br0">138 317 15947,'16'-12'1519,"-3"2"-436,-11 9-346,-6 5 251,-25 23 924,23-21-1905,-66 87 120,62-78-60,0 0 0,1 0 0,1 1-1,-9 24 1,17-39-60,-1-1-1,1 1 0,0-1 1,-1 1-1,1-1 0,0 1 1,0-1-1,0 1 1,-1 0-1,1-1 0,0 1 1,0-1-1,0 1 1,0 0-1,0-1 0,0 1 1,0-1-1,0 1 0,0 0 1,0-1-1,0 1 1,0-1-1,1 1 0,-1-1 1,0 1-1,0 0 1,1-1-1,-1 1 0,0-1 1,1 1-1,-1-1 0,0 1 1,1-1-1,0 1 1,0-1 1,1 0 0,-1 0 0,0 0 1,1 0-1,-1-1 0,0 1 0,1 0 1,-1-1-1,0 1 0,1-1 0,-1 1 1,0-1-1,2-1 0,41-28 98,-43 30-103,19-17 18,-2 2-6,0 1 0,29-16-1,-42 27-16,1 0-1,0 0 1,0 0 0,0 1-1,0 0 1,0 1 0,0-1-1,1 1 1,-1 0 0,0 1-1,1 0 1,-1 0 0,10 1-1,-12 0-1,0 0-1,0 1 0,-1-1 0,1 1 0,-1-1 1,1 1-1,-1 0 0,0 1 0,1-1 1,-1 1-1,0-1 0,-1 1 0,1 0 0,0 0 1,-1 0-1,3 4 0,18 18-14,-23-24 21,0-1 1,1 0-1,-1 0 0,0 0 0,0 0 0,0 0 0,0 0 0,0 0 1,0 0-1,1 1 0,-1-1 0,0 0 0,0 0 0,0 0 0,0 0 1,0 0-1,1 0 0,-1 0 0,0 0 0,0 0 0,0 0 0,0 0 1,1 0-1,-1 0 0,0 0 0,0 0 0,0 0 0,0 0 1,0 0-1,1-1 0,-1 1 0,0 0 0,0 0 0,0 0 0,0 0 1,0 0-1,0 0 0,1 0 0,-1 0 0,0 0 0,0-1 0,0 1 1,0 0-1,3-10 54,-1-13 24,-6-148 61,4 170-147,-1 0 1,1 0-1,0 0 0,0 0 0,0-1 0,0 1 0,0 0 0,0 0 0,0 0 1,0 0-1,0 0 0,0 0 0,1 0 0,-1 0 0,0 0 0,1 0 0,-1 0 0,1 0 1,-1 0-1,1 0 0,-1 0 0,1 1 0,0-1 0,-1 0 0,1 0 0,0 0 1,0 1-1,1-2 0,0 2-16,1-1 0,-1 1 0,1 0 0,-1 0-1,1 0 1,-1 1 0,1-1 0,-1 0 0,0 1 0,3 1 0,6 0-47,0 0 17,0 0 0,0-1 0,0 0 0,0-1 0,0 0-1,0 0 1,0-1 0,0-1 0,-1 0 0,1-1 0,0 0 0,-1 0 0,0-1 0,0 0 0,0-1 0,0 0 0,0-1 0,-1 0 0,0 0 0,-1-1 0,1 0 0,-1-1 0,-1 0 0,0 0 0,0-1 0,0 1 0,-1-2 0,0 1 0,-1 0 0,0-1 0,5-14 0,3-20 139,-12 42-67,-1 0-1,1 0 1,-1 0-1,1 0 0,-1 0 1,0 0-1,0 0 1,0 0-1,0 0 1,-1 0-1,1 0 1,0 0-1,-1 0 1,0 0-1,1 0 0,-1 1 1,0-1-1,0 0 1,-2-3-1,3 5-2,-1-1 0,0 1 0,0-1 0,0 1 0,0 0 0,0-1 0,0 1 0,0 0 1,0 0-1,0-1 0,0 1 0,0 0 0,0 0 0,0 0 0,0 0 0,0 0 0,0 1 0,0-1 0,0 0 0,0 0 0,0 1 0,0-1 0,0 1 0,0-1 0,1 0 0,-1 1 0,0 0 0,0-1 0,0 1 0,1-1 0,-1 1 0,0 0 0,0 0 0,1-1 0,-1 1 0,0 1 0,-3 3 72,0 0 0,0 1-1,0-1 1,-3 8 0,0 2-12,1 0 0,1 0-1,1 1 1,0-1 0,1 1 0,0 0 0,1 0 0,1 0-1,1 1 1,0-1 0,1 0 0,5 24 0,0-11-97,1 0 0,1 0 0,2-1 1,1 0-1,28 51 0,-37-75 6,0 0-4,0-1 0,0 1 0,1-1-1,-1 1 1,7 5 0,-10-15-52,-4-6 60,0 3 18,-108-213 167,113 222-175,0 0 0,1 0 0,-1 0 0,0 0 0,0 0 0,0 0 0,1 1 0,-1-1 0,0 0 0,0 0 0,0 0 0,1 0 0,-1 0 0,0 0-1,0 0 1,0 0 0,1 0 0,-1 0 0,0 0 0,0-1 0,0 1 0,1 0 0,-1 0 0,0 0 0,0 0 0,0 0 0,0 0 0,1 0 0,-1 0 0,0-1 0,0 1 0,0 0 0,0 0 0,1 0 0,-1 0 0,0-1 0,0 1 0,0 0 0,0 0 0,0 0-1,0 0 1,0-1 0,0 1 0,0 0 0,0 0 0,0 0 0,1-1 0,-1 1 0,0 0 0,0 0 0,0 0 0,-1-1 0,1 1 0,0 0 0,0 0 0,0-1 0,0 1 0,0 0 0,0 0 0,0 0 0,0 0 0,0-1 0,0 1 0,0 0 0,-1 0-1,1 0 1,0-1 0,14 9-5,-13-8 5,20 13-4,1-1 0,1-1 0,0-1 0,0-1-1,1-1 1,0-1 0,30 5 0,-43-10 6,0-1 0,0 0-1,0 0 1,1-1 0,-1-1-1,0 0 1,0 0 0,0-1 0,0-1-1,0 0 1,0 0 0,0-1 0,-1 0-1,0-1 1,0 0 0,0-1 0,-1 0-1,12-9 1,-16 9-4,0 1 0,0-1 0,-1 0 0,1 0 0,-2 0 0,1 0 1,-1-1-1,0 0 0,0 0 0,0 0 0,-1 0 0,2-12 0,-3 16-6,-1 0 1,1 1-1,-1-1 1,0 0-1,0 0 1,0 0-1,0 1 1,0-1-1,-1 0 1,1 0-1,-1 1 1,0-1-1,1 0 0,-1 1 1,-1-1-1,1 1 1,0-1-1,-1 1 1,1-1-1,-1 1 1,0 0-1,1 0 1,-1 0-1,0 0 0,0 0 1,-1 0-1,1 0 1,0 1-1,-1-1 1,1 1-1,-1 0 1,1 0-1,-1 0 1,1 0-1,-1 0 1,-3 0-1,1 0-2,-1 0 0,1 0 0,-1 1-1,1 0 1,-1 0 0,1 0 0,-1 1 0,1 0 0,-1 0 0,1 0 0,-1 1-1,1-1 1,0 1 0,0 1 0,0-1 0,0 1 0,0 0 0,1 0-1,-1 0 1,1 1 0,0-1 0,0 1 0,0 0 0,0 0 0,1 1 0,-1-1-1,1 1 1,0 0 0,-3 7 0,3-5-33,-1 0 0,2-1 0,-1 1 0,1 1 0,0-1-1,0 0 1,1 0 0,0 1 0,1-1 0,-1 1 0,1-1 0,1 1 0,-1-1 0,1 1-1,1-1 1,-1 0 0,1 0 0,1 0 0,-1 0 0,1 0 0,6 11 0,-4-12-38,-1 0 0,1 0 0,1 0 0,-1 0 0,1-1 1,0 0-1,0 0 0,0-1 0,1 0 0,-1 0 0,1 0 1,0-1-1,0 0 0,0 0 0,12 2 0,25-1-326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1:50.947"/>
    </inkml:context>
    <inkml:brush xml:id="br0">
      <inkml:brushProperty name="width" value="0.05" units="cm"/>
      <inkml:brushProperty name="height" value="0.05" units="cm"/>
    </inkml:brush>
  </inkml:definitions>
  <inkml:trace contextRef="#ctx0" brushRef="#br0">0 33 13419,'6'-5'697,"0"2"-1,1-1 1,-1 1 0,1 0 0,0 0-1,0 1 1,0 0 0,0 0 0,0 0-1,9 0 1,-13 1-609,-1 1-1,1 0 1,0 0-1,-1 0 1,1 0-1,0 0 1,-1 0-1,1 0 1,-1 1-1,1-1 1,0 1 0,-1 0-1,1 0 1,-1 0-1,0 0 1,1 1-1,-1-1 1,0 0-1,0 1 1,1 0-1,-1-1 1,-1 1-1,5 4 1,-4-2-67,0-1 0,0 1 0,-1 0 0,1 0 1,-1 0-1,0 0 0,0 0 0,0 1 0,0-1 0,-1 0 0,0 0 1,0 1-1,0-1 0,-1 5 0,0 2-2,-1 0 0,0 0 0,-1 0 0,-1-1 0,1 1 0,-2-1-1,1 0 1,-8 12 0,-7 6 344,-29 35 0,26-36 24,21-26-368,1-1 0,-1 1 1,1-1-1,-1 1 0,1-1 0,-1 1 0,1-1 1,0 1-1,-1-1 0,1 1 0,0 0 0,-1-1 1,1 1-1,0 0 0,0-1 0,-1 1 0,1 0 1,0 0-1,0-1 0,0 1 0,0 0 0,0-1 1,0 1-1,0 0 0,0 0 0,0-1 0,1 1 1,-1 0-1,1 0 0,0 0-9,0 0 0,0-1 0,0 1 0,0 0 0,0-1 0,0 1 0,0-1 0,0 0 0,0 1 0,1-1 0,-1 0 0,0 0 0,0 0 0,0 0 0,2 0 0,7 0-304,0-1-1,0 0 1,13-4 0,-14 3 9,1-1 0,-1 0 1,0-1-1,0 0 0,0 0 1,12-8-1,2-9-340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9.357"/>
    </inkml:context>
    <inkml:brush xml:id="br0">
      <inkml:brushProperty name="width" value="0.05" units="cm"/>
      <inkml:brushProperty name="height" value="0.05" units="cm"/>
    </inkml:brush>
  </inkml:definitions>
  <inkml:trace contextRef="#ctx0" brushRef="#br0">5 1 16748,'3'9'1792,"-2"5"-1200,-1 12-208,-1 7 1209,1 8-881,3 7-184,4 5-240,2 1-128,2-2-312,1-5-216,-2-8-408,-3-6-161,-7-9-247,-7-3-144,-6-8 688,-6-4-248,-8-5 87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29.821"/>
    </inkml:context>
    <inkml:brush xml:id="br0">
      <inkml:brushProperty name="width" value="0.05" units="cm"/>
      <inkml:brushProperty name="height" value="0.05" units="cm"/>
    </inkml:brush>
  </inkml:definitions>
  <inkml:trace contextRef="#ctx0" brushRef="#br0">130 595 12667,'-25'-6'1392,"7"2"-664,3 1 977,18 3-569,17 2-152,6-1-56,13-1-168,1 0-88,11-4-183,0-1 31,-1-2-280,-4-1-240,-11-4-576,-6-4-241,-15 1 641,-5-4-168,-19-14-136</inkml:trace>
  <inkml:trace contextRef="#ctx0" brushRef="#br0" timeOffset="1">1 43 16900,'20'-1'2088,"8"-1"-1352,12-3-304,8 0 969,11-2-649,2 0-152,2 1-728,-3 1-560,-9 2 552,-7 1-152,-11 2-168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30.259"/>
    </inkml:context>
    <inkml:brush xml:id="br0">
      <inkml:brushProperty name="width" value="0.05" units="cm"/>
      <inkml:brushProperty name="height" value="0.05" units="cm"/>
    </inkml:brush>
  </inkml:definitions>
  <inkml:trace contextRef="#ctx0" brushRef="#br0">0 0 16868,'0'23'1571,"7"43"0,-6-59-1385,0 0 0,1 0 0,0 0 1,0 0-1,1-1 0,-1 1 0,2-1 0,-1 0 1,1 0-1,6 9 0,-8-13-170,0 0 0,0-1 0,0 1 1,0 0-1,0-1 0,1 1 0,-1-1 0,1 0 0,-1 0 0,1 0 0,-1 0 0,1 0 1,-1-1-1,1 1 0,0-1 0,-1 0 0,1 0 0,0 1 0,0-2 0,-1 1 1,1 0-1,0-1 0,-1 1 0,1-1 0,-1 1 0,1-1 0,-1 0 0,1-1 0,-1 1 1,5-3-1,6-3 72,-1-2 0,1 0 0,-1 0 1,12-13-1,-19 17-10,0 0-24,22-17 271,-27 21-317,1 1 0,-1 0 0,0-1 0,1 1 0,-1 0 0,1 0 0,-1-1 0,0 1 0,1 0 0,-1 0 0,1 0 0,-1 0 0,1-1 0,-1 1-1,1 0 1,-1 0 0,1 0 0,-1 0 0,1 0 0,-1 0 0,1 0 0,-1 0 0,1 0 0,-1 1 0,1-1 0,-1 0 0,1 0 0,-1 0 0,0 1 0,1-1 0,-1 0 0,1 0 0,-1 1 0,0-1 0,1 0 0,-1 1 0,1-1 0,-1 0 0,0 1 0,0-1 0,1 1 0,-1-1 0,0 0 0,0 1 0,1-1 0,-1 1 0,0-1 0,0 1 0,0-1 0,0 1 0,0-1 0,0 1 0,0 0-1,2 9 63,-1-3-46,0 0 0,1 0 1,0 0-1,0-1 0,5 10 0,-6-14-25,0 0 0,0 0 1,0 0-1,1-1 0,-1 1 1,1-1-1,-1 1 0,1-1 0,-1 0 1,1 1-1,0-1 0,0 0 1,-1 0-1,1 0 0,0 0 1,0 0-1,0-1 0,0 1 0,0-1 1,1 1-1,-1-1 0,0 0 1,3 0-1,3 0-41,0-1-1,0 0 1,-1 0 0,1-1 0,0 0-1,-1-1 1,1 0 0,-1 0 0,0 0-1,0-1 1,8-5 0,-4 2-158,0 2 0,0-1 0,15-4 0,-26 10 191,0 0 0,0 0 0,1 1 0,-1-1 0,0 0 0,1 0 0,-1 0 0,0 0 0,1 1 0,-1-1 0,0 0 0,0 0 0,0 0 0,1 1 0,-1-1 0,0 0 0,0 0 0,0 1 0,1-1 0,-1 0 0,0 1 0,0-1 0,0 0 0,0 1 0,0-1 0,0 0 0,0 1 0,0-1 0,0 0 0,0 0 0,0 1 0,0-1 1,0 0-1,0 1 0,0-1 0,0 0 0,0 1 0,0-1 0,0 0 0,0 1 0,0-1 0,-1 1 0,-2 19-176,2-17 57,1-1 155,-3 17-1300,5-13 408,6-12 405,3-10-51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30.719"/>
    </inkml:context>
    <inkml:brush xml:id="br0">
      <inkml:brushProperty name="width" value="0.05" units="cm"/>
      <inkml:brushProperty name="height" value="0.05" units="cm"/>
    </inkml:brush>
  </inkml:definitions>
  <inkml:trace contextRef="#ctx0" brushRef="#br0">7 0 18316,'-3'21'1360,"1"-6"-1400,2 3-400,0-4 752,-1-4-88,1-7-264</inkml:trace>
  <inkml:trace contextRef="#ctx0" brushRef="#br0" timeOffset="1">19 253 14947,'3'11'1713,"0"-1"-1129,-1-10-544,0-1 816,-2-1-544,0-1 64,-1-7-328,0-7-232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31.273"/>
    </inkml:context>
    <inkml:brush xml:id="br0">
      <inkml:brushProperty name="width" value="0.05" units="cm"/>
      <inkml:brushProperty name="height" value="0.05" units="cm"/>
    </inkml:brush>
  </inkml:definitions>
  <inkml:trace contextRef="#ctx0" brushRef="#br0">1 1 17572,'0'0'54,"0"0"0,1 0 1,-1 0-1,0 0 0,1 0 0,-1 0 1,0 0-1,1 0 0,-1 0 0,0 0 1,1 0-1,-1 0 0,0 0 0,1 0 1,-1 0-1,0 0 0,1 1 1,-1-1-1,0 0 0,1 0 0,-1 0 1,0 0-1,1 1 0,-1-1 0,0 0 1,0 0-1,1 0 0,-1 1 0,0-1 1,0 0-1,0 1 0,1-1 0,-1 0 1,0 0-1,0 1 0,0-1 1,0 0-1,0 1 0,0-1 0,0 0 1,0 1-1,1-1 0,-1 0 0,0 1 1,0-1-1,0 0 0,-1 1 0,1-1 1,0 1-1,3 21 538,-3-20-326,3 308 1928,-5-166-1695,2-144-676,0 0 1,-1 0-1,1 0 1,0 0-1,0 0 1,-1 1-1,1-1 1,0 0-1,-1 0 1,1 0-1,0 0 1,-1 0-1,1 0 1,0 0-1,-1 0 1,1 0-1,0 0 1,0 0-1,-1 0 1,1 0-1,0 0 1,-1 0-1,1-1 1,0 1-1,-1 0 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31.729"/>
    </inkml:context>
    <inkml:brush xml:id="br0">
      <inkml:brushProperty name="width" value="0.05" units="cm"/>
      <inkml:brushProperty name="height" value="0.05" units="cm"/>
    </inkml:brush>
  </inkml:definitions>
  <inkml:trace contextRef="#ctx0" brushRef="#br0">106 584 14075,'7'4'1544,"10"-4"-751,5 0-209,8-4 736,4-3-72,5-4-160,0 3-87,-3-5-377,0 2-184,-8-1-456,-2-5-264,-10-2-688,-8-2 800,-9-11-169,-8-4-167</inkml:trace>
  <inkml:trace contextRef="#ctx0" brushRef="#br0" timeOffset="1">0 36 14643,'32'0'1785,"-1"0"-1121,11-3-216,-1 2 624,7-3-176,-1-2-144,-1 2-688,-5-2-424,-11-1 360,-5 4-112,-12 1-168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32.246"/>
    </inkml:context>
    <inkml:brush xml:id="br0">
      <inkml:brushProperty name="width" value="0.05" units="cm"/>
      <inkml:brushProperty name="height" value="0.05" units="cm"/>
    </inkml:brush>
  </inkml:definitions>
  <inkml:trace contextRef="#ctx0" brushRef="#br0">0 0 16612,'2'34'1198,"-1"-6"-361,6 34 0,-6-55-664,1 0 0,-1 0 1,1-1-1,1 1 0,-1-1 0,1 1 0,0-1 0,1 0 0,-1 0 0,7 7 1,-8-11-149,1 1 1,0-1 0,0 1 0,0-1 0,0 0-1,1 0 1,-1 0 0,0-1 0,1 1-1,-1-1 1,1 0 0,0 0 0,-1 0 0,1-1-1,0 1 1,0-1 0,-1 0 0,1 0 0,0 0-1,0 0 1,-1-1 0,6 0 0,9-4-11,0 0 1,-1-1-1,25-11 0,-10 3 91,-25 12-94,27-8 98,-33 10-103,1-1-1,-1 1 0,0 0 1,1 1-1,-1-1 1,0 0-1,1 0 0,-1 1 1,0-1-1,1 0 0,-1 1 1,0-1-1,1 1 1,-1 0-1,0-1 0,0 1 1,0 0-1,0 0 1,0 0-1,0 0 0,0 0 1,1 1-1,3 4 20,-1 0-1,1 0 0,0-1 1,0 0-1,1 0 0,8 6 1,-11-10-34,-1 1 1,1-1-1,0 0 1,0 0-1,0-1 1,0 1-1,0-1 1,0 1-1,0-1 1,0 0-1,0 0 0,0 0 1,0 0-1,0-1 1,-1 1-1,1-1 1,0 0-1,5-1 1,-1-1-113,0-1 1,0 0 0,0 0-1,0 0 1,-1-1-1,0 0 1,7-7-1,-6 6-637,0 1-1,0-1 0,0 1 1,15-8-1,-6 6-729,-7-1 1148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32.716"/>
    </inkml:context>
    <inkml:brush xml:id="br0">
      <inkml:brushProperty name="width" value="0.05" units="cm"/>
      <inkml:brushProperty name="height" value="0.05" units="cm"/>
    </inkml:brush>
  </inkml:definitions>
  <inkml:trace contextRef="#ctx0" brushRef="#br0">1 1 13443,'2'24'1455,"-1"0"1,-3 31 0,1 21-126,20 86-100,-9-102-1183,1 82 0,-10-188 323,10-56-1,-8 86-402,31-144-496,-29 144 433,0 1 0,1 0-1,1 0 1,0 0 0,1 1-1,0 0 1,20-24 0,-24 34 76,0 0 0,0 0 0,0 1 0,0-1 0,1 1 0,-1 0 0,1 1 0,0-1 0,0 1 0,0 0 0,0 0 0,0 0 0,0 0 0,0 1 0,1 0 0,5 0 0,-7 1 10,0 0 0,0 0 0,0 1 0,1-1 0,-1 1 0,0 0 0,0 0 0,0 0-1,-1 1 1,1 0 0,0-1 0,0 1 0,-1 1 0,1-1 0,-1 0 0,0 1 0,0 0 0,0 0 0,0 0 0,0 0 0,3 5-1,-4-6 7,0 0 0,-1 1 0,1-1 0,-1 0 0,0 1 0,0-1 0,0 1 0,0-1 0,0 1 0,-1 0 0,1-1 0,-1 1 0,0 0 0,1 0 0,-1-1 0,-1 1 0,1 0 0,0-1 0,-1 4 0,0-2 14,-1 0 0,0-1 0,1 1 0,-1-1 0,0 1 0,-1-1 0,1 0 0,-1 1 0,1-1 1,-1-1-1,-5 5 0,-3 2 34,0-2 1,0 0 0,-1 0 0,0-1-1,0-1 1,-22 8 0,18-8-227,-32 4-1,44-8 165,0-1-1,1 1 0,-1-1 1,0 0-1,0 0 0,1 0 1,-1-1-1,0 1 1,0-1-1,1 0 0,-1 0 1,1 0-1,-1-1 0,-4-2 1,7 4 7,0-1 0,1 0 0,-1 0 1,0 1-1,1-1 0,-1 0 0,0 0 1,1 0-1,-1 0 0,1 0 0,0 0 1,-1 0-1,1 0 0,-1-1 0,0-15-250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9:33.380"/>
    </inkml:context>
    <inkml:brush xml:id="br0">
      <inkml:brushProperty name="width" value="0.05" units="cm"/>
      <inkml:brushProperty name="height" value="0.05" units="cm"/>
    </inkml:brush>
  </inkml:definitions>
  <inkml:trace contextRef="#ctx0" brushRef="#br0">141 301 14691,'6'-3'1290,"-11"3"-369,-14 7 92,9-1-729,-1 1 1,1 1-1,0 0 1,1 0-1,0 1 1,-11 12 0,15-15-204,0 1 1,0-1-1,1 1 1,0-1-1,1 1 1,-1 0-1,1 1 1,0-1-1,1 1 1,0-1-1,-1 10 0,2-15-59,1 0-1,0 0 1,0-1-1,0 1 1,0 0-1,1 0 0,-1 0 1,0 0-1,1-1 1,-1 1-1,1 0 1,0-1-1,0 1 0,-1 0 1,1-1-1,0 1 1,0-1-1,0 1 1,1-1-1,-1 1 0,0-1 1,1 0-1,-1 0 1,0 0-1,1 1 1,-1-1-1,1-1 0,0 1 1,-1 0-1,1 0 1,0-1-1,0 1 1,3 0-1,5 1 17,0 0-1,0-1 1,1-1 0,17 0 0,-18-1-34,14 0-12,-1-1 0,0-1 0,0-1 0,22-7 0,-44 11 21,0 0 1,-1 0-1,1-1 1,0 1-1,-1 0 1,1-1-1,0 1 1,-1-1-1,1 1 0,-1-1 1,1 1-1,0-1 1,-1 1-1,1-1 1,-1 1-1,0-1 1,1 0-1,-1 1 0,1-1 1,-1 0-1,0 1 1,1-1-1,-1 0 1,0 1-1,0-1 1,0 0-1,0 0 0,0 1 1,1-1-1,-1 0 1,0 0-1,-1 1 1,1-1-1,0 0 1,0 0-1,0 1 1,0-1-1,-1 0 0,1 0 1,0 1-1,-1-2 1,-2-5 90,-1 0-1,0 1 1,-7-11 0,1 3-5,-10-21 37,12 23-170,0 0 0,1 0 0,1-1 0,0 0 0,1 0 0,0-1 0,-3-17 0,7 31 26,1-1 0,0 1 1,0 0-1,0-1 0,0 1 0,0 0 1,0-1-1,0 1 0,0-1 0,0 1 1,0 0-1,1-1 0,-1 1 0,0 0 0,0-1 1,0 1-1,0 0 0,0 0 0,1-1 1,-1 1-1,0 0 0,0-1 0,1 1 1,-1 0-1,0 0 0,0-1 0,1 1 1,-1 0-1,0 0 0,1 0 0,-1 0 1,0-1-1,1 1 0,-1 0 0,0 0 1,1 0-1,-1 0 0,0 0 0,1 0 1,-1 0-1,0 0 0,1 0 0,-1 0 1,20 3-193,-13-1 137,23 5-179,0-2 0,0-1 0,1-1 0,-1-2 0,55-4 0,-71 1 175,-1-1 0,1 0 0,0 0 0,-1-1 0,0-1 0,19-10 0,-24 11 46,-1-1-1,1 1 1,-1-2-1,0 1 1,-1-1 0,1 0-1,-1-1 1,0 0-1,-1 1 1,0-2-1,6-8 1,-8 10 49,0-1 0,-1 1 0,1 0 0,-1-1 0,0 1 0,-1-1 0,0 0 0,0 0 0,0 1 0,-1-1 0,0 0 0,0 0 0,-1 0 0,0 0 0,0 1 0,0-1 0,-1 0 0,0 1 0,-5-12 0,6 16-3,0 1-1,0 0 1,0 0-1,0-1 1,0 1-1,0 0 1,0 0-1,0 0 1,0 0-1,0 0 1,0 0-1,-3 0 1,4 0-6,-1 1 0,1 0 0,-1 0 0,0 0 0,1 0 0,-1 0 0,0-1 0,1 1 0,-1 0 0,1 1 0,-1-1 0,0 0 0,1 0 0,-1 0 0,1 0 0,-1 0 0,0 1 0,1-1 0,-1 0 0,1 0 0,-2 1 0,1 1 23,-1-1 0,1 1 1,0 0-1,-1-1 0,1 1 1,0 0-1,0 0 0,0 0 0,0 0 1,0 0-1,1 0 0,-1 0 1,0 0-1,1 0 0,-1 5 1,0 12-35,0 1 0,2 0 0,0 0 0,1-1 0,1 1 0,9 32 0,-5-27-167,2 0-1,1 0 0,1-1 1,20 35-1,-30-58 173,0 1 0,0 0 0,0-1 0,0 1 0,0-1 0,0 1 0,1-1 0,-1 0 0,0 0 0,1 1 0,-1-1-1,3 1 1,2-6 314,-3-11 12,-3 13-317,0 0 1,0 1-1,0-1 0,0 0 1,0 1-1,0-1 1,1 0-1,-1 1 1,1-1-1,-1 0 0,1 1 1,-1-1-1,1 1 1,0-1-1,0 1 1,0-1-1,2-1 0,-1 2-25,0 1-1,0-1 0,0 1 0,0-1 0,0 1 0,0 0 0,0 0 0,0 0 0,0 0 0,0 0 0,0 1 0,-1-1 0,1 0 0,0 1 0,3 1 0,22 4-132,0-2 0,1 0 0,40-1-1,-50-3 60,0-1-1,0 0 0,0-2 1,0 0-1,0-1 0,22-9 1,-34 11 79,-1 0 1,1-1-1,-1 0 0,0-1 1,0 1-1,0-1 1,0 0-1,0 0 1,-1 0-1,0-1 1,0 0-1,5-7 1,-7 10 15,-1-1 0,0 1 0,0 0 0,0-1-1,0 1 1,-1-1 0,1 1 0,0-1 0,-1 1 0,0-1 0,0 0 0,1 1 0,-1-1 0,-1 1 0,1-1 0,0 1 0,-1-1 0,1 1 0,-1-1 0,0 1-1,0-1 1,0 1 0,0-1 0,0 1 0,-1 0 0,1 0 0,-1 0 0,1 0 0,-1 0 0,0 0 0,0 0 0,-2-2 0,-3-1 21,1 1 0,-1-1 0,0 1 1,0 0-1,-1 1 0,1 0 1,-1 0-1,0 1 0,1-1 0,-1 2 1,0-1-1,0 1 0,-9 0 0,11 1-17,1-1-1,0 1 0,-1 1 0,1-1 0,0 1 0,-1 0 0,1 0 0,0 0 0,0 1 0,0 0 0,0 0 0,0 0 0,1 0 0,-1 1 0,1 0 0,-1 0 0,1 0 0,0 0 0,0 1 0,-6 7 0,8-8-8,0 1 1,0-1 0,1 0 0,-1 1 0,1-1 0,0 1-1,0 0 1,1-1 0,-1 1 0,1 0 0,-1 0 0,1-1-1,1 1 1,-1 0 0,0-1 0,1 1 0,0 0 0,-1-1-1,2 1 1,-1 0 0,0-1 0,1 0 0,-1 1 0,1-1-1,3 5 1,2 1-52,-1 1-1,1-2 1,1 1-1,0-1 1,0 0-1,0 0 1,14 8 0,-10-9-31,1 0 1,0 0 0,0-2 0,0 0 0,1 0 0,0-1 0,0-1 0,0 0-1,0-1 1,0-1 0,24 0 0,28-3-189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2:57.941"/>
    </inkml:context>
    <inkml:brush xml:id="br0">
      <inkml:brushProperty name="width" value="0.05" units="cm"/>
      <inkml:brushProperty name="height" value="0.05" units="cm"/>
    </inkml:brush>
  </inkml:definitions>
  <inkml:trace contextRef="#ctx0" brushRef="#br0">106 0 16988,'-26'98'4107,"-7"97"-2615,-14 375-1,48-431-2939,6-188-1877,1 15 2496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0.835"/>
    </inkml:context>
    <inkml:brush xml:id="br0">
      <inkml:brushProperty name="width" value="0.05" units="cm"/>
      <inkml:brushProperty name="height" value="0.05" units="cm"/>
    </inkml:brush>
  </inkml:definitions>
  <inkml:trace contextRef="#ctx0" brushRef="#br0">1 0 13195,'1'10'1280,"-1"7"-832,3 5-168,4 14 688,0 14-503,3 3-73,2 4-40,-1 2-256,1-5-96,-2-2-200,-3-3-160,-6-12 304,-1-6-72,-7-8-48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2:58.350"/>
    </inkml:context>
    <inkml:brush xml:id="br0">
      <inkml:brushProperty name="width" value="0.05" units="cm"/>
      <inkml:brushProperty name="height" value="0.05" units="cm"/>
    </inkml:brush>
  </inkml:definitions>
  <inkml:trace contextRef="#ctx0" brushRef="#br0">98 1 19932,'-14'34'533,"1"1"-1,2 1 0,2-1 1,1 2-1,-5 60 0,7 186-37,16-120-437,-1 70-1992,-9-231 1834,-3 22-806,3-23 880,-1-1 1,1 1-1,0-1 1,0 1-1,-1-1 1,1 1-1,0-1 1,-1 1-1,1-1 1,0 1-1,-1-1 1,1 1-1,-1-1 1,1 1-1,-1-1 1,1 0-1,-1 1 1,1-1-1,-1 0 1,1 0-1,-1 1 1,0-1-1,1 0 1,-1 0-1,1 0 1,-1 0-1,0 0 1,1 0-1,-1 0 1,0 0-1,1 0 1,-1 0-1,1 0 1,-1 0-1,0 0 1,1 0-1,-2-1 1,-18-8-613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2:58.812"/>
    </inkml:context>
    <inkml:brush xml:id="br0">
      <inkml:brushProperty name="width" value="0.05" units="cm"/>
      <inkml:brushProperty name="height" value="0.05" units="cm"/>
    </inkml:brush>
  </inkml:definitions>
  <inkml:trace contextRef="#ctx0" brushRef="#br0">0 139 16644,'23'-4'2016,"1"-8"-1288,12-2-328,7 0 816,13-3-423,0 1-377,3 0-1072,-3 0 712,0 1-264,-5 0-177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2:59.196"/>
    </inkml:context>
    <inkml:brush xml:id="br0">
      <inkml:brushProperty name="width" value="0.05" units="cm"/>
      <inkml:brushProperty name="height" value="0.05" units="cm"/>
    </inkml:brush>
  </inkml:definitions>
  <inkml:trace contextRef="#ctx0" brushRef="#br0">567 0 12299,'-17'6'117,"-1"-1"1,2 2 0,-1 0-1,1 1 1,0 1 0,0 1-1,1 0 1,1 1-1,0 0 1,0 1 0,-20 23-1,0 5 82,3 0-1,-51 85 1,49-66-90,3 2 0,2 1 0,3 1 0,3 1 1,-21 99-1,31-103-128,3 1 0,3 0 0,2 0-1,3 0 1,3 1 0,12 76 0,-8-102-29,2 0 0,1 0 1,2-1-1,1-1 0,2 0 0,1-1 0,1 0 0,32 44 0,-37-60 79,1-2 0,1 1 0,1-2-1,0 0 1,0 0 0,2-2 0,0 0-1,0 0 1,1-2 0,0 0 0,1-1-1,0 0 1,0-2 0,1 0 0,0-1-1,0-1 1,21 3 0,-16-5 133,1-2-1,-1 0 1,0-2 0,1 0 0,-1-2-1,0 0 1,31-10 0,-26 4 145,-1-1-1,1-1 1,-2-2 0,0-1-1,38-25 1,-21 8 44,-2-1 0,-1-1 1,-1-3-1,-2-1 0,-2-2 0,-1-2 0,-2-1 1,-2-1-1,-2-2 0,-2-1 0,-2-1 0,-2-1 1,21-65-1,-28 61-194,-3 0 0,-2-1 0,-3 0-1,-2 0 1,0-91 0,-8 106-197,-1-1-1,-1 1 0,-3-1 1,-1 1-1,-1 1 0,-3 0 1,0 0-1,-29-54 0,31 72-60,-2-1-1,0 2 1,-1 0 0,0 0-1,-2 1 1,0 1-1,-1 1 1,-1 0-1,0 1 1,-1 0-1,0 2 1,-1 0 0,0 1-1,-1 1 1,0 1-1,-1 0 1,0 2-1,0 1 1,-1 0-1,-35-4 1,36 9-78,0 0 0,0 2 0,0 0 0,0 1 0,0 1-1,0 2 1,1-1 0,-24 10 0,15-2-8,1 1-1,0 0 0,1 3 1,-48 34-1,-7 15-182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3:01.212"/>
    </inkml:context>
    <inkml:brush xml:id="br0">
      <inkml:brushProperty name="width" value="0.05" units="cm"/>
      <inkml:brushProperty name="height" value="0.05" units="cm"/>
    </inkml:brush>
  </inkml:definitions>
  <inkml:trace contextRef="#ctx0" brushRef="#br0">27 89 12643,'6'-19'936,"-4"13"-650,0 0-1,0 0 0,0 1 1,0-1-1,7-9 0,-8 23 1019,-3 9-919,-19 105 682,-8 239-1,28-346-1034,4 51 71,-3-61-89,1 0-1,0 1 1,0-1 0,1-1 0,0 1-1,-1 0 1,2 0 0,-1-1-1,0 1 1,5 5 0,-6-8-5,0-1 1,0 0-1,0 0 1,0 0-1,1 0 0,-1-1 1,0 1-1,0 0 1,0 0-1,1-1 1,-1 1-1,0-1 0,1 1 1,-1-1-1,1 1 1,-1-1-1,1 0 1,-1 0-1,0 0 0,1 0 1,-1 0-1,1 0 1,-1 0-1,1 0 1,-1 0-1,1-1 0,-1 1 1,0-1-1,1 1 1,-1-1-1,2 0 1,3-3 33,1 0 1,-1 0-1,0 0 1,0 0-1,7-9 1,7-7 69,-2-1 1,0-1 0,-2 0 0,17-30-1,49-105 389,-15 5-123,-55 119-267,-1 0-1,11-56 1,-21 83-81,0 0 0,0 0 0,-1-1 0,0 1 0,-1-7 0,1 12-29,0 1-1,0 0 1,0 0 0,0 0 0,0 0 0,0 0-1,0-1 1,0 1 0,0 0 0,0 0 0,0 0 0,0 0-1,0 0 1,0-1 0,0 1 0,0 0 0,0 0 0,0 0-1,0 0 1,0 0 0,-1 0 0,1-1 0,0 1-1,0 0 1,0 0 0,0 0 0,0 0 0,0 0 0,0 0-1,-1 0 1,1 0 0,0 0 0,0 0 0,0 0 0,0 0-1,0-1 1,-1 1 0,1 0 0,0 0 0,0 0-1,0 0 1,0 0 0,0 0 0,-1 0 0,1 0 0,0 1-1,0-1 1,0 0 0,0 0 0,0 0 0,-1 0-1,1 0 1,0 0 0,0 0 0,0 0 0,0 0 0,0 0-1,-1 0 1,-10 21 64,-2 10-36,2 1 1,2 0-1,-9 50 1,9-23-229,0 67 0,8-93-411,6 55-1,-4-78 433,1 0 1,0 1 0,0-1-1,1 0 1,1 0 0,-1-1-1,2 1 1,-1-1-1,9 13 1,2-6-476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3:01.753"/>
    </inkml:context>
    <inkml:brush xml:id="br0">
      <inkml:brushProperty name="width" value="0.05" units="cm"/>
      <inkml:brushProperty name="height" value="0.05" units="cm"/>
    </inkml:brush>
  </inkml:definitions>
  <inkml:trace contextRef="#ctx0" brushRef="#br0">552 20 15403,'-14'-5'327,"-1"1"-1,1 1 1,-1 0-1,0 1 1,0 0-1,0 1 1,-24 2-1,28 0-200,0 1-1,0 0 1,0 1-1,0 0 1,0 1-1,1 0 1,-1 1 0,1 0-1,0 1 1,-15 10-1,3 2-49,1 1 0,0 1 0,2 1-1,0 1 1,2 0 0,0 1 0,2 1 0,0 1-1,2 0 1,-19 47 0,17-31-151,2 1 0,2 1 0,2 0 0,1 0-1,3 0 1,-1 58 0,7-61-95,2 0 1,2 0-1,1-1 0,2 0 0,22 64 0,-11-53-137,1-2-1,3 0 1,51 79 0,-59-104 198,1-1 0,1 0 1,1-2-1,1 0 0,1-1 1,28 21-1,-37-32 101,0-1 1,0 0-1,1-1 0,-1 0 1,1-1-1,1-1 1,-1 1-1,1-2 0,-1 0 1,1 0-1,0-1 0,0-1 1,0 0-1,0-1 0,18-2 1,-15-1 89,1-1 0,-1 0 0,0-1 0,0-1 0,0-1 0,-1 0 0,0-1 0,0-1 0,-1 0 0,0-1 0,-1-1 0,0 0 0,0 0 0,13-17 0,-2-1 150,-1-1 0,-1-1 0,-1-1 0,-2-1 0,19-46 0,-21 38-21,-3 0 1,-1-1 0,-2-1-1,-2 0 1,-1-1-1,-3 1 1,-1-89 0,-5 91-162,-2 0 0,-3 0 0,0 0 0,-3 1 1,-2 0-1,-1 1 0,-1 0 0,-32-60 0,33 78-99,0 0-1,-2 0 0,0 2 1,-1 0-1,-1 0 0,-1 2 1,-1 0-1,-32-25 0,40 35-24,0 1 0,0 0 0,-1 0-1,0 1 1,0 1 0,0 0-1,-1 0 1,1 1 0,-1 0 0,0 1-1,0 1 1,0 0 0,1 0-1,-1 1 1,0 1 0,0 0 0,0 0-1,0 1 1,-19 6 0,-1 5-63,0 1 0,2 2 0,0 0-1,-54 41 1,-15 24-268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3:58.706"/>
    </inkml:context>
    <inkml:brush xml:id="br0">
      <inkml:brushProperty name="width" value="0.05" units="cm"/>
      <inkml:brushProperty name="height" value="0.05" units="cm"/>
    </inkml:brush>
  </inkml:definitions>
  <inkml:trace contextRef="#ctx0" brushRef="#br0">1 1049 12755,'30'-36'1208,"50"-46"0,-63 67-1077,1 1 0,0 1 0,1 0 1,0 2-1,25-12 0,8 4-10,0 1 0,66-12 0,57-18-93,-135 34-15,318-98 63,337-12-35,-134 28-28,-405 65-17,288-60-16,470-70 28,166 78 76,-568 73 56,475 6 197,-931 6-298,866 57 442,-337-21-386,-453-33-65,-20 3-10,-2 5 0,138 34-1,181 36 30,-241-49-25,114 18-9,41 7 12,-6 21 10,-222-48-22,206 70 14,-315-99-35,22 10-7,-27-12 9,1-1 0,-1 1-1,0 0 1,0 0 0,0 0-1,0 0 1,0 0 0,0 0 0,0 0-1,0 0 1,0 0 0,0 1 0,-1-1-1,1 0 1,-1 1 0,1-1-1,0 3 1,-1-4-14,0 1 1,0 0-1,-1-1 0,1 1 1,0-1-1,-1 1 0,1 0 1,0-1-1,-1 1 0,1-1 1,-1 1-1,1-1 0,-1 1 1,1-1-1,-1 0 0,1 1 0,-1-1 1,1 1-1,-1-1 0,0 0 1,1 0-1,-1 1 0,0-1 1,1 0-1,-1 0 0,1 0 1,-1 0-1,0 0 0,1 1 1,-1-1-1,0-1 0,0 1 1,0 0-1,-25 0-540,12-4 388,-5 0-59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3:59.218"/>
    </inkml:context>
    <inkml:brush xml:id="br0">
      <inkml:brushProperty name="width" value="0.05" units="cm"/>
      <inkml:brushProperty name="height" value="0.05" units="cm"/>
    </inkml:brush>
  </inkml:definitions>
  <inkml:trace contextRef="#ctx0" brushRef="#br0">67 36 13747,'4'-4'283,"0"1"0,1 0 1,-1 0-1,1 0 0,0 1 0,0-1 1,0 1-1,0 0 0,1 1 0,5-2 1,0 1-124,0 0 1,0 0 0,-1 2 0,14-1-1,-8 3-110,0 0-1,0 1 1,0 1-1,0 0 0,-1 1 1,17 8-1,87 48-67,-76-38 33,-41-21-17,1-1 1,-1 0-1,1 1 0,-1 0 0,0-1 0,1 1 1,-1 0-1,0 0 0,0 1 0,0-1 1,-1 0-1,3 5 0,-3-5 4,0 0 1,-1-1-1,1 1 1,-1 0-1,0 0 1,0 0-1,1 0 0,-1 0 1,-1 0-1,1 0 1,0 0-1,0 0 1,-1 0-1,1 0 0,-1 0 1,0 0-1,1 0 1,-1 0-1,-2 3 1,-9 14 82,0 0 1,-2-1-1,0 0 1,-1-1 0,-27 25-1,-95 69 391,127-103-449,-11 8 25,-68 48 61,78-57-242,-1 0 1,0-1-1,0-1 1,0 1 0,-24 5-1,35-10 119,-1-1 0,1 0-1,0 0 1,-1 1-1,1-1 1,0 0 0,-1 0-1,1 0 1,0-1 0,-1 1-1,1 0 1,0 0-1,-1-1 1,1 1 0,0-1-1,0 1 1,-1-1-1,1 1 1,0-1 0,0 0-1,0 0 1,0 0 0,0 1-1,0-1 1,0 0-1,0 0 1,0 0 0,0 0-1,1-1 1,-1 1 0,-1-2-1,-6-23-218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00.874"/>
    </inkml:context>
    <inkml:brush xml:id="br0">
      <inkml:brushProperty name="width" value="0.05" units="cm"/>
      <inkml:brushProperty name="height" value="0.05" units="cm"/>
    </inkml:brush>
  </inkml:definitions>
  <inkml:trace contextRef="#ctx0" brushRef="#br0">572 64 15187,'1'-2'141,"-1"0"0,1 0 0,0 0-1,-1 0 1,1 0 0,-1 0 0,0 0-1,0 0 1,1 0 0,-1 0 0,-1 0 0,1 0-1,0 0 1,0 0 0,-1 0 0,1 0-1,-1 0 1,-1-4 0,0 4-35,0 1 0,1-1 0,-1 0 0,0 1 0,0 0 0,0 0 0,0-1 0,0 1 0,0 0 0,0 0 0,-1 1 0,1-1 0,0 0 0,0 1 0,-1 0 0,-3-1 0,-15-1 76,1 1 0,0 1 1,0 0-1,-1 2 0,1 0 0,-29 7 0,14 1-34,0 1 0,-57 26 0,75-29-82,1 0-1,0 2 0,1-1 1,0 2-1,1 0 0,0 1 1,1 1-1,-14 16 0,21-22-42,0 0 1,1 0-1,0 1 0,0 0 0,1 0 0,0 0 0,1 1 1,0 0-1,0-1 0,0 1 0,1 0 0,1 0 0,-1 0 1,2 0-1,-1 1 0,1-1 0,0 0 0,2 9 0,-1-13-51,0 1 0,0-1 0,1 0 0,-1 0 0,1-1 0,0 1 0,1 0 0,-1-1 0,1 1 0,0-1 0,0 0 0,0 0 0,0 0 0,1 0 0,-1 0 0,1-1 0,0 1 0,1-1 0,-1 0 0,0-1 0,1 1 0,-1-1 0,1 0 0,0 0 0,0 0 0,0-1 0,9 2 0,0-1-106,0-1 1,0 0-1,0-1 1,0-1-1,0 0 0,0-1 1,-1 0-1,1-1 1,17-7-1,28-12-273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01.325"/>
    </inkml:context>
    <inkml:brush xml:id="br0">
      <inkml:brushProperty name="width" value="0.05" units="cm"/>
      <inkml:brushProperty name="height" value="0.05" units="cm"/>
    </inkml:brush>
  </inkml:definitions>
  <inkml:trace contextRef="#ctx0" brushRef="#br0">126 1 13427,'0'2'230,"1"1"0,-1-1 0,0 1 0,0-1-1,0 1 1,0-1 0,-1 0 0,1 1 0,-1-1 0,1 1 0,-1-1 0,0 0 0,0 0 0,0 1 0,0-1-1,0 0 1,-2 2 0,-3 8 442,-5 13 0,-18 38-142,4 2 1,-18 68-1,41-115-1273,4-8-718,2-17 921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01.781"/>
    </inkml:context>
    <inkml:brush xml:id="br0">
      <inkml:brushProperty name="width" value="0.05" units="cm"/>
      <inkml:brushProperty name="height" value="0.05" units="cm"/>
    </inkml:brush>
  </inkml:definitions>
  <inkml:trace contextRef="#ctx0" brushRef="#br0">263 0 13995,'-6'15'1472,"-5"6"-1000,-12 9-160,0 7 537,-3 12-289,2 1-24,2 5-80,3-4-88,7-2-176,0-6-40,9-10-128,3-7-96,2-12-328,2-8-168,-3-13-256,1-6 616,-6-13-168,-2-4-160</inkml:trace>
  <inkml:trace contextRef="#ctx0" brushRef="#br0" timeOffset="0.5">1 189 17076,'11'3'1720,"5"-1"-1064,2-2-264,5 1 688,2 1-247,-1-1-593,2 2-472,-5-3 304,-6-4-152,-5-9-168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0.418"/>
    </inkml:context>
    <inkml:brush xml:id="br0">
      <inkml:brushProperty name="width" value="0.05" units="cm"/>
      <inkml:brushProperty name="height" value="0.05" units="cm"/>
    </inkml:brush>
  </inkml:definitions>
  <inkml:trace contextRef="#ctx0" brushRef="#br0">14 1 20748,'3'4'178,"0"0"0,-1 0-1,1 1 1,-1-1 0,0 1-1,0-1 1,-1 1 0,1 0-1,-1 0 1,0 0 0,-1 0-1,1 0 1,-1-1 0,0 10-1,-2 6-52,0 1-1,-7 25 1,1-7-54,1 7-1,2 1 0,2 0 0,3 49 0,0-94-67,0 1 0,0 0 0,1-1 0,-1 1 0,1 0 0,-1-1 0,1 1 0,0-1-1,0 1 1,0-1 0,0 1 0,1-1 0,-1 0 0,1 1 0,-1-1 0,4 3-1,-4-4 1,1-1-1,-1 1 0,1 0 1,-1-1-1,1 1 0,0-1 1,-1 0-1,1 1 0,0-1 0,-1 0 1,1 0-1,0 0 0,-1 0 1,1 0-1,0-1 0,-1 1 1,1 0-1,-1-1 0,1 1 0,0-1 1,-1 0-1,1 1 0,-1-1 1,1 0-1,-1 0 0,0 0 1,2-1-1,16-13 22,-2 0 0,0-1 1,-1-1-1,0-1 0,21-31 1,23-25 86,-58 72-109,-1 1 0,0-1-1,0 1 1,1-1 0,-1 1 0,0 0-1,1 0 1,-1 0 0,1-1-1,0 1 1,-1 1 0,1-1 0,0 0-1,0 0 1,0 1 0,-1-1-1,3 0 1,-3 2 0,0 0 1,0-1-1,0 1 0,0 0 1,0 0-1,0 0 0,0 0 1,0 0-1,-1 0 0,1 0 0,0 0 1,-1 0-1,1 0 0,0 0 1,-1 0-1,0 0 0,1 0 1,-1 1-1,0-1 0,1 0 0,-1 0 1,0 1-1,0-1 0,0 0 1,0 2-1,4 52-4,-4-41-108,0 1 0,2-1 0,0 0 0,0 1-1,7 18 1,-8-31 30,-1-1-1,1 0 1,0 0-1,0 0 1,0 1 0,0-1-1,0 0 1,0 0-1,0-1 1,0 1 0,0 0-1,1 0 1,-1 0-1,0-1 1,1 1-1,-1-1 1,0 1 0,1-1-1,-1 1 1,1-1-1,-1 0 1,0 0 0,1 0-1,-1 0 1,1 0-1,-1 0 1,1 0-1,-1 0 1,3-1 0,11-1-505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1.267"/>
    </inkml:context>
    <inkml:brush xml:id="br0">
      <inkml:brushProperty name="width" value="0.05" units="cm"/>
      <inkml:brushProperty name="height" value="0.05" units="cm"/>
    </inkml:brush>
  </inkml:definitions>
  <inkml:trace contextRef="#ctx0" brushRef="#br0">1 233 15595,'13'11'1449,"4"0"-889,7-1-176,12 0 520,6 0-64,8-3-152,4-4-104,-1-5-175,3-1-49,-6-7-104,-2-5-32,-11-10-96,-7-3-48,-10-13-384,-8 0-408,-8-4 632,-1 1-136,-6 4-97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39.960"/>
    </inkml:context>
    <inkml:brush xml:id="br0">
      <inkml:brushProperty name="width" value="0.05" units="cm"/>
      <inkml:brushProperty name="height" value="0.05" units="cm"/>
    </inkml:brush>
  </inkml:definitions>
  <inkml:trace contextRef="#ctx0" brushRef="#br0">9473 1 13403,'0'0'25,"0"0"0,0 1 0,1-1 0,-1 0 0,0 1 0,0-1 0,0 0 0,0 0 0,0 1 0,0-1 0,1 0 0,-1 1 0,0-1 0,0 0 0,0 1 0,0-1 0,0 0 0,0 1 0,0-1 0,0 0 0,0 1 0,0-1 0,0 0 0,-1 1 0,1-1 0,0 0 0,0 1 0,0-1 0,0 0 0,0 0 0,-1 1 0,-11 8 285,-25 3-273,26-9 69,-22 7 79,-1-2 0,-61 8 0,-73-5-185,146-10-45,-117-1-131,-193-24 0,136 5 173,-875-15-558,-1 64-3,-867 102 685,1850-125-114,-1360 92 160,-3-62 111,439-62 921,933 20-795,38 1-86,-67 3-1,103 1-329,0 1 0,1 0 1,-1 0-1,0 0 0,1 1 1,-1-1-1,1 2 0,0-1 1,0 0-1,0 1 0,0 0 1,-7 6-1,11-9 26,1 0-14,0 0 1,0 0-1,1 0 0,-1 0 0,0 0 1,0 0-1,0 0 0,0 0 1,0 0-1,0 0 0,0 0 1,0 1-1,0-1 0,1 0 1,-1 0-1,0 0 0,0 0 1,0 0-1,0 0 0,0 0 0,0 0 1,0 0-1,0 0 0,0 0 1,0 0-1,0 0 0,0 1 1,0-1-1,0 0 0,0 0 1,1 0-1,-1 0 0,0 0 1,0 0-1,0 0 0,0 0 0,0 0 1,0 1-1,0-1 0,0 0 1,0 0-1,0 0 0,0 0 1,0 0-1,-1 0 0,1 0 1,0 0-1,0 1 0,0-1 1,0 0-1,0 0 0,0 0 0,0 0 1,0 0-1,0 0 0,0 0 1,0 0-1,0 0 0,0 0 1,0 0-1,0 0 0,-1 0 1,1 1-1,0-1 0,0 0 0,8 1-16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40.381"/>
    </inkml:context>
    <inkml:brush xml:id="br0">
      <inkml:brushProperty name="width" value="0.05" units="cm"/>
      <inkml:brushProperty name="height" value="0.05" units="cm"/>
    </inkml:brush>
  </inkml:definitions>
  <inkml:trace contextRef="#ctx0" brushRef="#br0">1232 0 14643,'-76'28'2401,"-382"121"174,-9-34-2198,384-96-279,59-13-91,1-2-8,1 2-1,0 0 1,-22 11 0,43-17-1,1 0 0,-1 0 0,0 0 0,0 1 0,1-1 1,-1 0-1,1 1 0,-1-1 0,0 1 0,1-1 0,-1 1 0,1-1 0,-1 1 0,1-1 0,-1 1 0,1-1 0,-1 1 0,1 0 0,0-1 0,-1 1 0,1-1 0,-1 2 0,1-1 1,1-1 0,-1 1 0,0-1 0,1 1 0,-1-1 0,0 1 0,1-1-1,-1 1 1,0-1 0,1 0 0,-1 1 0,1-1 0,-1 0 0,1 1 0,-1-1 0,1 0 0,-1 1 0,1-1 0,-1 0 0,1 0 0,0 1-1,36 6-3,-36-7 6,48 7-34,152 24 278,-157-22-416,-1 2 0,65 26 0,-88-29 92,35 13-86,-22-14 11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41.431"/>
    </inkml:context>
    <inkml:brush xml:id="br0">
      <inkml:brushProperty name="width" value="0.05" units="cm"/>
      <inkml:brushProperty name="height" value="0.05" units="cm"/>
    </inkml:brush>
  </inkml:definitions>
  <inkml:trace contextRef="#ctx0" brushRef="#br0">1 32 18180,'39'48'1809,"66"75"682,-85-102-2347,1 0 1,2-2 0,33 24-1,-52-41-227,-1 0 0,0 0 0,0 0 0,1-1 0,-1 1 0,1-1 0,0 0 0,-1 0 0,1 0 0,0-1-1,-1 1 1,1-1 0,0 0 0,0 0 0,0 0 0,-1 0 0,1-1 0,0 1 0,0-1 0,-1 0 0,1 0 0,-1 0 0,1-1 0,-1 1 0,1-1-1,-1 0 1,0 0 0,0 0 0,0-1 0,0 1 0,0-1 0,5-5 0,4-7-667,1-1 1,-2 0-1,0 0 0,16-35 1,-27 50 697,47-106-2880,-18 39 7135,-120 283 1449,-13 26-5311,29-81-2112,72-149 1458,10-9-107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42.475"/>
    </inkml:context>
    <inkml:brush xml:id="br0">
      <inkml:brushProperty name="width" value="0.05" units="cm"/>
      <inkml:brushProperty name="height" value="0.05" units="cm"/>
    </inkml:brush>
  </inkml:definitions>
  <inkml:trace contextRef="#ctx0" brushRef="#br0">2 101 11290,'4'-11'901,"0"0"0,1 0 0,0 0-1,0 0 1,13-16 0,-7 9 1369,-11 18-2220,0 0-1,1 0 0,-1 0 0,0 0 0,0 0 0,0 1 0,0-1 1,0 0-1,0 0 0,0 0 0,0 0 0,0 0 0,0 0 1,0 0-1,0 0 0,0 0 0,0 0 0,0 1 0,1-1 0,-1 0 1,0 0-1,0 0 0,0 0 0,0 0 0,0 0 0,0 0 1,0 0-1,0 0 0,1 0 0,-1 0 0,0 0 0,0 0 0,0 0 1,0 0-1,0 0 0,0 0 0,0 0 0,1 0 0,-1 0 0,0 0 1,0 0-1,0 0 0,0 0 0,0 0 0,0 0 0,0 0 1,0-1-1,1 1 0,-1 0 0,0 0 0,0 0 0,0 0 0,0 0 1,0 0-1,0 0 0,0 0 0,0 0 0,0 0 0,0-1 1,0 1-1,0 0 0,0 0 0,0 0 0,0 0 0,2 16 1138,-4 18-620,-42 213-1338,30-184-1287,14-58 1379,2-5 324,7-7-172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42.959"/>
    </inkml:context>
    <inkml:brush xml:id="br0">
      <inkml:brushProperty name="width" value="0.05" units="cm"/>
      <inkml:brushProperty name="height" value="0.05" units="cm"/>
    </inkml:brush>
  </inkml:definitions>
  <inkml:trace contextRef="#ctx0" brushRef="#br0">303 3 16692,'1'-3'1536,"-1"12"-1080,0 7-200,-7 11 800,1 4-304,-1 7-448,-1 3-119,-4 4-137,4-1 0,0-7-32,3-2 16,2-9-184,0-5-177,3-9-351,0-11-160,0 0 632,-4-9-168,-3-8-144</inkml:trace>
  <inkml:trace contextRef="#ctx0" brushRef="#br0" timeOffset="1">19 168 13619,'-13'-7'1808,"8"3"-591,10 8 431,10 2-632,5 2-112,7-1-216,6 2-215,3-3-265,2-3-168,2-2-592,-2-1-289,-5 0 665,-3 0-192,-6 0-136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43.367"/>
    </inkml:context>
    <inkml:brush xml:id="br0">
      <inkml:brushProperty name="width" value="0.05" units="cm"/>
      <inkml:brushProperty name="height" value="0.05" units="cm"/>
    </inkml:brush>
  </inkml:definitions>
  <inkml:trace contextRef="#ctx0" brushRef="#br0">76 1 17860,'3'16'1824,"-2"2"-1336,-5 9-192,-2 5 913,-2 12-585,-2 4-208,-2 10-232,1 1-48,1 3-104,0-3-48,4-6-296,3-5-224,3-12-504,0-10 839,4-20-151,1-8-136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4:43.890"/>
    </inkml:context>
    <inkml:brush xml:id="br0">
      <inkml:brushProperty name="width" value="0.05" units="cm"/>
      <inkml:brushProperty name="height" value="0.05" units="cm"/>
    </inkml:brush>
  </inkml:definitions>
  <inkml:trace contextRef="#ctx0" brushRef="#br0">0 63 13467,'1'-7'963,"0"0"-137,-1 0 0,2 1 0,-1-1 0,1 1-1,0-1 1,4-8 0,-4 22 1958,-3 8-2162,-4 13-183,1-3-365,1 0-1,1 0 1,1 26 0,1-49-73,0 0 0,0 0 0,1 0 0,-1 0 1,1 1-1,-1-1 0,1 0 0,0 0 1,-1 0-1,1 0 0,0 0 0,1-1 0,-1 1 1,0 0-1,0 0 0,1-1 0,-1 1 0,1-1 1,-1 1-1,1-1 0,3 3 0,-2-3 2,0 0-1,0 0 1,0 0-1,0 0 0,0-1 1,0 1-1,0-1 1,0 0-1,0 0 0,0 0 1,0 0-1,1 0 1,-1-1-1,0 1 0,3-2 1,6-2 36,0 0 1,0-1 0,0-1-1,-1 0 1,1 0-1,-2-1 1,16-13-1,4-5 302,30-33 1,5-19 627,-64 77-961,-1 0 0,0 0 0,0 0 1,0 0-1,0 0 0,0 0 0,0 0 0,0 0 0,0 0 0,0 0 0,0 0 0,0 0 0,0 0 0,0 1 0,1-1 0,-1 0 0,0 0 0,0 0 0,0 0 0,0 0 0,0 0 0,0 0 0,0 0 0,0 0 1,0 0-1,0 0 0,1 0 0,-1 0 0,0 0 0,0 0 0,0 0 0,0 0 0,0-1 0,0 1 0,0 0 0,0 0 0,0 0 0,0 0 0,0 0 0,1 0 0,-1 0 0,0 0 0,0 0 0,0 0 0,0 0 1,0 0-1,0 0 0,0 0 0,0 0 0,0-1 0,0 1 0,0 0 0,0 0 0,0 0 0,0 0 0,0 0 0,0 0 0,0 0 0,0 0 0,0 0 0,0-1 0,-2 12 119,-6 14-126,2-11-43,-2 10-4,-9 33 1,15-52-98,1 0-1,0 0 1,0 0 0,1 0-1,0 1 1,0-1 0,0 0-1,0 0 1,1 1 0,0-1-1,0 0 1,4 10 0,-4-13 42,0-1 1,1 1-1,-1-1 1,0 1-1,1-1 1,-1 1-1,1-1 1,0 0-1,0 0 1,-1 1-1,1-1 1,0-1-1,0 1 1,0 0-1,0 0 1,0-1-1,0 1 1,0-1-1,0 0 1,0 1-1,0-1 1,3 0 0,11 0-655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35.309"/>
    </inkml:context>
    <inkml:brush xml:id="br0">
      <inkml:brushProperty name="width" value="0.05" units="cm"/>
      <inkml:brushProperty name="height" value="0.05" units="cm"/>
    </inkml:brush>
  </inkml:definitions>
  <inkml:trace contextRef="#ctx0" brushRef="#br0">923 30 12147,'-16'-6'155,"-1"0"1,0 1 0,-1 1 0,1 1-1,-1 0 1,1 2 0,-1 0 0,0 0-1,0 2 1,1 0 0,-1 1 0,0 1-1,-20 6 1,-12 6 2,0 2-1,1 2 1,-55 31 0,68-32-139,2 1 1,1 2-1,0 2 1,1 0-1,2 3 1,-44 45-1,59-54-20,2 0 0,0 0 0,1 1 0,0 1 0,2 0 0,0 0 0,1 1 0,1 1 0,1-1-1,1 1 1,1 0 0,0 1 0,-1 32 0,5-40-3,1-1 0,0 1-1,1 0 1,1-1 0,0 1-1,1-1 1,1 0 0,0 1 0,0-2-1,1 1 1,12 20 0,-8-19-11,0-1 0,1 0 0,0-1 1,1 0-1,0-1 0,1 0 1,0-1-1,1-1 0,25 16 1,-7-9-30,1-1 1,0-1 0,1-2 0,1-2 0,65 13 0,-43-15 3,0-2-1,110-3 0,-112-5 193,-1-4 0,1-1-1,-1-3 1,-1-2 0,75-28-1,-100 30 52,-1-2 1,-1 0-1,0-1 0,0-2 0,-1-1 0,-1 0 1,-1-2-1,-1 0 0,0-2 0,-1 0 0,-1-2 1,16-23-1,-28 34-87,0 0 0,-1 0 0,0-1 0,0 0 0,-2-1 0,0 1 0,0-1 0,-1 0 0,0 0 0,1-19 0,-4 22-65,0 0 0,-1 0 0,0-1 0,-1 1 0,0 0-1,0 0 1,-1 1 0,0-1 0,-1 0 0,0 1 0,-1 0 0,1 0 0,-2 0 0,-6-8 0,0 1-45,-2 1 1,0 1-1,0 0 0,-1 0 0,-1 1 0,-18-11 0,6 8-72,0 0-1,-1 2 1,-36-12 0,-20 0-663,-154-27 1,220 49 559,0 1-1,0 1 0,-1 0 0,1 2 1,0 0-1,-25 4 0,10 6-115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36.790"/>
    </inkml:context>
    <inkml:brush xml:id="br0">
      <inkml:brushProperty name="width" value="0.05" units="cm"/>
      <inkml:brushProperty name="height" value="0.05" units="cm"/>
    </inkml:brush>
  </inkml:definitions>
  <inkml:trace contextRef="#ctx0" brushRef="#br0">364 34 12907,'1'-1'281,"1"0"0,-1 0 0,0 0 0,1-1 0,-1 1 0,0 0 1,0-1-1,0 1 0,0 0 0,0-1 0,0 1 0,0-1 0,-1 0 0,1 1 0,-1-1 1,1 0-1,-1 1 0,1-3 0,-3 3-233,0 0 1,1 0-1,-1 1 0,0-1 1,0 1-1,0 0 0,0-1 1,0 1-1,0 0 1,0 0-1,0 0 0,-4 1 1,2-1 9,-9 0-27,-135 6 128,131-5-158,0 2 0,0 1 1,1 0-1,0 0 0,0 2 0,-26 12 0,38-16-6,1 0 0,0-1 0,0 2-1,0-1 1,0 0 0,0 0-1,0 1 1,1 0 0,-1-1 0,1 1-1,0 0 1,0 0 0,0 0-1,0 1 1,0-1 0,-1 6 0,2-7 0,1 1 1,0-1 0,0 0 0,0 0-1,0 1 1,0-1 0,1 0 0,-1 1 0,1-1-1,-1 0 1,1 0 0,0 0 0,0 0-1,0 1 1,0-1 0,0 0 0,0-1 0,1 1-1,-1 0 1,1 0 0,-1-1 0,1 1-1,0 0 1,0-1 0,-1 0 0,1 1 0,3 1-1,21 11-10,1-1 0,-1-1 0,2-2 1,48 13-1,-38-12 7,-7-2-4,51 18-60,-75-24 45,1 0 1,-1 1-1,0 0 1,0 0-1,0 1 1,0 0-1,11 10 1,-16-12 13,-1-1 1,1 0 0,-1 1-1,1-1 1,-1 1 0,0-1 0,0 1-1,0 0 1,0-1 0,-1 1-1,1 0 1,-1 0 0,0 0-1,1-1 1,-1 1 0,0 0 0,-1 0-1,1 0 1,0-1 0,-1 1-1,0 0 1,1 0 0,-1-1-1,0 1 1,-1 0 0,1-1 0,0 1-1,-1-1 1,1 0 0,-3 3-1,-2 3 34,0 1-1,-1-1 0,0-1 0,-1 1 0,1-1 0,-17 11 1,7-8 111,0 0 1,0-2 0,-1 0-1,0-1 1,-26 6 0,10-5 201,-1-1 0,-37 2 1,69-9-322,-1 1-30,1-1 1,0 1-1,-1-1 1,1 0-1,0 0 1,-1-1-1,1 1 1,0-1-1,0 1 1,-1-1-1,1 0 1,-6-2-1,9 2 4,0 1 0,0 0-1,0 0 1,-1 0 0,1-1 0,0 1-1,0 0 1,0 0 0,0 0 0,-1-1-1,1 1 1,0 0 0,0 0 0,0-1-1,0 1 1,0 0 0,0-1 0,0 1-1,0 0 1,0 0 0,0-1 0,0 1-1,0 0 1,0 0 0,0-1-1,0 1 1,0 0 0,0 0 0,0-1-1,0 1 1,0 0 0,1 0 0,-1-1-1,0 1 1,0 0 0,0 0 0,0-1-1,1 1 1,-1 0 0,0 0 0,0 0-1,0-1 1,1 1 0,-1 0-1,0 0 1,0 0 0,1 0 0,13-8-186,2 4-66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56.136"/>
    </inkml:context>
    <inkml:brush xml:id="br0">
      <inkml:brushProperty name="width" value="0.05" units="cm"/>
      <inkml:brushProperty name="height" value="0.05" units="cm"/>
    </inkml:brush>
  </inkml:definitions>
  <inkml:trace contextRef="#ctx0" brushRef="#br0">1 5276 13643,'1'-2'63,"0"1"1,0-1-1,0 0 1,0 0-1,1 1 1,-1-1-1,0 0 1,1 1-1,-1-1 1,1 1-1,0 0 1,0 0-1,-1 0 1,1 0-1,0 0 1,0 0-1,2-1 1,7-4 144,1-3-171,0 0 0,-1-1 0,-1-1 0,18-20 0,34-56-25,-38 53 7,42-54 8,149-153-1,-138 158-11,-5-3 0,86-131-1,219-294 93,-114 165-48,197-241-56,-280 364 20,97-111 8,-106 128-22,81-81 1,-7 8-4,139-158-22,-136 162 13,75-78-3,-18 58 7,-291 283 2,80-70 124,-79 67-91,-1-1 0,-1 0 0,23-35 0,-31 39 87,-11 13 134,-19 19-411,8-7-1911,16-12 1694,2-3-93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1.829"/>
    </inkml:context>
    <inkml:brush xml:id="br0">
      <inkml:brushProperty name="width" value="0.05" units="cm"/>
      <inkml:brushProperty name="height" value="0.05" units="cm"/>
    </inkml:brush>
  </inkml:definitions>
  <inkml:trace contextRef="#ctx0" brushRef="#br0">0 7 15587,'3'12'469,"-1"0"1,0 0-1,-1-1 0,-1 15 0,0-17-381,0 1-1,1 0 1,0 0 0,1-1 0,0 1-1,0-1 1,4 11 0,-5-18-81,0 0 0,0-1-1,-1 1 1,1-1 0,0 1 0,0-1 0,0 1 0,1-1 0,-1 0 0,0 1 0,0-1 0,1 0 0,-1 0 0,1 0 0,-1 0 0,1 0-1,-1 0 1,1-1 0,0 1 0,2 0 0,-1 0 5,-1-1 1,1 0-1,0 0 0,0 0 0,0 0 1,-1-1-1,1 1 0,0-1 0,0 0 1,-1 1-1,6-3 0,4-4 39,0 0-1,0 0 1,0-1 0,11-11-1,-19 16-37,114-101 614,-116 102-605,0 0-1,0 0 1,0 0-1,0 0 0,1 1 1,-1-1-1,0 1 1,6-3-1,-8 4-14,1 0-1,0 0 1,0 0-1,-1 0 1,1 0-1,0 0 0,-1 0 1,1 1-1,0-1 1,-1 0-1,1 0 1,0 0-1,-1 1 1,1-1-1,0 0 1,-1 1-1,1-1 1,-1 0-1,1 1 1,-1-1-1,1 1 1,-1-1-1,1 1 0,-1-1 1,1 1-1,-1-1 1,1 1-1,-1 0 1,0-1-1,0 1 1,1 0-1,-1-1 1,0 1-1,0 0 1,0-1-1,1 1 1,-1 1-1,4 20 82,-2-14-78,-1 1 0,1-1 0,1 0 1,5 14-1,-7-20-9,0-1 0,-1 0 1,1 0-1,-1 0 0,1 0 0,0 0 0,0 0 1,0 0-1,0 0 0,0 0 0,0 0 0,0-1 0,0 1 1,0 0-1,0-1 0,0 1 0,0-1 0,0 1 1,1-1-1,-1 1 0,0-1 0,0 0 0,1 0 0,-1 1 1,0-1-1,0 0 0,1 0 0,-1 0 0,0 0 1,0-1-1,1 1 0,-1 0 0,0-1 0,0 1 1,1 0-1,-1-1 0,2-1 0,5-2 5,-1-1 1,1 0-1,-1-1 0,-1 0 0,1 0 1,-1 0-1,7-9 0,-7 7 15,2 1-1,-1-1 0,1 1 1,14-10-1,-22 17-18,1-1-1,-1 1 1,0 0-1,1 0 1,-1 0 0,0-1-1,1 1 1,-1 0-1,0 0 1,1 0 0,-1 0-1,0 0 1,1 0-1,-1 0 1,1 0 0,-1 0-1,0 0 1,1 0-1,-1 0 1,0 0-1,1 0 1,-1 0 0,1 0-1,-1 0 1,0 1-1,1-1 1,-1 0 0,0 0-1,1 0 1,-1 1-1,0-1 1,0 0 0,1 0-1,-1 1 1,0-1-1,0 0 1,1 0-1,-1 1 1,0-1 0,0 0-1,0 1 1,1-1-1,-1 0 1,0 1 0,0-1-1,0 1 1,0-1-1,0 0 1,0 1 0,0-1-1,0 0 1,0 1-1,0 0 1,1 27-39,-1-19-77,-1-7 61,1-1 0,0 0 0,0 0 0,0 1 0,1-1 0,-1 0 0,0 0 0,0 1 0,1-1 0,-1 0 0,0 0 0,1 0 0,0 1 0,-1-1 0,1 0 0,-1 0 0,1 0 1,0 0-1,0 0 0,0 0 0,0 0 0,0-1 0,0 1 0,0 0 0,0 0 0,0-1 0,0 1 0,0-1 0,0 1 0,0-1 0,0 1 0,1-1 0,-1 0 0,0 1 0,0-1 0,1 0 0,-1 0 0,0 0 0,0 0 1,1 0-1,-1 0 0,0 0 0,0 0 0,1-1 0,-1 1 0,0 0 0,0-1 0,0 1 0,2-2 0,5-1-380,0-1-1,0 0 1,0-1 0,0 0-1,10-9 1,17-16-423,0-1-95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5:56.598"/>
    </inkml:context>
    <inkml:brush xml:id="br0">
      <inkml:brushProperty name="width" value="0.05" units="cm"/>
      <inkml:brushProperty name="height" value="0.05" units="cm"/>
    </inkml:brush>
  </inkml:definitions>
  <inkml:trace contextRef="#ctx0" brushRef="#br0">47 134 11130,'0'-1'84,"-18"-28"1144,18 28-1179,-1 0 0,1 0 0,-1 0 1,1 0-1,-1 1 0,1-1 1,-1 0-1,0 0 0,1 1 0,-1-1 1,0 1-1,0-1 0,0 0 1,1 1-1,-1 0 0,0-1 1,0 1-1,0-1 0,0 1 0,0 0 1,0 0-1,0-1 0,0 1 1,1 0-1,-1 0 0,0 0 1,0 0-1,0 0 0,0 0 0,0 0 1,-1 1-1,1-1-34,1 0-1,0 1 1,0-1 0,0 0 0,-1 1-1,1-1 1,0 0 0,0 1-1,0-1 1,0 0 0,-1 1-1,1-1 1,0 0 0,0 1 0,0-1-1,0 0 1,0 1 0,0-1-1,0 0 1,0 1 0,0-1 0,0 0-1,0 1 1,0-1 0,1 0-1,-1 1 1,0-1 0,0 0 0,0 1-1,0-1 1,0 0 0,1 1-1,-1-1 1,0 0 0,0 1-1,1-1 1,-1 0 0,0 0 0,0 0-1,1 1 1,-1-1 0,0 0-1,1 0 1,-1 0 0,0 1 0,1-1-1,-1 0 1,0 0 0,1 0-1,18 10 201,-12-8-175,0-1 0,0 0 0,0 0 0,0-1 1,0 0-1,1 0 0,-1 0 0,0-1 0,0 0 1,13-4-1,8-4 74,35-15 1,-51 19-76,37-17 62,-25 11-52,0 1 0,0 0 1,42-9-1,-65 19-46,0-1 1,0 1-1,0 0 1,0 0-1,0-1 0,0 1 1,0 0-1,0 0 1,0 0-1,1 0 1,-1 0-1,0 0 1,0 0-1,0 1 0,0-1 1,0 0-1,0 1 1,0-1-1,0 0 1,0 1-1,0 0 1,0-1-1,0 1 0,0-1 1,0 1-1,0 0 1,-1 0-1,1-1 1,0 1-1,0 0 1,-1 0-1,1 0 0,-1 0 1,1 0-1,-1 0 1,1 0-1,-1 0 1,1 0-1,-1 0 1,0 0-1,0 0 0,1 0 1,-1 0-1,0 2 1,-1 5 25,1-1-1,-1 0 1,0 0 0,-1 1 0,-3 9-1,5-17-27,-40 124 298,-15 50-261,36-99-102,12-47 34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1.983"/>
    </inkml:context>
    <inkml:brush xml:id="br0">
      <inkml:brushProperty name="width" value="0.05" units="cm"/>
      <inkml:brushProperty name="height" value="0.05" units="cm"/>
    </inkml:brush>
  </inkml:definitions>
  <inkml:trace contextRef="#ctx0" brushRef="#br0">0 1 15435,'1'-1'48,"0"1"-1,0 0 0,0 1 0,0-1 1,0 0-1,0 0 0,0 0 0,0 0 1,0 1-1,0-1 0,0 1 0,0-1 1,0 0-1,0 1 0,-1 0 0,1-1 1,0 1-1,0-1 0,-1 1 0,1 0 1,0 0-1,-1-1 0,1 1 0,0 0 1,-1 0-1,1 0 0,-1 0 0,1 1 1,0 3-23,0-1-1,0 1 1,0-1 0,-1 1 0,0 5 0,1 7 93,2 15-114,2 0 0,1-1 0,1 0 0,1 0 0,2 0 0,1-2 0,2 1 0,1-1 0,20 31 0,-24-47-401,-9-11 210,-3-3 36,-13-8 7,-8-5-63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2.425"/>
    </inkml:context>
    <inkml:brush xml:id="br0">
      <inkml:brushProperty name="width" value="0.05" units="cm"/>
      <inkml:brushProperty name="height" value="0.05" units="cm"/>
    </inkml:brush>
  </inkml:definitions>
  <inkml:trace contextRef="#ctx0" brushRef="#br0">3 366 14555,'-3'-4'1200,"12"-3"-792,10-3-127,11-6 359,7-3-48,6-8-56,4-3-56,5-4-96,1-1-72,0 2-192,-3-1-112,-4 4-352,-4 2-240,-11 6 480,-5 1-128,-19 6-96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2.904"/>
    </inkml:context>
    <inkml:brush xml:id="br0">
      <inkml:brushProperty name="width" value="0.05" units="cm"/>
      <inkml:brushProperty name="height" value="0.05" units="cm"/>
    </inkml:brush>
  </inkml:definitions>
  <inkml:trace contextRef="#ctx0" brushRef="#br0">6 1 16732,'-3'10'1120,"2"4"-984,-1 3-48,4 5 128,1 1-104,-2-2 32,4-1-40,0-4-256,2-3-168,2-10-272,0-3-328,1-12 704,-2-4-169,2-5-151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3.308"/>
    </inkml:context>
    <inkml:brush xml:id="br0">
      <inkml:brushProperty name="width" value="0.05" units="cm"/>
      <inkml:brushProperty name="height" value="0.05" units="cm"/>
    </inkml:brush>
  </inkml:definitions>
  <inkml:trace contextRef="#ctx0" brushRef="#br0">72 5 13707,'1'-4'1328,"1"4"-1008,-1 7-136,3 6 600,4 8-399,2 2-89,2 4-168,1 2-56,3 1-64,0-3-16,-3-2-72,0-4 0,-5-4-128,-1-2-88,-4-8 192,-3-6-25,-7 2 9,0-4-32</inkml:trace>
  <inkml:trace contextRef="#ctx0" brushRef="#br0" timeOffset="1">0 207 14755,'3'-2'1280,"13"2"-815,4-1-161,7-2 360,3 0-176,5 0-456,2-1 1880,-7 0-1632,-6 1 64,-5-6-56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5.068"/>
    </inkml:context>
    <inkml:brush xml:id="br0">
      <inkml:brushProperty name="width" value="0.05" units="cm"/>
      <inkml:brushProperty name="height" value="0.05" units="cm"/>
    </inkml:brush>
  </inkml:definitions>
  <inkml:trace contextRef="#ctx0" brushRef="#br0">2 0 14603,'0'1'51,"0"-1"-1,0 1 1,-1 0 0,1-1-1,0 1 1,0-1-1,0 1 1,0 0 0,0-1-1,0 1 1,0-1 0,0 1-1,0 0 1,0-1-1,0 1 1,0 0 0,0-1-1,1 1 1,-1-1-1,0 1 1,0-1 0,1 1-1,-1-1 1,0 1 0,1 0-1,11 17 31,-9-15 120,79 101 269,98 96 0,-93-108-310,97 132 0,-108-118 428,99 108 0,574 527 978,-660-655-1549,-4 4 0,119 163 0,-146-171-5,4-3 0,94 92 0,-9-34 10,88 89 16,42 52 20,-72-76-31,-32 2-56,-1-2 45,43 0 15,53 56-74,-208-197 56,80 63 1,-78-72 22,85 91-1,-121-113-80,2-1 0,59 48-1,-63-55-898,-23-22 893,0 1 1,-1 0 0,1 0-1,0 0 1,0 0 0,0 0-1,-1 0 1,1 0-1,0 0 1,-1 0 0,1 1-1,-1-1 1,1 0 0,-1 0-1,0 0 1,0 1-1,1-1 1,-1 0 0,0 0-1,0 1 1,0-1 0,0 2-1,-3-5-664,1-5 277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6.033"/>
    </inkml:context>
    <inkml:brush xml:id="br0">
      <inkml:brushProperty name="width" value="0.05" units="cm"/>
      <inkml:brushProperty name="height" value="0.05" units="cm"/>
    </inkml:brush>
  </inkml:definitions>
  <inkml:trace contextRef="#ctx0" brushRef="#br0">0 438 10770,'28'22'6568,"-25"-19"-6400,1-1 0,0 1 1,0-1-1,0 0 1,0 0-1,0 0 0,0-1 1,1 1-1,4 0 0,-7-2-101,0-1-1,-1 1 1,1-1-1,0 1 1,0-1-1,-1 0 1,1 1-1,-1-1 1,1 0-1,0 0 0,-1 0 1,0-1-1,1 1 1,-1 0-1,0 0 1,1-1-1,-1 1 1,0-1-1,0 1 1,0-1-1,0 1 1,-1-1-1,2-2 1,2-6 209,0 1 0,4-19 0,-3 6-42,-1-1 0,-2 1 0,0-1 0,-1 1 0,-3-32 0,-2 17-73,-1-1 0,-16-51 0,18 77-150,1 7-13,0-1 1,1 1-1,0-1 0,0 0 0,0 1 0,1-1 1,0-10-1,0 16-4,0-1 0,1 0 0,-1 1 0,0-1 0,1 1-1,-1-1 1,1 1 0,-1-1 0,1 1 0,-1 0 0,1-1 0,-1 1 0,1-1 0,-1 1 0,1 0 0,-1-1-1,1 1 1,0 0 0,-1 0 0,1 0 0,-1-1 0,1 1 0,0 0 0,-1 0 0,1 0 0,0 0 0,-1 0-1,1 0 1,0 0 0,-1 0 0,1 1 0,1-1 0,30 6-165,-19-3 90,12 0-8,-14-2 43,-1 0 0,1 1 0,20 6 0,-27-7 38,-1 1 0,1 0 0,0 0 0,-1 1 0,1-1 0,-1 0 0,1 1 0,-1 0 0,0 0-1,0 0 1,-1 0 0,1 1 0,3 6 0,29 59-542,-25-48 48,0 0 1,18 27-1,-27-47 475,0 1-1,0-1 1,1 1 0,-1-1-1,0 1 1,0-1 0,1 0-1,-1 1 1,1-1 0,-1 0-1,3 1 1,-3-2 4,0 0-1,0 0 1,0 0-1,0 0 1,-1 0-1,1-1 1,0 1 0,0 0-1,0 0 1,0-1-1,0 1 1,0-1 0,0 1-1,0-1 1,-1 1-1,1-1 1,1 0 0,-2 1 21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8.672"/>
    </inkml:context>
    <inkml:brush xml:id="br0">
      <inkml:brushProperty name="width" value="0.05" units="cm"/>
      <inkml:brushProperty name="height" value="0.05" units="cm"/>
    </inkml:brush>
  </inkml:definitions>
  <inkml:trace contextRef="#ctx0" brushRef="#br0">13 2 16796,'1'-1'48,"0"1"0,-1 0 1,1 0-1,0 0 1,0 0-1,-1 0 0,1 0 1,0 0-1,0 0 1,-1 0-1,1 0 0,0 0 1,0 0-1,-1 1 1,1-1-1,0 0 1,-1 1-1,1-1 0,0 0 1,-1 1-1,1-1 1,0 1-1,-1-1 0,1 1 1,-1-1-1,1 1 1,-1-1-1,1 1 0,-1 0 1,1-1-1,-1 1 1,0 0-1,1-1 0,-1 1 1,0 0-1,0-1 1,0 1-1,1 0 0,-1 0 1,0-1-1,0 1 1,0 0-1,0 1 0,-1 42 271,0-33-126,-2 49 60,-2 40 201,10 117 0,-3-202-362,0 10-695,-2-25 595,0 0 0,0 0 0,0 0 0,0 0 1,0 1-1,0-1 0,0 0 0,0 0 0,0 0 0,0 0 0,0 0 1,0 0-1,0 0 0,-1 1 0,1-1 0,0 0 0,0 0 0,0 0 1,0 0-1,0 0 0,0 0 0,0 0 0,-1 0 0,1 0 0,0 0 0,0 1 1,0-1-1,0 0 0,0 0 0,-1 0 0,1 0 0,0 0 0,0 0 1,0 0-1,0 0 0,0 0 0,-1 0 0,1 0 0,0 0 0,0-1 1,0 1-1,0 0 0,-1 0 0,-11-10-153,-6-10-71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09.141"/>
    </inkml:context>
    <inkml:brush xml:id="br0">
      <inkml:brushProperty name="width" value="0.05" units="cm"/>
      <inkml:brushProperty name="height" value="0.05" units="cm"/>
    </inkml:brush>
  </inkml:definitions>
  <inkml:trace contextRef="#ctx0" brushRef="#br0">0 51 16019,'0'-5'1561,"9"5"-937,2-1-248,9-3 968,5-1-608,6 2-271,5-1-49,1-3-168,0 1-104,1 3-96,-4 3-72,-7 0-160,-5 2-136,-4-2-433,-2 3-95,-3-3 616,3-5-160,-2-8-160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6:10.184"/>
    </inkml:context>
    <inkml:brush xml:id="br0">
      <inkml:brushProperty name="width" value="0.05" units="cm"/>
      <inkml:brushProperty name="height" value="0.05" units="cm"/>
    </inkml:brush>
  </inkml:definitions>
  <inkml:trace contextRef="#ctx0" brushRef="#br0">7 45 15747,'-2'36'1499,"0"-21"-1137,0-1 0,2 1-1,0 0 1,0 0 0,2-1 0,4 25 0,-6-38-342,0 0-1,1 1 1,-1-1 0,0 0 0,0 0-1,1 0 1,-1 0 0,1 0-1,-1 0 1,1 0 0,-1 0 0,1 0-1,0 0 1,-1 0 0,1 0 0,0 0-1,0-1 1,0 1 0,0 0 0,0-1-1,0 1 1,0 0 0,0-1 0,0 1-1,0-1 1,0 1 0,0-1-1,0 0 1,0 1 0,0-1 0,0 0-1,0 0 1,1 0 0,-1 0 0,0 0-1,0 0 1,0 0 0,0 0 0,0-1-1,1 1 1,-1 0 0,0-1-1,0 1 1,0-1 0,0 1 0,0-1-1,0 1 1,0-1 0,1-1 0,4-2 37,0-1 1,0 0-1,-1 0 1,1 0-1,-1-1 1,6-8 0,-1 0 14,0-1 0,-1 1 0,-1-2 0,0 1 0,-1-1 1,-1 0-1,0-1 0,5-28 0,-11 31 231,-6 24-100,-5 23 35,7-11-152,0 0 1,-1 28-1,5-44-134,0 0 0,0 0 1,0 0-1,1 0 0,0 0 1,0 0-1,0 0 0,1-1 0,0 1 1,0 0-1,1-1 0,-1 0 0,7 9 1,-7-11-60,0-1 0,1 0 1,-1 0-1,0 0 0,1 0 1,0-1-1,-1 1 0,1-1 1,0 0-1,0 1 0,0-1 0,5 1 1,-6-2-288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2.283"/>
    </inkml:context>
    <inkml:brush xml:id="br0">
      <inkml:brushProperty name="width" value="0.05" units="cm"/>
      <inkml:brushProperty name="height" value="0.05" units="cm"/>
    </inkml:brush>
  </inkml:definitions>
  <inkml:trace contextRef="#ctx0" brushRef="#br0">135 17 13003,'-23'25'1151,"1"1"0,1 1 0,2 1 0,-26 49 1,44-75-1112,1-1 1,-1 0-1,1 1 1,-1-1-1,1 1 0,-1-1 1,1 1-1,0-1 1,0 1-1,-1 0 1,1-1-1,0 1 1,1-1-1,-1 1 1,1 2-1,-1-3-24,1 0 0,0-1 1,-1 1-1,1 0 0,0-1 0,-1 1 1,1-1-1,0 1 0,0-1 0,0 1 0,0-1 1,0 0-1,-1 1 0,1-1 0,0 0 0,0 0 1,0 1-1,0-1 0,0 0 0,0 0 1,0 0-1,0 0 0,0 0 0,0-1 0,0 1 1,0 0-1,0 0 0,1-1 0,11-3-2,0 1 0,-1-2 0,1 0 0,-1 0 0,0-1 0,-1-1 1,18-12-1,73-65-399,-89 73 337,27-30-268,-33 38 104,-6 7 155,-3 8 53,-1 0 0,0 0 1,-1 0-1,-5 12 0,-8 26 87,14-39-76,-5 28 75,7-37-92,1 0 0,0 0-1,0 0 1,0 0-1,0 0 1,0 0 0,0 0-1,1 0 1,-1-1 0,1 1-1,-1 0 1,1 0 0,0 0-1,-1 0 1,1-1-1,2 3 1,-2-3-28,0 0-1,0 0 1,0-1 0,0 1-1,0-1 1,1 1 0,-1-1-1,0 1 1,0-1 0,0 0-1,1 0 1,-1 1 0,0-1-1,0 0 1,1 0 0,-1 0-1,0 0 1,0-1 0,1 1-1,-1 0 1,0 0 0,0-1-1,0 1 1,1-1-1,-1 1 1,0-1 0,0 1-1,2-2 1,36-24-522,-33 21 554,39-31-316,5-5-126</inkml:trace>
  <inkml:trace contextRef="#ctx0" brushRef="#br0" timeOffset="0.49">728 1 14763,'-29'36'1913,"-6"4"-1113,-10 6-320,4 2 1416,0-5-1192,6 2-55,9-14-401,7-5-288,13-16-681,5-8-239,1-15 688,0-9-176,0-12-168</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47.729"/>
    </inkml:context>
    <inkml:brush xml:id="br0">
      <inkml:brushProperty name="width" value="0.05" units="cm"/>
      <inkml:brushProperty name="height" value="0.05" units="cm"/>
    </inkml:brush>
  </inkml:definitions>
  <inkml:trace contextRef="#ctx0" brushRef="#br0">0 1 15331,'17'12'137,"0"-2"0,1 1 0,0-2 0,1-1 0,0 0 0,22 6 0,145 33 205,-86-24 68,-59-11-199,0 2 0,51 25 0,76 48 89,-12-6-140,206 72-23,-300-130-109,-2 3 0,0 3 1,-2 2-1,102 74 0,-73-38-8,314 226 92,-169-133-60,280 252-1,-227-169-22,61 54-35,-288-245 5,218 202 7,-201-178-2,99 130 0,-114-125-2,148 186 12,-84-130-12,158 190 25,144 304-41,-291-366-5,-20 9 37,-16-36 9,17-4 15,-5-13 14,-111-221-90,1 1 0,-1 0 0,1 0 0,-1-1 0,1 1 0,-1 0 0,0 0 0,1 0 0,-1-1 0,0 1 0,0 0 0,1 0 1,-1 0-1,0 0 0,0 0 0,0-1 0,0 1 0,0 0 0,0 0 0,-1 0 0,1 0 0,0 0 0,-1 0 0,0 0-170,0-1 0,0 0 0,0 0 0,0 0 0,0 0 0,0 0 0,0 0 0,0 0 0,0 0-1,0 0 1,0-1 0,0 1 0,0 0 0,-1-1 0,-13-2-704,1 2 112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48.208"/>
    </inkml:context>
    <inkml:brush xml:id="br0">
      <inkml:brushProperty name="width" value="0.05" units="cm"/>
      <inkml:brushProperty name="height" value="0.05" units="cm"/>
    </inkml:brush>
  </inkml:definitions>
  <inkml:trace contextRef="#ctx0" brushRef="#br0">10 17 14107,'0'0'31,"0"0"-1,0 0 1,0-1 0,0 1-1,-1 0 1,1 0 0,0-1-1,0 1 1,0 0 0,0 0-1,-1-1 1,1 1 0,0 0-1,0 0 1,0 0 0,-1 0-1,1-1 1,0 1 0,0 0-1,-1 0 1,1 0-1,0 0 1,0 0 0,-1 0-1,1 0 1,0-1 0,0 1-1,-1 0 1,1 0 0,0 0-1,0 0 1,-1 0 0,1 0-1,0 0 1,-1 1 0,1-1-1,0 0 1,0 0 0,-1 0-1,1 0 1,0 0 0,1 14 411,10 20-240,10 12-33,2-1 0,2-1 0,2-1 0,62 76 0,-89-118-166,8 8 142,-1 0 0,1 0 0,1-1 0,-1 0 1,15 9-1,-21-15-99,0-1 0,0 0 0,0 0 0,0 0 0,0 0 1,0 0-1,0-1 0,0 1 0,1-1 0,-1 1 0,0-1 0,0 0 0,1 0 1,-1 0-1,0 0 0,1 0 0,-1 0 0,0-1 0,0 1 0,1-1 0,-1 0 1,0 0-1,0 1 0,0-1 0,0-1 0,0 1 0,0 0 0,0 0 0,0-1 1,-1 1-1,1-1 0,0 1 0,-1-1 0,3-3 0,10-12 111,-2-2-1,1 1 1,-2-1 0,10-23-1,31-88-907,-17 39 495,-6 21-40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0.219"/>
    </inkml:context>
    <inkml:brush xml:id="br0">
      <inkml:brushProperty name="width" value="0.05" units="cm"/>
      <inkml:brushProperty name="height" value="0.05" units="cm"/>
    </inkml:brush>
  </inkml:definitions>
  <inkml:trace contextRef="#ctx0" brushRef="#br0">537 15 14299,'0'0'85,"1"0"-1,-1 0 1,0-1-1,0 1 1,1 0 0,-1 0-1,0 0 1,0-1-1,0 1 1,1 0-1,-1 0 1,0-1 0,0 1-1,0 0 1,0 0-1,0-1 1,1 1-1,-1 0 1,0 0 0,0-1-1,0 1 1,0 0-1,0-1 1,0 1-1,0 0 1,0 0 0,0-1-1,0 1 1,0 0-1,0-1 1,-1 1-1,1 0 1,0 0 0,0-1-1,0 1 1,0 0-1,0-1 1,0 1-1,-1 0 1,1 0 0,0 0-1,0-1 1,0 1-1,-1 0 1,1 0 0,0 0-1,0-1 1,-1 1-1,1 0 1,0 0-1,0 0 1,-1 0 0,1 0-1,0 0 1,-1-1-1,1 1 1,0 0-1,0 0 1,-1 0 0,1 0-1,0 0 1,-1 0-1,1 0 1,0 1-1,-24-3 1632,22 2-1565,-22 0 168,-1 2 0,1 0-1,0 2 1,0 1 0,0 0-1,1 2 1,-1 1-1,2 1 1,-1 1 0,-31 19-1,38-19-309,0 0-1,1 2 1,0 0-1,1 0 1,1 2-1,0-1 0,1 2 1,0 0-1,1 0 1,1 1-1,0 0 0,1 1 1,1 0-1,-7 20 1,8-14-4,1-1 0,-5 39-1,9-50-4,2-1 0,-1 1 0,1-1 0,1 1 0,0 0-1,0-1 1,6 21 0,-5-27-1,-1 0 0,1-1-1,0 1 1,0 0 0,1-1-1,-1 0 1,1 1 0,-1-1 0,1 0-1,0 0 1,0-1 0,1 1 0,-1-1-1,0 1 1,1-1 0,0 0 0,-1 0-1,1-1 1,0 1 0,0-1-1,0 0 1,0 0 0,0 0 0,4 0-1,10 1-54,-1-1-1,1-1 1,-1 0-1,21-4 0,-10 1-369,-1-2 0,0 0 0,0-2-1,0-1 1,-1-2 0,0 0 0,42-23-1,-35 8-240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0.818"/>
    </inkml:context>
    <inkml:brush xml:id="br0">
      <inkml:brushProperty name="width" value="0.05" units="cm"/>
      <inkml:brushProperty name="height" value="0.05" units="cm"/>
    </inkml:brush>
  </inkml:definitions>
  <inkml:trace contextRef="#ctx0" brushRef="#br0">146 74 14755,'2'-2'430,"19"-28"2004,-20 28-2227,0 0 0,0 0-1,-1 0 1,1 0 0,0 0-1,-1 0 1,1 0 0,-1 0-1,1 0 1,-1-1-1,0 1 1,0 0 0,-1-4-1,1 5-140,0 1 0,0-1 0,-1 1 0,1-1 0,0 1 0,-1-1 0,1 1 0,-1-1 0,1 1 0,-1-1 0,1 1 0,0 0 0,-1-1 0,1 1 0,-1 0 0,0 0 0,1-1 0,-1 1 0,1 0 0,-1 0 0,1 0 0,-1-1 0,0 1 0,1 0 0,-1 0 0,1 0 0,-1 0 0,0 0-1,1 0 1,-1 0 0,1 1 0,-1-1 0,0 0 0,1 0 0,-1 0 0,1 1 0,-1-1 0,1 0 0,-1 0 0,1 1 0,-1-1 0,0 1 0,-25 15 635,15-6-611,0 0-1,1 0 0,0 1 0,1 1 0,-14 20 0,18-24-87,0 1 0,0-1-1,1 1 1,0 1 0,1-1 0,0 1-1,0-1 1,1 1 0,-2 12 0,4-20-12,1 0 1,-1 0 0,0 0 0,1 0 0,-1-1 0,1 1-1,0 0 1,-1 0 0,1-1 0,0 1 0,0-1 0,0 1 0,0 0-1,0-1 1,0 0 0,1 1 0,-1-1 0,0 0 0,1 0-1,-1 0 1,1 1 0,0-1 0,-1-1 0,1 1 0,3 1-1,6 3-92,0-1-1,24 5 1,-12-3-17,-14-3 67,-1 0-1,0 0 0,0 1 0,-1 0 1,1 0-1,-1 0 0,0 1 0,10 9 1,-15-12 48,-1-1 1,1 1-1,0 0 1,-1 0-1,0 0 1,1 0 0,-1 0-1,0 0 1,0 1-1,0-1 1,-1 0-1,1 1 1,0-1 0,-1 0-1,0 1 1,1-1-1,-1 1 1,0-1-1,0 0 1,0 1 0,-1-1-1,1 1 1,-1-1-1,1 0 1,-1 1-1,0-1 1,0 0 0,0 0-1,0 1 1,0-1-1,0 0 1,0 0-1,-1 0 1,-2 3 0,-3 3 98,0 0 1,-1-1 0,1 1-1,-2-1 1,1-1-1,-1 1 1,0-1 0,0-1-1,-1 0 1,1 0 0,-1-1-1,0 0 1,0-1-1,-1 0 1,1-1 0,-12 2-1,20-4-103,1 1 0,-1-1-1,0 0 1,0 0-1,0 0 1,0-1 0,0 1-1,0 0 1,0-1-1,0 1 1,0-1 0,0 1-1,1-1 1,-4-2-1,4 3-63,1-1-1,-1 0 0,0 1 0,0-1 1,1 0-1,-1 0 0,1 0 1,-1 1-1,1-1 0,-1 0 0,1 0 1,-1 0-1,1 0 0,0 0 0,0 0 1,-1 0-1,1 0 0,0 0 1,0 0-1,0-2 0,0 0-85,1 0-1,0 0 0,-1-1 1,1 1-1,1 0 1,-1 0-1,0 0 1,1 0-1,-1 0 1,1 0-1,0 1 0,0-1 1,0 0-1,0 1 1,4-3-1,12-11-680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8:51.342"/>
    </inkml:context>
    <inkml:brush xml:id="br0">
      <inkml:brushProperty name="width" value="0.05" units="cm"/>
      <inkml:brushProperty name="height" value="0.05" units="cm"/>
    </inkml:brush>
  </inkml:definitions>
  <inkml:trace contextRef="#ctx0" brushRef="#br0">173 1 17500,'0'0'64,"1"0"0,-1 0 0,1 0 0,0 0 0,-1 0 1,1 0-1,0 0 0,-1 0 0,1 0 0,0 1 0,-1-1 0,1 0 0,0 0 1,-1 1-1,1-1 0,-1 0 0,1 1 0,-1-1 0,1 0 0,-1 1 0,1-1 1,-1 1-1,1-1 0,-1 1 0,1-1 0,-1 1 0,0-1 0,1 1 0,-1-1 1,0 1-1,0 0 0,1-1 0,-1 1 0,0 0 0,0-1 0,0 1 0,0 0 1,0-1-1,0 1 0,0-1 0,0 1 0,0 0 0,0-1 0,0 1 0,0 0 1,0-1-1,0 1 0,-1 0 0,-11 41 1279,8-31-779,-9 24-245,3-1-1,1 1 1,1 1 0,-3 50-1,10-81-320,1 0 0,0 0-1,0-1 1,1 1-1,-1 0 1,1-1-1,0 1 1,0 0 0,1-1-1,-1 1 1,1-1-1,0 0 1,0 0-1,1 0 1,-1 0 0,1 0-1,0 0 1,0 0-1,0-1 1,0 1-1,1-1 1,0 0 0,-1 0-1,1-1 1,0 1-1,0-1 1,0 0-1,1 0 1,-1 0-1,1 0 1,-1-1 0,1 1-1,-1-1 1,1-1-1,0 1 1,-1-1-1,1 1 1,0-1 0,7-1-1,-6 0-123,0 0-1,-1 0 1,1 0-1,0 0 1,-1-1-1,1 0 1,-1 0-1,0-1 0,6-3 1,-10 6 62,1-1 1,-1 0-1,0 1 1,0-1-1,0 0 1,0 0-1,0 0 0,0 0 1,0 0-1,0 0 1,0-1-1,0 1 1,0 0-1,-1 0 0,1-1 1,0 1-1,-1 0 1,1-1-1,-1 1 1,0 0-1,1-1 0,-1 1 1,0-1-1,0 1 1,0-1-1,0 1 1,0-1-1,0 1 0,0 0 1,-1-1-1,1 1 1,0-1-1,-1 1 1,1 0-1,-1-1 0,0 1 1,1 0-1,-1 0 1,0-1-1,-1 0 1,-16-17-577,-7 0-74</inkml:trace>
  <inkml:trace contextRef="#ctx0" brushRef="#br0" timeOffset="1">9 188 14779,'-8'0'1600,"10"-2"-759,10 4-257,11 0 1016,5 3-400,11-4-295,4 1-225,4-4-856,-1-4-448,-1-12 616,-4-14-184,-6-6-225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36.453"/>
    </inkml:context>
    <inkml:brush xml:id="br0">
      <inkml:brushProperty name="width" value="0.05" units="cm"/>
      <inkml:brushProperty name="height" value="0.05" units="cm"/>
    </inkml:brush>
  </inkml:definitions>
  <inkml:trace contextRef="#ctx0" brushRef="#br0">0 26 9738,'5'-22'3906,"0"19"-2060,3 14-1207,-7-9-586,0 1 0,0-1 0,0 0 0,1 1 0,-1-1 0,1 0 0,-1 0 0,1 0 0,0 0 0,0-1 0,0 1 0,0 0 0,0-1 0,1 1 0,-1-1-1,0 0 1,1 0 0,-1 0 0,1 0 0,4 1 0,3 0 96,1-1-1,0 0 0,-1 0 0,12-2 0,26 3 306,23 13-189,-49-9-250,0-1 0,0-1 0,0-1 0,25-1 0,-14-4-4,57-11 0,-70 8-3,1 1 1,-1 1 0,1 1 0,-1 1 0,1 1-1,-1 0 1,34 6 0,179 55 29,-123-31-20,92 41-17,-48-13 13,-96-40 1,-2 3 0,-1 2 0,0 3 1,78 51-1,-94-52 64,0-2 0,2-2 1,0-1-1,1-3 0,1-1 0,51 12 1,342 59-29,141 40-36,-393-78-11,106 36 15,-234-61-37,85 50 1,10 6 29,-24-26-4,118 57 4,-194-84-12,0 2-1,76 59 1,-86-54 4,-2 3-1,-2 1 1,-1 1 0,-2 3 0,-1 0-1,-3 2 1,30 58 0,-15-12-4,-4 2 0,55 185 1,-53-134 10,93 205 0,46 75 3,-136-298-9,43 189 0,-49-106-12,15 269 0,-29 214-17,-31-503 11,-1-24 76,6-158 47,-1-9-187,-2-22-644,0-38-3045,3 61 3580,0 1-1,0-1 1,-1 1-1,1-1 1,0 1 0,0-1-1,-1 1 1,1-1-1,-1 1 1,1 0 0,-1-1-1,-1-1 1,-2-2-326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36.912"/>
    </inkml:context>
    <inkml:brush xml:id="br0">
      <inkml:brushProperty name="width" value="0.05" units="cm"/>
      <inkml:brushProperty name="height" value="0.05" units="cm"/>
    </inkml:brush>
  </inkml:definitions>
  <inkml:trace contextRef="#ctx0" brushRef="#br0">3 158 11963,'-3'-50'2355,"5"66"-1434,1-1 1,4 17 0,1 3-501,2 14-83,17 77 184,-21-105-443,0 1-1,2-1 1,17 32 0,-25-51-61,1-1 0,0 0 1,0 1-1,-1-1 1,1 0-1,0 0 1,0 1-1,0-1 0,0 0 1,0 0-1,0 0 1,1 0-1,-1 0 0,0-1 1,0 1-1,1 0 1,-1-1-1,1 1 0,1 0 1,-2-1 8,0 0 0,1 0 0,-1-1 0,0 1 0,0 0 0,1-1 0,-1 1 0,0-1-1,0 1 1,0-1 0,0 0 0,1 0 0,-1 1 0,0-1 0,0 0 0,0 0 0,-1 0 0,1 0 0,0 0 0,0 0 0,0 0 0,0-2 0,27-41 728,39-87 0,7-10-928,-61 122 193,2 1-1,0 0 1,2 1-1,-1 1 1,36-25-1,-30 23-281,27-21 167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46.053"/>
    </inkml:context>
    <inkml:brush xml:id="br0">
      <inkml:brushProperty name="width" value="0.05" units="cm"/>
      <inkml:brushProperty name="height" value="0.05" units="cm"/>
    </inkml:brush>
  </inkml:definitions>
  <inkml:trace contextRef="#ctx0" brushRef="#br0">27 49 14355,'0'0'63,"0"0"1,-1 0-1,1 0 1,0-1-1,-1 1 0,1 0 1,0 0-1,-1 0 1,1 0-1,0-1 0,0 1 1,-1 0-1,1 0 1,0-1-1,0 1 0,0 0 1,-1-1-1,1 1 1,0 0-1,0 0 0,0-1 1,0 1-1,-1 0 0,1-1 1,0 1-1,0 0 1,0-1-1,0 1 0,0 0 1,0-1-1,0 1 1,0 0-1,0-1 0,0 1 1,0-1-1,0 1 1,1 0-1,-1-1 0,0 1 1,0 0-1,0 0 1,0-1-1,0 1 0,1 0 1,-1-1-1,0 1 0,0 0 1,1 0-1,-1-1 1,0 1-1,0 0 0,1 0 1,-1 0-1,0-1 1,1 1-1,-1 0 0,0 0 1,1 0-1,0 0 1,24-9 1183,-20 7-995,19-4 102,0 0 1,1 2 0,0 1 0,0 0 0,0 2 0,0 1 0,43 6 0,-62-5-336,1 0 0,-1 0-1,1 1 1,-1 0 0,0 1 0,0-1 0,0 1 0,0 0-1,-1 1 1,1-1 0,-1 1 0,9 8 0,-11-9-13,0 1 1,-1-1-1,1 1 0,-1 0 1,1 0-1,-1 0 0,-1 0 1,1 0-1,0 0 0,-1 0 1,0 1-1,0-1 0,0 1 1,-1-1-1,1 0 0,-1 1 1,0-1-1,0 1 1,-2 8-1,-1-1-7,0 0 0,-1-1 1,-1 1-1,0-1 0,0 0 1,-1 0-1,0-1 0,-1 0 0,0 0 1,-14 15-1,-12 9-2,-51 41-1,76-67 4,-177 136 24,181-141-23,1 0 1,0 0-1,0 0 0,0 1 0,0-1 0,1 0 0,-4 6 1,6-8-1,0-1 0,0 1-1,-1-1 1,1 1 0,0 0 0,0-1 0,0 1 0,0-1 0,0 1 0,-1 0 0,1-1 0,0 1 0,0 0 0,1-1 0,-1 1 0,0 0 0,0-1 0,0 1 0,0-1 0,1 1 0,-1 0 0,1 0 2,0 0 0,-1 0 1,1-1-1,0 1 0,0-1 0,0 1 0,0 0 0,-1-1 0,1 0 0,0 1 0,0-1 0,0 1 0,0-1 1,0 0-1,0 0 0,0 0 0,2 0 0,27 2 86,-1-3 0,1 0 0,-1-2 0,43-9 0,-21 3 18,-25 5-126,205-37-854,-220 36-373,-11-1 293,-1 5 858,0 0 1,0 0-1,-1 0 0,1 1 1,0-1-1,-1 0 1,1 0-1,-1 1 1,1-1-1,-3 0 0,-16-4-686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46.561"/>
    </inkml:context>
    <inkml:brush xml:id="br0">
      <inkml:brushProperty name="width" value="0.05" units="cm"/>
      <inkml:brushProperty name="height" value="0.05" units="cm"/>
    </inkml:brush>
  </inkml:definitions>
  <inkml:trace contextRef="#ctx0" brushRef="#br0">3 43 14707,'-3'-3'1488,"3"1"-759,7 0-217,10-1 672,6-1-56,10 1-184,3 2-127,11-1-217,1 2-144,5 0-544,0 0-320,-2 0-560,-5 0 175,-6-3 481,-4-2-224,-8-10-240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39:46.997"/>
    </inkml:context>
    <inkml:brush xml:id="br0">
      <inkml:brushProperty name="width" value="0.05" units="cm"/>
      <inkml:brushProperty name="height" value="0.05" units="cm"/>
    </inkml:brush>
  </inkml:definitions>
  <inkml:trace contextRef="#ctx0" brushRef="#br0">56 0 15803,'0'0'61,"1"0"0,0 0-1,-1 0 1,1 0 0,-1 1-1,1-1 1,0 0 0,-1 0 0,1 0-1,-1 1 1,1-1 0,-1 0-1,1 0 1,-1 1 0,1-1-1,-1 0 1,1 1 0,-1-1-1,1 1 1,-1-1 0,0 1-1,1-1 1,-1 1 0,0-1-1,1 1 1,-1-1 0,0 1-1,0-1 1,1 1 0,-1-1-1,0 1 1,0 0 0,0-1-1,0 1 1,0-1 0,0 1 0,0 0-1,0-1 1,0 1 0,0 0-1,0-1 1,0 1 0,0-1-1,0 1 1,-1-1 0,1 2-1,-3 4 261,0-1-1,0 1 1,-1-1 0,-4 6-1,-3 5 551,5-7-657,1 1 1,0-1 0,1 1 0,0 0-1,0 0 1,1 1 0,-1 12 0,3-21-192,1 1 0,0-1 0,0 1 1,0-1-1,0 1 0,1-1 0,-1 0 1,1 1-1,-1-1 0,1 1 0,0-1 1,0 0-1,0 1 0,0-1 0,2 2 1,-1-2-21,-1 0 1,1 0 0,0 0 0,1-1 0,-1 1 0,0-1 0,0 1 0,1-1 0,-1 0 0,1 0 0,-1 0 0,1 0-1,-1-1 1,1 1 0,-1-1 0,1 1 0,3-1 0,5 0-21,0 0 0,0-1 0,0 0 0,0-1 0,-1 0 0,1-1 0,-1 0 0,1 0 0,-1-1 0,14-8 0,-2 0-77,-1 0 0,-1-2 0,30-25 0,-30 21-115,23-29-1,-48 56 250,-1 0-1,1 0 0,1 1 0,0-1 1,0 1-1,1 0 0,0 0 0,1 0 1,0 0-1,-1 21 0,2-21-126,1 0 0,0 0-1,0 0 1,1-1 0,0 1 0,1 0-1,0 0 1,0-1 0,1 1 0,0-1 0,1 0-1,0 0 1,7 11 0,-9-17 54,0-1 0,0 1 0,0-1 1,0 1-1,1-1 0,-1 0 0,1 0 0,0 0 1,0 0-1,-1 0 0,1 0 0,0-1 0,1 0 0,-1 1 1,0-1-1,0 0 0,6 0 0,-5-1-24,0 0-1,-1-1 1,1 1-1,-1-1 0,1 0 1,3-2-1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2.714"/>
    </inkml:context>
    <inkml:brush xml:id="br0">
      <inkml:brushProperty name="width" value="0.05" units="cm"/>
      <inkml:brushProperty name="height" value="0.05" units="cm"/>
    </inkml:brush>
  </inkml:definitions>
  <inkml:trace contextRef="#ctx0" brushRef="#br0">0 1 15123,'6'1'1136,"4"10"-767,4 2-121,8 6 464,5 2-208,12 5-248,6 6-368,13-5 240,3-10 16,2-15-160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46.727"/>
    </inkml:context>
    <inkml:brush xml:id="br0">
      <inkml:brushProperty name="width" value="0.05" units="cm"/>
      <inkml:brushProperty name="height" value="0.05" units="cm"/>
    </inkml:brush>
  </inkml:definitions>
  <inkml:trace contextRef="#ctx0" brushRef="#br0">5123 6 9306,'-17'-5'2930,"-2"12"-2753,-1 0 0,0-1 0,-1-2 1,1 0-1,-1 0 0,-39-1 0,25-3 9,0 2-1,0 1 0,1 2 1,-1 1-1,1 2 0,-65 24 1,52-15 96,-62 13 0,26-8-133,33-8-81,-10 3-17,0 2-1,-92 44 0,94-30 22,1 2-1,2 2 1,-56 51 0,68-56-62,-1-2-1,-1-2 1,-1-2 0,-55 22 0,-5 8 12,65-32 73,-73 29 0,-146 49 1075,242-94-1143,0 1 0,1 1-1,0 1 1,1 0 0,0 1 0,-27 27 0,-72 95-39,21-21 70,70-89-40,-1-1 0,0-1-1,-40 25 1,-90 44-9,28-17 17,113-64-33,0 0 0,0 1 1,1 1-1,-22 24 0,-37 61 19,48-63 4,-45 51 0,11-32-16,-2-2 0,-82 54-1,68-51-6,56-41 10,1 2-1,1 0 0,0 1 0,1 0 0,1 2 0,-15 23 0,-59 120 33,51-88 15,24-48-49,-1 0-1,-2 0 0,0-2 0,-1 0 0,-2-1 0,0-1 1,-1 0-1,-24 18 0,30-29 5,-104 83 44,99-75-29,1 0-1,1 1 0,-28 39 1,11 0-4,3 0 0,-43 116 0,-2 6 4,-69 128-13,107-230-2,-4-2 1,-55 76 0,75-118-8,0 0-1,3 1 1,0 1 0,3 1 0,-16 50 0,-88 341 26,110-377-6,3-1 1,-3 99 0,8-89 230,-15 93-1,15-144-214,-28 165 339,31-165-1084,5-15-147,4-14-415,-7 11 1000,0-1 0,-1 0-1,-1 0 1,0 0 0,0 0 0,-1 0 0,0 0 0,-1 0 0,0 0-1,0 0 1,-4-10 0,1 4 343,-1 1-1,-1 0 1,-1 0-1,0 0 1,-1 1-1,-9-14 1,14 24 57,1 1 0,-1 0 0,0 0 1,0 0-1,0 0 0,-1 0 1,1 1-1,-5-3 0,8 4-97,-1 1-1,0 0 0,1-1 0,-1 1 1,1 0-1,-1 0 0,0 0 0,1-1 0,-1 1 1,0 0-1,1 0 0,-1 0 0,0 0 1,1 0-1,-1 0 0,0 0 0,1 0 1,-1 1-1,1-1 0,-1 0 0,-1 1 1,1-1-15,1 1-1,-1 0 1,1 0 0,-1 0 0,1-1 0,-1 1 0,1 0-1,-1 0 1,1 0 0,0 0 0,-1 0 0,1 0 0,0 0-1,0 0 1,0 0 0,0 0 0,0 0 0,0 0-1,0 1 1,1 42 172,1-1 0,3 1-1,2-1 1,16 60 0,-21-96-90,0-1-1,1 1 1,0-1 0,0 1 0,0-1-1,1 0 1,0 0 0,8 10 0,-11-16-72,0 1-1,-1-1 1,1 0 0,-1 1 0,1-1 0,0 0 0,-1 0 0,1 1-1,0-1 1,0 0 0,-1 0 0,1 0 0,0 0 0,-1 0 0,1 0 0,0 0-1,0 0 1,-1 0 0,1 0 0,0 0 0,-1-1 0,1 1 0,0 0-1,-1 0 1,1-1 0,0 1 0,-1 0 0,1-1 0,-1 1 0,1-1-1,-1 1 1,1-1 0,-1 1 0,1-1 0,-1 1 0,1-1 0,-1 1 0,1-1-1,-1-1 1,21-29 406,-17 24-343,31-54-373,-2-2 0,30-83 1,-37 78 45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47.792"/>
    </inkml:context>
    <inkml:brush xml:id="br0">
      <inkml:brushProperty name="width" value="0.05" units="cm"/>
      <inkml:brushProperty name="height" value="0.05" units="cm"/>
    </inkml:brush>
  </inkml:definitions>
  <inkml:trace contextRef="#ctx0" brushRef="#br0">73 202 15355,'-6'0'312,"1"-1"0,-1 1 0,1-1 0,-1-1 0,1 1 0,0-1 0,0 0 0,-9-4 0,13 6-242,0-1-1,0 0 1,0 0 0,0 1 0,0-1-1,0 0 1,0 0 0,0 0-1,0 0 1,1 0 0,-1-1-1,0 1 1,1 0 0,-1 0-1,0 0 1,1-1 0,0 1 0,-1 0-1,1-1 1,0 1 0,0 0-1,-1-1 1,1 1 0,0 0-1,0-1 1,1 1 0,-1 0-1,0-1 1,0 1 0,1 0 0,-1-1-1,0 1 1,1 0 0,-1 0-1,1 0 1,0-1 0,-1 1-1,1 0 1,0 0 0,1-2-1,6-7 127,0 0-1,1 1 0,0 0 0,0 0 1,1 1-1,0 0 0,1 1 0,-1 0 1,16-7-1,-9 6-107,1 0 0,0 1 1,0 0-1,1 2 0,26-5 0,-42 9-85,0 1 0,-1 0 0,1-1 0,-1 1-1,1 0 1,0 0 0,-1 1 0,1-1 0,0 1-1,-1-1 1,1 1 0,-1 0 0,1 0 0,-1 0-1,4 1 1,-5-1-4,-1 0-1,1 0 1,0 0 0,0 1-1,-1-1 1,1 0-1,0 0 1,-1 0 0,1 0-1,-1 1 1,1-1-1,-1 0 1,0 1 0,0-1-1,1 0 1,-1 0-1,0 1 1,0-1 0,0 0-1,0 1 1,-1-1-1,1 0 1,0 1 0,-1-1-1,1 0 1,0 0-1,-1 1 1,0-1 0,1 0-1,-1 0 1,-1 2-1,-15 27-19,-2 0 0,-33 41-1,0 0 61,35-47-10,-13 28 0,26-45-23,1 1 0,0 0 0,0-1 0,0 1 0,1 0 0,0 1 0,1-1 0,-1 13 0,2-20-5,0 1 0,0 0 0,0 0 0,0-1-1,1 1 1,-1 0 0,1-1 0,-1 1 0,1 0 0,-1-1 0,1 1 0,0 0-1,0-1 1,0 1 0,0-1 0,0 0 0,0 1 0,0-1 0,1 0 0,1 2 0,-1-1-5,1-1 0,0 1 0,0-1 0,0 0-1,0 1 1,0-1 0,1-1 0,-1 1 0,0 0 0,5-1 0,5 1-74,1-1-1,0-1 0,0-1 0,15-3 0,-6 1-187,0-1 1,-1-1-1,1-1 0,-2-2 0,1 0 1,-1-1-1,24-15 0,-3-6-189</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48.253"/>
    </inkml:context>
    <inkml:brush xml:id="br0">
      <inkml:brushProperty name="width" value="0.05" units="cm"/>
      <inkml:brushProperty name="height" value="0.05" units="cm"/>
    </inkml:brush>
  </inkml:definitions>
  <inkml:trace contextRef="#ctx0" brushRef="#br0">25 86 15867,'-4'1'1249,"-1"15"-905,0 1-144,-1 4 440,3 4-248,2 2-104,1 0-24,1-2-136,2-2-56,3-6-184,1-4-144,3-13-344,1-7-56,1-15 488,-1-4-152,4-8-88</inkml:trace>
  <inkml:trace contextRef="#ctx0" brushRef="#br0" timeOffset="1">145 1 15147,'-5'33'1657,"-4"0"-1137,5 4-216,1 5 744,6-5-416,8 0-128,6-8-360,4-3-296,3-9-520,0-7-88,-8-10 552,-4-4-176,-12-11-144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0:48.673"/>
    </inkml:context>
    <inkml:brush xml:id="br0">
      <inkml:brushProperty name="width" value="0.05" units="cm"/>
      <inkml:brushProperty name="height" value="0.05" units="cm"/>
    </inkml:brush>
  </inkml:definitions>
  <inkml:trace contextRef="#ctx0" brushRef="#br0">33 57 14755,'-18'0'1432,"7"0"-943,7 1-193,10-1 576,7 0-88,13-3-224,5-1-240,5-2-664,3-2 1536,-11-1-1088,-2 0 48,-9-9-16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4.816"/>
    </inkml:context>
    <inkml:brush xml:id="br0">
      <inkml:brushProperty name="width" value="0.05" units="cm"/>
      <inkml:brushProperty name="height" value="0.05" units="cm"/>
    </inkml:brush>
  </inkml:definitions>
  <inkml:trace contextRef="#ctx0" brushRef="#br0">5192 17 12083,'-148'-9'1794,"54"5"-1272,27 1-376,0 3 0,0 2 0,1 4-1,-1 2 1,-128 34 0,-180 83 320,49-15 207,-146 12-272,-106 33-418,465-113 21,2 5 1,-130 74-1,-196 145-10,414-251 4,-74 51 6,3 4 0,3 4 0,-117 123 0,176-164-4,-186 204 4,179-191 5,3 3 1,2 1-1,-35 70 1,-39 118 18,-29 55 17,37-116 36,-30 58 101,96-166-96,-38 110 1,13 15 15,-61 364 0,109-472-79,2 133 0,20 88 24,0-22 24,-9-178-36,-4 235 396,-13-205 179,11-117-440,0 1 1,-2-1-1,0-1 0,-15 30 0,16-40-447,3-8-237,2-16-610,1-3 840,-3-8-89,-3-6-123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5.310"/>
    </inkml:context>
    <inkml:brush xml:id="br0">
      <inkml:brushProperty name="width" value="0.05" units="cm"/>
      <inkml:brushProperty name="height" value="0.05" units="cm"/>
    </inkml:brush>
  </inkml:definitions>
  <inkml:trace contextRef="#ctx0" brushRef="#br0">0 200 13059,'4'33'365,"0"1"-1,2-1 1,2 0 0,1-1 0,1 0 0,30 61 0,-21-55-67,1-1 0,2-2 1,44 55-1,-64-87-240,0-1 0,1 1 0,-1 0 0,1-1 0,-1 0 0,1 0 0,0 0-1,0 0 1,0 0 0,0 0 0,0-1 0,0 0 0,1 1 0,-1-1 0,0 0 0,5 0 0,-5-1 10,1-1-1,-1 1 1,1-1 0,-1 0 0,1 0 0,-1 0 0,1 0 0,-1-1 0,0 1 0,0-1 0,0 0 0,0 0 0,0 0 0,0 0 0,0 0-1,3-4 1,19-19 370,-1 0 0,0-2 0,26-41 0,52-97 290,-21 31-1285,44-59-768,-85 135 842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6.006"/>
    </inkml:context>
    <inkml:brush xml:id="br0">
      <inkml:brushProperty name="width" value="0.05" units="cm"/>
      <inkml:brushProperty name="height" value="0.05" units="cm"/>
    </inkml:brush>
  </inkml:definitions>
  <inkml:trace contextRef="#ctx0" brushRef="#br0">22 25 18228,'-16'-13'1632,"12"7"-1152,2 1-208,6 13 593,8 8-105,9 4-272,4 4-104,5 5-240,4-2-56,1-1-24,-2-3 16,0-10-128,-2-6-144,-4-10-480,-5-10-360,-8-14 832,-2-6-153,-2-18-135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6.469"/>
    </inkml:context>
    <inkml:brush xml:id="br0">
      <inkml:brushProperty name="width" value="0.05" units="cm"/>
      <inkml:brushProperty name="height" value="0.05" units="cm"/>
    </inkml:brush>
  </inkml:definitions>
  <inkml:trace contextRef="#ctx0" brushRef="#br0">4 0 15915,'-2'36'1745,"2"3"-1153,-1 8-200,1 3 672,3 8-336,4 2-71,1-2-257,2 1-128,2-4-256,-2-2-152,3 3-248,-3-5-121,-3-1-327,-4-4-152,-3-7-664,0-5 1176,-2-5-225,2-7-135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6.953"/>
    </inkml:context>
    <inkml:brush xml:id="br0">
      <inkml:brushProperty name="width" value="0.05" units="cm"/>
      <inkml:brushProperty name="height" value="0.05" units="cm"/>
    </inkml:brush>
  </inkml:definitions>
  <inkml:trace contextRef="#ctx0" brushRef="#br0">1 64 13883,'6'0'1696,"-2"15"-863,0 4-361,-1 7 2064,1 4-1744,2 6-408,0 1-40,1 2-103,2-1-97,-1-8-176,1-1-48,-1-10-209,1-6-143,1-15-344,0-8-112,-4-13 592,0-7-168,-4-13-88</inkml:trace>
  <inkml:trace contextRef="#ctx0" brushRef="#br0" timeOffset="1">118 0 12051,'0'0'1592,"0"8"-952,3 16-256,3 5 1769,5 5-1569,4 5-152,6 1-168,2-3-96,4-5-208,-1-5-120,0-7-224,-4-3-160,-11-8 392,-8-8-104,-3 1-113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7.378"/>
    </inkml:context>
    <inkml:brush xml:id="br0">
      <inkml:brushProperty name="width" value="0.05" units="cm"/>
      <inkml:brushProperty name="height" value="0.05" units="cm"/>
    </inkml:brush>
  </inkml:definitions>
  <inkml:trace contextRef="#ctx0" brushRef="#br0">0 163 19372,'6'-9'1680,"6"2"-1215,0-3-225,10 1 632,1-3-328,8-1-912,1-3 1544,2-1-1160,-4-9 8,1-17-32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3.456"/>
    </inkml:context>
    <inkml:brush xml:id="br0">
      <inkml:brushProperty name="width" value="0.05" units="cm"/>
      <inkml:brushProperty name="height" value="0.05" units="cm"/>
    </inkml:brush>
  </inkml:definitions>
  <inkml:trace contextRef="#ctx0" brushRef="#br0">316 33 16155,'8'-8'753,"-5"5"-508,0 0-1,0 1 1,0-1-1,1 1 1,-1 0 0,1-1-1,-1 1 1,8-2-1,-11 5-91,0 1-1,0-1 1,0 1-1,0-1 1,0 0-1,0 1 1,0-1-1,0 1 0,0-1 1,-1 1-1,1-1 1,-1 3-1,-13 31-29,-1 0-1,-2-1 1,-1-1-1,-2 0 1,-1-1-1,-1-2 1,-2 0 0,-43 42-1,59-64-240,0-1 0,0-1 0,0 0 0,-1 0 0,-12 6 0,19-11 77,0 0 0,1 0 1,-1 0-1,0 0 0,0 0 0,0-1 1,0 1-1,0-1 0,0 0 1,0 1-1,0-1 0,0 0 0,0 0 1,0 0-1,0-1 0,0 1 1,0 0-1,0-1 0,1 1 1,-1-1-1,0 0 0,0 1 0,0-1 1,0 0-1,1 0 0,-1 0 1,0-1-1,1 1 0,-1 0 1,1 0-1,-1-1 0,1 1 0,0-1 1,0 0-1,-2-2 0,-11-27-359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9.274"/>
    </inkml:context>
    <inkml:brush xml:id="br0">
      <inkml:brushProperty name="width" value="0.05" units="cm"/>
      <inkml:brushProperty name="height" value="0.05" units="cm"/>
    </inkml:brush>
  </inkml:definitions>
  <inkml:trace contextRef="#ctx0" brushRef="#br0">1 14 18892,'0'0'104,"0"-1"-1,0 0 1,0 1 0,0-1 0,0 0-1,0 1 1,0-1 0,0 0 0,1 1-1,-1-1 1,0 1 0,0-1-1,1 0 1,-1 1 0,0-1 0,1 1-1,-1-1 1,1 1 0,-1-1 0,1 1-1,-1-1 1,2 0 0,-2 1-43,1 0 1,-1 1 0,1-1-1,-1 0 1,1 0-1,-1 1 1,1-1 0,-1 0-1,0 1 1,1-1-1,-1 1 1,1-1 0,-1 0-1,0 1 1,1-1 0,-1 1-1,0-1 1,1 1-1,-1-1 1,0 1 0,15 36 838,-14-33-814,52 143 580,61 189-1521,-110-322 662,0-4-66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29.733"/>
    </inkml:context>
    <inkml:brush xml:id="br0">
      <inkml:brushProperty name="width" value="0.05" units="cm"/>
      <inkml:brushProperty name="height" value="0.05" units="cm"/>
    </inkml:brush>
  </inkml:definitions>
  <inkml:trace contextRef="#ctx0" brushRef="#br0">135 24 16620,'7'-20'1590,"-9"16"-769,-7 12-186,-19 24-56,1 1 1,-41 66 0,67-97-578,0-1 1,0 1 0,1-1-1,-1 1 1,0-1 0,1 1 0,-1 0-1,1-1 1,-1 1 0,1 3 0,0-5-3,0 0 1,0 1 0,0-1 0,0 0 0,0 0 0,0 1 0,0-1 0,0 0-1,0 0 1,0 1 0,1-1 0,-1 0 0,0 0 0,0 1 0,0-1 0,1 0 0,-1 0-1,0 0 1,0 1 0,1-1 0,-1 0 0,0 0 0,0 0 0,1 0 0,-1 0-1,0 1 1,0-1 0,1 0 0,-1 0 0,0 0 0,1 0 0,-1 0 0,0 0 0,0 0-1,1 0 1,4-1 6,0 0-1,0 0 1,0 0-1,-1 0 0,8-4 1,-1 1-10,4-1 3,1 1-1,-1 1 1,1 0-1,-1 1 1,1 1 0,27 0-1,-37 2 0,0 0 0,-1-1-1,1 2 1,0-1 0,-1 1 0,1 0-1,-1 0 1,0 0 0,9 6-1,-11-6 5,-1 0 0,1 0 0,0 1 0,-1-1 0,0 1 0,1 0 0,-1 0 0,0-1 0,0 1 0,-1 1 0,1-1 0,-1 0 1,1 0-1,-1 1 0,0-1 0,0 0 0,0 5 0,-1-3 42,0 1 0,0-1 1,0 1-1,-1-1 1,0 1-1,0-1 1,-1 0-1,1 0 1,-1 1-1,0-1 0,0 0 1,-1 0-1,0-1 1,0 1-1,0 0 1,0-1-1,-1 0 1,1 0-1,-1 0 0,-8 6 1,6-4-15,-1 0 0,0-1 1,0 0-1,-1 0 0,0-1 0,0 0 1,0-1-1,0 1 0,0-1 0,-1-1 0,1 0 1,-14 2-1,20-4-81,1 0 0,-1 0 0,0 0 0,1 0 0,-1 0 0,0 0 0,1 0-1,-1-1 1,0 1 0,1-1 0,-1 1 0,1-1 0,-1 0 0,1 0 0,-1 0 0,1 1 0,-1-1 0,1 0 0,0-1 0,-1 1 0,1 0 0,0 0 0,0-1 0,0 1-1,-1-2 1,0-1-30,1 0-1,-1 0 0,1 0 0,0 0 0,0 0 0,0 0 1,1 0-1,-1 0 0,1-7 0,1-24-426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30.175"/>
    </inkml:context>
    <inkml:brush xml:id="br0">
      <inkml:brushProperty name="width" value="0.05" units="cm"/>
      <inkml:brushProperty name="height" value="0.05" units="cm"/>
    </inkml:brush>
  </inkml:definitions>
  <inkml:trace contextRef="#ctx0" brushRef="#br0">108 0 18220,'4'13'481,"0"-1"0,-1 1 0,0 0 0,0 18 0,4 12 193,2-2-123,17 49-1,-19-72-1117,0 1 0,2-1-1,0-1 1,21 31 0,-39-51-3039,-6-8 2607,-74-50-1250,57 41 3479,-38-33 0,69 53-1105,0-1-1,0 0 1,0 0 0,0 0-1,0 1 1,0-1 0,0 0 0,1 0-1,-1 0 1,0-1 0,1 1-1,-1 0 1,0 0 0,1 0-1,0 0 1,-1-3 0,1 4-68,0-1 0,0 1 0,0-1 1,1 1-1,-1-1 0,0 1 0,0 0 0,1-1 0,-1 1 0,0-1 1,1 1-1,-1-1 0,0 1 0,1 0 0,-1-1 0,0 1 1,1 0-1,-1-1 0,1 1 0,-1 0 0,1 0 0,-1 0 1,1-1-1,-1 1 0,1 0 0,0 0 0,7-2 258,-1 1 0,0 0 0,1 1 0,9 0 0,-8 0-193,-2 0-108,21 0-574,1-1-1,-1-2 0,45-9 0,-34-3-16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53.827"/>
    </inkml:context>
    <inkml:brush xml:id="br0">
      <inkml:brushProperty name="width" value="0.05" units="cm"/>
      <inkml:brushProperty name="height" value="0.05" units="cm"/>
    </inkml:brush>
  </inkml:definitions>
  <inkml:trace contextRef="#ctx0" brushRef="#br0">19 185 12091,'-1'0'122,"-1"0"1,1-1-1,0 1 1,0-1-1,0 1 1,0-1-1,0 0 1,0 1-1,1-1 1,-1 0-1,0 0 1,0 0-1,0 1 1,1-1-1,-1 0 1,0 0-1,0-2 1,0 0 1294,6 10-340,11 30-223,-2 0 0,-2 0 0,14 70 0,-7-23-328,-11-54-368,66 214 894,-74-243-1051,2 4 36,0 1 0,0 0 0,1-1-1,-1 1 1,1-1 0,0 0 0,1 0 0,-1 0-1,1-1 1,0 1 0,5 4 0,-8-9-24,0 1 0,0 0 0,0-1 0,-1 1 1,1-1-1,0 1 0,0-1 0,0 0 0,0 1 0,1-1 0,-1 0 1,0 0-1,0 0 0,0 0 0,0 0 0,0 0 0,0 0 1,0 0-1,0 0 0,0 0 0,0 0 0,0-1 0,0 1 0,0 0 1,0-1-1,0 1 0,0-1 0,0 1 0,0-1 0,0 0 0,0 1 1,0-1-1,-1 0 0,2-1 0,1-2 31,1 0 1,-2 0-1,1 0 1,-1-1-1,1 1 0,2-9 1,6-20 240,-1 0 0,8-55 1,2-75 394,-14 109-513,2-50 124,-4 49-49,16-88-1,-20 141-291,1 0 0,0 1 0,-1-1 0,1 0-1,0 0 1,0 0 0,0 1 0,1-1-1,2-2 1,7-14-1140,-2-23 567,-5 17 230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54.613"/>
    </inkml:context>
    <inkml:brush xml:id="br0">
      <inkml:brushProperty name="width" value="0.05" units="cm"/>
      <inkml:brushProperty name="height" value="0.05" units="cm"/>
    </inkml:brush>
  </inkml:definitions>
  <inkml:trace contextRef="#ctx0" brushRef="#br0">202 2 16275,'7'13'1029,"-5"-11"-962,-1 0-1,1 0 1,-1 1-1,0-1 1,0 0-1,0 1 1,0-1-1,0 1 1,0-1-1,-1 1 1,1 0 0,-1-1-1,0 1 1,0-1-1,0 1 1,0 0-1,0-1 1,-1 1-1,1-1 1,-2 5-1,-13 46 840,-1-2 0,-33 68-1,-59 90 267,77-160-2139,128-203 455,13-20-1270,-106 169 1699,127-174-2362,-126 172 2099,1 1 1,0 0-1,12-9 1,-18 14 353,1 1 1,-1-1 0,1 1 0,0-1-1,-1 1 1,1 0 0,-1-1 0,1 1-1,0 0 1,-1-1 0,1 1 0,0 0-1,-1 0 1,1 0 0,0-1-1,-1 1 1,1 0 0,0 0 0,-1 0-1,1 0 1,0 0 0,0 0 0,-1 0-1,1 1 1,0-1 0,-1 0-1,1 0 1,0 1 0,-1-1 0,1 0-1,0 0 1,-1 1 0,1-1 0,-1 1-1,1-1 1,-1 1 0,1-1-1,-1 1 1,1-1 0,-1 1 0,1-1-1,-1 1 1,0-1 0,1 1 0,-1 0-1,0-1 1,1 1 0,-1 0-1,0-1 1,0 1 0,0 0 0,0-1-1,0 2 1,3 18 319,-1-1-1,-1 1 0,-1 0 1,-1-1-1,-1 1 1,-5 23-1,1 5 206,-3 39 434,3 117 1,12-175-1581,-6-29 603,0 0 0,0 1 0,0-1 0,0 0 1,0 0-1,0 0 0,0 0 0,0 0 0,0 1 0,0-1 0,0 0 0,0 0 0,1 0 0,-1 0 0,0 0 0,0 0 0,0 1 0,0-1 0,0 0 0,0 0 0,0 0 0,0 0 0,1 0 0,-1 0 1,0 0-1,0 0 0,0 0 0,0 0 0,0 0 0,0 0 0,1 0 0,-1 1 0,0-1 0,0 0 0,0 0 0,0 0 0,0 0 0,1 0 0,-1 0 0,0 0 0,0-1 0,0 1 0,0 0 1,0 0-1,1 0 0,2-14-255,-2-10-78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55.123"/>
    </inkml:context>
    <inkml:brush xml:id="br0">
      <inkml:brushProperty name="width" value="0.05" units="cm"/>
      <inkml:brushProperty name="height" value="0.05" units="cm"/>
    </inkml:brush>
  </inkml:definitions>
  <inkml:trace contextRef="#ctx0" brushRef="#br0">58 528 17540,'4'-3'1512,"16"3"-1024,8 0-224,6 0 544,5-4-424,4-5-119,0-1 31,-5-8-200</inkml:trace>
  <inkml:trace contextRef="#ctx0" brushRef="#br0" timeOffset="1">1 16 20092,'0'5'1545,"3"2"-1193,-3-2-248,7 3 272,7-4-528,6-5 424,3-8-272,11-7-152,5-2-88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55.556"/>
    </inkml:context>
    <inkml:brush xml:id="br0">
      <inkml:brushProperty name="width" value="0.05" units="cm"/>
      <inkml:brushProperty name="height" value="0.05" units="cm"/>
    </inkml:brush>
  </inkml:definitions>
  <inkml:trace contextRef="#ctx0" brushRef="#br0">2 0 18308,'0'25'1608,"-2"-2"-1144,2 1-192,0-4 297,5-3-585,0-10 272,2-4-104,1-11-272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2:55.975"/>
    </inkml:context>
    <inkml:brush xml:id="br0">
      <inkml:brushProperty name="width" value="0.05" units="cm"/>
      <inkml:brushProperty name="height" value="0.05" units="cm"/>
    </inkml:brush>
  </inkml:definitions>
  <inkml:trace contextRef="#ctx0" brushRef="#br0">1111 111 14307,'-48'-5'438,"0"2"0,0 2-1,0 2 1,0 3 0,1 1-1,-61 15 1,67-9-182,0 1 1,1 3-1,0 1 0,1 1 1,1 2-1,1 2 0,-44 33 0,49-28-92,0 3 0,2 0-1,1 2 1,1 1 0,2 1 0,1 1-1,2 2 1,2 0 0,1 1-1,-30 79 1,40-90-141,2 1 1,1-1-1,1 1 0,2 0 1,0 1-1,2-1 1,0 0-1,3 1 0,0-1 1,1 1-1,2-1 0,1 0 1,1 0-1,1 0 1,1-1-1,22 47 0,-7-33-103,0 0-1,3-2 0,1 0 1,2-2-1,2-1 0,1-2 0,47 39 1,-3-12-295,4-2-1,119 65 1,-150-96 197,2-1 0,0-3 0,1-2-1,1-3 1,66 15 0,-88-27 131,0-1-1,1-2 0,-1-1 1,1-2-1,-1 0 1,1-3-1,-1 0 1,0-2-1,0-1 0,52-18 1,-40 6 94,-2-1 0,0-2 0,-2-1 0,0-2 0,58-49 0,-27 12 316,109-123-1,-123 118-56,-3-4 1,-2-1-1,79-153 1,-101 164-160,-3-1 0,-3-1 0,-2-1 0,-3-1 0,17-117 0,-31 150-134,-2 0-1,-1 0 1,-1-1-1,-2 1 1,-1 0-1,-2 0 1,-13-49-1,13 64-31,-1 0-1,0 1 1,-1 0-1,-1 0 0,-1 1 1,0 0-1,0 0 1,-1 1-1,-1 0 0,-1 1 1,1 0-1,-2 1 1,0 0-1,0 1 0,-25-14 1,16 12-27,1 2 0,-2 1 1,1 1-1,-1 1 0,0 1 1,-42-6-1,28 8 19,1 2 0,-1 2-1,-66 8 1,11 8-95,0 4 0,-137 50 0,-278 139-595,374-142 547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21.595"/>
    </inkml:context>
    <inkml:brush xml:id="br0">
      <inkml:brushProperty name="width" value="0.05" units="cm"/>
      <inkml:brushProperty name="height" value="0.05" units="cm"/>
    </inkml:brush>
  </inkml:definitions>
  <inkml:trace contextRef="#ctx0" brushRef="#br0">1 1 10082,'3'9'134,"1"1"-1,1-1 0,-1 1 1,2-1-1,-1 0 0,1-1 1,1 0-1,-1 0 0,2 0 1,-1-1-1,1 0 1,0 0-1,0-1 0,1 0 1,12 7-1,69 33 1038,-48-25-270,50 33 0,-6 2-124,49 36 433,-100-63-908,55 57 0,22 20 127,30 2-131,-56-45-257,129 123-1,127 135 17,-291-274-46,-2 2-1,53 69 0,-63-72-3,2-1 1,1-2-1,3-3 1,78 57-1,-53-47-4,-2 2 0,-3 4-1,98 107 1,-120-113-6,3-2 0,2-2-1,1-2 1,75 51 0,38 6-23,92 67 51,-23 22 5,92 70 44,-313-252-79,-5-3-13,0-1 0,1 0 1,0 0-1,0-1 0,0 1 0,0-1 1,11 3-1,-13-7-449,-7-4-92,-6-5-793,-14-10 355,9 9 407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22.042"/>
    </inkml:context>
    <inkml:brush xml:id="br0">
      <inkml:brushProperty name="width" value="0.05" units="cm"/>
      <inkml:brushProperty name="height" value="0.05" units="cm"/>
    </inkml:brush>
  </inkml:definitions>
  <inkml:trace contextRef="#ctx0" brushRef="#br0">0 425 13019,'27'28'249,"1"-1"0,2-1 0,0-2 0,38 23 0,139 72 207,-142-83-66,-46-26-240,-13-5-24,1-1 1,0-1 0,0 1-1,0-1 1,0 0-1,16 3 1,-22-6-85,0 0 1,0 0-1,0 0 0,0 0 0,0 0 1,0 0-1,0-1 0,0 1 1,0 0-1,0-1 0,0 1 0,0-1 1,0 1-1,0-1 0,-1 0 1,1 1-1,0-1 0,0 0 0,0 1 1,-1-1-1,1 0 0,0 0 0,-1 0 1,1 0-1,-1 0 0,1 0 1,-1 1-1,1-1 0,-1 0 0,0 0 1,0-1-1,1 1 0,-1 0 0,0 0 1,0 0-1,0 0 0,0-1 1,1-7 186,-1 0 1,0-1 0,-1-10 0,0 16-129,-33-223 2199,20 155-2661,3 0 0,-2-115 0,21 100-290,-1 41 220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3.872"/>
    </inkml:context>
    <inkml:brush xml:id="br0">
      <inkml:brushProperty name="width" value="0.05" units="cm"/>
      <inkml:brushProperty name="height" value="0.05" units="cm"/>
    </inkml:brush>
  </inkml:definitions>
  <inkml:trace contextRef="#ctx0" brushRef="#br0">1 0 15411,'19'25'1513,"-1"-8"-985,5 1-200,9 4 472,3-2-40,6-1-224,0-1-360,1-2-744,-4-2 544,0 5-120,-7-2-96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23.485"/>
    </inkml:context>
    <inkml:brush xml:id="br0">
      <inkml:brushProperty name="width" value="0.05" units="cm"/>
      <inkml:brushProperty name="height" value="0.05" units="cm"/>
    </inkml:brush>
  </inkml:definitions>
  <inkml:trace contextRef="#ctx0" brushRef="#br0">0 3412 11891,'69'-37'1355,"94"-67"0,54-60 58,-91 66-937,289-216 407,77-74-542,-17-20 237,-97 110-50,-143 119-295,210-131-93,-181 134-113,-125 81-6,243-186 51,184-170 179,-542 434-244,2-1 34,45-39 1,-63 45-144,-8 12 92,0-1 0,0 1 0,0 0 0,0 0 0,0 0-1,0-1 1,0 1 0,-1 0 0,1 0 0,0 0 0,0 0 0,0-1 0,0 1-1,0 0 1,0 0 0,0 0 0,-1 0 0,1 0 0,0 0 0,0-1 0,0 1-1,0 0 1,-1 0 0,1 0 0,0 0 0,0 0 0,0 0 0,-1 0 0,1 0-1,0 0 1,0 0 0,0 0 0,0 0 0,-1 0 0,1 0 0,0 0 0,-24 5-851,5 4 74,1 0-1,-30 20 0,27-13 197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24.345"/>
    </inkml:context>
    <inkml:brush xml:id="br0">
      <inkml:brushProperty name="width" value="0.05" units="cm"/>
      <inkml:brushProperty name="height" value="0.05" units="cm"/>
    </inkml:brush>
  </inkml:definitions>
  <inkml:trace contextRef="#ctx0" brushRef="#br0">603 10 14643,'0'0'36,"1"-1"-1,-1 1 1,0 0 0,0-1-1,0 1 1,0 0 0,0 0-1,0-1 1,0 1 0,0 0-1,0-1 1,0 1-1,0 0 1,0-1 0,-1 1-1,1 0 1,0 0 0,0-1-1,0 1 1,0 0 0,0 0-1,-1-1 1,1 1 0,0 0-1,0 0 1,0-1 0,-1 1-1,1 0 1,0 0-1,0 0 1,-1 0 0,1-1-1,0 1 1,0 0 0,-1 0-1,1 0 1,0 0 0,0 0-1,-1 0 1,1 0 0,0 0-1,-1 0 1,1 0-1,0 0 1,-1 0 0,-17 10 734,-19 27-67,36-35-626,-55 66 115,4 3 0,-59 101 0,72-108-148,33-54-44,-128 215 77,98-159 25,-39 105 1,67-151-81,1 1 1,-5 30-1,11-46-17,0 0 0,1 0 1,-1 1-1,1-1 0,0 0 0,0 1 0,1-1 0,-1 0 0,1 0 0,1 1 0,-1-1 0,1 0 1,0 0-1,4 9 0,-4-12-1,-1 0 0,1 0 1,0 0-1,0-1 1,0 1-1,-1-1 0,1 1 1,0-1-1,1 0 0,-1 0 1,0 0-1,0 0 1,0 0-1,1 0 0,-1-1 1,1 1-1,-1-1 0,0 1 1,1-1-1,-1 0 0,4 0 1,3-1 17,0 0 1,-1 0-1,1-1 0,12-4 1,15-6 88,0-2-1,44-24 1,68-46-29,-80 43-260,74-38 120,-89 51-11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26.479"/>
    </inkml:context>
    <inkml:brush xml:id="br0">
      <inkml:brushProperty name="width" value="0.05" units="cm"/>
      <inkml:brushProperty name="height" value="0.05" units="cm"/>
    </inkml:brush>
  </inkml:definitions>
  <inkml:trace contextRef="#ctx0" brushRef="#br0">221 34 16540,'-1'-2'263,"0"-1"0,0 1 0,0-1 1,0 1-1,0-1 0,-1 1 1,1 0-1,-1 0 0,1 0 1,-1 0-1,-4-4 0,5 6-183,0-1 0,0 1 0,0-1 0,0 1-1,0 0 1,-1 0 0,1 0 0,0 0 0,0 0 0,0 0-1,0 0 1,-1 0 0,1 0 0,0 0 0,0 0 0,0 1-1,0-1 1,0 1 0,-1-1 0,1 1 0,0-1-1,0 1 1,0-1 0,0 1 0,1 0 0,-1 0 0,0-1-1,0 1 1,-1 1 0,-10 10 203,-1 0-1,2 1 1,-1 1-1,-13 21 1,-32 64-180,50-87-115,1 1-1,1 0 1,0 0-1,1 0 1,-4 17-1,8-27-16,-1 0 0,0 0 0,1 0 0,0 0-1,-1 0 1,1 0 0,1 0 0,-1 0 0,0 0 0,1 0 0,-1 0-1,1 0 1,0 0 0,0 0 0,0 0 0,1 0 0,-1-1 0,0 1-1,1 0 1,0-1 0,0 1 0,0-1 0,0 0 0,0 0 0,0 0-1,0 0 1,1 0 0,-1 0 0,5 2 0,49 16-515,-42-16 474,0 0-1,0 2 0,-1-1 1,1 1-1,12 9 0,-23-13 84,-1 0-1,1 0 1,-1 0-1,1 0 1,-1 1-1,0-1 0,0 1 1,0 0-1,0-1 1,0 1-1,-1 0 1,1 0-1,-1 0 1,0 0-1,0 0 1,0 1-1,0-1 0,0 0 1,-1 0-1,1 1 1,-1-1-1,0 0 1,0 1-1,0-1 1,-1 0-1,1 1 1,-2 2-1,0 3 82,-1 0 0,-1-1 0,1 1 0,-1-1 0,-1 0 0,0 0 0,0-1-1,0 1 1,-1-1 0,-11 11 0,8-9-54,0-1 0,0-1-1,-1 1 1,0-2 0,0 1 0,0-1-1,-21 8 1,20-13-2275,14-9 1138,21-17 386,-17 18 328,18-18-532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26.957"/>
    </inkml:context>
    <inkml:brush xml:id="br0">
      <inkml:brushProperty name="width" value="0.05" units="cm"/>
      <inkml:brushProperty name="height" value="0.05" units="cm"/>
    </inkml:brush>
  </inkml:definitions>
  <inkml:trace contextRef="#ctx0" brushRef="#br0">1 0 16315,'1'0'80,"0"0"-1,-1 0 0,1 1 0,0-1 1,0 0-1,-1 0 0,1 0 0,0 1 0,0-1 1,-1 0-1,1 0 0,0 1 0,0-1 1,-1 1-1,1-1 0,-1 1 0,1-1 0,0 1 1,-1-1-1,1 1 0,-1 0 0,1-1 0,-1 1 1,1 0-1,-1-1 0,0 1 0,1 0 1,-1-1-1,0 1 0,0 0 0,1 0 0,-1 1 1,5 32 970,-4-22-248,1 5-457,0 1 1,2-1-1,8 25 1,-11-38-349,0 0-1,1 0 1,0 0-1,-1 0 1,1 0 0,1-1-1,-1 1 1,0-1-1,1 0 1,0 1 0,0-1-1,0 0 1,0 0-1,0-1 1,1 1 0,-1-1-1,1 0 1,0 0 0,-1 0-1,6 2 1,-6-4-9,1 1-1,-1-1 1,1 0 0,-1 0 0,1 0 0,-1-1 0,1 1 0,-1-1 0,0 0 0,1 0-1,-1 0 1,0-1 0,0 1 0,0-1 0,0 1 0,0-1 0,0 0 0,0 0 0,-1 0-1,1-1 1,-1 1 0,1-1 0,-1 1 0,3-5 0,5-7 16,0-1 1,-1 1-1,10-22 0,-14 25 28,-3 6-3,0 0 1,1 0-1,0-1 1,5-5-1,-8 10-24,0 1-1,0 0 1,0-1 0,1 1-1,-1 0 1,0 0-1,0 0 1,1-1 0,-1 1-1,0 0 1,1 0 0,-1 0-1,0-1 1,0 1-1,1 0 1,-1 0 0,0 0-1,1 0 1,-1 0 0,0 0-1,1 0 1,-1 0-1,0 0 1,1 0 0,-1 0-1,0 0 1,1 0 0,-1 0-1,0 0 1,1 0-1,-1 0 1,1 1 11,0 0 0,0 0 1,0 0-1,-1 0 0,1 0 0,0 0 0,-1 0 1,1 1-1,-1-1 0,1 0 0,-1 0 0,1 0 1,-1 3-1,7 22 86,12 42 195,-17-61-383,1-1 0,0 0-1,0 0 1,0 0 0,1 0-1,0 0 1,0-1 0,6 6-1,-9-10 48,0 1-1,1-1 1,-1 0-1,1 0 0,-1 0 1,1 0-1,-1-1 0,1 1 1,0 0-1,-1-1 1,1 1-1,0-1 0,0 1 1,0-1-1,-1 0 1,1 0-1,0 1 0,0-1 1,0-1-1,-1 1 1,1 0-1,0 0 0,0-1 1,0 1-1,-1-1 1,1 1-1,0-1 0,-1 0 1,1 0-1,-1 0 1,1 0-1,-1 0 0,1 0 1,-1 0-1,1 0 0,-1-1 1,0 1-1,0 0 1,2-4-1,19-27-443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27.837"/>
    </inkml:context>
    <inkml:brush xml:id="br0">
      <inkml:brushProperty name="width" value="0.05" units="cm"/>
      <inkml:brushProperty name="height" value="0.05" units="cm"/>
    </inkml:brush>
  </inkml:definitions>
  <inkml:trace contextRef="#ctx0" brushRef="#br0">302 0 18684,'-30'18'870,"0"1"-1,0 1 1,2 2-1,-45 44 1,61-55-853,1 2 0,1-1 1,0 1-1,1 1 0,0 0 1,1 0-1,0 0 0,1 1 1,1 0-1,1 1 0,0-1 1,-4 26-1,8-37-27,0 1 0,1-1-1,0 0 1,0 1 0,0-1 0,1 1-1,-1-1 1,1 0 0,0 1 0,0-1 0,1 0-1,-1 0 1,1 0 0,0 0 0,0 0 0,3 4-1,-2-4-19,1-1-1,-1 1 0,1-1 0,0 0 1,0 0-1,0 0 0,0-1 0,0 1 1,1-1-1,-1 0 0,1 0 0,-1-1 1,1 1-1,6 0 0,13 2-145,1-1-1,0-1 0,36-3 1,-35 1 34,0 0 0,-1 1 0,28 6 1,-49-7 141,-1 1 1,1 0 0,-1 0 0,1 0 0,-1 1-1,1-1 1,-1 1 0,0 0 0,0 0-1,0 0 1,3 3 0,-5-4 19,0 0 0,0 0 0,0 1 0,0-1 0,0 0 0,0 1 0,-1-1 0,1 1 0,-1-1 0,1 1 0,-1-1 0,1 1 0,-1-1 0,0 1 0,0 0 0,0-1 0,0 1 0,0-1 0,0 1 0,0 0 0,0-1 0,-1 1 0,1-1 0,-1 1 0,1-1 0,-2 3 0,-3 6 129,0-1 1,0 0-1,-1-1 1,0 1-1,0-1 1,-1 0-1,-15 13 1,-62 44 872,74-57-887,7-6-109,-64 42 595,59-39-644,0-1 0,0 0 0,-1-1 0,1 1-1,-1-2 1,-14 4 0,22-6-2,0 0 1,0 0-1,0 1 0,0-1 1,0 0-1,0 0 0,0 0 1,0-1-1,0 1 1,0 0-1,0 0 0,0-1 1,0 1-1,0 0 0,0-1 1,0 1-1,0-1 0,1 1 1,-1-1-1,0 1 0,0-1 1,0 0-1,1 1 1,-1-1-1,0 0 0,1 1 1,-1-1-1,1 0 0,-1-1 1,0 0 0,0-1 1,0 1 0,1 0-1,-1-1 1,1 1 0,0 0-1,0-1 1,0 1-1,0-1 1,0-2 0,5-21-288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30.221"/>
    </inkml:context>
    <inkml:brush xml:id="br0">
      <inkml:brushProperty name="width" value="0.05" units="cm"/>
      <inkml:brushProperty name="height" value="0.05" units="cm"/>
    </inkml:brush>
  </inkml:definitions>
  <inkml:trace contextRef="#ctx0" brushRef="#br0">1 3 15547,'0'0'34,"0"0"0,0 0-1,0 0 1,0 0 0,0 0-1,0 0 1,0 0-1,0 0 1,0-1 0,0 1-1,0 0 1,0 0 0,0 0-1,0 0 1,0 0 0,0 0-1,0 0 1,0 0-1,0 0 1,0 0 0,0-1-1,1 1 1,-1 0 0,0 0-1,0 0 1,0 0 0,0 0-1,0 0 1,0 0 0,0 0-1,0 0 1,0 0-1,1 0 1,-1 0 0,0 0-1,0 0 1,0 0 0,0 0-1,0 0 1,0 0 0,0 0-1,0 0 1,1 0-1,-1 0 1,0 0 0,0 0-1,0 0 1,0 0 0,0 0-1,0 0 1,0 0 0,0 0-1,0 0 1,1 1-1,-1-1 1,0 0 0,0 0-1,0 0 1,0 0 0,0 0-1,0 0 1,0 0 0,0 0-1,0 0 1,0 0 0,0 0-1,0 1 1,2 12 1152,-1 23-260,-1-29-630,-1 124 1236,1 104-571,0-230-961,0 0-27,0 1 0,0-1-1,1 1 1,0-1 0,0 0 0,0 1-1,2 4 1,-3-10 16,1 0 0,-1 0 0,0 1-1,0-1 1,1 0 0,-1 0 0,0 0 0,0 0-1,1 0 1,-1 0 0,0 0 0,0 0 0,1 0-1,-1 0 1,0 0 0,0 0 0,1 0 0,-1 0-1,0 0 1,0 0 0,1 0 0,-1 0-1,0-1 1,0 1 0,1 0 0,-1 0 0,0 0-1,0 0 1,0 0 0,1-1 0,-1 1 0,0 0-1,0 0 1,0 0 0,0-1 0,1 1 0,-1 0-1,0 0 1,0-1 0,0 1 0,0 0 0,0 0-1,0-1 1,0 1 0,0 0 0,0 0 0,0-1-1,8-15-391,12-48-1235,-3-1 0,9-66 0,7-27 164,-23 129 2073,-10 29-586,0 0-1,0 0 1,0 0-1,0 0 1,0-1-1,0 1 1,0 0-1,0 0 1,0 0-1,0 0 1,0 0 0,0 0-1,0 0 1,0 0-1,1 0 1,-1 0-1,0 0 1,0 0-1,0-1 1,0 1-1,0 0 1,0 0-1,0 0 1,0 0-1,0 0 1,0 0-1,0 0 1,1 0-1,-1 0 1,0 0-1,0 0 1,0 0-1,0 0 1,0 0-1,0 0 1,0 0-1,0 0 1,0 0-1,0 0 1,1 0-1,-1 0 1,0 0-1,0 0 1,0 0-1,0 0 1,0 0-1,0 0 1,0 1-1,0-1 1,0 0-1,0 0 1,0 0-1,1 0 1,-1 0-1,0 0 1,0 0-1,0 0 1,0 0-1,0 0 1,0 0-1,0 0 1,0 1-1,0-1 1,0 0-1,0 0 1,2 18 762,-2-4-445,7 203 2534,-4-190-2938,0-1 0,2 0-1,1-1 1,1 1 0,1-1-1,14 27 1,-13-37 552,-7-14-436,-6-6-179,-6-7 15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30.640"/>
    </inkml:context>
    <inkml:brush xml:id="br0">
      <inkml:brushProperty name="width" value="0.05" units="cm"/>
      <inkml:brushProperty name="height" value="0.05" units="cm"/>
    </inkml:brush>
  </inkml:definitions>
  <inkml:trace contextRef="#ctx0" brushRef="#br0">1 80 16836,'5'-1'1504,"10"-5"-960,3-1-232,14-3 584,4 0-296,5 0-656,4-1 505,5 2-337,-1 0-80,-6 2-136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33.213"/>
    </inkml:context>
    <inkml:brush xml:id="br0">
      <inkml:brushProperty name="width" value="0.05" units="cm"/>
      <inkml:brushProperty name="height" value="0.05" units="cm"/>
    </inkml:brush>
  </inkml:definitions>
  <inkml:trace contextRef="#ctx0" brushRef="#br0">1659 40 11218,'4'-10'885,"-3"7"-614,1 1 1,-1-1-1,0 0 1,-1 1-1,1-1 0,0 0 1,-1 0-1,0-3 1,0 6-253,0 0 1,0 0 0,0 0-1,0 0 1,0 0-1,-1 0 1,1-1 0,0 1-1,0 0 1,0 0-1,0 0 1,-1 0 0,1 0-1,0 0 1,0 0 0,0 0-1,-1 0 1,1 0-1,0 0 1,0 0 0,0 0-1,0 0 1,-1 0-1,1 0 1,0 0 0,0 0-1,0 0 1,0 0-1,-1 0 1,1 1 0,0-1-1,0 0 1,0 0-1,0 0 1,-1 0 0,1 0-1,0 0 1,0 1 0,0-1-1,0 0 1,0 0-1,0 0 1,-1 0 0,-6 6 142,-8 13-78,2 0 0,-22 40 0,16-27 12,-192 366 534,154-272-584,-111 290-31,145-343-13,-48 140 22,34-101-20,-31 153 0,41-158 24,-70 174 0,-123 380 546,143-393-549,-32 123 8,85-270-16,-12 187 0,29-229-11,-6 66 0,-77 643 28,-31 214 102,79-599-98,25-251-9,-23 230 102,22 2 28,20-207-116,9 1 0,58 308 1,56 174 12,39 303 476,-159-915-274,3 1 0,1-1 0,3-1 0,21 57 1,-32-102-248,-1-1 1,1 1 0,0 0 0,0-1 0,0 1 0,0-1 0,0 0-1,0 1 1,0-1 0,0 0 0,1 0 0,1 2 0,-3-3-20,0 0 0,0 0 1,0 0-1,0 0 0,0 0 0,1 0 1,-1 0-1,0 0 0,0 0 1,0 0-1,0 0 0,0 0 1,1 0-1,-1 0 0,0 0 0,0 0 1,0 0-1,0 0 0,1 0 1,-1 0-1,0 0 0,0 0 1,0 0-1,0 0 0,0-1 0,0 1 1,1 0-1,-1 0 0,0 0 1,0 0-1,0 0 0,0 0 0,0 0 1,0-1-1,0 1 0,0 0 1,0 0-1,0 0 0,1 0 1,-1 0-1,0-1 0,0-14-875,-1 9 593,-1 1 0,1 0 0,-1 0 0,0 0 0,-1 0 0,-4-8 0,-2-3-155,0-4-178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4:33.626"/>
    </inkml:context>
    <inkml:brush xml:id="br0">
      <inkml:brushProperty name="width" value="0.05" units="cm"/>
      <inkml:brushProperty name="height" value="0.05" units="cm"/>
    </inkml:brush>
  </inkml:definitions>
  <inkml:trace contextRef="#ctx0" brushRef="#br0">3 191 12747,'-1'6'127,"0"1"0,0-1-1,1 1 1,0-1 0,0 0 0,1 1 0,0-1 0,0 1 0,0-1 0,1 0 0,3 8 0,5 12 115,17 30 0,-19-38-81,12 19 103,0-1 1,34 43-1,-38-58-165,1 0 0,1-2 0,1 0 0,36 28 0,-50-44-60,0 1 0,0-1-1,1 0 1,-1 0-1,1-1 1,-1 1-1,1-1 1,0-1-1,0 1 1,0-1-1,7 1 1,-10-2 2,1 0-1,-1 0 1,1-1 0,-1 1-1,0-1 1,0 0 0,1 0-1,-1 0 1,0 0 0,0 0 0,0-1-1,0 1 1,0-1 0,0 0-1,0 0 1,-1 0 0,1 0-1,-1-1 1,1 1 0,-1-1-1,3-3 1,4-8 148,-1 0-1,0-1 1,0 0 0,-2 0-1,0 0 1,7-28 0,14-104 848,-20 104-828,25-225-822,-31 208 374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5:06.515"/>
    </inkml:context>
    <inkml:brush xml:id="br0">
      <inkml:brushProperty name="width" value="0.05" units="cm"/>
      <inkml:brushProperty name="height" value="0.05" units="cm"/>
    </inkml:brush>
  </inkml:definitions>
  <inkml:trace contextRef="#ctx0" brushRef="#br0">484 29 16444,'0'-1'67,"-1"0"0,1-1 0,0 1 0,-1 0 0,1 0 0,0 0 0,-1 0 0,1 0 1,-1 0-1,0 0 0,1 0 0,-1 0 0,0 0 0,0 1 0,0-1 0,1 0 0,-1 0 1,0 1-1,0-1 0,0 0 0,-1 0 0,-2 0-16,1 0-1,0-1 1,-1 1 0,1 1-1,-1-1 1,1 0 0,-5 1 0,-3 0-2,0 0 0,-1 1 0,-16 3 1,7 1 4,0 2-1,0 0 1,0 1 0,1 1 0,1 1 0,0 1 0,0 1 0,1 0 0,0 1-1,1 1 1,1 1 0,0 0 0,1 1 0,-14 20 0,23-28-18,0 1 0,1-1 0,0 1 0,1 0 0,0 0-1,0 1 1,-2 11 0,5-18-33,0-1-1,1 1 0,0-1 0,-1 1 0,1-1 1,0 1-1,0 0 0,1-1 0,-1 1 0,0-1 1,1 1-1,0-1 0,-1 1 0,1-1 0,0 0 1,0 1-1,1-1 0,-1 0 0,0 1 0,1-1 1,-1 0-1,1 0 0,0 0 0,-1-1 0,1 1 0,0 0 1,0-1-1,0 1 0,1-1 0,-1 1 0,0-1 1,3 1-1,49 14-161,-40-13 71,-1 1 0,1 0 0,-1 0 0,0 2-1,13 6 1,-24-10 85,0-1 0,1 1 0,-1-1 0,0 1 0,0 0 0,0 0 0,0 0 0,-1 0-1,1 0 1,0 0 0,-1 0 0,0 1 0,1-1 0,-1 1 0,0-1 0,0 1 0,0-1-1,-1 1 1,1-1 0,-1 1 0,1 0 0,-1 0 0,0-1 0,0 1 0,0 0 0,0-1 0,-1 1-1,1 0 1,-1-1 0,1 1 0,-2 2 0,-2 4 142,1 0 0,-2-1 0,1 0-1,-1 0 1,0 0 0,-1-1 0,1 1 0,-2-1 0,1-1-1,-1 1 1,0-1 0,-12 8 0,5-4 205,0-2-1,0 0 1,0 0-1,-1-2 1,0 1 0,-22 5-1,32-12-335,1 1-1,-1 0 0,0-1 1,1 0-1,-1 0 0,-5-1 1,10 1-49,-1 0 1,1 0-1,-1 0 0,1 0 1,-1 0-1,1-1 1,-1 1-1,1 0 0,-1 0 1,1 0-1,-1-1 1,1 1-1,-1 0 0,1-1 1,-1 1-1,1 0 1,0-1-1,-1 1 0,1-1 1,-1 1-1,1 0 1,0-1-1,-1 0 0,1 0-13,0 0 0,1 1 0,-1-1 0,0 0-1,0 0 1,1 0 0,-1 1 0,0-1 0,1 0 0,-1 0-1,0 1 1,1-1 0,-1 0 0,1 1 0,0-1 0,-1 0-1,1 1 1,-1-1 0,1 1 0,1-1 0,11-8-410,5 2-162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4.772"/>
    </inkml:context>
    <inkml:brush xml:id="br0">
      <inkml:brushProperty name="width" value="0.05" units="cm"/>
      <inkml:brushProperty name="height" value="0.05" units="cm"/>
    </inkml:brush>
  </inkml:definitions>
  <inkml:trace contextRef="#ctx0" brushRef="#br0">1 298 17820,'18'-22'2515,"32"-32"0,5-4-2155,80-106 99,-143 193-556,1-9-46,-4 10-500,2 1-1,0 0 1,-7 65-1,15-96 609,1 0-1,0 1 0,0-1 1,0 0-1,0 1 1,0-1-1,0 1 0,0-1 1,0 0-1,0 1 1,0-1-1,0 0 0,0 1 1,0-1-1,0 0 1,0 1-1,0-1 0,0 1 1,0-1-1,0 0 1,1 1-1,-1-1 0,0 0 1,0 0-1,0 1 1,1-1-1,-1 0 0,0 1 1,0-1-1,1 0 1,-1 0-1,0 1 0,1-1 1,0 0-1,10-10-708,1-7 107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5:07.018"/>
    </inkml:context>
    <inkml:brush xml:id="br0">
      <inkml:brushProperty name="width" value="0.05" units="cm"/>
      <inkml:brushProperty name="height" value="0.05" units="cm"/>
    </inkml:brush>
  </inkml:definitions>
  <inkml:trace contextRef="#ctx0" brushRef="#br0">259 23 16163,'0'-1'151,"1"0"-1,-1 0 0,0 0 1,0 0-1,0 0 0,0 0 1,-1 0-1,1 0 0,0 0 1,0 0-1,-1 0 0,1-1 1,0 1-1,-1 0 0,1 1 1,-1-1-1,0 0 0,0-1 1,0 1-23,-1 1 1,1-1-1,-1 1 1,1 0-1,0 0 1,-1 0 0,1-1-1,-1 1 1,1 1-1,0-1 1,-1 0-1,1 0 1,-1 0-1,1 1 1,-3 0-1,-18 7 174,1 0 0,0 2-1,0 0 1,0 2-1,2 0 1,-24 18 0,33-23-296,7-5-8,-1 1 0,1-1 0,0 0 0,0 1-1,0 0 1,0-1 0,1 1 0,-1 0 0,1 1-1,-4 5 1,5-8-1,1-1-1,0 0 1,0 1 0,0-1-1,0 0 1,0 1-1,0-1 1,0 1 0,0-1-1,0 0 1,0 1-1,0-1 1,0 1 0,0-1-1,0 0 1,0 1-1,0-1 1,0 1 0,0-1-1,0 0 1,1 1-1,-1-1 1,0 0 0,0 1-1,1-1 1,-1 0-1,0 1 1,1-1 0,13 7-67,27-1-35,-28-4 54,0-1-3,12 3-93,29 7 0,-49-9 115,1-1 1,-1 1 0,1 0 0,-1 1 0,0-1-1,1 1 1,-1 0 0,-1 0 0,1 1 0,0-1 0,4 6-1,-8-8 24,0 0-1,0 1 1,0 0-1,0-1 1,0 1 0,0-1-1,0 1 1,0 0-1,-1 0 1,1 0-1,-1-1 1,1 1-1,-1 0 1,0 0-1,0 0 1,1 0-1,-1 0 1,-1 0-1,1 0 1,-1 2-1,0-1 23,0 1-1,0-1 1,-1 1 0,1-1-1,-1 0 1,0 0-1,0 0 1,0 0 0,-6 5-1,-2 2 86,0-1-1,-1-1 1,-1 1 0,-17 8-1,15-9 53,-1-1 0,-27 10 0,37-15-166,-1 0 0,0-1 0,1 0 0,-1 0 0,0 0 0,0-1 0,1 0 0,-1 0 0,0 0 0,-11-2 0,16 1-25,0 1 1,1 0-1,-1-1 0,0 1 1,0 0-1,1-1 0,-1 1 0,0-1 1,1 1-1,-1-1 0,0 1 0,1-1 1,-1 0-1,1 1 0,-1-1 0,1 0 1,-1 1-1,1-1 0,-1 0 0,1 0 1,0 1-1,0-1 0,-1 0 0,1 0 1,0 0-1,0 1 0,0-1 1,0 0-1,0 0 0,0 0 0,0 0 1,0 1-1,0-1 0,0 0 0,0 0 1,0 0-1,1 0 0,-1 1 0,0-1 1,1 0-1,-1 0 0,0 1 0,2-2 1,1-4-281,0 0 1,0 1 0,1-1 0,5-5 0,46-46-986,-20 25 512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5:07.501"/>
    </inkml:context>
    <inkml:brush xml:id="br0">
      <inkml:brushProperty name="width" value="0.05" units="cm"/>
      <inkml:brushProperty name="height" value="0.05" units="cm"/>
    </inkml:brush>
  </inkml:definitions>
  <inkml:trace contextRef="#ctx0" brushRef="#br0">74 1 17788,'1'3'200,"0"0"-1,0 1 1,0-1 0,-1 0-1,1 1 1,-1-1 0,0 1 0,0-1-1,0 0 1,0 1 0,-2 4 0,1 12 426,1 14-570,2 0 0,2 0 0,1 0 0,1-1 0,2 1 0,2-1 0,14 34 0,-78-177-8065,-14 6 7520,67 102 682,0 1-1,0-1 0,-1 1 1,1-1-1,0 0 0,0 0 0,0 0 1,1 1-1,-1-1 0,0 0 1,1 0-1,-1 0 0,1-3 1,0 4-46,1 0 0,-1 1 0,1-1 0,-1 0 0,1 0 1,0 0-1,-1 1 0,1-1 0,0 0 0,0 1 0,-1-1 0,1 0 1,0 1-1,0-1 0,0 1 0,0 0 0,0-1 0,0 1 1,0 0-1,0-1 0,0 1 0,0 0 0,0 0 0,0 0 0,0 0 1,1 0-1,56-7 1898,-23 3-2187,33-8-1,-48 4-10,-3-5-133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6:53.684"/>
    </inkml:context>
    <inkml:brush xml:id="br0">
      <inkml:brushProperty name="width" value="0.05" units="cm"/>
      <inkml:brushProperty name="height" value="0.05" units="cm"/>
    </inkml:brush>
  </inkml:definitions>
  <inkml:trace contextRef="#ctx0" brushRef="#br0">11 0 12011,'5'80'3202,"-2"-50"-3030,-1-1-1,-3 53 0,-6-32-36,1-13 157,0 47 0,6-84-279,0 0 1,0 0-1,0 1 0,0-1 1,0 0-1,0 0 0,0 0 0,0 0 1,0 0-1,0 0 0,1 1 1,-1-1-1,0 0 0,0 0 1,0 0-1,0 0 0,0 0 0,0 0 1,0 0-1,0 0 0,1 1 1,-1-1-1,0 0 0,0 0 0,0 0 1,0 0-1,0 0 0,1 0 1,-1 0-1,0 0 0,0 0 0,0 0 1,0 0-1,0 0 0,1 0 1,-1 0-1,0 0 0,0 0 0,0 0 1,0 0-1,0 0 0,1 0 1,-1 0-1,0 0 0,0 0 0,0-1 1,0 1-1,0 0 0,1 0 1,10-8 304,-11 8-332,1 0 0,-1-1-1,1 1 1,-1 0 0,1-1-1,-1 1 1,1 0 0,-1-1-1,0 1 1,1-1 0,-1 1-1,0 0 1,1-1 0,-1 1-1,0-1 1,0 1 0,0-1-1,1 1 1,-1-1 0,0 0-1,0 1 1,0-1 0,0 1-1,0-1 1,0 1-1,0-1 1,0 1 0,0-1-1,0 1 1,0-1 0,0 0-1,0 1 1,-1-1 0,1 1-1,0-1 1,0 1 0,-1-1-1,1 1 1,0-1 0,-1 1-1,1 0 1,0-1 0,-1 1-1,1-1 1,0 1 0,-1 0-1,0-1 1,-7-3-203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6:54.109"/>
    </inkml:context>
    <inkml:brush xml:id="br0">
      <inkml:brushProperty name="width" value="0.05" units="cm"/>
      <inkml:brushProperty name="height" value="0.05" units="cm"/>
    </inkml:brush>
  </inkml:definitions>
  <inkml:trace contextRef="#ctx0" brushRef="#br0">0 2 11779,'0'-2'1880,"0"4"-1592,0 1 1288,3 2-1104,0 2-71,6-1-153,-1 0-48,4-2-72,2-1-24,2-3-56,-1 0-64,4-1-280,0-2-80,-5-2 287,-2 4-47,-7 0-72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05.980"/>
    </inkml:context>
    <inkml:brush xml:id="br0">
      <inkml:brushProperty name="width" value="0.05" units="cm"/>
      <inkml:brushProperty name="height" value="0.05" units="cm"/>
    </inkml:brush>
  </inkml:definitions>
  <inkml:trace contextRef="#ctx0" brushRef="#br0">201 1 12123,'33'255'2930,"22"-2"-895,-19-70-1543,-9 1 1,7 282-1,-27-350-303,31 158-1,44 112-187,-12-69 56,-39-163-54,110 598 47,-76-281 60,5 590 0,-69-732-104,-66 547-1,-22-360-11,-48-9-141,-11-85 73,-81 253 292,20-72 158,202-591-379,-10 28 96,14-38-117,0 1 0,1-1 0,-1 1 0,1 0-1,0-1 1,-1 1 0,1-1 0,0 1-1,0 0 1,1-1 0,0 6 0,-1-8 17,0 0 0,0 0 0,0 0 0,0 0-1,0 1 1,0-1 0,1 0 0,-1 0 0,0 0 0,0 0 0,0 0 0,0 1 0,0-1 0,0 0 0,0 0 0,1 0 0,-1 0 0,0 0-1,0 0 1,0 0 0,0 0 0,0 1 0,1-1 0,-1 0 0,0 0 0,0 0 0,0 0 0,0 0 0,1 0 0,-1 0 0,0 0 0,0 0 0,0 0-1,0 0 1,1 0 0,-1 0 0,0 0 0,0 0 0,0 0 0,0 0 0,1-1 0,-1 1 0,0 0 0,0 0 0,0 0 0,0 0 0,0 0-1,1 0 1,-1 0 0,0 0 0,0-1 0,0 1 0,0 0 0,0 0 0,0 0 0,0 0 0,0 0 0,1-1 0,-1 1 0,0 0 0,0 0-1,0 0 1,0 0 0,0-1 0,0 1 0,0 0 0,0 0 0,0 0 0,5-14-111,-4-6-51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06.786"/>
    </inkml:context>
    <inkml:brush xml:id="br0">
      <inkml:brushProperty name="width" value="0.05" units="cm"/>
      <inkml:brushProperty name="height" value="0.05" units="cm"/>
    </inkml:brush>
  </inkml:definitions>
  <inkml:trace contextRef="#ctx0" brushRef="#br0">0 674 13507,'1'1'55,"-1"-1"1,0 1-1,0 0 0,1-1 1,-1 1-1,0-1 0,1 1 1,-1-1-1,1 1 0,-1-1 1,0 1-1,1-1 0,-1 0 1,1 1-1,0-1 0,-1 1 1,1-1-1,-1 0 0,1 0 1,-1 1-1,1-1 0,0 0 1,-1 0-1,1 0 0,0 0 1,-1 0-1,1 1 0,-1-1 1,1 0-1,0 0 0,-1-1 1,1 1-1,0 0 0,-1 0 1,1 0-1,-1 0 0,1-1 1,0 1-1,-1 0 0,1 0 1,-1-1-1,1 1 0,-1 0 1,1-1-1,0 0 0,27-20 1242,-3-2-767,-1-2-1,-1-1 1,24-35-1,49-92 692,-5-20-53,-81 151-818,-1 0-1,-1-1 1,-1 0-1,-1-1 1,6-47-1,-13 59 60,-3 12 7,-5 14 26,7-6-398,0 0-1,1 1 0,0-1 1,0 1-1,0 0 1,1-1-1,1 1 1,0-1-1,0 1 1,0-1-1,1 1 0,4 12 1,1-3-59,0 0 0,0-1 0,2 1 0,17 25-1,-13-26-129,1-1 0,1-1 0,0 0 0,1-1 0,1-1 0,34 22 0,-16-11-732,-30-20 795,0-1-1,-1 1 1,1 0 0,-1 1-1,0-1 1,0 1-1,-1-1 1,1 1 0,-1 0-1,0 1 1,0-1-1,-1 0 1,1 1 0,-1 0-1,0-1 1,-1 1-1,1 6 1,6 30-479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07.297"/>
    </inkml:context>
    <inkml:brush xml:id="br0">
      <inkml:brushProperty name="width" value="0.05" units="cm"/>
      <inkml:brushProperty name="height" value="0.05" units="cm"/>
    </inkml:brush>
  </inkml:definitions>
  <inkml:trace contextRef="#ctx0" brushRef="#br0">0 0 15563,'7'19'1825,"-2"18"-1009,-4 12-328,-1 11 1480,1 6-1047,5 6-361,1-3-72,5-4-272,-2-6-168,1-11-280,2-11-168,-4-16-224,-4-5-145,-10-16 1554,-10-4-1009,-9-11-16,-6-5-41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07.780"/>
    </inkml:context>
    <inkml:brush xml:id="br0">
      <inkml:brushProperty name="width" value="0.05" units="cm"/>
      <inkml:brushProperty name="height" value="0.05" units="cm"/>
    </inkml:brush>
  </inkml:definitions>
  <inkml:trace contextRef="#ctx0" brushRef="#br0">1 0 13163,'23'19'1168,"20"-11"-600,8-2-144,11-6 408,2 0-95,4-4-129,-5-3-24,-7 0-280,-6 1-208,-19 3-528,-9 2 384,-11 1-96,-6 2-64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08.257"/>
    </inkml:context>
    <inkml:brush xml:id="br0">
      <inkml:brushProperty name="width" value="0.05" units="cm"/>
      <inkml:brushProperty name="height" value="0.05" units="cm"/>
    </inkml:brush>
  </inkml:definitions>
  <inkml:trace contextRef="#ctx0" brushRef="#br0">1 180 13315,'4'-9'1272,"10"-7"-616,5-2-160,5-1 673,5 1-217,4 0-56,0 3-24,4 2-192,-1 1-96,-3 5-263,0 1-177,-4 2-465,-4-2-367,-6 2 592,-7 0-152,-4-6-56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08.764"/>
    </inkml:context>
    <inkml:brush xml:id="br0">
      <inkml:brushProperty name="width" value="0.05" units="cm"/>
      <inkml:brushProperty name="height" value="0.05" units="cm"/>
    </inkml:brush>
  </inkml:definitions>
  <inkml:trace contextRef="#ctx0" brushRef="#br0">186 75 18020,'1'-9'920,"0"-31"619,0 39-1471,-1 0 1,0-1-1,0 1 1,0 0-1,0 0 1,0 0-1,-1 0 1,1 0-1,0 0 1,0 0 0,-1 0-1,1 0 1,-1 0-1,1 1 1,-1-1-1,1 0 1,-1 0-1,1 0 1,-1 0-1,0 1 1,1-1-1,-1 0 1,0 0-1,0 1 1,0-1 0,1 1-1,-1-1 1,-1 0-1,0 1 25,0 0 1,1 0-1,-1 1 0,1-1 1,-1 0-1,1 1 0,-1-1 1,1 1-1,-1-1 0,1 1 1,-1 0-1,1 0 0,0-1 1,-1 1-1,1 0 0,-2 2 1,-19 20 269,16-17-252,-8 10-252,1 1 0,0 0 1,1 1-1,1 0 1,1 0-1,0 1 1,1 1-1,2 0 1,-11 36-1,18-54 109,-1 1 1,1-1-1,-1 0 0,1 1 1,0-1-1,0 1 1,0-1-1,0 1 0,0-1 1,1 0-1,-1 1 0,1-1 1,0 1-1,-1-1 0,1 0 1,0 0-1,0 1 1,1-1-1,-1 0 0,0 0 1,1 0-1,-1 0 0,1 0 1,0-1-1,-1 1 1,1 0-1,0-1 0,0 1 1,0-1-1,0 0 0,0 0 1,1 1-1,3 0 1,7 2-39,-1-1 0,1-1 1,0 0-1,0 0 0,18-2 1,8 3 0,-32-2 66,0 0 1,0 1-1,0-1 0,0 1 0,0 1 0,0 0 1,-1 0-1,1 0 0,11 8 0,-17-10 14,1 1 1,-1-1-1,1 1 0,-1-1 1,1 1-1,-1-1 0,0 1 1,0 0-1,0 0 0,0 0 1,0 0-1,0 0 1,0 0-1,-1 0 0,1 0 1,-1 0-1,0 0 0,1 0 1,-1 0-1,0 0 0,0 0 1,0 0-1,0 0 0,-1 1 1,1-1-1,-1 0 0,1 0 1,-1 0-1,0 0 0,1 0 1,-1 0-1,0-1 0,0 1 1,-1 0-1,1 0 0,0-1 1,-2 3-1,-3 4 9,0 0-1,0-1 1,-1 0 0,0 0 0,0-1-1,0 1 1,-1-2 0,0 1-1,0-1 1,0 0 0,-1-1 0,0 0-1,-15 5 1,23-8-69,-1-1 1,1 1-1,0-1 0,0 0 1,0 0-1,-1 1 0,1-1 1,0 0-1,0 0 0,-1 0 0,1 0 1,0 0-1,0-1 0,-1 1 1,1 0-1,0-1 0,0 1 1,0-1-1,0 1 0,-1-1 1,1 1-1,0-1 0,0 0 0,0 1 1,0-1-1,0 0 0,1 0 1,-1 0-1,0 0 0,0 0 1,-1-2-1,1 0-13,0 0 0,1-1 0,-1 1 0,1-1 1,-1 1-1,1 0 0,0-1 0,0 1 0,1-1 0,-1 1 0,2-6 1,10-38-513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5.221"/>
    </inkml:context>
    <inkml:brush xml:id="br0">
      <inkml:brushProperty name="width" value="0.05" units="cm"/>
      <inkml:brushProperty name="height" value="0.05" units="cm"/>
    </inkml:brush>
  </inkml:definitions>
  <inkml:trace contextRef="#ctx0" brushRef="#br0">71 0 15515,'-6'17'1585,"-3"6"-1169,-1 10-184,2 3 616,-2 10-424,0 1-16,2 3-168,3 0-96,2-5-128,1-5-8,5-7 8,3-3-48,3-13-352,3 0-200,1-12 120,5-4 312,-1-8-120,3-6-96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09.182"/>
    </inkml:context>
    <inkml:brush xml:id="br0">
      <inkml:brushProperty name="width" value="0.05" units="cm"/>
      <inkml:brushProperty name="height" value="0.05" units="cm"/>
    </inkml:brush>
  </inkml:definitions>
  <inkml:trace contextRef="#ctx0" brushRef="#br0">173 0 17476,'0'33'979,"0"1"1,-6 34-1,0 43 348,7-98-1181,0 1 0,0-1 0,1 0 0,1 0 0,1 0 0,7 19 1,-5-19-164,1 0 1,1 0 0,0-1 0,1 0-1,20 21 1,-21-25-735,0 0-1,0-1 1,18 12-1,-62-42-530,1 0 0,-33-30 0,-54-64 1646,120 115-320,-4-4 175,0 0-1,1-1 1,0 0-1,-5-7 0,10 13-169,-1 0 0,0 0-1,1 0 1,-1 0-1,1 0 1,-1 0-1,1 0 1,0 0 0,-1 0-1,1 0 1,0 0-1,0 0 1,0 0-1,-1-1 1,1 1-1,1 0 1,-1 0 0,0 0-1,0 0 1,0 0-1,0 0 1,1 0-1,-1 0 1,0 0 0,1 0-1,-1 0 1,1 0-1,0 0 1,-1 0-1,1 0 1,-1 0-1,1 0 1,0 0 0,0 1-1,0-1 1,-1 0-1,1 1 1,0-1-1,0 0 1,1 0-1,6-2 146,1 0 0,-1 1 0,0 0-1,1 0 1,-1 1 0,1 0 0,11 0-1,22-3 115,0-3-153,46-16 0,-18 1-55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10.033"/>
    </inkml:context>
    <inkml:brush xml:id="br0">
      <inkml:brushProperty name="width" value="0.05" units="cm"/>
      <inkml:brushProperty name="height" value="0.05" units="cm"/>
    </inkml:brush>
  </inkml:definitions>
  <inkml:trace contextRef="#ctx0" brushRef="#br0">0 0 13475,'30'10'474,"-1"1"1,0 2 0,-1 1-1,48 31 1,-54-32-264,396 278 720,-62-1-765,-15 16 159,-43-36 535,272 302 1205,-38-34-944,-340-391-800,-20-17 400,-157-118-917,0 1 1,-1 0 0,-1 1-1,0 1 1,13 21 0,-40-49-1524,-3-8 1085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10.607"/>
    </inkml:context>
    <inkml:brush xml:id="br0">
      <inkml:brushProperty name="width" value="0.05" units="cm"/>
      <inkml:brushProperty name="height" value="0.05" units="cm"/>
    </inkml:brush>
  </inkml:definitions>
  <inkml:trace contextRef="#ctx0" brushRef="#br0">86 664 13827,'-1'1'269,"2"1"-55,-1 0-1,0 0 0,-1 1 0,1-1 0,0 0 0,-1 0 1,1 0-1,-1 0 0,1 0 0,-1 0 0,0 0 0,-2 3 1,2-8 26,1 1 0,-1 0 0,0-1 0,1 1 1,0-1-1,-1 1 0,1-1 0,0 0 1,0 1-1,0-1 0,1-2 0,-1-2 197,1-82 1560,-5-167 94,1 208-1961,-3 1 0,-2 0 0,-18-62 0,26 107-126,-2-5 25,0 0 0,-1-1 0,0 1 0,0 1 0,-6-10 0,3 11 49,5 8-13,7 15-2,-1-10-58,1-1-1,0 0 1,0 0 0,0 0 0,1-1 0,0 0-1,0 0 1,9 5 0,10 5-23,32 16-1,11-3-97,90 28 0,31 12-1756,-178-64 1719,-1 1 1,-1 0-1,1 0 1,18 15-1,-10-1-344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0.775"/>
    </inkml:context>
    <inkml:brush xml:id="br0">
      <inkml:brushProperty name="width" value="0.05" units="cm"/>
      <inkml:brushProperty name="height" value="0.05" units="cm"/>
    </inkml:brush>
  </inkml:definitions>
  <inkml:trace contextRef="#ctx0" brushRef="#br0">0 28 17548,'5'-16'1944,"-1"7"-1200,-4 6-312,1 15 1409,-1 9-897,5 11-448,1 2-112,1 9-232,0 5-112,4 5-208,1 0-136,-1-2-224,-1-4-184,-3-2-456,1-5-89,-6-6 777,1-6-296,-3-13 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1.193"/>
    </inkml:context>
    <inkml:brush xml:id="br0">
      <inkml:brushProperty name="width" value="0.05" units="cm"/>
      <inkml:brushProperty name="height" value="0.05" units="cm"/>
    </inkml:brush>
  </inkml:definitions>
  <inkml:trace contextRef="#ctx0" brushRef="#br0">1 167 12107,'19'4'1664,"9"-5"-744,2-12-304,2 0 1849,4-3-1481,1-2-168,-3 0-56,-4 3-344,-2 0-216,-10 4-504,-3 2-304,-8-2 480,-3-4-128,-4 0-96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1.536"/>
    </inkml:context>
    <inkml:brush xml:id="br0">
      <inkml:brushProperty name="width" value="0.05" units="cm"/>
      <inkml:brushProperty name="height" value="0.05" units="cm"/>
    </inkml:brush>
  </inkml:definitions>
  <inkml:trace contextRef="#ctx0" brushRef="#br0">1 250 15715,'18'-15'1721,"11"0"-977,1-5-296,10-5 1168,5 1-824,5 0-215,0 1-145,-3 1-688,-1 2-352,-7 1-401,-6 4 777,-10 0-208,-5 2-184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2.015"/>
    </inkml:context>
    <inkml:brush xml:id="br0">
      <inkml:brushProperty name="width" value="0.05" units="cm"/>
      <inkml:brushProperty name="height" value="0.05" units="cm"/>
    </inkml:brush>
  </inkml:definitions>
  <inkml:trace contextRef="#ctx0" brushRef="#br0">1 10 18580,'8'-8'1664,"-2"6"-1216,1 8-184,2 15 689,1 8-193,3 10-344,3 4-192,2 4-216,1-1-56,1-7-176,0-8-64,2-18-200,-1-12-224,-5-21-369,-2-10-79,-8-18 704,0-7-200,-1-4 24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2.431"/>
    </inkml:context>
    <inkml:brush xml:id="br0">
      <inkml:brushProperty name="width" value="0.05" units="cm"/>
      <inkml:brushProperty name="height" value="0.05" units="cm"/>
    </inkml:brush>
  </inkml:definitions>
  <inkml:trace contextRef="#ctx0" brushRef="#br0">141 0 14075,'0'26'1320,"-3"15"-872,4 5-168,8 6 545,4 1-145,4-3-432,2-4-216,2-9-352,1-7-72,-5-11 280,-4-2-128,-10-10-88</inkml:trace>
  <inkml:trace contextRef="#ctx0" brushRef="#br0" timeOffset="1">0 272 13619,'2'-18'1848,"9"-1"-1104,18 2-311,5 3 1439,15-8-3424,6-1 1872,5-4-424,4-6-224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3.394"/>
    </inkml:context>
    <inkml:brush xml:id="br0">
      <inkml:brushProperty name="width" value="0.05" units="cm"/>
      <inkml:brushProperty name="height" value="0.05" units="cm"/>
    </inkml:brush>
  </inkml:definitions>
  <inkml:trace contextRef="#ctx0" brushRef="#br0">30 2859 12547,'-22'9'970,"14"-9"-654,15-7 51,134-96 1863,184-138 640,-219 159-2574,345-277 98,34-22-87,-262 211-177,218-149 58,-16 20 224,-156 106-1,-171 124-331,22-17 88,183-98 1,-214 139-165,322-174 39,-380 198-26,29-25-1,-2 2 3,-58 44-20,0 1 0,0-1 0,0 0 0,0 0 0,0 0 1,0 0-1,0 0 0,0 0 0,0 0 0,0 0 0,0 0 0,0 0 0,0 0 0,0 0 0,0 0 1,0 0-1,0 1 0,0-1 0,0 0 0,0 0 0,0 0 0,1 0 0,-1 0 0,0 0 0,0 0 0,0 0 1,0 0-1,0 0 0,0 0 0,0 0 0,0 0 0,0 0 0,0 0 0,0 0 0,0 0 0,0 0 0,1 0 1,-1 0-1,0 0 0,0 0 0,0 0 0,0 0 0,0 0 0,0 0 0,0 0 0,0 0 0,0 0 1,0 0-1,0 0 0,0 0 0,0-1 0,1 1 0,-1 0 0,0 0 0,0 0 0,0 0 0,0 0 0,-5 10-71,-13 12-531,17-21 554,0-1-1,1 1 1,-1 0 0,0 0 0,0-1-1,0 1 1,0-1 0,0 1 0,0-1-1,0 1 1,0-1 0,0 1 0,0-1-1,0 0 1,0 0 0,0 1 0,0-1-1,0 0 1,0 0 0,0 0-1,0 0 1,0 0 0,0-1 0,-1 1-1,1 0 1,0 0 0,0-1 0,0 1-1,0-1 1,0 1 0,0 0 0,0-1-1,1 0 1,-1 1 0,0-1 0,0 0-1,0 1 1,0-1 0,1 0 0,-1 0-1,0 0 1,1 0 0,-1 0 0,1 0-1,-1-1 1,-6-21-467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3.853"/>
    </inkml:context>
    <inkml:brush xml:id="br0">
      <inkml:brushProperty name="width" value="0.05" units="cm"/>
      <inkml:brushProperty name="height" value="0.05" units="cm"/>
    </inkml:brush>
  </inkml:definitions>
  <inkml:trace contextRef="#ctx0" brushRef="#br0">12 40 14779,'-1'0'68,"1"0"-1,-1 0 1,1 0 0,-1 0-1,1 0 1,-1 0-1,1 0 1,-1 0 0,1 0-1,0 0 1,-1-1 0,1 1-1,-1 0 1,1 0-1,0-1 1,-1 1 0,1 0-1,0 0 1,-1-1-1,1 1 1,0 0 0,-1-1-1,1 1 1,0-1-1,0 1 1,-1 0 0,1-1-1,0 1 1,0-1 0,0 1-1,0-1 1,-1 1-1,1 0 1,0-1 0,14-9 1314,25 0-315,-11 5-894,1 2 1,-1 1-1,1 2 0,0 0 1,31 6-1,-57-6-162,1 1 0,-1-1-1,1 1 1,-1 0 0,0 0 0,1 0 0,-1 1-1,0-1 1,0 1 0,0 0 0,0 0 0,0 0-1,3 3 1,-4-3-1,0 0-1,-1 1 0,1-1 0,-1 1 1,0 0-1,0-1 0,0 1 1,0 0-1,-1 0 0,1 0 1,-1-1-1,1 1 0,-1 0 1,0 0-1,0 0 0,0 0 0,-1 3 1,-2 18 36,-1 1 1,-1-1-1,-10 30 1,-32 73-362,13-38-478,2 13 319,21-66 152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5.683"/>
    </inkml:context>
    <inkml:brush xml:id="br0">
      <inkml:brushProperty name="width" value="0.05" units="cm"/>
      <inkml:brushProperty name="height" value="0.05" units="cm"/>
    </inkml:brush>
  </inkml:definitions>
  <inkml:trace contextRef="#ctx0" brushRef="#br0">108 1 16612,'-9'28'1336,"-2"11"-1016,-1 4-128,1 7 376,1 2-120,1 4-128,2-3-120,3-5-176,-1-6-32,4-8-96,0-2-128,-1-8-248,-1-4-120,0-10-184,-1-3 392,0-9 88,0-6-136,1-9-57</inkml:trace>
  <inkml:trace contextRef="#ctx0" brushRef="#br0" timeOffset="0.49">0 284 13203,'2'-16'585,"0"2"-79,0-1 1,1 1-1,0 0 1,6-15-1,-8 27-368,0-1-1,0 0 1,1 1-1,-1-1 0,0 1 1,1-1-1,0 1 1,-1 0-1,1 0 1,0-1-1,0 1 0,0 1 1,1-1-1,-1 0 1,0 0-1,1 1 1,-1-1-1,1 1 0,-1 0 1,1 0-1,0 0 1,-1 0-1,1 0 1,0 1-1,0-1 1,5 1-1,3 0 19,-1 1 0,1 0-1,0 1 1,-1 1 0,0-1 0,1 2 0,11 4-1,-18-6-147,1 0 1,0 0-1,-1 1 0,1 0 0,-1-1 0,0 2 0,0-1 0,0 0 0,-1 1 0,1-1 0,-1 1 1,1 0-1,-1 0 0,-1 1 0,1-1 0,-1 1 0,3 5 0,-4-9-2,-1 1-1,0-1 1,1 1-1,-1-1 1,0 1-1,0-1 1,0 1-1,0-1 1,0 1-1,0-1 1,0 0-1,-1 1 1,1-1 0,0 1-1,-1-1 1,1 1-1,-1-1 1,0 0-1,1 1 1,-2 1-1,0-1 5,0 0 0,0 0 1,0 0-1,0-1 0,-1 1 0,1 0 0,0-1 0,-1 1 0,1-1 0,-4 1 0,-6 2 28,1 0-1,-1-2 0,-23 4 0,34-6-35,-14 2 5,-45 4-719,54-6 514,0 0 0,0 0 1,0 0-1,0-1 0,1 0 0,-1 0 0,-9-4 1,8 0-205,9 2-138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4.491"/>
    </inkml:context>
    <inkml:brush xml:id="br0">
      <inkml:brushProperty name="width" value="0.05" units="cm"/>
      <inkml:brushProperty name="height" value="0.05" units="cm"/>
    </inkml:brush>
  </inkml:definitions>
  <inkml:trace contextRef="#ctx0" brushRef="#br0">0 0 17236,'10'0'1432,"3"12"-976,-3 5-152,5 13 448,1 6-144,2 13-167,2 0-33,2 5-176,1-2-104,-3-4-256,-2 1-120,-2-10-441,-3-5-215,-12-11 680,-6 1-192,-14-3-104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4.972"/>
    </inkml:context>
    <inkml:brush xml:id="br0">
      <inkml:brushProperty name="width" value="0.05" units="cm"/>
      <inkml:brushProperty name="height" value="0.05" units="cm"/>
    </inkml:brush>
  </inkml:definitions>
  <inkml:trace contextRef="#ctx0" brushRef="#br0">169 809 14787,'20'-3'1745,"18"0"-833,10-7-296,10-7 984,7-2-440,2-7-215,-2 0-97,-6-4-496,-6 0-256,-15 0-712,-10-1-216,-16-2 648,-7-2-184,-10 1-129</inkml:trace>
  <inkml:trace contextRef="#ctx0" brushRef="#br0" timeOffset="1">1 119 15947,'4'-3'2009,"13"-1"-1225,14-2-304,6 1 1112,12-3-815,2 0-17,8-1-472,-2-1-360,-4-3-200,-1-1 216,-21-3-128,-12-5-112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25.452"/>
    </inkml:context>
    <inkml:brush xml:id="br0">
      <inkml:brushProperty name="width" value="0.05" units="cm"/>
      <inkml:brushProperty name="height" value="0.05" units="cm"/>
    </inkml:brush>
  </inkml:definitions>
  <inkml:trace contextRef="#ctx0" brushRef="#br0">22 0 17836,'-17'66'3569,"14"-37"-3166,1-1 0,3 33 0,-1-52-337,1 0 0,0 0 1,1 0-1,0-1 1,0 1-1,1-1 0,0 1 1,0-1-1,1 0 1,0 0-1,6 8 0,-9-14-46,1 0 0,-1-1 0,0 1 0,1-1 0,0 1 0,-1-1 0,1 0 0,0 1 0,-1-1 0,1 0 0,0 0 0,0 0 0,0-1 0,0 1 0,0 0 0,0-1 0,0 1 0,0-1 0,4 0 0,-2 0 0,0-1-1,0 1 1,0-1-1,-1 0 1,1 0-1,0 0 1,-1-1-1,1 1 1,-1-1-1,4-2 1,7-6 36,-1 0 1,0-1-1,21-23 0,-32 33-46,30-37 87,-2-1 0,30-50 0,-32 46-92,-30 98 3,3-46-76,-1-1 0,1 1 0,1-1 0,0 1 0,0-1 0,0 0 0,6 12 0,-6-17-40,-1-1 1,1 1-1,-1 0 0,1-1 1,0 1-1,0-1 1,1 1-1,-1-1 0,0 0 1,1 0-1,-1 0 0,1 0 1,0-1-1,0 1 0,-1-1 1,1 0-1,0 1 0,0-1 1,0 0-1,0-1 1,1 1-1,-1-1 0,4 1 1,30-4-387,2-8-165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40.505"/>
    </inkml:context>
    <inkml:brush xml:id="br0">
      <inkml:brushProperty name="width" value="0.05" units="cm"/>
      <inkml:brushProperty name="height" value="0.05" units="cm"/>
    </inkml:brush>
  </inkml:definitions>
  <inkml:trace contextRef="#ctx0" brushRef="#br0">625 0 16396,'-8'6'1432,"3"4"-1160,-18 20-136,-18 17 872,-14 18-832,-2 6-32,-8 11 32,-2 3 16,5 2-16,4-2 0,6-8-8,5-8-64,10-20-320,6-12-256,19-24 1985,7-12-1505,20-21 80,10-14-8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40.972"/>
    </inkml:context>
    <inkml:brush xml:id="br0">
      <inkml:brushProperty name="width" value="0.05" units="cm"/>
      <inkml:brushProperty name="height" value="0.05" units="cm"/>
    </inkml:brush>
  </inkml:definitions>
  <inkml:trace contextRef="#ctx0" brushRef="#br0">236 52 17092,'4'-4'289,"37"-27"1374,-38 28-1537,0 1 0,1 1 0,-1-1 0,1 0 0,0 1 0,-1 0 1,1 0-1,0 0 0,0 0 0,6 0 0,-9 1-33,0 0-1,1 0 1,-1 0-1,0 1 1,0-1-1,0 0 1,0 1-1,0-1 1,0 1 0,0-1-1,0 1 1,0-1-1,-1 1 1,1 0-1,0 0 1,0-1-1,0 1 1,-1 0-1,1 0 1,0 0 0,-1 0-1,1 0 1,-1-1-1,1 1 1,-1 0-1,1 2 1,7 28 505,-7-27-544,72 358 496,-51-286-1004,51 120 0,-69-181-1183,-4-15 1614,-1 1-1,1-1 1,0 0 0,0 0-1,0 1 1,0-1-1,-1 0 1,1 0-1,0 0 1,0 1-1,0-1 1,-1 0-1,1 0 1,0 0 0,0 0-1,-1 0 1,1 0-1,0 1 1,0-1-1,-1 0 1,1 0-1,0 0 1,-1 0 0,1 0-1,0 0 1,0 0-1,-1 0 1,1 0-1,0 0 1,-1 0-1,-29-12-340,18 7-6,-30-11-232</inkml:trace>
  <inkml:trace contextRef="#ctx0" brushRef="#br0" timeOffset="1">21 463 16147,'-20'-17'1953,"20"2"-945,7 8-296,22 3 1097,12-3-153,22 0-464,5-2-200,7-1-415,4-3-233,-3 0-560,-4-3-385,-15-4 9,-8 0 384,-22-1-176,-5-2-176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42.157"/>
    </inkml:context>
    <inkml:brush xml:id="br0">
      <inkml:brushProperty name="width" value="0.05" units="cm"/>
      <inkml:brushProperty name="height" value="0.05" units="cm"/>
    </inkml:brush>
  </inkml:definitions>
  <inkml:trace contextRef="#ctx0" brushRef="#br0">1168 107 14123,'-6'-8'118,"0"1"1,-1-1-1,0 1 0,0 0 0,-1 0 1,0 1-1,0 0 0,0 0 1,-1 1-1,0 0 0,0 1 1,0 0-1,-1 0 0,1 1 0,-1 0 1,-15-2-1,-4 1 22,0 0-1,0 2 1,0 1-1,-45 4 1,45 0-57,-1 2 0,1 1 1,0 1-1,1 1 0,-1 1 1,2 2-1,-39 20 0,33-12 19,1 1 0,2 2 0,0 1 0,1 1 0,-35 38 0,25-18 49,2 2 1,3 2 0,1 1-1,2 2 1,3 1 0,2 1-1,-28 81 1,41-95-75,2 0-1,1 0 1,2 1 0,2 0 0,1 0 0,2 1-1,5 70 1,0-87-61,2 0 0,0 0 1,1 0-1,2 0 0,0-1 0,2 0 0,0-1 0,2 0 0,0 0 0,2-1 1,0 0-1,1-1 0,1-1 0,18 18 0,-14-19-73,0-1 1,1-1-1,1-1 1,1-1-1,0-1 1,1 0-1,0-2 0,0-1 1,1-1-1,1-1 1,0 0-1,0-2 1,0-2-1,0 0 1,1-1-1,0-1 0,0-2 1,-1-1-1,1-1 1,0 0-1,-1-3 1,0 0-1,0-1 0,0-1 1,-1-2-1,0 0 1,0-2-1,27-16 1,-24 9 216,0-2 1,-1 0 0,0-2 0,-2-1 0,-1-1-1,-1-1 1,-1-1 0,-1-1 0,-2-1 0,0 0-1,-2-1 1,-1-1 0,14-43 0,-13 28 160,-3-1-1,-2 0 1,-2 0 0,-2-1 0,-1-1 0,-3 1-1,-2-1 1,-10-86 0,6 108-275,-2 0 0,0 0 0,-2 0 0,-1 0 0,-1 1 0,-17-33 0,19 44-141,-1 1 0,-1 0 1,0 0-1,-1 1 0,0 0 0,-1 1 1,0 0-1,0 1 0,-1 0 1,-1 1-1,0 0 0,-17-9 1,16 11-32,0 1 1,-1 0 0,1 1 0,-1 1 0,0 0 0,0 1 0,-1 0 0,1 1 0,0 1-1,-1 1 1,1 0 0,-1 1 0,1 1 0,-1 0 0,-17 5 0,15 0-100,-1 0 1,-20 13-1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50.112"/>
    </inkml:context>
    <inkml:brush xml:id="br0">
      <inkml:brushProperty name="width" value="0.05" units="cm"/>
      <inkml:brushProperty name="height" value="0.05" units="cm"/>
    </inkml:brush>
  </inkml:definitions>
  <inkml:trace contextRef="#ctx0" brushRef="#br0">1154 11 13707,'0'0'64,"0"-1"1,0 1 0,0-1-1,0 1 1,0-1-1,0 1 1,0-1-1,-1 1 1,1-1-1,0 1 1,0 0-1,-1-1 1,1 1-1,0-1 1,-1 1 0,1 0-1,0-1 1,-1 1-1,1 0 1,0-1-1,-1 1 1,1 0-1,-1-1 1,1 1-1,-1 0 1,1 0-1,-8 8 877,-1 23-79,-25 114 839,-64 167 1,-109 181-1478,145-354-203,-120 365 201,86-216-125,-19-9-54,66-186 8,-11 22-11,-148 411 45,205-516-97,0-4 5,1-1 0,-1 1 0,1 0 1,1 0-1,-1 0 0,1 0 0,0 0 1,1 0-1,0 1 0,0 6 0,5-25-1326,0-9 1138,-1-12-80,0-27-85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50.751"/>
    </inkml:context>
    <inkml:brush xml:id="br0">
      <inkml:brushProperty name="width" value="0.05" units="cm"/>
      <inkml:brushProperty name="height" value="0.05" units="cm"/>
    </inkml:brush>
  </inkml:definitions>
  <inkml:trace contextRef="#ctx0" brushRef="#br0">8 472 13139,'-7'19'2481,"7"-19"-2394,0 1-1,0-1 1,0 0 0,0 1-1,0-1 1,0 0 0,0 1-1,0-1 1,0 0 0,0 1-1,0-1 1,0 0 0,1 1-1,-1-1 1,0 0 0,0 1-1,0-1 1,1 0 0,-1 0-1,0 1 1,0-1 0,1 0-1,-1 0 1,0 1 0,0-1-1,1 0 1,-1 0 0,1 1-1,1-1 39,1 0-1,-1 0 1,0 0-1,0 0 1,1 0-1,-1-1 1,0 1-1,0-1 1,0 1-1,1-1 0,-1 0 1,0 0-1,0 0 1,2-1-1,25-16 138,0-1 0,-2-2-1,0 0 1,27-29-1,-43 39-210,54-49 227,-3-3 0,-3-2-1,69-99 1,-123 182-47,14 315-223,-15-189-8,-3-79 3,0-19-149,10 76 1,-4-98-492,-7-24 631,0 1-1,0-1 1,0 0 0,0 1 0,0-1 0,0 0 0,0 1-1,0-1 1,0 0 0,1 0 0,-1 1 0,0-1 0,0 0 0,0 0-1,0 1 1,1-1 0,-1 0 0,0 0 0,0 1 0,0-1-1,1 0 1,-1 0 0,0 0 0,0 0 0,1 1 0,-1-1-1,0 0 1,1 0 0,-1 0 0,0 0 0,0 0 0,1 0-1,-1 0 1,0 0 0,1 0 0,-1 0 0,0 0 0,1 0 0,-1 0-1,0 0 1,1 0 0,-1 0 0,0 0 0,0 0 0,1 0-1,-1 0 1,0 0 0,0-1 0,1 1 0,-1 0 0,0 0-1,0 0 1,1-1 0,-1 1 0,0 0 0,0 0 0,1 0-1,-1-1 1,0 1 0,0 0 0,0 0 0,0-1 0,0 1 0,1 0-1,-1-1 1,0 1 0,0 0 0,0-1 0,0 1 0,4-12-254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51.772"/>
    </inkml:context>
    <inkml:brush xml:id="br0">
      <inkml:brushProperty name="width" value="0.05" units="cm"/>
      <inkml:brushProperty name="height" value="0.05" units="cm"/>
    </inkml:brush>
  </inkml:definitions>
  <inkml:trace contextRef="#ctx0" brushRef="#br0">965 0 12819,'-18'37'895,"1"0"-1,-20 70 1,22-61-327,-26 94 1020,-25 165 0,48-212-1223,-107 354 988,21-94-645,33-32-419,-79 287-80,2-166-146,51-160-52,95-276-6,-11 28-5,12-32 2,0 0 0,1-1 0,-1 1 0,0-1 0,-1 1 0,1-1 0,0 0 0,0 0 0,0 1 0,-1-1 0,1 0 0,-1 0 1,1 0-1,-1 0 0,1 0 0,-4 1 0,5-2-16,-1 0 1,1 0-1,-1 0 1,1 0-1,-1-1 1,1 1-1,-1 0 1,1 0-1,0 0 1,-1 0-1,1 0 1,-1 0-1,1-1 1,0 1-1,-1 0 1,1 0-1,-1-1 1,1 1-1,0 0 1,-1-1-1,1 1 1,0 0-1,0-1 1,-1 1-1,1 0 1,0-1-1,0 1 1,-1-1-1,1 1 1,0 0-1,0-1 1,0 1-1,0-1 1,0 1-1,0-1 1,0 1-1,0-1 1,0 0-1,-2-21-1059,3 19 883,-3-46-514,-2 16 229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48:52.250"/>
    </inkml:context>
    <inkml:brush xml:id="br0">
      <inkml:brushProperty name="width" value="0.05" units="cm"/>
      <inkml:brushProperty name="height" value="0.05" units="cm"/>
    </inkml:brush>
  </inkml:definitions>
  <inkml:trace contextRef="#ctx0" brushRef="#br0">11 1 14763,'0'8'1611,"-7"185"1361,3 90-1663,4-275-1261,1 0 1,0 0-1,0 0 0,1 0 1,0 0-1,0-1 0,1 1 1,0-1-1,0 1 0,8 11 1,-8-16-32,-1 0 1,1 0 0,0 0-1,0 0 1,0 0 0,1-1 0,-1 1-1,0-1 1,1 0 0,0 0-1,-1-1 1,1 1 0,0-1 0,0 0-1,0 0 1,0 0 0,0 0-1,0 0 1,0-1 0,0 0 0,1 0-1,5-1 1,4-1 10,0 0 0,0-2-1,-1 1 1,1-2 0,-1 1 0,0-2 0,-1 0-1,1 0 1,-1-1 0,-1-1 0,1 0 0,-1-1-1,14-14 1,1-3-228,-1-1-1,-1-2 0,37-58 1,-42 58 72,-2-2 0,19-45 1,-7-4-131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6.073"/>
    </inkml:context>
    <inkml:brush xml:id="br0">
      <inkml:brushProperty name="width" value="0.05" units="cm"/>
      <inkml:brushProperty name="height" value="0.05" units="cm"/>
    </inkml:brush>
  </inkml:definitions>
  <inkml:trace contextRef="#ctx0" brushRef="#br0">1 479 16572,'1'1'133,"0"-1"1,0 1 0,0-1 0,0 0 0,1 1-1,-1-1 1,0 0 0,0 0 0,1 0 0,-1 0-1,0 0 1,0 0 0,1 0 0,-1 0 0,0 0-1,0-1 1,0 1 0,1-1 0,-1 1 0,0-1-1,0 1 1,0-1 0,0 1 0,0-1 0,0 0-1,0 0 1,2-1 0,27-24 563,-25 21-670,26-31 87,-29 34-125,0-1 1,0 1-1,0-1 0,0 0 0,-1 0 1,0 1-1,1-1 0,-1 0 0,0-1 1,0 1-1,0-5 0,-13 33-261,2 3-6,-7 32 1,12-38-204,4-21 497,1 0 0,0-1 0,-1 1 0,1 0 0,0 0-1,0-1 1,0 1 0,0 0 0,0 0 0,0-1 0,0 1 0,0 0 0,0 0 0,0-1 0,0 1 0,0 0 0,0 0 0,1-1-1,-1 1 1,0 0 0,1-1 0,-1 1 0,0 0 0,1-1 0,-1 1 0,2 1 0,-1-2 2,0 0 1,-1 0-1,1 0 1,0 0-1,0 0 1,0 0-1,0 0 1,0 0 0,0 0-1,0 0 1,0 0-1,0-1 1,0 1-1,0 0 1,0-1-1,0 1 1,0-1-1,-1 1 1,1-1-1,0 1 1,1-2-1,20-17-18</inkml:trace>
  <inkml:trace contextRef="#ctx0" brushRef="#br0" timeOffset="1">352 0 14051,'6'8'1312,"-2"10"-840,2 5-200,2 12 585,-1 6-257,0 8-72,-1 5-48,-7 7-232,-5-1-72,-10 0-72,-8-1-136,-9-6-456,-10-5 448,-7-12-80,-5-7-24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16.813"/>
    </inkml:context>
    <inkml:brush xml:id="br0">
      <inkml:brushProperty name="width" value="0.05" units="cm"/>
      <inkml:brushProperty name="height" value="0.05" units="cm"/>
    </inkml:brush>
  </inkml:definitions>
  <inkml:trace contextRef="#ctx0" brushRef="#br0">0 0 18708,'2'2'325,"0"0"-1,0 0 1,-1 0 0,1 1-1,-1-1 1,0 0 0,1 0-1,-1 1 1,0-1 0,-1 1-1,1-1 1,1 5 0,7 39 520,28 233 450,-23-92-3182,-14-177 910,0-18-86,0-15 365</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17.218"/>
    </inkml:context>
    <inkml:brush xml:id="br0">
      <inkml:brushProperty name="width" value="0.05" units="cm"/>
      <inkml:brushProperty name="height" value="0.05" units="cm"/>
    </inkml:brush>
  </inkml:definitions>
  <inkml:trace contextRef="#ctx0" brushRef="#br0">1 138 18172,'0'-4'1768,"6"3"-992,1-2-279,6-2 871,1 0-224,5-3-360,2-2-152,2 0-200,1-1-95,1-3-209,-1 1-120,-2-2-329,-4 2-271,-3 2-584,-5 2-200,-10 4 984,-5 5-280,-6 4-225</inkml:trace>
  <inkml:trace contextRef="#ctx0" brushRef="#br0" timeOffset="1">61 289 15531,'1'17'2225,"12"-13"-1009,6-4-512,7-14 2065,2-3-1441,4-3-392,2-3-184,-4 3-576,-1 2-328,-6 8-776,-7 6-336,-12 8 968,-7 6-208,-10 5-224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17.666"/>
    </inkml:context>
    <inkml:brush xml:id="br0">
      <inkml:brushProperty name="width" value="0.05" units="cm"/>
      <inkml:brushProperty name="height" value="0.05" units="cm"/>
    </inkml:brush>
  </inkml:definitions>
  <inkml:trace contextRef="#ctx0" brushRef="#br0">1 664 18780,'10'-4'1928,"10"-12"-1175,3-4-337,7-9 848,1 1-192,4-5-552,-1 0-352,-5 1-808,-2 1-496,-5 1 880,-7-2-184,-2-1-184</inkml:trace>
  <inkml:trace contextRef="#ctx0" brushRef="#br0" timeOffset="1">523 1 16692,'-19'20'1608,"-1"13"-928,-3 3-224,0 5 592,4 1-119,2-2-169,4-3-160,6-5-224,0-7-80,4-6-296,3-6-208,0-12-552,-1 1-256,-2-14 800,-2-5-161,-2-9-175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18.112"/>
    </inkml:context>
    <inkml:brush xml:id="br0">
      <inkml:brushProperty name="width" value="0.05" units="cm"/>
      <inkml:brushProperty name="height" value="0.05" units="cm"/>
    </inkml:brush>
  </inkml:definitions>
  <inkml:trace contextRef="#ctx0" brushRef="#br0">0 1 17388,'5'0'1584,"5"5"-1024,2 5-224,9 2 776,-1 1-255,10 3-345,1-1-104,5 3-408,1-1-320,-4-3-1449,3-4 1601,-4 0-280,-1-4-168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31.829"/>
    </inkml:context>
    <inkml:brush xml:id="br0">
      <inkml:brushProperty name="width" value="0.05" units="cm"/>
      <inkml:brushProperty name="height" value="0.05" units="cm"/>
    </inkml:brush>
  </inkml:definitions>
  <inkml:trace contextRef="#ctx0" brushRef="#br0">0 51 19068,'0'-3'260,"0"-1"-117,0 1 0,0 0 0,1 0-1,-1-1 1,0 1 0,1 0 0,0 0 0,0 0-1,0 0 1,0 0 0,0 0 0,1 0-1,2-4 1,-4 7-129,0 0-1,0 0 0,0 0 1,0 0-1,1 0 1,-1 0-1,0 0 1,0 0-1,0 0 0,0 0 1,1 0-1,-1 0 1,0 0-1,0 0 0,0 0 1,0 0-1,0 1 1,1-1-1,-1 0 1,0 0-1,0 0 0,0 0 1,0 0-1,0 0 1,0 0-1,1 0 1,-1 0-1,0 1 0,0-1 1,0 0-1,0 0 1,0 0-1,0 0 0,0 0 1,0 1-1,0-1 1,0 0-1,0 0 1,0 0-1,1 0 0,-1 0 1,0 1-1,0-1 1,0 0-1,0 0 0,0 0 1,0 0-1,-1 1 1,7 20 350,-2 1 1,3 41-1,-2-20-298,26 260-1885,-28-245 596,-3-51 749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32.303"/>
    </inkml:context>
    <inkml:brush xml:id="br0">
      <inkml:brushProperty name="width" value="0.05" units="cm"/>
      <inkml:brushProperty name="height" value="0.05" units="cm"/>
    </inkml:brush>
  </inkml:definitions>
  <inkml:trace contextRef="#ctx0" brushRef="#br0">80 844 16035,'7'12'1977,"6"-9"-1201,11-12-224,9-2 816,12-7-327,5-2-201,6-4-264,0 0-128,-3-1-464,-3 1-208,-12-2-448,-6 2-216,-18-1-185,-7-2 729,-12 1-256,-10-2-176</inkml:trace>
  <inkml:trace contextRef="#ctx0" brushRef="#br0" timeOffset="1">47 219 14515,'-27'-2'1816,"8"-6"-1007,22-5-137,15-1 816,18-7-136,4-1-151,11-2-377,6-3-112,3 1-432,2 1-376,-5 10-624,-3 2-352,-6 7 808,-5 3-209,-12 6-239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32.931"/>
    </inkml:context>
    <inkml:brush xml:id="br0">
      <inkml:brushProperty name="width" value="0.05" units="cm"/>
      <inkml:brushProperty name="height" value="0.05" units="cm"/>
    </inkml:brush>
  </inkml:definitions>
  <inkml:trace contextRef="#ctx0" brushRef="#br0">0 99 16788,'0'-1'52,"1"1"0,-1-1 1,0 1-1,1-1 0,-1 1 1,0 0-1,1-1 0,-1 1 1,1 0-1,-1-1 1,0 1-1,1 0 0,-1-1 1,1 1-1,-1 0 0,1 0 1,-1-1-1,1 1 0,-1 0 1,1 0-1,-1 0 1,1 0-1,-1 0 0,1 0 1,0 0-1,-1 0 0,1 0 1,-1 0-1,1 0 0,-1 0 1,1 0-1,-1 0 1,1 0-1,-1 1 0,1-1 1,-1 0-1,1 1 0,5 20 1123,-5-15-1013,6 38 861,-5-21-887,1 0 0,2 0 0,0 0 1,1-1-1,16 36 0,-21-55-128,0-1 0,0 1-1,1-1 1,-1 0 0,1 1 0,0-1-1,-1 0 1,1 0 0,0 0 0,0 0-1,0-1 1,0 1 0,1-1 0,-1 1 0,0-1-1,1 1 1,-1-1 0,1 0 0,-1 0-1,1-1 1,0 1 0,-1 0 0,1-1-1,0 1 1,-1-1 0,1 0 0,0 0-1,0 0 1,-1 0 0,1-1 0,0 1 0,-1-1-1,6-1 1,0-1 28,-1-1-1,1 0 0,0 0 1,-1-1-1,0 0 1,0 0-1,0 0 1,-1-1-1,9-11 1,15-20 315,-2-1 1,-2-2-1,28-55 0,-74 177 138,15-38-495,4-44 6,1 0 0,0 0 0,0 1 0,1-1 1,-1 0-1,0 0 0,0 0 0,0 1 0,0-1 0,0 0 0,0 0 0,0 0 0,0 0 0,0 1 0,0-1 0,0 0 0,1 0 0,-1 0 0,0 1 0,0-1 0,0 0 0,0 0 0,0 0 1,1 0-1,-1 0 0,0 0 0,0 0 0,0 1 0,0-1 0,1 0 0,-1 0 0,0 0 0,0 0 0,0 0 0,1 0 0,-1 0 0,0 0 0,0 0 0,1 0 0,-1 0 0,0 0 1,1 0-1,10-6 5,9-13 3,-20 19-8,67-75-2,-45 47 0,1 2-1,51-44 1,-73 69-2,0 0 1,0 0-1,0 0 1,0 0-1,0 0 1,0 0-1,0 1 1,0-1-1,0 0 1,1 1-1,-1-1 1,0 1-1,0 0 0,1-1 1,-1 1-1,0 0 1,1 0-1,-1-1 1,0 1-1,1 0 1,-1 0-1,1 1 1,-1-1-1,0 0 1,1 0-1,1 1 1,-2 1-2,0-1 0,1 1 0,-1-1 1,0 1-1,0 0 0,0-1 0,0 1 1,-1 0-1,1-1 0,0 1 0,-1 0 1,0 0-1,1 0 0,-1 0 0,0 0 1,0 0-1,0-1 0,0 4 1,-1 38-64,-1-34 18,1 0 0,1 0 0,0 1 1,0-1-1,1 0 0,0 0 0,1 0 1,0 0-1,3 10 0,-5-18 11,1 0-1,-1 0 1,1 0-1,-1-1 1,1 1-1,-1 0 1,1-1-1,0 1 1,-1 0-1,1-1 1,0 1 0,-1-1-1,1 1 1,0-1-1,0 1 1,-1-1-1,1 0 1,0 1-1,0-1 1,0 0-1,0 0 1,-1 0-1,1 1 1,0-1 0,0 0-1,0 0 1,0 0-1,0 0 1,0-1-1,0 1 1,-1 0-1,1 0 1,0 0-1,0-1 1,0 1-1,0 0 1,0-1 0,2-1-33,0 1 1,0-1-1,0 0 1,-1 0 0,1 0-1,0 0 1,-1 0 0,3-4-1,10-15-410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50.982"/>
    </inkml:context>
    <inkml:brush xml:id="br0">
      <inkml:brushProperty name="width" value="0.05" units="cm"/>
      <inkml:brushProperty name="height" value="0.05" units="cm"/>
    </inkml:brush>
  </inkml:definitions>
  <inkml:trace contextRef="#ctx0" brushRef="#br0">41 1 13299,'-2'23'639,"1"0"1,1 1-1,1-1 1,1 0-1,8 41 1,-3-15-132,-1 0 1,-3 0 0,-5 78-1,-30 144 533,0 22-313,47 303-401,-1-343-272,-5-104 7,7 0 1,6-1 0,48 168-1,74 140-5,22-7-32,-155-419-19,50 146 3,-8 2-1,-9 2 0,30 249 1,27 491 104,-95-824-114,-2-30-37,23 128 1,-23-182 35,-1-1-1,1 1 1,1-1 0,0 0 0,0-1-1,1 1 1,1-1 0,-1 0-1,17 17 1,-2-7 15,0-1 0,1-1 0,25 16 0,-7-6-60,1-1-1,1-3 1,1-1-1,1-2 0,50 17 1,211 50-146,-2-2 150,-134-36 32,3-8 0,268 30 0,505-16-17,-2-54 81,472-93 10,-983 47-37,129-16 10,-130-13-49,-317 51 12,621-134 27,-118-2-26,-277 65-12,523-218-1,-843 303-7,36-15-79,0-2 1,92-59-1,-142 80-191,0 0-1,0-1 1,-1 1 0,1-1-1,-1-1 1,-1 1 0,1-1-1,-1 0 1,0 0 0,0 0-1,0-1 1,4-11 0,-5 3-342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51.426"/>
    </inkml:context>
    <inkml:brush xml:id="br0">
      <inkml:brushProperty name="width" value="0.05" units="cm"/>
      <inkml:brushProperty name="height" value="0.05" units="cm"/>
    </inkml:brush>
  </inkml:definitions>
  <inkml:trace contextRef="#ctx0" brushRef="#br0">68 78 15107,'-36'-7'1734,"35"7"-1651,-1 0 1,1 0-1,0 0 0,-1 0 1,1 0-1,0 0 1,-1 0-1,1 0 1,0 0-1,-1 1 1,1-1-1,0 0 1,0 1-1,-1-1 1,1 1-1,0 0 1,0-1-1,0 1 1,0 0-1,0 0 1,0-1-1,0 1 1,-2 2-1,3-3-61,0 1 0,0-1 0,0 0 0,0 0 0,0 1 0,0-1 0,0 0 1,0 1-1,0-1 0,0 0 0,0 0 0,0 1 0,0-1 0,0 0 0,0 1 0,0-1 0,0 0 0,0 0 0,0 1 0,0-1 0,1 0 0,-1 0 0,0 1 1,0-1-1,0 0 0,0 0 0,1 1 0,-1-1 0,0 0 0,0 0 0,1 0 0,-1 0 0,0 1 0,0-1 0,1 0 0,-1 0 0,0 0 0,0 0 0,1 0 1,-1 0-1,0 0 0,1 0 0,-1 0 0,0 0 0,0 0 0,1 0 0,-1 0 0,18 1 222,-17-1-183,39-2 123,0-3 0,-1-1 0,0-2 1,52-17-1,-44 11-108,1 2 0,56-6 1,-97 17-61,0 1 0,0 0 0,0 0 0,0 0 0,12 3 0,-17-2-6,0-1-1,1 1 1,-1 0 0,0-1 0,0 1 0,0 0 0,-1 0 0,1 1-1,0-1 1,0 0 0,0 1 0,-1-1 0,1 1 0,-1-1 0,1 1 0,-1 0-1,0 0 1,0-1 0,1 1 0,-1 0 0,-1 0 0,3 4 0,-2 1 18,0-1 0,0 1 1,-1 0-1,0-1 0,0 1 0,0 0 1,-1 0-1,0-1 0,-1 1 1,1-1-1,-4 10 0,-6 12 90,-16 32 1,23-53-102,-54 98 145,34-63-27,-30 68 0,53-108-119,-2 3 0,1 0 0,1 0-1,-1 0 1,1 0 0,-1 1 0,1-1-1,1 0 1,-1 11 0,4 2 21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53.265"/>
    </inkml:context>
    <inkml:brush xml:id="br0">
      <inkml:brushProperty name="width" value="0.05" units="cm"/>
      <inkml:brushProperty name="height" value="0.05" units="cm"/>
    </inkml:brush>
  </inkml:definitions>
  <inkml:trace contextRef="#ctx0" brushRef="#br0">0 1 20116,'4'16'-752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0.954"/>
    </inkml:context>
    <inkml:brush xml:id="br0">
      <inkml:brushProperty name="width" value="0.05" units="cm"/>
      <inkml:brushProperty name="height" value="0.05" units="cm"/>
    </inkml:brush>
  </inkml:definitions>
  <inkml:trace contextRef="#ctx0" brushRef="#br0">171 1 17964,'-8'4'297,"0"0"-1,0 1 1,1 0 0,-1 1-1,1 0 1,1 0 0,-1 0 0,1 1-1,0 0 1,-8 13 0,-1 3 67,1 0 0,-13 32 1,21-40-233,0-1 0,2 0-1,-6 26 1,9-37-120,0 1-1,0-1 0,1 1 0,-1 0 0,1-1 0,0 1 1,0-1-1,1 1 0,-1 0 0,1-1 0,-1 1 0,1-1 1,0 1-1,1-1 0,-1 1 0,0-1 0,1 0 1,0 0-1,0 0 0,0 0 0,3 3 0,-4-4-5,1-1 0,0 0-1,-1 1 1,1-1 0,0 0-1,0 0 1,0 0 0,-1-1 0,1 1-1,0 0 1,0-1 0,0 1-1,0-1 1,0 0 0,1 1-1,-1-1 1,0 0 0,0 0-1,0-1 1,2 1 0,0-1 11,-1-1 0,1 1 0,-1 0-1,1-1 1,-1 0 0,0 0 0,0 0 0,0 0 0,0 0 0,4-5 0,2-2 77,-1-2-1,0 1 1,0-1 0,-1 0 0,8-15-1,-10 12 43,0 1 0,5-19 0,-7 19 46,1 1 1,1-1-1,6-12 0,-11 24-176,0 1 0,1 0 0,-1 0 1,0 0-1,0 0 0,0 0 0,0 0 1,1 0-1,-1-1 0,0 1 1,0 0-1,0 0 0,1 0 0,-1 0 1,0 0-1,0 0 0,0 0 0,1 0 1,-1 0-1,0 0 0,0 0 0,0 0 1,1 0-1,-1 0 0,0 0 0,0 0 1,0 1-1,0-1 0,1 0 0,-1 0 1,0 0-1,0 0 0,0 0 0,0 0 1,1 0-1,-1 1 0,0-1 0,0 0 1,0 0-1,0 0 0,0 0 0,0 0 1,1 1-1,-1-1 0,0 0 0,0 0 1,0 0-1,0 1 0,0-1 0,0 0 1,11 18 66,0-1-37,-8-15-41,0 1 0,0-1 0,0 0 0,1 0 0,-1 0 0,1-1 0,0 1 0,-1-1 0,1 0 0,0 0 0,0 0 0,-1-1 0,1 1 0,0-1 0,0 0 0,6 0 0,8-2-64,0 0 0,22-6 0,-25 5 29,44-12-119,22-4-56,-71 17 175,0 1-1,0 0 1,0 1 0,0 0-1,18 3 1,-25-3 38,-1 0 0,0 1 1,0-1-1,0 1 1,0-1-1,0 1 0,0 0 1,-1 0-1,1 0 1,0 0-1,0 0 0,-1 0 1,1 1-1,0-1 1,-1 1-1,1-1 0,-1 1 1,2 1-1,-2 1 14,1-1 0,-1 1 0,1-1 0,-1 1-1,0 0 1,-1-1 0,1 6 0,0-6 10,-1 1 0,1-1 0,-1 1 1,1-1-1,0 0 0,0 1 0,0-1 0,1 0 0,-1 0 0,1 0 0,0 0 1,2 3-1,-3-5-14,1 0 0,-1 0 1,1 0-1,-1-1 0,1 1 1,-1 0-1,1-1 0,-1 1 1,1-1-1,-1 0 0,1 1 1,0-1-1,-1 0 0,1 0 1,0 0-1,-1 0 0,1-1 1,-1 1-1,1 0 0,0-1 1,-1 1-1,1-1 1,-1 1-1,3-2 0,42-21-367,-37 18 158,12-7-906,1 1 1,1 1 0,41-12 0,-41 17 204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6.534"/>
    </inkml:context>
    <inkml:brush xml:id="br0">
      <inkml:brushProperty name="width" value="0.05" units="cm"/>
      <inkml:brushProperty name="height" value="0.05" units="cm"/>
    </inkml:brush>
  </inkml:definitions>
  <inkml:trace contextRef="#ctx0" brushRef="#br0">10 0 17668,'-9'29'1560,"19"-14"-992,6-7-264,14-7 937,4 0-745,11-2-344,2 0-152,3-8-728,-4 0 704,-16-2-241,-6-2-79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53.728"/>
    </inkml:context>
    <inkml:brush xml:id="br0">
      <inkml:brushProperty name="width" value="0.05" units="cm"/>
      <inkml:brushProperty name="height" value="0.05" units="cm"/>
    </inkml:brush>
  </inkml:definitions>
  <inkml:trace contextRef="#ctx0" brushRef="#br0">1 0 13795,'12'18'561,"0"1"1,-1 0-1,-1 0 0,11 29 1,2 5 438,-15-37-775,104 201 1583,-92-184-1658,2 0 1,1-1 0,1-2 0,34 34-1,-51-57-53,-1-1-1,2 0 1,-1-1-1,1 1 0,8 3 1,-14-8-46,0 0 0,0 0 1,0 0-1,0 0 0,0-1 1,0 1-1,0-1 1,0 1-1,0-1 0,0 0 1,1 0-1,-1 0 0,0 0 1,0 0-1,0 0 0,0-1 1,0 1-1,0-1 1,1 1-1,-1-1 0,0 0 1,-1 0-1,1 0 0,0 0 1,0 0-1,0 0 0,1-2 1,3-3 160,-1-1 0,1 1 0,-1-1 0,-1 0 0,1-1 0,-1 1 0,-1-1 0,1 0 1,-1 0-1,-1 0 0,0 0 0,0 0 0,1-11 0,1-11 407,-2 0-1,-1-41 1,-4 36-615,-1 1 0,-1 0 0,-2 1 0,-2-1 0,-1 1 0,-16-36 0,24 64-68,-1-2-3380,8 4 1160,0 3 1246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54.198"/>
    </inkml:context>
    <inkml:brush xml:id="br0">
      <inkml:brushProperty name="width" value="0.05" units="cm"/>
      <inkml:brushProperty name="height" value="0.05" units="cm"/>
    </inkml:brush>
  </inkml:definitions>
  <inkml:trace contextRef="#ctx0" brushRef="#br0">0 1 15059,'2'2'420,"-1"-1"0,0 1 1,0 0-1,0 0 0,0 0 0,0 0 0,0 0 0,-1 0 0,1 0 1,-1 0-1,1 0 0,-1 0 0,1 5 0,-3 34 848,1-13-950,8 32-162,2 0 0,2-1 0,22 63 0,-4-12-15,47 179-145,-76-288-34,0-1 1,0 1 0,0 0-1,0-1 1,0 1 0,0 0-1,0-1 1,1 1 0,-1 0-1,0-1 1,0 1 0,0-1-1,1 1 1,-1 0-1,0-1 1,1 1 0,-1-1-1,0 1 1,1-1 0,-1 1-1,1-1 1,-1 1 0,1-1-1,0 1 1,-1-19-396,-5-15 174,-4-11-78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0:59.906"/>
    </inkml:context>
    <inkml:brush xml:id="br0">
      <inkml:brushProperty name="width" value="0.05" units="cm"/>
      <inkml:brushProperty name="height" value="0.05" units="cm"/>
    </inkml:brush>
  </inkml:definitions>
  <inkml:trace contextRef="#ctx0" brushRef="#br0">8 27 18292,'-3'-10'117,"-1"-6"245,6 21-43,16 54 434,-6-25-386,1 1 1,2-1 0,1-1-1,29 41 1,-43-70-309,1 0 1,0 0-1,0-1 1,0 0 0,0 1-1,1-1 1,-1 0 0,1-1-1,0 1 1,0-1-1,0 1 1,8 2 0,-9-4-24,0 0 1,-1-1 0,1 0 0,0 1 0,-1-1 0,1 0-1,0-1 1,-1 1 0,1 0 0,0-1 0,-1 1 0,1-1-1,0 0 1,-1 0 0,1 0 0,-1 0 0,1 0 0,-1-1-1,0 1 1,0-1 0,1 1 0,-1-1 0,2-3 0,7-6 79,-1 0 1,-1-1 0,0-1-1,-1 1 1,0-1-1,-1 0 1,-1-1 0,6-15-1,-3 2 106,0 0 0,-2-1 0,4-35 0,-10 81-172,0 0 0,2-1 0,0 1 0,0-1-1,13 34 1,-13-45-86,-1 0 0,1 0 0,1 0 0,-1-1-1,1 1 1,0-1 0,0 0 0,1 0 0,-1 0 0,1-1 0,0 1-1,0-1 1,1 0 0,-1-1 0,1 1 0,10 4 0,-12-7 17,0 1 0,0-1 0,0 1 0,1-2 0,-1 1 0,0 0 0,0-1 0,1 1 0,-1-1 0,0 0 0,0-1 1,1 1-1,-1-1 0,0 0 0,0 0 0,0 0 0,1 0 0,-1-1 0,-1 0 0,1 0 0,0 0 0,0 0 0,-1-1 0,1 1 0,-1-1 0,5-5 1,-6 7-2,-1 0 1,0-1-1,1 0 1,-1 1-1,0-1 1,0 0-1,0 1 1,-1-1-1,2-3 1,-1-18-208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0.384"/>
    </inkml:context>
    <inkml:brush xml:id="br0">
      <inkml:brushProperty name="width" value="0.05" units="cm"/>
      <inkml:brushProperty name="height" value="0.05" units="cm"/>
    </inkml:brush>
  </inkml:definitions>
  <inkml:trace contextRef="#ctx0" brushRef="#br0">6 30 20932,'-6'5'1745,"6"0"-1313,2 2-168,0-1 656,3 0-672,2-5-1112,-1-2 816,9-9-240,1-2-112</inkml:trace>
  <inkml:trace contextRef="#ctx0" brushRef="#br0" timeOffset="1">141 15 17884,'0'15'2080,"1"1"-1432,0-6-296,4-6 1105,-1-6-769,3-7-432,0-7-120,1 0-88,0-1-160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1.493"/>
    </inkml:context>
    <inkml:brush xml:id="br0">
      <inkml:brushProperty name="width" value="0.05" units="cm"/>
      <inkml:brushProperty name="height" value="0.05" units="cm"/>
    </inkml:brush>
  </inkml:definitions>
  <inkml:trace contextRef="#ctx0" brushRef="#br0">11 0 16940,'4'23'1456,"2"11"-1000,-2 7-192,-8 3 1112,-2 9-960,2 3-263,3-2-1,2-9-16,5-1-80,-2-9-184,2-8-97,-2-10-311,-4-5-208,-1-12-272,-7-6 728,-2-11-192,-1-6-168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1.943"/>
    </inkml:context>
    <inkml:brush xml:id="br0">
      <inkml:brushProperty name="width" value="0.05" units="cm"/>
      <inkml:brushProperty name="height" value="0.05" units="cm"/>
    </inkml:brush>
  </inkml:definitions>
  <inkml:trace contextRef="#ctx0" brushRef="#br0">0 106 15243,'35'70'1756,"-22"-41"-1241,1-1 0,1 0 0,2-1 0,0-1-1,35 39 1,-39-51-288,2-1 0,-1-1-1,18 12 1,-25-20-78,0 0 1,0 0-1,0 0 1,1-1 0,-1 0-1,1-1 1,0 0-1,-1 0 1,17 2-1,-21-4-62,1 0-1,-1 0 1,1-1 0,-1 1-1,0-1 1,1 0 0,-1 1-1,0-1 1,0-1 0,0 1-1,0 0 1,0-1-1,0 0 1,4-2 0,-3 0 41,1 0 1,-1-1-1,0 1 0,0-1 1,0 0-1,-1 0 1,5-7-1,0-5 107,-1 1-1,0-1 1,-1-1-1,4-23 1,-3 9-32,-1 0 0,1-45 1,-7 64-258,0 0 0,0 0 0,-1 0 0,-1 0 0,0 0 0,-1 1 0,0-1 0,-10-22 0,12 33-69,0 0 0,0 0 0,-1 0 0,1 0 1,-1 1-1,1-1 0,-1 0 0,0 1 0,1-1 1,-1 1-1,-4-3 0,5 3 69,1 1 0,-1 0 0,1 0-1,-1 0 1,0-1 0,1 1 0,-1 0 0,0 0 0,1 0 0,-1 0-1,1 0 1,-1 0 0,0 0 0,1 0 0,-1 0 0,0 0 0,1 1-1,-1-1 1,1 0 0,-1 0 0,0 0 0,1 1 0,-1-1 0,1 0-1,-1 1 1,1-1 0,-1 1 0,1-1 0,-1 0 0,1 1 0,0-1-1,-1 1 1,1-1 0,-1 1 0,1-1 0,0 1 0,0 0 0,-1-1-1,1 1 1,0-1 0,0 1 0,0 0 0,0-1 0,-1 1 0,1-1-1,0 2 1,0 7-700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2.794"/>
    </inkml:context>
    <inkml:brush xml:id="br0">
      <inkml:brushProperty name="width" value="0.05" units="cm"/>
      <inkml:brushProperty name="height" value="0.05" units="cm"/>
    </inkml:brush>
  </inkml:definitions>
  <inkml:trace contextRef="#ctx0" brushRef="#br0">8 29 16548,'3'-11'1288,"2"-5"65,-3 15-581,-3 7 213,-2 27 121,-10 132 625,12-140-1719,2 0-1,0 0 0,2 0 0,9 37 1,-11-57 5,1 0 0,-1 0 0,1-1 0,0 1 0,1 0 0,-1-1 0,1 0 0,0 0 0,0 0 0,0 0 0,0 0 0,1 0 0,5 4 0,-7-7 0,1 1 1,-1-1-1,0 0 0,1 0 1,-1 0-1,1 0 0,-1 0 0,1-1 1,0 1-1,-1-1 0,1 1 1,0-1-1,-1 0 0,1 0 1,0-1-1,-1 1 0,1 0 1,-1-1-1,1 1 0,0-1 0,-1 0 1,1 0-1,-1 0 0,0 0 1,1-1-1,-1 1 0,3-3 1,2-2 37,0 0 1,0 0-1,-1 0 1,1-1 0,-2 0-1,1-1 1,-1 1 0,0-1-1,-1 0 1,0 0 0,5-13-1,-1-1 53,-1-1 1,-1 0-1,4-29 0,-5 8-14,-1 0 1,-4-46 0,-1 75-118,0 19-45,1 28-23,2-14 60,1 0-1,1 0 1,0-1-1,1 1 0,15 32 1,-16-42-72,0 0 1,1 0 0,0 0 0,0 0-1,1-1 1,-1 0 0,2 0-1,-1 0 1,1-1 0,0 0 0,0 0-1,1-1 1,12 7 0,-18-11-21,0 0 1,0 0-1,1 0 1,-1 0-1,0 0 0,1-1 1,-1 1-1,0-1 1,1 0-1,-1 0 0,1 0 1,4 0-1,-6-1 84,0 1-1,0 0 1,0-1 0,0 0-1,0 1 1,0-1-1,0 1 1,-1-1 0,1 0-1,0 0 1,0 1-1,-1-1 1,1 0 0,0 0-1,-1 0 1,1 0-1,-1 0 1,1 0-1,-1 0 1,1 0 0,-1 0-1,0 0 1,0 0-1,1 0 1,-1 0 0,0 0-1,0 0 1,0 0-1,0-1 1,0 0 0,0-26-630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3.289"/>
    </inkml:context>
    <inkml:brush xml:id="br0">
      <inkml:brushProperty name="width" value="0.05" units="cm"/>
      <inkml:brushProperty name="height" value="0.05" units="cm"/>
    </inkml:brush>
  </inkml:definitions>
  <inkml:trace contextRef="#ctx0" brushRef="#br0">1 13 17812,'0'2'1416,"2"2"-1112,4 3-120,4 0 240,0 0-536,2-7 272,5 2-72,2-2-208</inkml:trace>
  <inkml:trace contextRef="#ctx0" brushRef="#br0" timeOffset="1">183 0 17716,'0'3'2168,"0"3"441,2-6-1321,3-4 56,1 4-1160,4 1-72,0 2 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3.748"/>
    </inkml:context>
    <inkml:brush xml:id="br0">
      <inkml:brushProperty name="width" value="0.05" units="cm"/>
      <inkml:brushProperty name="height" value="0.05" units="cm"/>
    </inkml:brush>
  </inkml:definitions>
  <inkml:trace contextRef="#ctx0" brushRef="#br0">0 1 21221,'3'4'1592,"0"0"-1296,0-1-200,1 0 224,1 1-680,2 2 336,1-3-144,-5-2-128</inkml:trace>
  <inkml:trace contextRef="#ctx0" brushRef="#br0" timeOffset="1">21 274 18476,'1'5'1888,"0"-1"-1376,5-4-432,0-3 641,1-3-2722,2 4 2169,5-3-576,-1 0-296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4.886"/>
    </inkml:context>
    <inkml:brush xml:id="br0">
      <inkml:brushProperty name="width" value="0.05" units="cm"/>
      <inkml:brushProperty name="height" value="0.05" units="cm"/>
    </inkml:brush>
  </inkml:definitions>
  <inkml:trace contextRef="#ctx0" brushRef="#br0">1 27 17012,'14'71'2554,"7"92"1,-8-49-2097,-8-77-396,-4-22-61,0 0-1,1 0 1,1 0-1,1 0 1,0-1-1,11 27 1,-15-41-7,0-1-1,0 1 1,0 0 0,0 0-1,0-1 1,0 1 0,0 0-1,0-1 1,0 1 0,0 0-1,0-1 1,0 1 0,1 0-1,-1 0 1,0-1 0,0 1-1,0 0 1,0 0 0,1-1-1,-1 1 1,0 0 0,0 0 0,1 0-1,-1-1 1,0 1 0,0 0-1,1 0 1,-1 0 0,0 0-1,0 0 1,1-1 0,-1 1-1,0 0 1,1 0 0,-1 0-1,0 0 1,1 0 0,-1 0-1,0 0 1,0 0 0,1 0-1,-1 0 1,0 0 0,1 0 0,-1 0-1,0 1 1,1-1 0,-1 0-1,0 0 1,0 0 0,1 0-1,-1 0 1,0 1 0,0-1-1,1 0 1,-1 0 0,0 0-1,0 1 1,0-1 0,1 0-1,-1 0 1,0 1 0,0-1-1,0 0 1,0 0 0,0 1 0,1-1-1,3-24-375,-7-22-421,-1 1 1,-2 0 0,-20-72 0,18 82 342,-42-159-266,68 248 1495,3 0-1,2-1 1,2-1-1,45 67 1,-58-100-369,30 33 1,-39-48-317,0 0 0,1 0 0,0-1 0,0 1 0,0-1 0,1 0 0,-1 0-1,1-1 1,-1 1 0,1-1 0,0 0 0,0 0 0,0-1 0,7 2 0,-10-3-31,0 0-1,0 0 1,1 0-1,-1-1 1,0 1 0,0-1-1,0 1 1,0-1-1,0 0 1,0 0 0,0 0-1,0 0 1,0 0-1,0 0 1,0 0 0,0-1-1,-1 1 1,1-1-1,0 1 1,-1-1 0,0 0-1,1 0 1,-1 0-1,0 1 1,0-1 0,0 0-1,1-3 1,2-4 108,-1 0 0,0 0 1,-1 0-1,0 0 0,1-13 1,1-14 212,-3-1 1,0 0 0,-6-40 0,2 53-426,-1 0 0,-1 1 0,-1 0 0,0 0 0,-19-41 0,18 54-1397,6 16-149,8 18 176,4-7 557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2:16.932"/>
    </inkml:context>
    <inkml:brush xml:id="br0">
      <inkml:brushProperty name="width" value="0.05" units="cm"/>
      <inkml:brushProperty name="height" value="0.05" units="cm"/>
    </inkml:brush>
  </inkml:definitions>
  <inkml:trace contextRef="#ctx0" brushRef="#br0">0 7 20052,'16'0'1569,"8"-3"-1209,2 2-248,4 0 296,-1-1-408,-2 4 160,-5 2-112,-4 2-240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5.385"/>
    </inkml:context>
    <inkml:brush xml:id="br0">
      <inkml:brushProperty name="width" value="0.05" units="cm"/>
      <inkml:brushProperty name="height" value="0.05" units="cm"/>
    </inkml:brush>
  </inkml:definitions>
  <inkml:trace contextRef="#ctx0" brushRef="#br0">1 265 16684,'14'-16'687,"0"-1"0,-1 0 1,0-1-1,-2-1 0,0 0 1,-1 0-1,-1-1 0,-1 0 1,8-30-1,-15 47-637,0 0 0,-1-1 1,1 1-1,-1 0 0,0 0 0,0-1 1,0 1-1,0 0 0,-1-1 0,0-3 0,1 6-36,-1 1 1,1-1-1,0 1 0,0-1 0,-1 1 0,1-1 0,0 1 0,-1-1 0,1 1 0,0-1 0,-1 1 0,1-1 0,0 1 0,-1 0 1,1-1-1,-1 1 0,1 0 0,-1 0 0,1-1 0,-1 1 0,1 0 0,-1 0 0,0-1 0,-1 1 1,1 0 0,0 1 0,0-1-1,-1 0 1,1 0 0,0 1 0,0-1 0,0 0-1,-1 1 1,1 0 0,0-1 0,0 1 0,0 0-1,0-1 1,-1 2 0,-5 4 6,0 0 0,1 1 0,0 0 0,0 0 0,1 0 1,0 0-1,0 1 0,1 0 0,0 0 0,0 1 0,1-1 0,-3 11 0,1-2-30,1 0 1,1 1-1,0 0 0,1 0 0,1 21 0,1-32 7,1-1 0,1 1-1,-1-1 1,1 1 0,0-1-1,0 1 1,1-1-1,-1 0 1,2 0 0,-1 0-1,5 6 1,-7-11-15,0 1 1,0-1-1,0 1 0,0-1 0,1 1 1,-1-1-1,0 0 0,1 0 1,-1 0-1,1 1 0,-1-2 0,1 1 1,0 0-1,-1 0 0,1 0 0,0-1 1,0 1-1,-1-1 0,1 1 1,0-1-1,0 0 0,0 1 0,0-1 1,-1 0-1,1 0 0,0-1 0,0 1 1,0 0-1,0-1 0,0 1 1,-1-1-1,1 1 0,0-1 0,-1 0 1,1 0-1,0 0 0,-1 0 1,1 0-1,-1 0 0,1 0 0,-1 0 1,0-1-1,2-1 0,1-1-127,-1 1 0,-1-1-1,1 0 1,-1 0 0,1 0-1,-1 0 1,0-1 0,-1 1 0,1 0-1,1-8 1,-1 0-126,0 0 0,1-23 1,-3-2-287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5.902"/>
    </inkml:context>
    <inkml:brush xml:id="br0">
      <inkml:brushProperty name="width" value="0.05" units="cm"/>
      <inkml:brushProperty name="height" value="0.05" units="cm"/>
    </inkml:brush>
  </inkml:definitions>
  <inkml:trace contextRef="#ctx0" brushRef="#br0">39 6 14043,'0'-1'56,"-1"1"0,1 0-1,0 0 1,0 0 0,0 0 0,0-1 0,0 1-1,0 0 1,1 0 0,-1 0 0,0-1 0,0 1-1,0 0 1,0 0 0,0 0 0,0 0 0,0-1 0,0 1-1,0 0 1,0 0 0,1 0 0,-1 0 0,0-1-1,0 1 1,0 0 0,0 0 0,0 0 0,1 0-1,-1 0 1,0 0 0,0 0 0,0 0 0,0-1-1,1 1 1,-1 0 0,0 0 0,0 0 0,0 0-1,1 0 1,-1 0 0,0 0 0,0 0 0,0 0-1,1 0 1,2 12 1307,0 31-393,-3-26-466,12 83 210,3-1-1,5-1 1,56 167 0,-70-247-681,-3-9-5,-1-1-1,1 0 1,1 1-1,-1-2 1,2 1-1,-1 0 1,6 6-1,-9-17 157,-2-8-100,-6-16 7,-28-69-82,-5 2 0,-76-132 0,104 206-72,12 20 61,0 0 0,0 0 0,-1 0 0,1 0 0,0 0 0,0-1 0,0 1-1,-1 0 1,1 0 0,0 0 0,0-1 0,0 1 0,0 0 0,0 0 0,0-1 0,-1 1 0,1 0 0,0 0-1,0-1 1,0 1 0,0 0 0,0 0 0,0-1 0,0 1 0,0 0 0,0 0 0,0-1 0,0 1 0,0 0-1,0 0 1,0-1 0,1 1 0,-1 0 0,0 0 0,0-1 0,0 1 0,0 0 0,0 0 0,0 0 0,1-1-1,-1 1 1,0 0 0,0 0 0,0 0 0,1 0 0,-1-1 0,0 1 0,0 0 0,0 0 0,1 0 0,-1 0-1,0 0 1,0 0 0,1 0 0,-1 0 0,0 0 0,1-1 0,13 3-35,4 2-145,0-1 1,1 0 0,0-1 0,-1-1 0,1-1 0,18-2 0,-31 1 95,0 1 0,1-2 0,-1 1 0,0 0 0,-1-1 0,1 0 0,0-1 0,0 1 1,-1-1-1,0 0 0,1 0 0,-1-1 0,0 0 0,-1 0 0,1 0 0,-1 0 0,1-1 0,-2 0 0,1 1 0,0-1 0,5-11 0,-5 5 83,0-1 0,0 0-1,-1 0 1,0 0 0,-1 0-1,-1 0 1,0-1-1,0 1 1,-2 0 0,-2-24-1,3 35 20,0 0 1,0 1-1,0-1 0,0 1 0,0-1 0,0 0 1,-1 1-1,1-1 0,0 0 0,0 1 1,0-1-1,-1 1 0,1-1 0,0 0 0,-1 1 1,1-1-1,-1 1 0,1-1 0,0 1 1,-2-1-1,-3 10 221,-2 23 63,5 3-186,2 0 1,1 0 0,2-1-1,1 1 1,2-1 0,2 0 0,0 0-1,3-1 1,0 0 0,3 0-1,0-2 1,23 37 0,-25-54-69,-12-13-45,0-1 0,0 0 0,0 0 0,1 0 0,-1 0 0,0 0 0,0 0 0,0 0 0,0 0 0,1 0 0,-1 0 0,0 0 0,0 0 0,0 0 1,0 0-1,0 0 0,1 0 0,-1 0 0,0 0 0,0 0 0,0 0 0,0 0 0,0 0 0,1 0 0,-1 0 0,0-1 0,0 1 0,0 0 0,0 0 0,0 0 0,0 0 0,1 0 0,-1 0 0,0 0 0,0-1 0,0 1 1,0 0-1,0 0 0,0 0 0,0 0 0,0 0 0,0 0 0,0-1 0,0 1 0,0 0 0,0 0 0,0-1 0,1-2-6,-1 0-1,0 0 1,0-1 0,0 1-1,-1 0 1,1 0-1,-1-1 1,-1-3 0,-10-27-556,-2 0 0,-19-36 0,4 10-1090,26 47 1176,6 7-93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6.345"/>
    </inkml:context>
    <inkml:brush xml:id="br0">
      <inkml:brushProperty name="width" value="0.05" units="cm"/>
      <inkml:brushProperty name="height" value="0.05" units="cm"/>
    </inkml:brush>
  </inkml:definitions>
  <inkml:trace contextRef="#ctx0" brushRef="#br0">157 47 18724,'1'-1'77,"0"0"-1,-1 0 1,1 1 0,-1-1 0,1 0-1,-1 0 1,1 0 0,-1 0-1,0 0 1,0 0 0,1 0 0,-1 0-1,0-1 1,0 1 0,0 0 0,0 0-1,0 0 1,0 0 0,0 0-1,0 0 1,-1 0 0,1 0 0,0 0-1,-1 0 1,1 0 0,-1 0-1,1 0 1,-1 0 0,1 0 0,-1 1-1,1-1 1,-1 0 0,0 0-1,0 0 1,1 1 0,-1-1 0,0 0-1,0 1 1,0-1 0,0 1 0,0-1-1,-2 0 1,0 0 46,-1-1 1,1 1-1,-1 0 1,0 0-1,1 1 0,-1-1 1,0 1-1,0-1 1,1 1-1,-1 1 0,-5 0 1,4 0-110,-1 1 0,1 0 0,0 0 0,0 0 0,0 1 0,0 0 0,1 0 0,-1 0 1,1 1-1,0-1 0,0 1 0,0 0 0,0 0 0,1 1 0,-1-1 0,1 1 0,0-1 0,1 1 0,-1 0 1,1 0-1,0 0 0,0 1 0,1-1 0,-1 0 0,1 1 0,-1 9 0,1-10-1,1 0 0,-1 0 0,1 0 0,0-1 0,0 1 0,1 0 0,0 0 0,-1 0 0,1 0 0,1-1 0,-1 1 0,1 0 0,0-1 0,0 1 1,0-1-1,1 0 0,-1 0 0,1 0 0,0 0 0,0 0 0,1 0 0,-1-1 0,1 0 0,-1 1 0,1-1 0,0-1 0,0 1 0,1-1 0,-1 1 0,6 1 0,-4-3 37,0 1-1,1-1 1,-1-1 0,0 1-1,0-1 1,1-1 0,-1 1-1,0-1 1,0 0 0,0 0-1,0-1 1,0 1 0,0-1-1,0-1 1,0 1 0,-1-1-1,1 0 1,-1 0 0,0-1-1,0 0 1,5-4 0,-7 6-43,0-1 0,-1 1 0,1-1 0,-1 0 0,1 0 0,-1 0 0,0 0 0,0 0 0,-1 0 0,1 0 0,-1-1 0,1 1 0,-1-1 0,0 1 0,0-1 0,-1 1 0,1-1 0,-1 0 0,1 1 0,-1-1 0,0 0 0,-1 1 0,1-1 0,-1 0 0,1 1 0,-1-1 0,0 1 0,-1-1 0,1 1 0,0-1 0,-1 1 0,0 0 0,0 0 0,0 0 0,0 0 0,-4-4 0,1 1-276,-1 1-1,0-1 1,0 1-1,0 0 0,-1 0 1,1 1-1,-1 0 1,-10-4-1,13 6 65,0 0 0,-1 1-1,1-1 1,-1 1-1,1 0 1,-1 0 0,0 1-1,1-1 1,-1 1 0,0 0-1,1 0 1,-1 1-1,0-1 1,1 1 0,-7 2-1,-4 6-710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6.807"/>
    </inkml:context>
    <inkml:brush xml:id="br0">
      <inkml:brushProperty name="width" value="0.05" units="cm"/>
      <inkml:brushProperty name="height" value="0.05" units="cm"/>
    </inkml:brush>
  </inkml:definitions>
  <inkml:trace contextRef="#ctx0" brushRef="#br0">1 102 17420,'7'0'2088,"14"-1"-1128,4-4-408,8-6 1361,1 1-609,2-5-704,0 3-352,-5-3-952,-2 1 88,-10 5 400,-5 4-176,-5 0-152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7.533"/>
    </inkml:context>
    <inkml:brush xml:id="br0">
      <inkml:brushProperty name="width" value="0.05" units="cm"/>
      <inkml:brushProperty name="height" value="0.05" units="cm"/>
    </inkml:brush>
  </inkml:definitions>
  <inkml:trace contextRef="#ctx0" brushRef="#br0">3 46 16347,'-2'37'1228,"1"46"0,2-72-1020,0-1 1,0 1-1,1-1 0,0 1 0,1-1 1,1 0-1,-1 0 0,1 0 1,6 10-1,-8-18-153,-1 1 1,1-1-1,0 1 1,-1-1-1,1 0 1,1 0 0,-1 0-1,0 0 1,0 0-1,1 0 1,-1-1-1,1 1 1,-1-1-1,1 0 1,0 1-1,-1-1 1,1-1 0,0 1-1,0 0 1,0-1-1,0 1 1,0-1-1,0 0 1,0 0-1,0 0 1,0 0-1,0 0 1,-1-1-1,1 1 1,0-1 0,4-1-1,0-1 24,0 0-1,0-1 1,0 1 0,0-1 0,-1-1-1,0 1 1,1-1 0,-2 0 0,1-1-1,9-11 1,-5 4-40,-1-1-1,-1 0 0,0 0 1,-1-1-1,-1 0 1,0 0-1,-1 0 1,-1-1-1,0 0 1,-1 0-1,-1 0 1,0-21-1,-5 11-80,-2 17-6,4 9 45,1 0 1,0 0 0,0 0-1,-1 0 1,1 0 0,0 0-1,0 0 1,-1 0 0,1 0 0,0 0-1,0 1 1,-1-1 0,1 0-1,0 0 1,0 0 0,-1 0-1,1 0 1,0 0 0,0 1 0,0-1-1,-1 0 1,1 0 0,0 0-1,0 1 1,0-1 0,0 0-1,-1 0 1,1 0 0,0 1 0,0-1-1,0 0 1,0 0 0,0 1-1,0-1 1,0 1 0,-3 5-15,0 1 0,1 0 0,0 0 0,1 1 0,0-1 0,0 0 0,0 10 1,2 55 5,-1-67 13,0 8 13,1 0-1,1 1 1,0-1 0,0-1 0,1 1-1,1 0 1,0-1 0,1 1 0,0-1 0,9 14-1,-13-25-49,0 1-1,0-1 1,0 1-1,0-1 1,0 0-1,0 0 1,0 1-1,0-1 1,0 0 0,1 0-1,-1 0 1,0 0-1,1 0 1,-1 0-1,1-1 1,-1 1-1,1 0 1,0-1-1,-1 1 1,1-1-1,-1 0 1,1 0-1,0 1 1,-1-1-1,1 0 1,0 0-1,-1 0 1,1-1-1,0 1 1,-1 0-1,3-1 1,-1-1-17,0 0-1,-1 1 1,1-1 0,-1 0 0,0 0 0,0-1 0,0 1 0,0 0 0,0-1 0,0 1-1,-1-1 1,1 0 0,-1 0 0,0 1 0,1-1 0,-1 0 0,1-5 0,8-43-376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8.074"/>
    </inkml:context>
    <inkml:brush xml:id="br0">
      <inkml:brushProperty name="width" value="0.05" units="cm"/>
      <inkml:brushProperty name="height" value="0.05" units="cm"/>
    </inkml:brush>
  </inkml:definitions>
  <inkml:trace contextRef="#ctx0" brushRef="#br0">24 1 16836,'-9'54'1431,"2"1"0,2 0 1,3 62-1,2-112-1400,0 0 1,1 0-1,-1-1 0,1 1 1,0-1-1,1 1 1,-1-1-1,1 1 0,0-1 1,4 7-1,-4-9-54,-1 1 0,1-1 0,0-1 0,0 1 0,0 0-1,0 0 1,1-1 0,-1 1 0,0-1 0,1 0 0,-1 0 0,1 0 0,-1 0 0,1 0-1,0 0 1,-1-1 0,1 1 0,0-1 0,-1 0 0,4 0 0,26-1-321,-24 1 190,1-1-1,-1 1 1,1 1 0,-1-1 0,1 2 0,9 1 0,-16-2 154,1 0 0,-1 0 1,0 0-1,0 1 1,0-1-1,1 0 1,-1 1-1,0 0 0,0-1 1,-1 1-1,1 0 1,0 0-1,-1 0 1,1 0-1,-1 0 0,0 1 1,1-1-1,-1 0 1,0 0-1,0 1 0,-1-1 1,1 1-1,0-1 1,-1 1-1,1 3 1,-1-1 122,0-1 0,0 1 1,-1 0-1,1 0 0,-1-1 1,0 1-1,-1 0 0,1-1 1,-1 1-1,0-1 0,0 0 1,0 0-1,0 1 1,-1-1-1,-3 5 0,4-7-49,0 1 0,-1 0 0,1-1 0,0 1-1,-1-1 1,0 1 0,1-1 0,-1 0 0,0 0 0,0-1-1,0 1 1,0 0 0,0-1 0,-1 0 0,1 0 0,0 0-1,-1 0 1,1 0 0,-1-1 0,1 0 0,-6 1 0,7-2-140,1 1 0,-1-1 1,0 1-1,0-1 1,0 0-1,1 1 0,-1-1 1,0 0-1,1 0 0,-1 0 1,1-1-1,-1 1 1,1 0-1,0-1 0,-1 1 1,1 0-1,0-1 1,0 1-1,0-1 0,0 0 1,0 1-1,0-1 0,1 0 1,-1 0-1,0 0 1,1-1-1,-2-5-135,1 1 1,0-1-1,0 1 1,1-1-1,0-9 0,2-15-482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8.522"/>
    </inkml:context>
    <inkml:brush xml:id="br0">
      <inkml:brushProperty name="width" value="0.05" units="cm"/>
      <inkml:brushProperty name="height" value="0.05" units="cm"/>
    </inkml:brush>
  </inkml:definitions>
  <inkml:trace contextRef="#ctx0" brushRef="#br0">1 234 14067,'2'1'178,"1"0"0,0 0 0,0 0-1,0 0 1,0-1 0,0 1 0,0-1 0,0 0 0,0 0 0,0 0 0,0 0-1,0-1 1,0 1 0,0-1 0,0 0 0,0 0 0,-1 0 0,1 0-1,0 0 1,0 0 0,-1-1 0,1 1 0,-1-1 0,1 0 0,-1 0-1,0 0 1,0 0 0,0 0 0,0-1 0,0 1 0,0 0 0,0-1 0,-1 0-1,1 1 1,-1-1 0,0 0 0,0 0 0,0 1 0,0-1 0,-1 0-1,1 0 1,-1 0 0,1 0 0,-1 0 0,0-6 0,0 9-162,0 0 1,-1-1-1,1 1 0,0 0 1,0 0-1,0 0 0,0-1 1,0 1-1,0 0 1,0 0-1,0 0 0,0 0 1,0-1-1,-1 1 0,1 0 1,0 0-1,0 0 1,0 0-1,0-1 0,0 1 1,-1 0-1,1 0 1,0 0-1,0 0 0,0 0 1,0 0-1,-1 0 0,1 0 1,0 0-1,0 0 1,0 0-1,-1-1 0,1 1 1,0 0-1,0 0 1,0 0-1,-1 0 0,1 1 1,0-1-1,0 0 0,-1 0 1,1 0-1,0 0 1,0 0-1,0 0 0,0 0 1,-1 0-1,1 0 0,0 0 1,0 1-1,-1-1 1,-7 7 195,4-2-193,1 0 1,0 0-1,0 0 0,0 1 1,0 0-1,1-1 1,0 1-1,0 0 0,1 0 1,0 0-1,0 0 1,0 0-1,1 7 0,-1-10-37,1 1 0,0 0 0,0-1 0,0 1 0,0 0 0,1-1 0,0 1 0,-1 0 0,1-1 0,1 1 0,-1-1 0,0 1 0,1-1 0,0 0 0,0 0 0,0 0 0,0 0 0,0 0 0,1 0 0,-1 0 0,1-1 0,4 4 0,-6-5-1,-1 0 1,1-1-1,0 1 0,0-1 0,0 1 0,1-1 0,-1 1 1,0-1-1,0 0 0,0 0 0,0 1 0,0-1 0,0 0 1,1 0-1,-1 0 0,0 0 0,0 0 0,0 0 0,0 0 1,0-1-1,0 1 0,1 0 0,-1-1 0,1 0 0,-1 0 7,0 0-1,0 0 0,0 0 0,0-1 1,0 1-1,0 0 0,0 0 0,0-1 1,-1 1-1,1-1 0,-1 1 0,1-1 0,-1 1 1,1-1-1,-1-1 0,1-6 37,0 1 0,-1 0 0,-1-1 0,1 1-1,-3-11 1,-21-71 629,5 21 106,19 68-745,-1 0 0,1 0 0,0 0 0,1 0 0,-1 0 0,0 0 0,0 0 0,0 1-1,0-1 1,1 0 0,-1 0 0,0 0 0,1 0 0,-1 0 0,1 1 0,-1-1 0,1 0 0,-1 0-1,1 1 1,0-1 0,-1 0 0,1 1 0,0-1 0,-1 1 0,1-1 0,0 1 0,0-1-1,0 1 1,-1-1 0,1 1 0,0 0 0,0 0 0,0-1 0,0 1 0,0 0 0,0 0-1,0 0 1,0 0 0,0 0 0,10-2 45,0 2 0,18-1 1,-14 1-65,-4 0-203,-1 0 0,1-1-1,-1 0 1,1-1 0,-1 0 0,0-1 0,0 0 0,14-6 0,-24 8 173,1 1 0,0 0-1,0 0 1,-1-1 0,1 1 0,0 0-1,-1-1 1,1 1 0,-1-1 0,1 1-1,-1-1 1,1 1 0,-1-1 0,1 0-1,-1 1 1,1-1 0,-1 1 0,0-1 0,1 0-1,-1 1 1,0-1 0,1 0 0,-1 1-1,0-1 1,0 0 0,0 0 0,0 1-1,0-1 1,0 0 0,0 0 0,0 1-1,0-1 1,0 0 0,0 0 0,0 1-1,0-1 1,-1 0 0,1 1 0,0-1-1,-1 0 1,1 1 0,0-1 0,-1 0-1,1 1 1,-1-1 0,1 1 0,-1-1-1,1 1 1,-1-1 0,1 1 0,-1-1-1,0 1 1,1-1 0,-1 1 0,0 0-1,1-1 1,-2 1 0,-29-12-647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8.941"/>
    </inkml:context>
    <inkml:brush xml:id="br0">
      <inkml:brushProperty name="width" value="0.05" units="cm"/>
      <inkml:brushProperty name="height" value="0.05" units="cm"/>
    </inkml:brush>
  </inkml:definitions>
  <inkml:trace contextRef="#ctx0" brushRef="#br0">1 82 17252,'14'1'1832,"12"-8"-1160,3-2-280,14-4 737,1 2-505,12 0-640,0-2 328,3 3-320,-3 1-192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9.462"/>
    </inkml:context>
    <inkml:brush xml:id="br0">
      <inkml:brushProperty name="width" value="0.05" units="cm"/>
      <inkml:brushProperty name="height" value="0.05" units="cm"/>
    </inkml:brush>
  </inkml:definitions>
  <inkml:trace contextRef="#ctx0" brushRef="#br0">117 2 19172,'0'0'-27,"0"0"0,0 0 1,0 0-1,0-1 0,0 1 0,0 0 0,1 0 0,-1 0 1,0 0-1,0 0 0,0 0 0,0 0 0,0 0 0,0 0 1,0-1-1,0 1 0,1 0 0,-1 0 0,0 0 0,0 0 1,0 0-1,0 0 0,0 0 0,0 0 0,1 0 0,-1 0 1,0 0-1,0 0 0,0 0 0,0 0 0,0 0 0,0 0 1,1 0-1,-1 0 0,0 0 0,0 0 0,0 0 1,0 0-1,0 0 0,0 0 0,0 1 0,1-1 0,-1 0 1,0 0-1,0 0 0,0 0 0,0 0 0,0 0 0,0 0 1,0 0-1,0 0 0,0 1 0,1-1 0,-1 0 0,0 0 1,0 0-1,3 13 393,-1 23 1469,-1-32-1903,1 53 1304,28 346 2628,-29-400-3830,-1 0 1,1 0-1,-1 0 1,1 0-1,0 0 1,0 0-1,1-1 1,1 6-1,-2-8-26,-1 0 0,0 0-1,0 1 1,1-1 0,-1 0-1,0 0 1,0 0 0,1 1 0,-1-1-1,0 0 1,1 0 0,-1 0 0,0 0-1,0 1 1,1-1 0,-1 0 0,0 0-1,1 0 1,-1 0 0,0 0 0,1 0-1,-1 0 1,0 0 0,1 0-1,-1 0 1,0 0 0,1 0 0,0-1-1,11-12 128,-2-6-40,0-1-1,8-24 0,-13 29-144,1 0 0,0 0 0,2 1 0,-1 0 0,16-20 0,-23 33 29,1 0 0,-1 1 0,1-1 0,-1 0 0,1 1 0,-1-1 0,1 0 0,0 1 0,-1-1 0,1 1 0,0-1 0,0 1 0,-1-1 0,1 1 0,0 0 0,0-1 0,0 1 0,-1 0 0,1 0 0,0 0 0,0-1 0,0 1 0,0 0 0,0 0 0,0 0 0,1 1 0,-1-1-9,0 1 0,0 0 0,0-1 0,0 1 1,0 0-1,0 0 0,0 0 0,0 0 0,0 0 0,0 0 1,-1 0-1,1 0 0,-1 0 0,1 1 0,0 1 1,2 3-47,-1 1 1,0-1 0,-1 1 0,0-1 0,1 12 0,-17-41 241,9 8-68,1 1 1,0-1 0,1 0-1,1 0 1,0-1 0,-1-21-1,4 35-88,1 0-1,-1 0 1,1 0-1,-1 1 1,1-1-1,0 0 1,0 0-1,0 1 0,0-1 1,0 1-1,0-1 1,0 1-1,0-1 1,1 1-1,-1-1 1,0 1-1,1 0 1,-1 0-1,1 0 1,0 0-1,-1 0 0,1 0 1,0 0-1,2 0 1,7-3-186,1 0-1,21-4 1,-14 4-375,-14 2 336,24-7-516,-28 9 701,0-1 1,0 1 0,0-1-1,0 1 1,0-1 0,0 1-1,0-1 1,0 0 0,0 1-1,0-1 1,0 0 0,-1 0-1,1 1 1,0-1 0,-1 0-1,1 0 1,0 0-1,-1 0 1,1 0 0,-1 0-1,1-2 1,-6-9-492</inkml:trace>
  <inkml:trace contextRef="#ctx0" brushRef="#br0" timeOffset="0.49">7 45 15507,'-6'-1'1345,"12"2"-977,7 2-136,8 1 392,5 1-496,7-1-24,6 3-200,2 2-88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09.846"/>
    </inkml:context>
    <inkml:brush xml:id="br0">
      <inkml:brushProperty name="width" value="0.05" units="cm"/>
      <inkml:brushProperty name="height" value="0.05" units="cm"/>
    </inkml:brush>
  </inkml:definitions>
  <inkml:trace contextRef="#ctx0" brushRef="#br0">29 0 17292,'-11'33'2302,"7"-23"-1845,0 0-1,2 1 0,-1-1 0,-1 14 0,4-20-367,0 0-1,0 1 0,0-1 0,0 0 1,1 0-1,0 0 0,0 1 0,0-1 1,0 0-1,0 0 0,1-1 1,0 1-1,0 0 0,0 0 0,0-1 1,1 1-1,4 4 0,-5-6-67,-1-1 0,1 1 0,0-1-1,0 0 1,0 0 0,0 0 0,0 0 0,0 0-1,1 0 1,-1 0 0,0-1 0,0 1 0,0-1 0,1 0-1,-1 0 1,0 1 0,1-1 0,-1-1 0,0 1-1,0 0 1,1-1 0,-1 1 0,0-1 0,0 1-1,0-1 1,1 0 0,-1 0 0,0 0 0,0 0 0,0-1-1,-1 1 1,1 0 0,2-3 0,2-1 27,0-1 1,0 0 0,0 0-1,-1 0 1,0 0-1,-1-1 1,6-9-1,-7 11-24,-1 0-1,0 0 1,1 0-1,-2 0 0,1-1 1,-1 1-1,1-1 1,-1 1-1,-1-1 0,1 1 1,-1-9-1,0 14-22,0-1 0,0 1-1,0 0 1,0-1-1,0 1 1,0-1 0,0 1-1,0 0 1,0-1 0,0 1-1,0 0 1,0-1 0,0 1-1,0 0 1,-1-1 0,1 1-1,0 0 1,0 0-1,0-1 1,0 1 0,-1 0-1,1-1 1,0 1 0,0 0-1,0 0 1,-1-1 0,1 1-1,0 0 1,-1 0-1,1 0 1,0-1 0,0 1-1,-1 0 1,1 0 0,0 0-1,-1 0 1,-9 9-33,-5 21-436,14-27 382,0 0-1,0 1 1,0-1 0,0 0-1,1 0 1,0 1-1,-1-1 1,1 0 0,0 1-1,1-1 1,-1 0-1,0 0 1,2 6 0,5 0-201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2.005"/>
    </inkml:context>
    <inkml:brush xml:id="br0">
      <inkml:brushProperty name="width" value="0.05" units="cm"/>
      <inkml:brushProperty name="height" value="0.05" units="cm"/>
    </inkml:brush>
  </inkml:definitions>
  <inkml:trace contextRef="#ctx0" brushRef="#br0">5 12 19636,'2'-11'1702,"0"12"-552,-2 21-84,-2 30-776,7 97 0,0 4-2709,-5-152 2308,1 1-11,-1 1 0,0-1 0,0 0 0,0 1-1,-1-1 1,1 0 0,-1 0 0,1 1 0,-1-1-1,0 0 1,0 0 0,0 0 0,0 0-1,0 0 1,0 0 0,-2 2 0,-2 0-561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1:11.167"/>
    </inkml:context>
    <inkml:brush xml:id="br0">
      <inkml:brushProperty name="width" value="0.05" units="cm"/>
      <inkml:brushProperty name="height" value="0.05" units="cm"/>
    </inkml:brush>
  </inkml:definitions>
  <inkml:trace contextRef="#ctx0" brushRef="#br0">135 204 19884,'0'-1'96,"0"-1"-1,0 1 1,0 0-1,0 0 0,0 0 1,0 0-1,-1 0 1,1 0-1,0 0 0,0 0 1,-1 0-1,1 0 1,-1 0-1,1 0 1,-1 1-1,0-1 0,1 0 1,-1 0-1,0 0 1,1 1-1,-1-1 1,0 0-1,0 1 0,0-1 1,0 0-1,-2 0 16,1 0 0,0 1-1,0-1 1,0 1 0,0 0-1,0-1 1,-1 1 0,1 0-1,0 0 1,0 0 0,-4 1 0,-1 1-3,1-1 0,-1 1-1,0 0 1,1 1 0,-1-1 0,-11 8 0,15-8-108,0 0 0,1 1-1,-1-1 1,0 1 0,1-1-1,-1 1 1,1 0 0,0 0 0,0 0-1,0 0 1,1 0 0,-1 1-1,-1 2 1,3-4-9,-1 0-1,1 0 0,0-1 1,0 1-1,0 0 1,0 0-1,0 0 1,0-1-1,0 1 0,0 0 1,1 0-1,-1-1 1,0 1-1,1 0 1,0-1-1,-1 1 0,1 0 1,0-1-1,0 1 1,0-1-1,0 1 1,0-1-1,0 0 0,1 1 1,-1-1-1,0 0 1,3 2-1,6 5-82,0 1-1,-1 0 1,0 1 0,-1 0-1,0 0 1,-1 1 0,0 0-1,11 22 1,0 8-182,14 52 1,-29-85 242,-2-5 21,11 34-82,-1 1 0,5 39 0,-14-67 134,-1-1 1,0 1 0,-1-1-1,0 1 1,0-1-1,-1 1 1,0-1 0,0 0-1,-1 1 1,-1-1 0,0 0-1,0 0 1,0 0-1,-7 10 1,9-17-16,0 0-1,-1 0 1,1 0 0,0 0 0,-1 0-1,1 0 1,-1-1 0,0 1-1,0-1 1,1 1 0,-1-1 0,0 0-1,0 1 1,0-1 0,-1 0-1,1 0 1,0-1 0,0 1 0,0 0-1,-1-1 1,1 1 0,0-1-1,-1 0 1,1 0 0,0 0 0,-1 0-1,1 0 1,0 0 0,-1-1-1,1 1 1,0-1 0,-3 0 0,1-1-8,1 0 0,-1 0 0,1-1 0,-1 1 0,1-1 0,0 0 0,0 1 0,0-1 0,0-1 0,0 1 0,1 0 0,-1-1 0,1 1 0,0-1 0,0 0 0,1 0 0,-2-4 0,-2-10-36,0 1-1,2-1 0,0-1 1,1 1-1,1 0 1,3-34-1,1 16-62,2 0-1,14-52 1,-8 49-33,28-66-1,-32 90 93,0 1 1,0 0-1,2 1 1,-1 0-1,2 0 0,0 1 1,18-18-1,-27 29 16,0 0-1,1-1 1,-1 1-1,1 0 1,-1 0-1,1 0 1,-1 0-1,1 0 1,0 0-1,-1 0 1,1 1-1,0-1 0,0 1 1,0-1-1,-1 1 1,1 0-1,0-1 1,0 1-1,0 0 1,0 0-1,0 0 1,0 1-1,2 0 1,-1 0-4,0 1 1,0 0-1,0-1 0,-1 2 0,1-1 1,-1 0-1,0 0 0,1 1 1,-1-1-1,0 1 0,-1 0 0,3 3 1,-2-3 9,0 0 0,-1 0 0,1-1 0,0 1 0,0-1 0,0 0 0,1 0 0,-1 1 0,1-1 0,-1-1 0,1 1 0,-1 0 0,1-1 0,0 1 0,0-1 0,0 0 0,0 0 0,0 0 0,0 0 1,0 0-1,0-1 0,4 1 0,-2-2 9,-1 1-1,1-1 1,0 0 0,-1 0 0,1-1 0,-1 1 0,0-1 0,1 0-1,-1 0 1,0-1 0,0 1 0,0-1 0,-1 0 0,6-5 0,0-1 107,0 0 0,-1-1-1,0-1 1,10-18 0,-15 25-36,-3 3-62,1 1 0,-1-1 1,1 1-1,-1-1 0,1 1 0,-1 0 0,1-1 0,-1 1 0,1 0 0,-1 0 1,1-1-1,0 1 0,-1 0 0,1 0 0,-1 0 0,1 0 0,0 0 0,-1 0 1,1 0-1,0 0 0,-1 0 0,1 0 0,-1 0 0,1 0 0,0 0 0,21 6 29,-2 0-42,-17-6-10,-1 0 0,1 0 0,0-1 0,0 1 0,-1 0 0,1-1 0,0 0-1,-1 1 1,1-1 0,0 0 0,-1 0 0,1-1 0,-1 1 0,0 0 0,3-3 0,1-1-183,-1 0 1,0-1 0,0 0-1,5-6 1,-5 5-160,-5 7 325,0 0 1,0-1-1,0 1 0,0 0 0,0 0 1,0 0-1,0 0 0,0 0 0,0 0 1,1 0-1,-1 0 0,0-1 1,0 1-1,0 0 0,0 0 0,0 0 1,0 0-1,1 0 0,-1 0 0,0 0 1,0 0-1,0 0 0,0 0 0,0 0 1,0 0-1,1 0 0,-1 0 1,0 0-1,0 0 0,0 0 0,0 0 1,0 0-1,1 0 0,-1 0 0,0 0 1,0 0-1,0 0 0,0 0 1,0 1-1,0-1 0,1 0 0,-1 0 1,0 0-1,0 0 0,0 0 0,0 0 1,0 0-1,6 11-416,2 23 220,-4-19-194,24 61-1385,-18-52 1378,-2 0-1,0 0 1,-1 0-1,-1 1 1,4 47-1,-11 12 583,0-77-71,0 0 1,0 0-1,0 0 0,-1 0 1,0 0-1,0 0 1,0-1-1,-1 1 0,-7 10 1,10-16-69,0 0 0,-1-1 0,1 1-1,-1-1 1,1 1 0,-1 0 0,1-1 0,-1 1 0,1-1 0,-1 1 0,0-1 0,1 1 0,-1-1-1,0 0 1,1 1 0,-1-1 0,0 0 0,0 0 0,1 1 0,-2-1 0,1 0-8,0 0 0,1 0 0,-1-1 0,1 1 1,-1 0-1,1 0 0,-1-1 0,1 1 0,-1 0 1,1-1-1,-1 1 0,1-1 0,0 1 0,-1-1 1,1 1-1,-1 0 0,1-1 0,0 1 0,0-1 0,-1 0 1,-1-4 55,0 0 1,1 0 0,-1 0-1,0-10 1,0-9-21,0-1 0,2 0 0,1 1-1,1-1 1,1 1 0,1-1 0,1 1 0,10-27-1,12-21-99,44-88 0,-69 157 46,5-11-13,14-32-46,-20 43 56,0 1 0,0-1 0,0 1 0,-1-1 0,1 1-1,-1-1 1,0 0 0,0 1 0,0-1 0,0 0 0,0 1 0,0-1-1,-1 1 1,0-4 0,1 5 5,-1 1 1,1-1-1,0 1 0,-1 0 0,1-1 0,0 1 1,-1-1-1,1 1 0,0 0 0,-1-1 1,1 1-1,-1 0 0,1 0 0,-1-1 0,1 1 1,-1 0-1,1 0 0,-1 0 0,1 0 1,-1 0-1,1-1 0,-1 1 0,1 0 0,-1 0 1,1 0-1,-1 0 0,1 1 0,-1-1 1,1 0-1,-1 0 0,1 0 0,-1 0 0,1 0 1,-1 1-1,1-1 0,-1 0 0,1 0 0,-1 1 1,1-1-1,0 0 0,-1 1 0,-17 13 127,14-9-58,-1 0 1,1 0-1,0 0 1,1 0-1,-1 1 1,1 0-1,0 0 1,1 0-1,-1 0 0,-2 10 1,5-15-40,0 1 0,-1 0 0,1 0 1,0 0-1,0 0 0,0 0 0,0 0 0,0 0 1,0 0-1,1 0 0,-1-1 0,0 1 0,1 0 0,0 0 1,-1 0-1,1 0 0,0-1 0,0 1 0,0 0 1,0-1-1,0 1 0,1-1 0,-1 1 0,0-1 0,1 0 1,-1 1-1,1-1 0,-1 0 0,1 0 0,0 0 1,-1 0-1,1 0 0,0-1 0,0 1 0,0 0 0,0-1 1,-1 1-1,5-1 0,3 2 54,-1-1 1,1 0-1,0-1 0,1 0 1,-1 0-1,0-1 0,0 0 1,14-4-1,3-3 195,38-16-1,-8 1 124,-55 23-388,0 0 0,-1-1 1,1 1-1,0 0 1,0 0-1,-1 0 0,1 0 1,0 0-1,0-1 1,-1 1-1,1 1 0,0-1 1,0 0-1,0 0 0,-1 0 1,1 0-1,0 1 1,0-1-1,-1 0 0,1 0 1,0 1-1,-1-1 0,1 1 1,0-1-1,-1 1 1,1-1-1,-1 1 0,1-1 1,0 1-1,10 23 387,0 0-176,-9-22-272,1 0 0,-1-1 0,0 1 0,0 0 0,1-1 0,-1 0 0,1 0-1,0 1 1,-1-2 0,1 1 0,0 0 0,-1 0 0,1-1 0,0 1 0,0-1 0,0 0-1,-1 0 1,1 0 0,0-1 0,0 1 0,0 0 0,-1-1 0,1 0 0,0 0 0,-1 0 0,1 0-1,-1 0 1,1 0 0,-1-1 0,1 1 0,-1-1 0,0 1 0,0-1 0,3-3 0,-12 28-4454,2-10 3452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04.497"/>
    </inkml:context>
    <inkml:brush xml:id="br0">
      <inkml:brushProperty name="width" value="0.05" units="cm"/>
      <inkml:brushProperty name="height" value="0.05" units="cm"/>
    </inkml:brush>
  </inkml:definitions>
  <inkml:trace contextRef="#ctx0" brushRef="#br0">37 0 15355,'-5'1'384,"1"0"0,0 0 0,0 0 0,-1 1 0,-4 2 0,8-4-347,1 0-1,0 1 0,-1-1 1,1 0-1,0 0 1,-1 0-1,1 1 0,0-1 1,0 0-1,-1 1 0,1-1 1,0 0-1,0 0 1,-1 1-1,1-1 0,0 0 1,0 1-1,0-1 1,0 1-1,0-1 0,0 0 1,0 1-1,-1-1 0,1 0 1,0 1-1,0-1 1,1 1-1,-1 0 15,0 0 0,1 0 0,0 0 0,-1 0 0,1 0 0,0 0 0,-1-1 0,1 1 0,0 0 0,0 0 0,0-1 0,0 1 0,0-1 0,1 2 0,12 5 110,-1 0-1,1-1 1,0-1 0,0 0 0,26 5 0,78 7 109,-96-14-197,203 20 498,227 36 312,-374-43-857,287 46 110,191-55 767,-301-11-483,-232 4-410,356 16 58,-317-2-20,-40-8-168,-21-6 39,-1 0 0,0-1 1,1 1-1,-1 0 0,0 0 0,1-1 1,-1 1-1,0 0 0,0 0 0,1-1 1,-1 1-1,0 0 0,0-1 1,0 1-1,1 0 0,-1-1 0,0 1 1,0 0-1,0-1 0,0 1 0,0 0 1,0-1-1,0 1 0,0 0 1,0-1-1,0 1 0,0 0 0,0-1 1,0 0-1,1-17 40,0 14-292,0-17-219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04.927"/>
    </inkml:context>
    <inkml:brush xml:id="br0">
      <inkml:brushProperty name="width" value="0.05" units="cm"/>
      <inkml:brushProperty name="height" value="0.05" units="cm"/>
    </inkml:brush>
  </inkml:definitions>
  <inkml:trace contextRef="#ctx0" brushRef="#br0">64 8 16556,'0'-1'260,"1"0"1,0 0-1,0 1 1,0-1-1,0 1 1,0-1-1,0 1 1,0-1-1,1 1 1,-1 0-1,0-1 1,0 1-1,0 0 1,1 0-1,32 3 1356,-21-1-1416,81 5 362,-61-6-405,0 2 0,0 1 0,0 1 0,57 17 0,-88-21-141,1 0 0,-1 0 0,1 0 1,-1 0-1,1 0 0,-1 0 0,0 1 0,0-1 0,0 1 0,0-1 0,0 1 0,0 0 0,0 0 0,-1 0 0,1 0 0,0 0 0,-1 0 0,0 1 0,1-1 0,-1 0 0,0 1 0,0-1 0,-1 1 0,1-1 0,0 1 0,-1-1 0,0 1 0,1 0 0,-1-1 0,0 1 1,0-1-1,-1 1 0,1 0 0,0-1 0,-1 1 0,0-1 0,1 1 0,-1-1 0,0 1 0,-3 3 0,-5 13 57,0-1 0,-2-1 0,0 0 0,-1 0-1,-26 28 1,-82 69 367,111-106-406,-40 36-250,-2-2 1,-87 56-1,136-97 154,-10 5-86,11-6 142,1 0 0,0 0 0,-1 0 0,1 0 0,0 0 0,0 0 0,-1 0 0,1 0 0,0 0 0,-1-1 0,1 1 0,0 0 0,0 0 0,-1 0 0,1 0 0,0 0 0,0-1 0,-1 1 0,1 0 1,0 0-1,0 0 0,-1-1 0,1 1 0,0 0 0,0 0 0,0 0 0,0-1 0,-1 1 0,1 0 0,0-1 0,0 1 0,0 0 0,0 0 0,0-1 0,0 1 0,0 0 0,0-1 0,0 1 0,0 0 0,0 0 0,0-1 0,0 1 0,1-34-326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06.149"/>
    </inkml:context>
    <inkml:brush xml:id="br0">
      <inkml:brushProperty name="width" value="0.05" units="cm"/>
      <inkml:brushProperty name="height" value="0.05" units="cm"/>
    </inkml:brush>
  </inkml:definitions>
  <inkml:trace contextRef="#ctx0" brushRef="#br0">197 54 12019,'29'-53'8616,"-51"97"-6172,-35 70 250,-71 160-2389,128-273-302,-3 7 44,-1-1 0,2 0-1,-1 1 1,1-1 0,1 1 0,-2 8 0,3-14-30,0 0 0,0-1 0,0 1 0,0 0 0,1-1 1,-1 1-1,0 0 0,1-1 0,0 1 0,-1-1 0,1 1 0,0-1 1,-1 1-1,1-1 0,0 0 0,0 1 0,0-1 0,1 0 0,-1 0 1,0 1-1,0-1 0,1 0 0,-1 0 0,0-1 0,1 1 0,-1 0 1,1 0-1,-1-1 0,1 1 0,0-1 0,-1 1 0,1-1 1,-1 1-1,1-1 0,0 0 0,1 0 0,15 2 134,1-1-1,-1-1 1,1-1-1,-1 0 1,20-5-1,91-25 477,-115 27-509,-2 1-259,1-1 0,-1-1 0,13-6 0,-22 10 65,0 0 1,0-1-1,0 0 0,-1 0 0,1 0 0,-1 0 1,0 0-1,1 0 0,-1-1 0,0 1 0,0-1 1,-1 1-1,1-1 0,0 0 0,-1 0 0,0 0 1,1 0-1,0-3 0,2-24-283,-4-8-115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06.566"/>
    </inkml:context>
    <inkml:brush xml:id="br0">
      <inkml:brushProperty name="width" value="0.05" units="cm"/>
      <inkml:brushProperty name="height" value="0.05" units="cm"/>
    </inkml:brush>
  </inkml:definitions>
  <inkml:trace contextRef="#ctx0" brushRef="#br0">49 1 22053,'10'2'1664,"-10"8"-1336,0 3-144,-2 7 536,0 5-344,-2 5-224,1 6-104,-1 0-304,1 1-144,1-1-328,1-3-176,-2-8-352,0-6-105,0-12-559,-4-7 1208,-3-13-160,-1-5-185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06.975"/>
    </inkml:context>
    <inkml:brush xml:id="br0">
      <inkml:brushProperty name="width" value="0.05" units="cm"/>
      <inkml:brushProperty name="height" value="0.05" units="cm"/>
    </inkml:brush>
  </inkml:definitions>
  <inkml:trace contextRef="#ctx0" brushRef="#br0">4 88 15539,'-1'-2'145,"1"0"0,-1 0 0,1 0 0,0 0 0,-1 0 0,1 1-1,0-1 1,0 0 0,0 0 0,0 0 0,0 0 0,1 0 0,-1 0 0,1 0 0,-1 0-1,1 0 1,-1 1 0,1-1 0,0 0 0,0 0 0,0 1 0,0-1 0,0 1-1,1-1 1,-1 1 0,0-1 0,1 1 0,-1 0 0,1-1 0,-1 1 0,1 0 0,0 0-1,-1 0 1,4-1 0,5-2 323,1 1-1,-1 0 1,1 1-1,-1 0 1,13 0-1,-13 1-245,30-5 308,0 3 0,1 1 0,-1 2 0,57 7 0,-92-6-506,-1 0 0,1 0 0,0 0 0,-1 0 0,1 1 0,-1 0 0,0 0-1,7 4 1,-10-5-19,0 0-1,-1 0 0,1-1 0,0 1 1,0 0-1,-1 0 0,1 0 0,0 0 1,-1 0-1,1 1 0,-1-1 0,1 0 0,-1 0 1,0 0-1,1 0 0,-1 1 0,0-1 1,0 0-1,0 0 0,0 0 0,0 1 1,0-1-1,0 0 0,0 0 0,-1 0 0,1 0 1,0 1-1,-1-1 0,1 0 0,-1 0 1,1 0-1,-1 0 0,1 0 0,-1 0 1,0 0-1,-1 2 0,-6 8 22,-1-1 1,0 0-1,0 0 0,-22 16 0,-48 30-4,66-47-48,12-9 14,0 1-1,1-1 1,-1 1 0,0-1 0,1 1 0,-1 0 0,0-1-1,1 1 1,-1 0 0,1-1 0,-1 1 0,1 0 0,-1 0-1,1-1 1,-1 1 0,1 0 0,-1 1 0,1-1 1,0-1 1,0 1-1,1-1 1,-1 1-1,0-1 1,0 1-1,0-1 1,0 1-1,0-1 1,1 1-1,-1-1 1,0 1-1,1-1 1,-1 1-1,0-1 1,1 1-1,-1-1 1,0 0-1,1 1 1,-1-1 0,1 1-1,4 2-67,0 0 0,1 0 0,-1-1 0,9 3 1,3 2-30,-6-2 42,-1 1 1,1 1-1,-1-1 0,0 2 1,0-1-1,-1 2 0,0-1 0,-1 1 1,13 16-1,-18-20 72,0-1-1,0 1 1,-1-1 0,0 1 0,0 0-1,0 0 1,0 0 0,-1 0 0,1 0-1,-1 0 1,-1 1 0,1-1 0,-1 0-1,0 1 1,0-1 0,0 0-1,-1 0 1,0 1 0,0-1 0,0 0-1,-1 0 1,0 0 0,0 0 0,-5 8-1,0-2 129,-1 0-1,0 0 0,0-1 1,-1-1-1,-1 0 0,0 0 1,0 0-1,-1-2 0,0 1 1,0-1-1,-16 7 0,14-8 8,0 0-1,0-1 1,-1 0-1,0-1 0,0-1 1,0 0-1,0-1 1,0 0-1,0-2 0,-19 0 1,28 0-175,0-1 0,0 0 0,0 0-1,0-1 1,0 0 0,0 1 0,1-1 0,-1-1 0,1 1 0,-1-1 0,1 0 0,0 0 0,0 0 0,0 0 0,1-1-1,-1 1 1,1-1 0,0 0 0,-4-7 0,5 8-138,0 0 0,1-1 0,-1 1 0,1-1 0,0 1 0,0-1 0,0 1 0,1-1-1,-1 0 1,1 1 0,0-1 0,0 0 0,0 0 0,0 1 0,1-1 0,0 0 0,-1 1 0,1-1 0,1 1 0,-1-1 0,0 1-1,1-1 1,0 1 0,0 0 0,0 0 0,0 0 0,3-3 0,14-14-697,4 4-104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07.446"/>
    </inkml:context>
    <inkml:brush xml:id="br0">
      <inkml:brushProperty name="width" value="0.05" units="cm"/>
      <inkml:brushProperty name="height" value="0.05" units="cm"/>
    </inkml:brush>
  </inkml:definitions>
  <inkml:trace contextRef="#ctx0" brushRef="#br0">10 36 19484,'0'5'2353,"4"-4"-1249,6-1-432,4-1 1521,5-4-593,10 1-680,3-2-216,10 1-416,0-1-224,-1 0-392,-2 0-192,-8 4-480,-6 2-296,-14 1-481,-11 3-111,-16 4 1128,-8 0-377,-13 4-23</inkml:trace>
  <inkml:trace contextRef="#ctx0" brushRef="#br0" timeOffset="1">1 201 17196,'7'16'2512,"7"-2"-1368,8-4-423,4-2 1423,7-3-688,4-2-223,0 0-513,1-3-344,-3-3-968,0-4-753,-7-12 1137,1-8-256,-2-6-136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4.247"/>
    </inkml:context>
    <inkml:brush xml:id="br0">
      <inkml:brushProperty name="width" value="0.05" units="cm"/>
      <inkml:brushProperty name="height" value="0.05" units="cm"/>
    </inkml:brush>
  </inkml:definitions>
  <inkml:trace contextRef="#ctx0" brushRef="#br0">37 13 16227,'-6'-11'2484,"2"9"74,0 19 878,2-6-3424,-7 41 729,3-1-1,0 66 1,13 105-489,-4-186-520,0-25-654,-2-27-1319,-1-52 948,1 24 423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4.745"/>
    </inkml:context>
    <inkml:brush xml:id="br0">
      <inkml:brushProperty name="width" value="0.05" units="cm"/>
      <inkml:brushProperty name="height" value="0.05" units="cm"/>
    </inkml:brush>
  </inkml:definitions>
  <inkml:trace contextRef="#ctx0" brushRef="#br0">1 24 17500,'0'-1'122,"0"1"0,0 0 0,0 0 0,0-1 0,0 1 0,0 0 0,0-1 0,0 1 0,0 0 0,0-1 1,0 1-1,0 0 0,0-1 0,0 1 0,0 0 0,0 0 0,0-1 0,0 1 0,0 0 0,1-1 0,-1 1 0,0 0 0,0 0 0,0-1 1,1 1-1,-1 0 0,0 0 0,0 0 0,1-1 0,-1 1 0,1 0 0,13-5 2458,24 4-253,-27 1-2042,38-4 687,-13 1-1733,-12 2-2751,-24 1 3460,0 0 1,0 0-1,0 0 1,0 0-1,0 0 0,0 0 1,0 0-1,0 0 1,0 0-1,0 0 1,1 1-1,-1-1 0,0 0 1,0 0-1,0 0 1,0 0-1,0 0 0,0 0 1,0 0-1,0 0 1,0 1-1,0-1 0,0 0 1,0 0-1,0 0 1,0 0-1,0 0 1,0 0-1,0 0 0,0 0 1,0 1-1,0-1 1,0 0-1,0 0 0,0 0 1,0 0-1,0 0 1,0 0-1,0 0 1,0 0-1,-1 0 0,1 1 1,0-1-1,0 0 1,0 0-1,0 0 0,0 0 1,0 0-1,0 0 1,0 0-1,0 0 0,0 0 1,-1 0-1,1 0 1,0 0-1,0 0 1,0 0-1,0 0 0,-1 1-241,-4 5-791</inkml:trace>
  <inkml:trace contextRef="#ctx0" brushRef="#br0" timeOffset="1">45 186 17932,'0'14'1896,"9"-5"-984,3-2-295,6-4 999,4-3-208,2-3-400,0-3-191,-1 0-289,-1-1-152,-5 3-432,-1 1-312,-9 3-793,-3 4-343,-7 2 1152,-4 1-272,-4 2-288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5.172"/>
    </inkml:context>
    <inkml:brush xml:id="br0">
      <inkml:brushProperty name="width" value="0.05" units="cm"/>
      <inkml:brushProperty name="height" value="0.05" units="cm"/>
    </inkml:brush>
  </inkml:definitions>
  <inkml:trace contextRef="#ctx0" brushRef="#br0">0 54 18812,'2'14'1952,"9"-7"-1207,2-1-321,3-3 920,3-3-312,1-3-504,-2 0-400,-1-4-752,-1 0-472,-4-9 856,-2-3-200,-3-9-192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2.539"/>
    </inkml:context>
    <inkml:brush xml:id="br0">
      <inkml:brushProperty name="width" value="0.05" units="cm"/>
      <inkml:brushProperty name="height" value="0.05" units="cm"/>
    </inkml:brush>
  </inkml:definitions>
  <inkml:trace contextRef="#ctx0" brushRef="#br0">0 62 17140,'12'10'1832,"12"-10"-1000,5-1-280,9-9 681,4 1-137,1-2-312,3-2-224,-9 3-904,-1 0-544,-13 4 744,-4 5-224,-9 2-128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5.620"/>
    </inkml:context>
    <inkml:brush xml:id="br0">
      <inkml:brushProperty name="width" value="0.05" units="cm"/>
      <inkml:brushProperty name="height" value="0.05" units="cm"/>
    </inkml:brush>
  </inkml:definitions>
  <inkml:trace contextRef="#ctx0" brushRef="#br0">257 9 19204,'4'-1'545,"19"-6"1387,-22 7-1877,-1-1-1,0 1 1,1 0 0,-1 0 0,1 0-1,-1 0 1,0 0 0,1 0 0,-1 0 0,0 0-1,1 0 1,-1 1 0,0-1 0,1 0-1,-1 0 1,0 0 0,1 0 0,-1 0-1,0 1 1,1-1 0,-1 0 0,0 0-1,0 0 1,1 1 0,-1-1 0,0 0-1,0 1 1,1-1 0,-1 0 0,0 0 0,0 1-1,0-1 1,0 0 0,1 1 0,-1-1-1,0 0 1,0 1 0,0-1 0,0 1-1,0-1 1,0 0 0,0 1 0,0-1-1,0 0 1,0 1 0,0-1 0,0 0-1,0 1 1,0-1 0,-1 0 0,1 1 0,0-1-1,0 0 1,0 1 0,0-1 0,-1 0-1,1 1 1,0-1 0,0 0 0,-1 1-1,-6 12 449,0 0-1,-15 21 1,-2 2-314,-120 238-41,105-193-798,26-61-250,6-16-37,2-13-301,-2-43 20,7 44 1046,-3-35-711</inkml:trace>
  <inkml:trace contextRef="#ctx0" brushRef="#br0" timeOffset="1">1 49 17548,'0'5'1736,"4"11"-976,0 4-272,8 7 945,2 4-257,8 4-432,1 1-120,10-1-200,0 0-136,2-7-448,3 0-296,-3-10 80,3-3 264,-1-12-128,0-3-96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6.918"/>
    </inkml:context>
    <inkml:brush xml:id="br0">
      <inkml:brushProperty name="width" value="0.05" units="cm"/>
      <inkml:brushProperty name="height" value="0.05" units="cm"/>
    </inkml:brush>
  </inkml:definitions>
  <inkml:trace contextRef="#ctx0" brushRef="#br0">16 53 17268,'0'1'120,"-1"-1"1,1 0-1,-1 0 1,1 0-1,0 0 1,-1 1-1,1-1 1,-1 0-1,1 0 1,0 0-1,-1 0 1,1 0-1,-1 0 1,1 0-1,-1 0 1,1 0-1,-1 0 1,1 0-1,0 0 1,-1-1-1,1 1 1,-1 0-1,1 0 1,0 0-1,-1-1 1,1 1-1,-1 0 1,1 0-1,0-1 1,-1 1-1,1 0 1,0-1 0,0 1-1,-1 0 1,1-1-1,0 1 1,0 0-1,-1-1 1,1 1-1,0-1 1,0 1-1,0 0 1,0-1-1,0 1 1,0-1-1,-1 1 1,1-1-1,0 1 1,0 0-1,0-1 1,0 1-1,1-1 1,-1 1-1,0-1 1,0 1-1,0 0 1,0-1-1,0 1 1,0-1-1,1 1 1,-1 0-1,0-1 1,0 1-1,1 0 1,-1-1-1,1 0-46,-1 1 0,1 0 0,-1-1 0,1 1 0,-1 0 0,1-1 0,-1 1 0,1 0 0,0 0 0,-1-1 0,1 1 0,-1 0 0,1 0 0,0 0 0,-1 0 0,1 0 0,-1 0 0,1 0 0,0 0 0,-1 0 0,1 0 0,-1 0 0,1 1 0,0-1 0,-1 0 0,1 0 0,-1 0 0,1 1 0,-1-1 0,1 1 0,23 12 280,-15-8-92,-2-2-257,0-1 0,0 0 0,0 0-1,0 0 1,0-1 0,0 0 0,1 0-1,-1-1 1,0 0 0,1 0 0,6-1 0,-10 0-239,0 1 1,-1-1-1,1 0 1,-1 0 0,1 0-1,-1 0 1,0-1 0,1 1-1,-1-1 1,0 0-1,0 0 1,0 0 0,0 0-1,0-1 1,-1 1 0,1-1-1,-1 0 1,0 0-1,1 1 1,-1-1 0,0-1-1,-1 1 1,1 0 0,1-5-1,0-4-947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7.570"/>
    </inkml:context>
    <inkml:brush xml:id="br0">
      <inkml:brushProperty name="width" value="0.05" units="cm"/>
      <inkml:brushProperty name="height" value="0.05" units="cm"/>
    </inkml:brush>
  </inkml:definitions>
  <inkml:trace contextRef="#ctx0" brushRef="#br0">5 0 18572,'1'1'188,"-1"-1"0,1 1 1,0-1-1,-1 1 0,1-1 0,0 1 1,-1 0-1,1 0 0,-1-1 0,1 1 1,-1 0-1,0 0 0,1-1 0,-1 1 1,0 0-1,1 0 0,-1 0 0,0 0 1,0 0-1,0-1 0,0 3 0,2 28 1820,-1-15-1432,16 59 532,-13-60-1017,0 0 0,0-1 0,-2 2 0,0-1 0,0 0 0,-2 0 0,-1 24-1,-7 34-94,0 92-1,8-152-82,-1-15-146,0-23-513,-1 3-80,0 2 115,-1 1 0,-11-34 0,3 20-30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8.229"/>
    </inkml:context>
    <inkml:brush xml:id="br0">
      <inkml:brushProperty name="width" value="0.05" units="cm"/>
      <inkml:brushProperty name="height" value="0.05" units="cm"/>
    </inkml:brush>
  </inkml:definitions>
  <inkml:trace contextRef="#ctx0" brushRef="#br0">5 538 18116,'0'0'155,"1"1"0,0 0 0,0 0 0,0 0 0,0-1 0,0 1 0,0 0 0,0-1 0,0 1 0,0-1 0,0 1 0,0-1 0,0 0 0,0 1 0,0-1 0,0 0 0,1 0 0,1 0 0,27 0 1072,-16-1-313,3 1-546,0-2-1,-1 1 0,1-2 1,-1-1-1,0 0 0,1 0 1,22-12-1,-29 12-588,-1-1 0,1 0 1,-1 0-1,0-1 0,-1-1 0,0 1 1,1-1-1,-2-1 0,1 1 0,-1-1 1,-1-1-1,1 1 0,4-11 0,-9 16 14,0-1 0,-1 0 0,0 0 0,0 0-1,1-8 1,-1-5-564</inkml:trace>
  <inkml:trace contextRef="#ctx0" brushRef="#br0" timeOffset="1">0 0 18396,'7'3'1984,"5"0"-1071,4-2-321,7 1 1048,2-2-288,4 0-255,4 0-225,-1 0-336,-2 0-184,-2-2-376,-2 1-256,-7-2-760,-1 0-409,-5 3 1105,2 0-288,-4 3-216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38.796"/>
    </inkml:context>
    <inkml:brush xml:id="br0">
      <inkml:brushProperty name="width" value="0.05" units="cm"/>
      <inkml:brushProperty name="height" value="0.05" units="cm"/>
    </inkml:brush>
  </inkml:definitions>
  <inkml:trace contextRef="#ctx0" brushRef="#br0">0 11 21101,'3'120'3762,"7"58"-3460,-7-134-67,-2-25-177,-1-7 23,1 1 0,0-1 0,1 1 0,0-1-1,1 0 1,6 17 0,-5-26 215,-1-10-119,1-14 32,-4-54 17,-4 0 0,-15-90 0,2 30-260,19 142 21,-1 0 0,1 0 0,0 0 1,0 0-1,1-1 0,0 1 0,0-1 0,1 1 1,0-1-1,5 7 0,-8-11 13,1 0 1,0 0-1,-1 0 0,1 0 1,0 0-1,0-1 0,0 1 1,0-1-1,1 1 0,-1-1 1,0 0-1,1 1 0,-1-1 1,0 0-1,1-1 0,-1 1 1,1 0-1,0-1 0,-1 0 1,1 1-1,-1-1 0,1 0 1,0 0-1,-1 0 0,1-1 1,0 1-1,-1-1 0,1 1 1,-1-1-1,1 0 0,-1 0 1,0 0-1,4-2 0,4-4 1,0 0 0,0-1 0,14-16-1,7-5-51,-30 29 51,-1-1-1,0 1 1,0 0 0,0 0-1,1-1 1,-1 1-1,0 0 1,0 0-1,1 0 1,-1-1-1,0 1 1,0 0-1,1 0 1,-1 0-1,0 0 1,1 0-1,-1 0 1,0 0-1,1-1 1,-1 1-1,0 0 1,0 0-1,1 0 1,-1 0-1,0 0 1,1 0-1,-1 0 1,0 1-1,1-1 1,-1 0-1,0 0 1,1 0-1,-1 0 1,0 0-1,0 0 1,1 1-1,-1-1 1,0 0-1,0 0 1,1 0-1,-1 1 1,0-1-1,0 0 1,1 0-1,-1 0 1,0 1-1,0-1 1,0 0-1,0 1 1,0-1-1,1 0 1,-1 0-1,0 1 1,0-1 0,0 0-1,0 1 1,0-1-1,0 0 1,0 1-1,0-1 1,0 0-1,0 1 1,0 26 12,-1-21-8,-2 43-119,0 3 334,3 53-1,0-90-503,2-1 0,0 1 0,1-1-1,0 1 1,1-1 0,1 0 0,0 0 0,10 18-1,-14-29 108,0-2 147,-1-1 0,0 1-1,0 0 1,1-1 0,-1 1 0,0 0 0,1-1-1,-1 1 1,0-1 0,1 1 0,-1-1 0,1 1-1,-1-1 1,1 1 0,-1-1 0,1 1 0,0-1-1,-1 1 1,1-1 0,-1 0 0,1 0 0,0 1-1,-1-1 1,1 0 0,1 1 0,3-4-632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46.858"/>
    </inkml:context>
    <inkml:brush xml:id="br0">
      <inkml:brushProperty name="width" value="0.05" units="cm"/>
      <inkml:brushProperty name="height" value="0.05" units="cm"/>
    </inkml:brush>
  </inkml:definitions>
  <inkml:trace contextRef="#ctx0" brushRef="#br0">30 99 14923,'-1'1'578,"-15"8"970,16-9-1443,0 0 1,0 0-1,-1 1 1,1-1-1,0 0 1,0 0-1,-1 0 0,1 1 1,0-1-1,0 0 1,-1 0-1,1 0 1,0 0-1,-1 0 1,1 0-1,0 0 1,0 0-1,-1 0 1,1 0-1,0 0 0,-1 0 1,1 0-1,0 0 1,-1 0-1,1 0 1,0 0-1,0 0 1,-1 0-1,1 0 1,0 0-1,-1 0 1,1-1-1,0 1 0,0 0 1,-1 0-1,1 0 1,0 0-1,0-1 1,0 1-1,-1 0 1,1 0-1,0-1 1,0 1-1,0 0 1,0 0-1,-1-1 0,1 1 1,0 0-1,0-1 1,0 1-1,0 0 1,0-1-1,0 1 6,0 0-1,1-1 1,-1 1-1,0-1 1,1 1 0,-1 0-1,0 0 1,1-1-1,-1 1 1,1 0 0,-1 0-1,1-1 1,-1 1-1,0 0 1,1 0-1,-1 0 1,1 0 0,-1-1-1,1 1 1,-1 0-1,1 0 1,-1 0-1,1 0 1,-1 0 0,1 0-1,-1 0 1,1 1-1,24 0 740,-7 0-470,25-8-139,-1-2 0,52-17 0,-8 2-2652,-86 23 2363,0 1 0,0 0 0,1 0-1,-1 0 1,0 0 0,0-1 0,1 1 0,-1 0-1,0 0 1,0-1 0,1 1 0,-1 0 0,0 0 0,0-1-1,0 1 1,0 0 0,1-1 0,-1 1 0,0 0 0,0-1-1,0 1 1,0 0 0,0 0 0,0-1 0,0 1 0,0 0-1,0-1 1,0 1 0,0 0 0,0-1 0,0 1-1,0 0 1,0-1 0,0 1 0,-1 0 0,1-1 0,0 1-1,0 0 1,0-1 0,-7-11-521,-4-1-262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47.613"/>
    </inkml:context>
    <inkml:brush xml:id="br0">
      <inkml:brushProperty name="width" value="0.05" units="cm"/>
      <inkml:brushProperty name="height" value="0.05" units="cm"/>
    </inkml:brush>
  </inkml:definitions>
  <inkml:trace contextRef="#ctx0" brushRef="#br0">23 0 19412,'4'31'4993,"2"9"-4627,-4-15-399,0 12-160,1-1 0,3 0 1,1 0-1,12 40 0,-17-97-2555,-6-20 710,-2 0 0,-22-79 1,26 113 1931,-2-6 134,0 0-1,0 0 0,-10-20 1,8 28 1257,4 13-495,4 14 213,3 2-475,2 0 0,1 0 0,0 0 1,2-2-1,1 1 0,0-1 0,25 34 1,-31-49-372,0 0 0,1-1 0,-1 1 0,1-1 0,1-1 0,6 6 0,-11-9-111,-1-1-1,1 0 1,-1 0-1,1-1 1,-1 1-1,1 0 1,0 0-1,-1-1 0,1 1 1,0-1-1,0 1 1,0-1-1,-1 0 1,1 0-1,0 0 1,0 0-1,0 0 1,-1 0-1,1 0 1,0-1-1,0 1 1,0-1-1,-1 1 1,1-1-1,0 0 1,-1 1-1,1-1 1,-1 0-1,1 0 1,-1 0-1,1 0 1,-1-1-1,0 1 0,2-2 1,3-4 105,-1 0 0,0-1 0,-1 0 0,0 1 0,0-2 0,0 1 0,-1 0 0,-1-1 0,1 1 0,-1-1 1,1-16-1,-2 14-37,0-1 1,0 0 0,-2 0 0,0 0 0,0 1-1,-1-1 1,0 0 0,-6-15 0,6 21-229,-1 0 0,1 1 1,-1 0-1,-1-1 0,1 1 0,-9-8 1,2 11-5086,11 7 4432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48.106"/>
    </inkml:context>
    <inkml:brush xml:id="br0">
      <inkml:brushProperty name="width" value="0.05" units="cm"/>
      <inkml:brushProperty name="height" value="0.05" units="cm"/>
    </inkml:brush>
  </inkml:definitions>
  <inkml:trace contextRef="#ctx0" brushRef="#br0">4 0 18764,'1'0'74,"-1"0"0,0 0-1,0 1 1,0-1 0,1 0 0,-1 0 0,0 0-1,0 0 1,1 0 0,-1 1 0,0-1 0,0 0 0,0 0-1,0 0 1,1 1 0,-1-1 0,0 0 0,0 0-1,0 1 1,0-1 0,0 0 0,0 0 0,0 1-1,0-1 1,1 0 0,-1 0 0,0 1 0,0-1-1,0 0 1,0 0 0,0 1 0,0-1 0,-1 0-1,1 1 1,0-1 0,0 0 0,0 0 0,0 1 0,-2 17 501,2-11-149,-2 18-73,-1-2-58,2 40 0,1-57-244,1-1 1,-1 1 0,1-1-1,1 1 1,-1-1 0,1 1 0,-1-1-1,2 0 1,-1 0 0,0 0-1,1 0 1,5 7 0,-7-10-31,0-1 1,0 0 0,0 0 0,1 0 0,-1 0 0,0 0 0,0-1 0,0 1 0,1 0-1,-1 0 1,0-1 0,1 1 0,-1-1 0,1 1 0,-1-1 0,0 0 0,1 1 0,-1-1 0,1 0-1,-1 0 1,1 0 0,-1 0 0,3-1 0,-1 0 9,0 0 0,1 0 0,-1 0 0,0-1 0,0 1 0,0-1 0,0 0 0,-1 0 0,6-4 0,1-3 36,0 0 0,-1-1 0,-1 0-1,12-18 1,13-35 146,-30 59-197,0-1-1,0 0 0,-1 0 1,1 0-1,-1 0 0,0 0 1,-1 0-1,1 0 0,-1 0 1,0-1-1,-1-6 1,1 12-16,0-1 0,0 1 1,0 0-1,0-1 1,0 1-1,0 0 0,0-1 1,0 1-1,0 0 1,-1-1-1,1 1 0,0 0 1,0 0-1,0-1 1,0 1-1,0 0 0,0-1 1,-1 1-1,1 0 1,0 0-1,0-1 0,-1 1 1,1 0-1,0 0 1,0 0-1,-1-1 1,1 1-1,0 0 0,0 0 1,-1 0-1,1 0 1,0-1-1,-1 1 0,1 0 1,0 0-1,-1 0 1,1 0-1,0 0 0,-1 0 1,1 0-1,0 0 1,-1 0-1,1 0 0,0 0 1,-1 0-1,1 0 1,0 0-1,-1 1 1,1-1-1,0 0 0,0 0 1,-1 0-1,1 0 1,0 1-1,0-1 0,-1 0 1,1 0-1,0 0 1,0 1-1,-1-1 0,1 0 1,0 0-1,0 1 1,0-1-1,-1 0 0,1 1 1,0-1-1,0 0 1,0 1-1,-13 22 0,10-13 4,0 1 1,0 0-1,1 0 1,1 0-1,-1 0 1,2 0-1,0 12 1,0-18-3,0 0 1,1 1-1,0-1 0,0 0 1,0 0-1,1 1 0,-1-1 1,1 0-1,0-1 0,1 1 1,-1 0-1,1 0 0,0-1 1,0 0-1,1 0 0,6 7 1,-9-10-39,0 0 1,0 0-1,0 0 1,0 0 0,0-1-1,1 1 1,-1 0 0,0-1-1,0 1 1,1-1 0,-1 1-1,0-1 1,1 0-1,-1 1 1,1-1 0,-1 0-1,0 0 1,1 0 0,-1 0-1,1 0 1,-1 0-1,0-1 1,1 1 0,-1 0-1,0-1 1,1 1 0,-1-1-1,0 1 1,1-1 0,-1 0-1,1 0 1,1-2-48,0 0 1,0 1-1,-1-1 0,1 0 1,-1 0-1,0 0 1,0 0-1,0-1 0,-1 1 1,3-6-1,4-14-321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48.706"/>
    </inkml:context>
    <inkml:brush xml:id="br0">
      <inkml:brushProperty name="width" value="0.05" units="cm"/>
      <inkml:brushProperty name="height" value="0.05" units="cm"/>
    </inkml:brush>
  </inkml:definitions>
  <inkml:trace contextRef="#ctx0" brushRef="#br0">1 46 19316,'3'1'523,"0"-1"1,0 1-1,0-1 1,-1 1-1,1 0 0,0 0 1,0 0-1,0 1 0,2 1 1,-4-2-515,1 0 0,-1 0 0,0 0 0,1 0 1,-1-1-1,1 1 0,-1 0 0,1-1 0,0 1 1,-1-1-1,1 1 0,0-1 0,-1 0 0,1 0 1,0 0-1,-1 0 0,1 0 0,0 0 0,-1 0 1,1 0-1,0-1 0,-1 1 0,1-1 0,-1 1 1,1-1-1,-1 0 0,1 1 0,-1-1 0,1 0 1,-1 0-1,2-2 0,0 0 38,-1 0 0,0 0 0,0 0 1,0 0-1,0-1 0,-1 1 0,1 0 0,-1-1 1,2-5-1,-3 9-27,0-1 0,0 0 1,0 0-1,1 1 1,-1-1-1,0 0 0,0 0 1,0 1-1,0-1 0,-1 0 1,1 0-1,0 0 1,0 1-1,0-1 0,0 0 1,-1 1-1,1-1 1,0 0-1,-1-1 0,0 2-1,0 0 0,0-1 0,1 1 0,-1 0-1,0 0 1,1 0 0,-1-1 0,0 1 0,0 0-1,0 0 1,1 0 0,-1 0 0,0 0 0,0 0-1,1 1 1,-1-1 0,0 0 0,0 0 0,1 0 0,-1 1-1,0-1 1,1 0 0,-1 1 0,-1 0 0,-1 1 26,-1 0 0,1 1 1,0-1-1,0 1 1,0 0-1,0 0 1,0 0-1,-3 4 1,5-5-30,0 0 0,-1-1 0,1 1 0,0 0 0,0 0 0,0-1 0,0 1 0,1 0 1,-1 0-1,0 0 0,1 0 0,0 0 0,-1 0 0,1 0 0,0 0 0,0 1 0,0 2 0,0-5-11,0 1 0,0-1 0,0 0 0,0 0 0,1 0 0,-1 1 0,0-1 0,0 0 0,0 0 0,0 0 0,0 1 0,0-1 0,0 0 0,1 0 0,-1 0 0,0 0 0,0 0 0,0 1 0,0-1 0,1 0 0,-1 0 0,0 0 0,0 0 0,0 0 0,1 0 0,-1 0 0,0 0 0,0 1 0,1-1 0,-1 0 0,0 0 0,0 0 0,0 0-1,1 0 1,-1 0 0,0 0 0,0 0 0,0-1 0,1 1 0,-1 0 0,0 0 0,11-8-699,3-14-1178,-13 13 1459,-1 2-168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3:49.188"/>
    </inkml:context>
    <inkml:brush xml:id="br0">
      <inkml:brushProperty name="width" value="0.05" units="cm"/>
      <inkml:brushProperty name="height" value="0.05" units="cm"/>
    </inkml:brush>
  </inkml:definitions>
  <inkml:trace contextRef="#ctx0" brushRef="#br0">30 1 17924,'-6'13'1310,"1"0"1,0 0-1,0 0 0,-2 16 1,7-28-1300,0-1 0,0 0 0,-1 1 0,1-1 1,0 0-1,0 1 0,0-1 0,0 1 0,0-1 0,0 0 0,0 1 1,0-1-1,0 0 0,0 1 0,0-1 0,0 0 0,0 1 0,0-1 1,0 1-1,0-1 0,0 0 0,1 1 0,-1-1 0,0 0 0,0 1 0,0-1 1,1 0-1,-1 0 0,0 1 0,0-1 0,1 0 0,-1 1 0,0-1 1,0 0-1,1 0 0,-1 0 0,1 1 0,14-6 358,13-19 271,-28 23-604,1 0 0,0 0 0,0 0 0,0 0 0,-1 0 0,1 0 0,-1 0 0,1 0 0,-1-1 0,1 1 0,-1 0 0,0-1 0,0 1 0,1 0 0,-1 0 0,0-1 0,0 1 0,0 0 0,-1-2 0,1 2-21,0 1 0,0 0 0,0 0 0,0-1 0,0 1 0,-1 0 0,1 0 0,0 0-1,0-1 1,0 1 0,-1 0 0,1 0 0,0 0 0,0 0 0,-1-1 0,1 1 0,0 0 0,0 0-1,-1 0 1,1 0 0,0 0 0,0 0 0,-1 0 0,1 0 0,0 0 0,-1 0 0,1 0 0,0 0-1,-1 0 1,-13 7 257,-8 12-39,21-18-341,0 0 1,1 0-1,-1 0 0,0 1 0,0-1 0,1 0 1,-1 0-1,1 1 0,-1-1 0,1 0 0,-1 1 1,1-1-1,0 1 0,0-1 0,0 0 1,0 1-1,0-1 0,0 2 0,0-2 23,0-1 0,0 0 0,1 1 0,-1-1 0,0 0 0,1 0 0,-1 1 0,0-1 0,0 0-1,1 0 1,-1 0 0,0 0 0,1 1 0,-1-1 0,0 0 0,1 0 0,-1 0 0,0 0 0,1 0 0,-1 0 0,1 0 0,-1 0 0,0 0 0,1 0 0,-1 0-1,0 0 1,1 0 0,-1 0 0,0 0 0,1 0 0,0-1 0,12-4-543,1-8-341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3.030"/>
    </inkml:context>
    <inkml:brush xml:id="br0">
      <inkml:brushProperty name="width" value="0.05" units="cm"/>
      <inkml:brushProperty name="height" value="0.05" units="cm"/>
    </inkml:brush>
  </inkml:definitions>
  <inkml:trace contextRef="#ctx0" brushRef="#br0">6 198 18484,'52'-16'2222,"-37"11"-1851,1 0 1,0 0-1,0 1 1,0 1-1,0 1 1,21 0-1,-35 2-348,-1 0 0,1 0-1,0 0 1,-1 0 0,1 0-1,0 0 1,-1 1 0,1-1-1,-1 1 1,1 0 0,-1-1-1,1 1 1,-1 0-1,1 0 1,-1 0 0,1 0-1,-1 0 1,0 0 0,0 0-1,0 0 1,1 0 0,-1 1-1,1 2 1,-1-2-15,0 1 1,-1-1-1,1 1 0,-1-1 1,1 1-1,-1-1 0,0 1 1,0 0-1,0-1 0,-1 1 1,1-1-1,-1 1 0,-1 4 1,-2 6-14,-1-1 0,-1 1 0,0-1 0,-13 19 0,-16 16 26,-79 83-1,81-95-18,33-35-2,-1 0 0,1 0-1,0 0 1,0 0 0,0 1-1,0-1 1,0 0 0,-1 0 0,1 0-1,0 0 1,0 0 0,0 0-1,0 1 1,0-1 0,0 0 0,-1 0-1,1 0 1,0 1 0,0-1-1,0 0 1,0 0 0,0 0 0,0 0-1,0 1 1,0-1 0,0 0-1,0 0 1,0 0 0,0 1 0,0-1-1,0 0 1,0 0 0,0 0-1,0 1 1,0-1 0,0 0 0,0 0-1,1 0 1,-1 0 0,0 1-1,0-1 1,0 0 0,0 0 0,0 0-1,1 1 1,10 0-5,19-5 6,16-4 66,56-13-791,-87 17 620,0-1-1,0 0 1,-1-1 0,22-12 0,-1-9-97</inkml:trace>
  <inkml:trace contextRef="#ctx0" brushRef="#br0" timeOffset="1">585 48 21477,'13'-5'2016,"-7"4"-1424,-5-3-344,1-2 560,1-3-928,4 2 304,-4 0-144,4-2-336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10.897"/>
    </inkml:context>
    <inkml:brush xml:id="br0">
      <inkml:brushProperty name="width" value="0.05" units="cm"/>
      <inkml:brushProperty name="height" value="0.05" units="cm"/>
      <inkml:brushProperty name="color" value="#E71224"/>
    </inkml:brush>
  </inkml:definitions>
  <inkml:trace contextRef="#ctx0" brushRef="#br0">5459 504 12443,'-768'-220'1432,"738"211"-1440,-317-100-40,-7 24 153,117 49-46,-403-9 0,498 47-117,1 6 1,1 7-1,0 6 0,1 5 1,-212 71-1,179-40-180,-261 125-1,291-109 327,4 6 1,3 6-1,-140 117 0,192-132-15,3 3-1,4 4 0,2 3 0,-72 106 1,110-135-85,4 2 0,1 1 1,3 2-1,2 0 0,3 2 0,2 1 1,3 0-1,-18 110 0,23-61-50,5 0 0,4 0 0,12 109 1,0-129 35,4-2 0,4 0 1,4 0-1,35 95 0,-27-110 36,3-2-1,3-2 1,3-1-1,3-2 1,68 84 0,-49-77 5,4-3 1,3-3 0,2-2 0,80 55-1,-56-56-3,2-4-1,3-5 1,2-3 0,122 41-1,431 114 37,-648-204-47,509 129 63,-346-97-38,189 12 1,-192-37-22,1-7 0,-1-8 0,188-32 0,-132 0-22,384-121 0,-456 107 8,-2-6 1,-4-7 0,-2-6 0,-3-5-1,141-108 1,-187 115 18,-3-4 0,-4-3 0,-3-4 0,-4-4 0,104-147 0,-130 156-2,-3-2-1,-4-2 0,-3-2 0,-4-2 1,-3-1-1,-5-2 0,22-103 0,-37 121 1,-3-1 0,-4-1-1,-2 0 1,-4 0 0,-2 0-1,-4 0 1,-2 1 0,-4-1-1,-35-119 1,20 114 119,-3 0 0,-4 2 1,-2 2-1,-4 1 0,-3 2 0,-3 2 1,-3 2-1,-2 2 0,-4 3 0,-1 2 1,-4 2-1,-2 3 0,-2 2 0,-2 4 1,-2 2-1,-85-42 0,63 45 189,-1 4-1,-175-47 1,10 30 160,241 53-449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22.230"/>
    </inkml:context>
    <inkml:brush xml:id="br0">
      <inkml:brushProperty name="width" value="0.05" units="cm"/>
      <inkml:brushProperty name="height" value="0.05" units="cm"/>
      <inkml:brushProperty name="color" value="#E71224"/>
    </inkml:brush>
  </inkml:definitions>
  <inkml:trace contextRef="#ctx0" brushRef="#br0">453 26 15651,'1'-1'302,"1"-1"-1,-1 0 0,0 1 1,0-1-1,0 0 0,0 0 0,0 1 1,1-5-1,-4 0 1556,-10 9-476,-27 17-987,1 1 0,1 2 0,2 2 0,0 1 0,2 2 1,1 1-1,1 2 0,-49 62 0,77-89-394,0-1 0,0 1 1,1 0-1,-1 0 0,1 0 0,0 0 0,0 0 1,1 0-1,-1 1 0,1-1 0,0 0 1,0 1-1,0 7 0,1-9-9,0 0 1,1 0-1,0 0 1,0 0-1,0 0 1,0-1-1,0 1 0,0 0 1,1-1-1,-1 1 1,1 0-1,0-1 1,0 0-1,0 0 1,0 1-1,0-1 0,0 0 1,1-1-1,-1 1 1,1 0-1,3 1 1,19 11-130,0-2-1,0-1 1,32 9 0,-37-14 81,-1 0-1,1 2 1,-1 0-1,-1 2 1,1 0-1,-2 1 1,22 16-1,-35-23 71,0 0 0,0 0 0,0 1-1,-1-1 1,1 1 0,-1 0 0,0 0-1,0 1 1,-1-1 0,0 0 0,0 1-1,0-1 1,-1 1 0,1 0-1,-1 0 1,-1-1 0,1 1 0,-1 0-1,0 0 1,0 0 0,-1 0 0,0 0-1,0-1 1,0 1 0,0 0 0,-1-1-1,0 1 1,-1-1 0,1 1 0,-1-1-1,0 0 1,0 0 0,0 0-1,-1-1 1,0 1 0,0-1 0,0 0-1,0 0 1,-9 6 0,3-3 47,-1-1 1,1-1-1,-1 0 0,0 0 1,-1-1-1,1 0 0,-1-1 1,1 0-1,-1-1 1,0 0-1,0-1 0,-24-1 1,-5-3 73,-1-1 0,-54-15 0,61 12-120,34 7-68,1 0 0,0 0 0,0 0 0,-1 0 0,1-1 0,0 1 0,0 0 0,-1 0 0,1 0 0,0 0 0,0-1 0,0 1 0,0 0 0,-1 0 0,1 0 0,0-1 0,0 1 0,0 0 0,0 0 0,0-1 0,-1 1 0,1 0 0,0 0-1,0-1 1,0 1 0,0 0 0,0 0 0,0-1 0,0 1 0,0 0 0,0 0 0,0-1 0,0 1 0,0 0 0,0 0 0,0-1 0,1 1 0,-1 0 0,0 0 0,0-1 0,0 1 0,0 0 0,0 0 0,1-1 0,-1 1 0,9-15-1023,-6 10 1013,14-20-556,5-5-199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28.284"/>
    </inkml:context>
    <inkml:brush xml:id="br0">
      <inkml:brushProperty name="width" value="0.05" units="cm"/>
      <inkml:brushProperty name="height" value="0.05" units="cm"/>
      <inkml:brushProperty name="color" value="#E71224"/>
    </inkml:brush>
  </inkml:definitions>
  <inkml:trace contextRef="#ctx0" brushRef="#br0">1 25 15827,'99'5'5523,"57"-21"-2812,-90 8-2581,-1 3 0,124 5 1,-184 0-185,1 0-147,0 0 0,0 1 0,0 0 0,0 0 0,0 0 0,0 1 0,0 0 0,-1 0 0,1 0 0,-1 1 0,10 6 0,-14-9 158,-1 1-1,1-1 1,-1 0-1,0 1 1,1-1 0,-1 1-1,0-1 1,1 1-1,-1-1 1,0 1 0,0-1-1,1 1 1,-1-1-1,0 1 1,0-1-1,0 1 1,0-1 0,0 1-1,0-1 1,0 1-1,0 0 1,0-1 0,0 1-1,0-1 1,0 1-1,0-1 1,0 1 0,0-1-1,-1 1 1,1-1-1,0 1 1,0-1-1,-1 1 1,1-1 0,0 1-1,-1-1 1,1 1-1,0-1 1,-1 0 0,0 1-1,-20 12-604,18-12 521,-24 13-804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28.716"/>
    </inkml:context>
    <inkml:brush xml:id="br0">
      <inkml:brushProperty name="width" value="0.05" units="cm"/>
      <inkml:brushProperty name="height" value="0.05" units="cm"/>
      <inkml:brushProperty name="color" value="#E71224"/>
    </inkml:brush>
  </inkml:definitions>
  <inkml:trace contextRef="#ctx0" brushRef="#br0">1 54 17876,'21'1'2208,"2"-1"-1344,9-4-319,5-2 991,8-1-448,2-2-184,0 1-328,0-1-215,-2 2-361,-2 3-200,-6 4-385,-1 0-215,-6 1-552,-4 2 568,-9 3 320,-3 1-248,-8-3-65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51.832"/>
    </inkml:context>
    <inkml:brush xml:id="br0">
      <inkml:brushProperty name="width" value="0.05" units="cm"/>
      <inkml:brushProperty name="height" value="0.05" units="cm"/>
      <inkml:brushProperty name="color" value="#E71224"/>
    </inkml:brush>
  </inkml:definitions>
  <inkml:trace contextRef="#ctx0" brushRef="#br0">13 19 18556,'-5'-12'1560,"2"9"-1144,0-1-184,1 16 561,2 5-161,3 10-352,0 6-32,0 13-144,3 7-64,-3 6-24,1 4 0,-1 3 32,1-3-96,0-7-304,-1-8-264,2-13 504,-1-11-72,2-18-72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07.234"/>
    </inkml:context>
    <inkml:brush xml:id="br0">
      <inkml:brushProperty name="width" value="0.05" units="cm"/>
      <inkml:brushProperty name="height" value="0.05" units="cm"/>
      <inkml:brushProperty name="color" value="#E71224"/>
    </inkml:brush>
  </inkml:definitions>
  <inkml:trace contextRef="#ctx0" brushRef="#br0">1 59 17852,'0'1'116,"1"-1"-1,-1 1 1,1 0 0,-1-1 0,1 1-1,-1 0 1,1-1 0,-1 1 0,1 0-1,-1 0 1,0-1 0,1 1 0,-1 0-1,0 0 1,0 0 0,0-1 0,0 1-1,1 0 1,-2 2 0,2-1 159,33 151 2249,-28-130-2591,2 0 0,1-1 0,0 0-1,20 32 1,-27-51 14,1 1-1,-1 0 1,1-1-1,0 0 1,0 0 0,0 1-1,5 2 1,-8-6 26,1 1 0,0-1 0,0 1 0,0-1 0,1 1 0,-1-1 0,0 1 0,0-1 0,0 0 0,0 0 0,0 1 0,0-1 0,0 0 0,1 0 0,-1 0 0,0 0 0,0 0 0,0-1 0,0 1 0,0 0 0,1 0 0,-1-1 0,0 1 0,0-1 0,0 1 0,0-1 0,0 1 0,0-1 0,0 0 0,-1 0 0,1 1 0,0-1 0,0 0 0,1-1 0,3-5-157,0 0 1,0 0-1,-1 0 0,0-1 1,0 0-1,-1 0 0,0 0 1,4-14-1,11-73-951,-16 83 1008,14-164-1159,-14 143 1218,13 125 1767,-11-47-1165,-3-30-421,0 0-1,0 1 0,2-1 0,0 0 1,0 0-1,9 21 0,-12-35-112,0-1 0,1 0 0,-1 1 0,0-1-1,0 1 1,0-1 0,0 0 0,0 1 0,0-1-1,1 0 1,-1 1 0,0-1 0,0 0 0,1 1-1,-1-1 1,0 0 0,0 0 0,1 1 0,-1-1-1,0 0 1,1 0 0,-1 1 0,0-1 0,1 0-1,-1 0 1,0 0 0,1 0 0,-1 0 0,1 1 0,-1-1-1,0 0 1,1 0 0,-1 0 0,1 0 0,-1 0-1,0 0 1,1 0 0,-1 0 0,1-1 0,-1 1-1,0 0 1,1 0 0,-1 0 0,0 0 0,1 0-1,-1-1 1,0 1 0,1 0 0,-1 0 0,0 0 0,1-1-1,-1 1 1,0 0 0,0-1 0,1 1 0,-1 0-1,0-1 1,0 1 0,0 0 0,1-1 0,-1 1-1,0-1 1,11-13-104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07.859"/>
    </inkml:context>
    <inkml:brush xml:id="br0">
      <inkml:brushProperty name="width" value="0.05" units="cm"/>
      <inkml:brushProperty name="height" value="0.05" units="cm"/>
      <inkml:brushProperty name="color" value="#E71224"/>
    </inkml:brush>
  </inkml:definitions>
  <inkml:trace contextRef="#ctx0" brushRef="#br0">257 22 18228,'0'-1'120,"0"0"0,0 0 0,0-1 0,0 1-1,0 0 1,0 0 0,0 0 0,0 0 0,-1 0 0,1 0 0,0 0 0,-1 0 0,1 0 0,-1 0-1,1 0 1,-1 0 0,0-1 0,0 2-71,1-1 0,-1 1 0,1 0 0,-1 0 0,1 0 0,-1-1 0,0 1 0,1 0 0,-1 0 0,1 0 0,-1 0 0,1 0 0,-1 0-1,1 0 1,-1 0 0,1 0 0,-1 1 0,1-1 0,-1 0 0,1 0 0,-1 0 0,1 0 0,-1 1 0,0-1 0,-3 3 175,-1 0 0,1 1 0,0-1 0,0 1 0,-6 7 0,-22 28-44,1 1 1,3 2-1,1 0 0,2 2 1,-29 69-1,53-110-182,0 0 1,0-1-1,0 1 1,0-1-1,0 1 1,1 0-1,0 0 1,-1-1-1,1 1 1,0 0-1,0 0 1,1 2-1,-1-4-1,1 0 0,0 0 0,-1 0 0,1 0 0,0 0 0,0 0 0,0 0 0,0 0 0,-1 0 0,1-1 0,1 1 0,-1 0-1,0-1 1,0 1 0,0-1 0,0 1 0,0-1 0,0 0 0,1 1 0,-1-1 0,0 0 0,0 0 0,0 0 0,1 0 0,-1 0 0,0 0 0,2 0-1,24 0-64,-2 0-36,0 1 0,0 1 0,43 10 0,-62-11 92,0 1 0,0 0 0,-1 0 0,1 0 0,0 1 1,-1 0-1,0 0 0,1 0 0,-1 1 0,0 0 0,-1 0 1,1 0-1,-1 1 0,0-1 0,0 1 0,0 0 0,-1 0 0,1 0 1,-1 1-1,3 7 0,-5-10 35,0 0-1,0 0 1,0 0-1,0 0 1,0 0-1,-1 0 1,0 0 0,1 1-1,-1-1 1,-1 0-1,1 0 1,0 0-1,-1 0 1,1 0 0,-1 0-1,0 0 1,-2 5-1,1-5 26,0 1-1,-1-1 1,1 0-1,-1 0 0,1 0 1,-1 0-1,0 0 1,0-1-1,-1 1 1,1-1-1,0 0 1,-5 2-1,-5 2 98,0-1-1,-1 0 1,0-1 0,0-1 0,0 0 0,-23 2-1,26-4-229,-1 0-1,0 0 1,0-1-1,0 0 0,0-1 1,0-1-1,0 0 0,1 0 1,-14-6-1,24 8 50,0 0 1,1 0-1,-1 0 0,0-1 0,1 1 1,-1 0-1,0-1 0,1 1 0,-1 0 1,0-1-1,1 1 0,-1-1 0,1 1 1,-1-1-1,1 1 0,-1-1 0,1 1 0,0-1 1,-1 0-1,1 1 0,-1-1 0,1 1 1,0-1-1,0 0 0,0 0 0,-1 1 1,1-1-1,0 0 0,0 1 0,0-1 1,0 0-1,0 0 0,0 1 0,0-1 0,0 0 1,0 1-1,0-1 0,1 0 0,-1 1 1,0-1-1,0 0 0,1 1 0,-1-1 1,0 0-1,1 1 0,-1-1 0,1 1 1,-1-1-1,1 1 0,-1-1 0,1 1 0,-1-1 1,1 1-1,1-1 0,16-7-553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08.379"/>
    </inkml:context>
    <inkml:brush xml:id="br0">
      <inkml:brushProperty name="width" value="0.05" units="cm"/>
      <inkml:brushProperty name="height" value="0.05" units="cm"/>
      <inkml:brushProperty name="color" value="#E71224"/>
    </inkml:brush>
  </inkml:definitions>
  <inkml:trace contextRef="#ctx0" brushRef="#br0">0 101 16972,'1'23'1167,"2"0"1,9 41 0,-1-6 15,-2 3-498,31 179 642,-34-218-1198,-6-22-127,0-1 0,0 1 0,0 0 0,0 0 0,0 0 0,0 0 0,0 0 0,0 0 0,0 0 0,0 0 0,0 0 0,0-1 0,0 1 0,0 0 0,0 0 0,0 0 0,0 0 0,0 0 0,1 0 0,-1 0 0,0 0 0,0 0 0,0 0 0,0-1-1,0 1 1,0 0 0,0 0 0,0 0 0,0 0 0,0 0 0,0 0 0,0 0 0,1 0 0,-1 0 0,0 0 0,0 0 0,0 0 0,0 0 0,0 0 0,0 0 0,0 0 0,0 0 0,0 0 0,1 0 0,-1 0 0,0 0 0,0 0 0,0 0 0,0 0 0,0 0 0,0 0 0,0 0 0,0 0 0,0 0 0,1 0 0,-1 0 0,0 0 0,0 0 0,0 0 0,0 0 0,0 1 0,0-1 0,0 0 0,0 0 0,0 0 0,3-41 122,-7-50-59,-1-4-57,10-133 1,-4 215-33,1 0 0,0 0 0,1 0 0,0 1-1,7-18 1,-9 28 13,0-1 0,1 1 0,-1 0 0,0-1 0,1 1 0,-1 0 0,1 0 0,0 0 0,0 0 0,0 0 0,0 0 0,0 0 0,0 1 0,0-1 0,1 1 0,-1 0 0,0-1 0,1 1 0,-1 0 0,1 0 0,0 1 0,-1-1 0,1 0 0,0 1 0,-1 0 0,1 0 0,0-1 0,-1 2-1,1-1 1,0 0 0,5 2 0,2 0-21,-1 1 0,1 0-1,-1 1 1,1 0-1,-1 1 1,0 0-1,-1 0 1,14 11-1,-9-5 17,-1 0-1,-1 0 0,1 1 0,14 22 0,-22-28 29,0 0 0,0 0 0,0 1 0,-1 0-1,0-1 1,0 1 0,-1 0 0,0 0 0,0 1-1,-1-1 1,0 0 0,1 13 0,-2-17 2,-1 1-1,1 0 1,-1 0 0,0 0 0,0 0 0,-1-1 0,1 1 0,-1 0-1,1-1 1,-1 1 0,0-1 0,-1 0 0,1 0 0,0 0-1,-1 0 1,0 0 0,0 0 0,0-1 0,0 1 0,0-1 0,0 0-1,-1 0 1,1 0 0,-1 0 0,-4 1 0,-4 2 20,-1-1 1,1-1 0,-1 0 0,0-1-1,0 0 1,-18 0 0,22-2-176,-1 0 0,0 0 0,1-1 0,-1-1 0,0 1 1,1-1-1,-1-1 0,1 0 0,-10-5 0,18 8 93,0 0 0,0-1 0,0 1 0,0-1 0,0 1 0,0-1 0,0 0 0,0 1 0,0-1 0,0 0 0,0 0 0,1 1 0,-1-1 0,0 0 0,0 0-1,1 0 1,-1 0 0,1 0 0,-1 0 0,1 0 0,-1 0 0,1 0 0,0 0 0,-1 0 0,1-1 0,0 1 0,0 0 0,0 0 0,0 0 0,0 0 0,0 0 0,0-1 0,0 1 0,1 0 0,-1 0 0,0 0 0,1 0 0,-1 0-1,1-1 1,10-10-596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09.197"/>
    </inkml:context>
    <inkml:brush xml:id="br0">
      <inkml:brushProperty name="width" value="0.05" units="cm"/>
      <inkml:brushProperty name="height" value="0.05" units="cm"/>
      <inkml:brushProperty name="color" value="#E71224"/>
    </inkml:brush>
  </inkml:definitions>
  <inkml:trace contextRef="#ctx0" brushRef="#br0">64 50 16732,'3'-2'4326,"-4"2"-4225,0 0 1,0 1-1,0-1 1,0 1-1,1 0 0,-1-1 1,0 1-1,0 0 1,0-1-1,1 1 1,-1 0-1,0 0 1,1 0-1,-2 1 0,-6 13 64,0 1 0,1 0 0,1 0 0,0 0 0,1 1 0,1 0 0,0 0 0,-1 31 0,4-46-151,1-1 0,0 0-1,0 1 1,0-1 0,1 0 0,-1 1 0,0-1 0,0 0 0,1 1 0,-1-1 0,1 0-1,-1 1 1,2 1 0,-2-2-8,1-1 0,-1 0 0,0 1 0,1-1 0,-1 0 0,1 0 0,-1 1 0,1-1 0,-1 0 0,0 0 0,1 0 0,-1 0 0,1 0 0,-1 1 0,1-1 1,-1 0-1,1 0 0,-1 0 0,1 0 0,-1 0 0,1 0 0,-1-1 0,1 1 0,-1 0 0,1 0 0,4-2 19,0-1 1,-1 1 0,1-1-1,-1 0 1,7-6 0,0 0-39,8-4-10,0 0 0,1 1 0,1 1-1,29-11 1,-43 20 12,-1 0 0,1 0-1,0 1 1,0 0 0,0 0-1,0 0 1,0 1 0,9 1-1,-12 0 11,0-1 1,0 1-1,1 1 0,-1-1 0,0 1 1,0-1-1,-1 1 0,1 0 0,0 0 0,-1 1 1,1-1-1,-1 1 0,0 0 0,6 5 1,-8-7 28,0 1 1,0-1 0,0 0 0,0 1 0,0-1 0,-1 1 0,1-1 0,0 1 0,-1-1 0,1 1 0,-1-1 0,1 1 0,-1 0 0,0-1 0,0 1 0,1 0 0,-1-1 0,-1 1 0,1 0 0,0 2 0,0-4-15,-1 0 0,1 1 0,0-1 0,0 0 0,0 0 0,0 0 1,-1 0-1,1 0 0,0 0 0,0 1 0,0-1 0,-1 0 0,1 0 1,0 0-1,0 0 0,0 0 0,-1 0 0,1 0 0,0 0 0,0 0 0,0 0 1,-1 0-1,1 0 0,0 0 0,0 0 0,0 0 0,-1 0 0,1 0 1,0 0-1,0 0 0,0-1 0,-1 1 0,1 0 0,0 0 0,0 0 0,0 0 1,0 0-1,-1 0 0,1-1 0,0 1 0,0 0 0,0 0 0,0 0 0,0 0 1,0-1-1,-1 1 0,1 0 0,0 0 0,0 0 0,0-1 0,0 1 1,0 0-1,-9-14 289,9 14-268,-71-137 854,75 142-984,0 0 0,0 0 0,1-1 1,0 1-1,0-1 0,0 0 0,1 0 0,-1-1 0,1 0 0,0 0 0,0 0 1,0 0-1,0-1 0,9 2 0,-7-2 19,1 0 0,0 0 0,0-1 0,0 0 0,0 0 0,0-1 0,0-1 0,1 1 0,-1-1 0,-1-1 0,12-2 0,-9 0 2,0-1 1,0 0-1,-1 0 1,0-1-1,18-14 1,-22 16 39,0-1 0,-1 0 0,1-1 0,-1 1 0,-1-1 0,1 0 0,-1 0 0,0-1 0,0 1 0,3-9 0,-6 8-42,-5 8 28,-5 8 43,2 8 143,1 1 1,0 0-1,1 1 1,1-1-1,1 1 1,-1 20-1,4-33-65,0-1 1,0 1-1,0 0 0,3 11 0,-3-16-64,0-1 0,0 1 0,0 0 0,0 0 0,0-1 0,0 1 0,0 0-1,1 0 1,-1-1 0,0 1 0,0 0 0,1-1 0,-1 1 0,0 0-1,1-1 1,-1 1 0,1-1 0,-1 1 0,1-1 0,-1 1 0,1-1-1,-1 1 1,1-1 0,0 1 0,-1-1 0,1 1 0,0-1 0,-1 0 0,1 0-1,0 1 1,-1-1 0,1 0 0,0 0 0,0 0 0,-1 0 0,1 0-1,0 0 1,0 0 0,-1 0 0,1 0 0,0 0 0,0 0 0,-1 0 0,1 0-1,0-1 1,-1 1 0,1 0 0,0-1 0,0 1 0,9-7-22,-1-1-1,0 0 1,-1 0 0,0 0 0,10-14 0,9-9-164,-23 27 155,2-3-77,1 0 0,0 1 0,0 0 0,15-10 0,-21 15 79,1 1 0,0-1-1,-1 0 1,1 0 0,0 1-1,-1-1 1,1 1 0,0-1-1,0 1 1,-1 0 0,1 0-1,0-1 1,0 1 0,0 1-1,-1-1 1,1 0 0,0 0-1,0 1 1,-1-1 0,1 1-1,0-1 1,0 1 0,-1 0-1,1 0 1,-1 0 0,1-1-1,-1 2 1,1-1 0,-1 0-1,0 0 1,3 3 0,0 1 2,-1 0 1,1 0-1,-1 1 1,0 0-1,-1 0 1,4 9-1,-5-10 44,1-1 0,-1 1 0,1-1-1,1 1 1,-1-1 0,1 1 0,-1-1 0,1 0 0,0 0-1,4 3 1,-6-6-16,-1-1 0,1 0 0,-1 1 0,1-1 0,0 0 0,-1 0 0,1 1 0,0-1 0,-1 0 0,1 0 0,0 0 0,-1 0 0,1 0 0,0 0 0,-1 0 0,1 0 0,-1 0 0,1 0 0,0 0 0,-1 0 0,1 0 0,0-1 1,-1 1-1,1 0 0,0 0 0,-1-1 0,1 1 0,-1 0 0,2-2 0,14-14 116,-13 12-99,14-17 36,-6 8-133,0 0 0,20-17 0,-29 28 15,0 0 0,1 0 0,-1 0 0,1 0 0,-1 1-1,1-1 1,0 1 0,0 0 0,-1 0 0,1 0 0,0 0 0,0 0-1,0 0 1,0 1 0,0-1 0,0 1 0,0 0 0,0 0 0,1 0-1,3 1 1,-5 0-21,0 0-1,0 0 1,0 0-1,0 0 0,0 0 1,0 0-1,0 1 1,0-1-1,0 0 0,-1 1 1,1 0-1,0-1 1,-1 1-1,0 0 0,1 0 1,-1 0-1,2 3 1,0 2-183,0 1 0,-1-1 0,3 14 0,1 1-167,-2-18 76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09.674"/>
    </inkml:context>
    <inkml:brush xml:id="br0">
      <inkml:brushProperty name="width" value="0.05" units="cm"/>
      <inkml:brushProperty name="height" value="0.05" units="cm"/>
      <inkml:brushProperty name="color" value="#E71224"/>
    </inkml:brush>
  </inkml:definitions>
  <inkml:trace contextRef="#ctx0" brushRef="#br0">8 2 16972,'-7'20'1840,"8"-2"-960,6-6-296,15-6 1161,8-3-441,17-6-456,8-4-192,5-4-336,1-2-216,-3 1-488,-5 2-264,-13 6-536,-11 4-208,-25 7 920,-8 3-313,-25 3-135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3.492"/>
    </inkml:context>
    <inkml:brush xml:id="br0">
      <inkml:brushProperty name="width" value="0.05" units="cm"/>
      <inkml:brushProperty name="height" value="0.05" units="cm"/>
    </inkml:brush>
  </inkml:definitions>
  <inkml:trace contextRef="#ctx0" brushRef="#br0">1 326 18500,'0'15'2132,"0"-15"-2094,0 0 1,0 0-1,0 1 0,0-1 0,0 0 0,0 0 1,0 0-1,1 0 0,-1 0 0,0 0 1,0 0-1,0 1 0,0-1 0,0 0 0,0 0 1,0 0-1,0 0 0,0 0 0,1 0 0,-1 0 1,0 0-1,0 0 0,0 0 0,0 0 1,0 0-1,0 1 0,0-1 0,1 0 0,-1 0 1,0 0-1,0 0 0,0 0 0,0 0 0,0 0 1,0 0-1,1 0 0,-1 0 0,0 0 1,0-1-1,0 1 0,0 0 0,0 0 0,0 0 1,1 0-1,-1 0 0,17-18 2235,-5 4-1781,239-270 1790,-243 275-2276,-7 7-6,0 0-1,0 1 1,1-1 0,-1 0-1,1 1 1,-1 0-1,1-1 1,0 1 0,3-2-1,-6 10-7,-1 0 0,-1 1-1,1-1 1,-6 10 0,-18 36-75,12-25-297,0 0 1,2 1-1,2 1 0,-9 34 0,18-50-436,4-11 163,16-17-204,-16 12 804,27-24-755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0.124"/>
    </inkml:context>
    <inkml:brush xml:id="br0">
      <inkml:brushProperty name="width" value="0.05" units="cm"/>
      <inkml:brushProperty name="height" value="0.05" units="cm"/>
      <inkml:brushProperty name="color" value="#E71224"/>
    </inkml:brush>
  </inkml:definitions>
  <inkml:trace contextRef="#ctx0" brushRef="#br0">1 31 18892,'20'17'1744,"14"-7"-1215,9-3-249,12-7 752,3-1-472,4-5-1152,1-6 736,-3-9-312,-4-3-120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7:53.597"/>
    </inkml:context>
    <inkml:brush xml:id="br0">
      <inkml:brushProperty name="width" value="0.05" units="cm"/>
      <inkml:brushProperty name="height" value="0.05" units="cm"/>
      <inkml:brushProperty name="color" value="#E71224"/>
    </inkml:brush>
  </inkml:definitions>
  <inkml:trace contextRef="#ctx0" brushRef="#br0">0 62 20380,'20'9'1553,"-1"1"-1233,1-3-216,-1-3 112,-2-1-568,-1-7 360,-5-3-112,1-6-200</inkml:trace>
  <inkml:trace contextRef="#ctx0" brushRef="#br0" timeOffset="1">181 1 18508,'9'20'2256,"1"3"-1431,-2-2-369,4 1 1240,2-7-800,-1-5-568,-2-8-104,-1-4-96,-5-8-176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29.751"/>
    </inkml:context>
    <inkml:brush xml:id="br0">
      <inkml:brushProperty name="width" value="0.05" units="cm"/>
      <inkml:brushProperty name="height" value="0.05" units="cm"/>
      <inkml:brushProperty name="color" value="#E71224"/>
    </inkml:brush>
  </inkml:definitions>
  <inkml:trace contextRef="#ctx0" brushRef="#br0">0 41 12931,'12'-11'1371,"-8"6"-982,-1 2 1,1-1-1,1 0 0,-1 1 1,0 0-1,7-3 1,-11 6-295,1-1 0,-1 1 0,1 0 1,-1 0-1,1 0 0,0 0 0,-1 0 1,1 0-1,-1 0 0,1 0 0,0 0 1,-1 0-1,1 0 0,-1 0 1,1 0-1,0 0 0,-1 0 0,1 1 1,-1-1-1,1 0 0,-1 1 0,1-1 1,-1 0-1,1 1 0,-1-1 0,1 0 1,-1 1-1,0-1 0,1 1 0,-1-1 1,1 1-1,-1-1 0,0 1 0,0-1 1,1 1-1,-1-1 0,0 1 0,0-1 1,0 1-1,1 0 0,-1-1 0,0 1 1,0-1-1,0 2 0,4 30 703,-4-28-612,3 137 1153,4 57-607,-3-153-519,2 0 0,16 60 0,-19-96-174,0 0 0,1 0-1,9 15 1,-2-4-1372,-16-21-662,-3-1 1341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30.232"/>
    </inkml:context>
    <inkml:brush xml:id="br0">
      <inkml:brushProperty name="width" value="0.05" units="cm"/>
      <inkml:brushProperty name="height" value="0.05" units="cm"/>
      <inkml:brushProperty name="color" value="#E71224"/>
    </inkml:brush>
  </inkml:definitions>
  <inkml:trace contextRef="#ctx0" brushRef="#br0">0 155 16804,'29'-5'1856,"8"-7"-976,2-2-328,10-5 881,1 2-225,4-2-368,-2 2-136,-8 4-344,-4 2-176,-7 5-240,-4 2-136,-6 4-256,-3 0-176,-4 0-448,-2 0-208,-5-4 863,-4-1-231,-5-3-104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30.648"/>
    </inkml:context>
    <inkml:brush xml:id="br0">
      <inkml:brushProperty name="width" value="0.05" units="cm"/>
      <inkml:brushProperty name="height" value="0.05" units="cm"/>
      <inkml:brushProperty name="color" value="#E71224"/>
    </inkml:brush>
  </inkml:definitions>
  <inkml:trace contextRef="#ctx0" brushRef="#br0">0 156 16684,'2'-7'318,"0"0"0,1-1 0,0 1 0,0 0 0,0 0 0,1 0 0,0 1 1,0-1-1,1 1 0,-1 0 0,1 0 0,12-9 0,-9 8-63,0 1 0,1 1 1,0-1-1,1 1 0,-1 1 0,1 0 0,0 0 0,16-3 0,-3 3-131,-1 0 0,1 2 0,0 1 0,-1 1 0,1 0 0,0 2 0,-1 1 0,26 6 0,37 13-367,-40-9-668,73 11 0,-111-24 580,-1 1 0,1-1 0,0 0 0,9-1 0,-14 1 271,-1 0 1,1-1 0,-1 1-1,0 0 1,1-1 0,-1 1-1,0-1 1,1 1 0,-1-1-1,0 0 1,0 0-1,0 1 1,0-1 0,1 0-1,-1 0 1,0 0 0,0 0-1,-1 0 1,1-1 0,0 1-1,0 0 1,-1 0-1,1 0 1,0-1 0,-1 1-1,1-2 1,0-14-581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36.911"/>
    </inkml:context>
    <inkml:brush xml:id="br0">
      <inkml:brushProperty name="width" value="0.05" units="cm"/>
      <inkml:brushProperty name="height" value="0.05" units="cm"/>
      <inkml:brushProperty name="color" value="#E71224"/>
    </inkml:brush>
  </inkml:definitions>
  <inkml:trace contextRef="#ctx0" brushRef="#br0">0 94 17172,'16'-2'1872,"2"2"-1248,8-4-256,0-5 801,8-1-457,2-1-120,3-1-192,1 1-120,-5 1-416,-2 1-240,-8 5-456,0-2-225,-10 3 793,-2 2-232,-8 0-144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37.328"/>
    </inkml:context>
    <inkml:brush xml:id="br0">
      <inkml:brushProperty name="width" value="0.05" units="cm"/>
      <inkml:brushProperty name="height" value="0.05" units="cm"/>
      <inkml:brushProperty name="color" value="#E71224"/>
    </inkml:brush>
  </inkml:definitions>
  <inkml:trace contextRef="#ctx0" brushRef="#br0">119 1 17220,'2'3'218,"0"0"0,0 1 0,0 0 0,0-1 1,0 1-1,-1 0 0,0 0 0,0 0 1,0 0-1,0 0 0,0 7 0,-3 49 581,1-46-501,-7 38 14,-1 0 0,-3-1 0,-36 96 0,-3 13 291,50-156-564,-1 0 0,2 0 0,-1 1 0,0-1 0,1 0 0,0 1 0,0-1 0,0 0 0,0 1 0,2 6 1,-1-9-21,0 0 1,-1-1 0,1 1-1,0 0 1,0-1 0,1 1-1,-1-1 1,0 0 0,0 1-1,1-1 1,-1 0 0,1 0-1,-1 0 1,1 0 0,-1 0-1,1 0 1,0 0 0,-1 0-1,1-1 1,0 1 0,0-1-1,-1 1 1,1-1 0,0 0-1,0 0 1,0 1 0,3-2-1,12 1 89,0 0 0,0-2 0,0 0 0,-1-1 0,18-5 0,81-30-916,-106 34 604,-1 1 0,0-1 0,0 0-1,-1-1 1,1 0 0,8-8 0,-2-1-280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37.777"/>
    </inkml:context>
    <inkml:brush xml:id="br0">
      <inkml:brushProperty name="width" value="0.05" units="cm"/>
      <inkml:brushProperty name="height" value="0.05" units="cm"/>
      <inkml:brushProperty name="color" value="#E71224"/>
    </inkml:brush>
  </inkml:definitions>
  <inkml:trace contextRef="#ctx0" brushRef="#br0">25 1 18604,'-3'11'1472,"0"9"-1064,-2 5-144,0 12 513,1 5-169,1 8-168,2 3-80,1 1-96,1-1-24,2-5-72,3-6-40,-2-7-200,2-5-240,-2-9-680,-1-3 40,0-11 712,1-4-233,0-6-183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5:38.368"/>
    </inkml:context>
    <inkml:brush xml:id="br0">
      <inkml:brushProperty name="width" value="0.05" units="cm"/>
      <inkml:brushProperty name="height" value="0.05" units="cm"/>
      <inkml:brushProperty name="color" value="#E71224"/>
    </inkml:brush>
  </inkml:definitions>
  <inkml:trace contextRef="#ctx0" brushRef="#br0">1 91 17276,'115'-31'2866,"57"-12"-338,-138 37-2248,0 1 0,0 2 0,39 0 0,-66 4-263,1-1-1,0 1 1,0 0-1,-1 0 1,1 1-1,-1 0 1,1 1-1,-1-1 1,0 2-1,7 3 0,-11-6-10,-1 1-1,0 0 0,0-1 1,0 1-1,0 0 1,0 0-1,0 1 0,0-1 1,-1 0-1,1 0 0,-1 1 1,1-1-1,-1 1 0,0 0 1,0-1-1,0 1 0,0 0 1,-1-1-1,1 1 0,-1 0 1,0 0-1,0 0 0,0-1 1,0 1-1,0 0 0,0 0 1,-1 0-1,1-1 0,-3 6 1,0 1 29,0 0 1,-1-1-1,0 1 1,0-1-1,-1 0 1,0 0-1,-1-1 1,-6 8-1,-9 7 139,-27 22-1,-7 9 154,54-53-328,1 0 1,0 0-1,0 0 0,0 0 0,0 0 0,-1 0 0,1 1 0,0-1 0,0 0 0,0 0 1,0 0-1,0 0 0,-1 0 0,1 1 0,0-1 0,0 0 0,0 0 0,0 0 0,0 1 0,0-1 1,0 0-1,0 0 0,0 0 0,0 1 0,0-1 0,0 0 0,0 0 0,0 0 0,0 1 1,0-1-1,0 0 0,0 0 0,0 0 0,0 1 0,0-1 0,0 0 0,0 0 0,0 0 0,0 1 1,1-1-1,-1 0 0,0 0 0,0 0 0,0 0 0,0 0 0,0 1 0,1-1 0,-1 0 1,0 0-1,0 0 0,0 0 0,0 0 0,1 0 0,-1 0 0,0 1 0,0-1 0,0 0 0,1 0 1,-1 0-1,0 0 0,1 0 0,14 1-120,-12-1 97,15 1-185,1 1 1,0 0-1,-1 2 0,0 0 0,0 2 0,34 13 0,-39-13 98,0 1 0,-1 0-1,0 1 1,0 0-1,-1 1 1,0 0-1,0 0 1,-1 1-1,16 21 1,-24-28 142,1 1 0,0 0 0,-1 0 1,0 0-1,0 0 0,0 0 0,0 1 1,-1-1-1,0 1 0,0-1 0,0 1 1,0-1-1,-1 1 0,0-1 0,0 1 0,0 0 1,0-1-1,-1 1 0,0 4 0,-2-2 89,1-1 0,-1 1 0,0-1 0,-1 0-1,1 0 1,-1-1 0,-1 1 0,1-1-1,-1 0 1,1 0 0,-1 0 0,-8 5 0,-4 3 172,0-1 0,-1-1 0,0-1 1,-1-1-1,0 0 0,-1-1 1,0-1-1,0-1 0,0-1 0,-40 5 1,35-8-349,-1-1 0,1-1 0,-38-4 0,40 1-867,0-2 0,0 0-1,-40-16 1,58 19 219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0.587"/>
    </inkml:context>
    <inkml:brush xml:id="br0">
      <inkml:brushProperty name="width" value="0.05" units="cm"/>
      <inkml:brushProperty name="height" value="0.05" units="cm"/>
      <inkml:brushProperty name="color" value="#E71224"/>
    </inkml:brush>
  </inkml:definitions>
  <inkml:trace contextRef="#ctx0" brushRef="#br0">114 0 15491,'18'0'1873,"2"7"-1025,-1 8-368,2 8 1360,2 7-631,-3 11-457,1 5-232,-6 6-304,1 2-128,-4-1-400,-2-3-232,-6-8-488,-4-6-89,-9-16 761,-4-6-224,-8-7-272</inkml:trace>
  <inkml:trace contextRef="#ctx0" brushRef="#br0" timeOffset="1">0 396 12867,'12'4'1904,"12"0"-784,6-4-407,13-3 2135,6-5-1480,8-6-367,4-1-161,-1-3-288,-1 2-176,-11-4-360,-5 4-208,-14-1-520,-9 0-280,-16-3-681,-7-3 1265,-12-2-344,-8-3-184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3.939"/>
    </inkml:context>
    <inkml:brush xml:id="br0">
      <inkml:brushProperty name="width" value="0.05" units="cm"/>
      <inkml:brushProperty name="height" value="0.05" units="cm"/>
    </inkml:brush>
  </inkml:definitions>
  <inkml:trace contextRef="#ctx0" brushRef="#br0">66 57 19180,'-7'8'321,"-1"0"0,1 1-1,0 0 1,1 0 0,0 0 0,0 1-1,-6 14 1,11-21-307,0 0-1,0-1 0,0 1 1,0 0-1,1 0 1,-1 0-1,1-1 1,0 1-1,0 0 1,0 0-1,0 0 1,0 0-1,0 0 1,1 0-1,0-1 1,-1 1-1,1 0 1,0 0-1,0-1 1,0 1-1,1-1 1,-1 1-1,1-1 1,-1 1-1,1-1 1,0 0-1,0 0 1,0 0-1,0 0 1,0 0-1,1 0 1,-1 0-1,5 1 1,-4-1-4,0 0-1,0-1 1,0 1 0,0-1 0,1 0-1,-1 0 1,1-1 0,-1 1 0,0-1-1,1 1 1,-1-1 0,1 0 0,-1-1 0,1 1-1,-1 0 1,6-2 0,-4 0 94,1 0-1,0-1 1,-1 1 0,0-1 0,0 0 0,1 0-1,-2-1 1,1 0 0,4-4 0,-1 0 189,0 0 1,0-1-1,-1 0 1,-1 0-1,0-1 0,0 0 1,0 0-1,-1 0 1,5-18-1,-9 25-234,0-1 0,0 1 1,0 0-1,-1 0 0,0 0 0,1-1 0,-1 1 1,0 0-1,-1 0 0,1-1 0,0 1 1,-1 0-1,0 0 0,0 0 0,0 0 0,0 0 1,0 0-1,-1 0 0,1 0 0,-1 0 0,0 0 1,-3-3-1,3 4-84,-1 0-1,1 0 1,-1 1 0,0-1-1,1 1 1,-1-1 0,0 1 0,0 0-1,0 0 1,0 0 0,0 1-1,0-1 1,0 1 0,0-1-1,0 1 1,0 0 0,0 0 0,0 1-1,0-1 1,0 0 0,0 1-1,0 0 1,-5 2 0,4-2-169,1 0-1,0 0 1,-1 1 0,1 0 0,0 0 0,0 0 0,0 0-1,0 0 1,0 0 0,1 1 0,-1-1 0,1 1 0,-1 0-1,1 0 1,0 0 0,0 0 0,0 0 0,1 0 0,-1 1 0,1-1-1,0 0 1,0 1 0,0-1 0,0 1 0,0-1 0,1 6-1,4 2-616,6-3-165</inkml:trace>
  <inkml:trace contextRef="#ctx0" brushRef="#br0" timeOffset="1">471 7 15971,'10'-5'1455,"-14"4"-217,-20 8 290,10 0-1227,1 1-1,0 1 0,0 0 0,1 1 1,0 0-1,1 1 0,-14 16 1,18-18-283,-1 0 0,2 1 1,-1 0-1,2 0 0,-1 0 1,1 0-1,1 1 1,0 0-1,0 0 0,-3 17 1,7-25-9,-1 1 0,1 0 1,0-1-1,0 1 0,0 0 1,0-1-1,1 1 0,-1-1 0,1 1 1,0-1-1,0 1 0,0-1 1,1 1-1,-1-1 0,1 0 0,0 1 1,0-1-1,0 0 0,0 0 1,0-1-1,4 4 0,-3-4 17,0 0 0,0 1 0,1-1 0,-1-1 0,1 1-1,0 0 1,-1-1 0,1 0 0,0 0 0,0 0 0,0 0 0,0-1 0,0 0 0,0 1 0,0-1-1,0-1 1,0 1 0,0-1 0,4 0 0,4-2 103,0-1 0,0 0 0,0-1 0,-1-1 0,0 1 1,0-2-1,0 1 0,-1-2 0,18-14 0,-19 14 9,-1 0 0,0-1 0,0 0 0,0 0 1,-1-1-1,-1 0 0,1 0 0,-2 0 0,1-1 0,5-17 0,-10 23-102,0 0 0,1 1-1,-2-1 1,1 0-1,-1 0 1,0 0 0,0 0-1,0 0 1,0 1 0,-1-1-1,0 0 1,0 0-1,0 1 1,-4-8 0,4 9-46,-1-1 1,0 1-1,0 0 1,-1 1-1,1-1 1,-1 0 0,1 1-1,-1-1 1,0 1-1,0 0 1,0 0-1,0 0 1,0 0-1,0 1 1,-1-1 0,1 1-1,-1 0 1,1 0-1,-1 0 1,-4-1-1,-2 1-245,-1-1-1,1 2 0,0 0 1,0 0-1,-1 0 1,1 2-1,0-1 0,0 1 1,0 0-1,0 1 0,0 1 1,1-1-1,-1 1 1,-10 7-1,12-4-233,7-2-172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1"/>
    </inkml:context>
    <inkml:brush xml:id="br0">
      <inkml:brushProperty name="width" value="0.05" units="cm"/>
      <inkml:brushProperty name="height" value="0.05" units="cm"/>
      <inkml:brushProperty name="color" value="#E71224"/>
    </inkml:brush>
  </inkml:definitions>
  <inkml:trace contextRef="#ctx0" brushRef="#br0">5 0 15619,'-4'0'1977,"11"4"-1001,9 2-368,17 0 1745,8-3-1073,15-3-464,3-3-224,7-3-456,-2 2-264,-2 0-848,-5 2 320,-12 5 400,-9 6-176,-11 2-184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1.450"/>
    </inkml:context>
    <inkml:brush xml:id="br0">
      <inkml:brushProperty name="width" value="0.05" units="cm"/>
      <inkml:brushProperty name="height" value="0.05" units="cm"/>
      <inkml:brushProperty name="color" value="#E71224"/>
    </inkml:brush>
  </inkml:definitions>
  <inkml:trace contextRef="#ctx0" brushRef="#br0">0 0 18156,'10'14'670,"-1"0"0,-1 0 0,0 1 1,-1 0-1,-1 0 0,9 30 0,0 0-113,-10-31-466,-1-2-46,0-1 0,0 0 0,1 0 0,8 12-1,-12-22-38,0 1-1,0 0 0,0-1 0,0 1 1,0-1-1,0 1 0,1-1 0,-1 0 1,1 0-1,-1 1 0,1-1 1,-1 0-1,1 0 0,0 0 0,-1-1 1,1 1-1,0 0 0,0-1 0,-1 1 1,1-1-1,0 1 0,0-1 0,0 0 1,0 0-1,0 0 0,0 0 1,0 0-1,-1 0 0,1-1 0,0 1 1,0-1-1,0 1 0,2-2 0,2-1 1,0 0 0,-1-1 0,1 0-1,-1-1 1,0 1 0,0-1 0,7-8 0,32-45-60,-23 29 15,-2 2-42,-13 18 18,0 0-1,1 0 1,0 0-1,0 1 1,1 0-1,0 0 1,18-13 0,-25 21 56,-1 0 1,1-1-1,0 1 1,-1 0 0,1 0-1,0 0 1,-1 0 0,1 0-1,0 0 1,-1 0-1,1 0 1,0 0 0,0 0-1,-1 0 1,1 0 0,0 1-1,-1-1 1,1 0-1,-1 0 1,1 1 0,0-1-1,-1 0 1,1 1-1,-1-1 1,1 1 0,-1-1-1,1 1 1,-1-1 0,1 1-1,-1-1 1,1 1-1,-1-1 1,0 1 0,1 0-1,-1-1 1,0 1-1,0 0 1,1-1 0,-1 1-1,0 0 1,0-1 0,0 1-1,0 1 1,6 34-73,-6-33 67,2 35 54,-3-26-146,2 1 0,0 0-1,0 0 1,1-1 0,5 18 0,0-23 17,3-10-66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1.899"/>
    </inkml:context>
    <inkml:brush xml:id="br0">
      <inkml:brushProperty name="width" value="0.05" units="cm"/>
      <inkml:brushProperty name="height" value="0.05" units="cm"/>
      <inkml:brushProperty name="color" value="#E71224"/>
    </inkml:brush>
  </inkml:definitions>
  <inkml:trace contextRef="#ctx0" brushRef="#br0">1 63 15763,'0'34'4059,"3"1"-2495,16 62 0,-17-87-1470,1 0 0,1 0 0,0 0 0,0 0 0,1 0 0,0-1 0,0 0 0,1 0 0,1 0 0,9 9 0,-14-15-66,0-1-1,0 0 1,1 0 0,-1 0 0,1 0 0,-1 0 0,1-1-1,0 1 1,0-1 0,0 1 0,0-1 0,0 0 0,0 0-1,0-1 1,0 1 0,0-1 0,0 1 0,1-1 0,-1 0-1,0 0 1,0-1 0,0 1 0,0 0 0,1-1 0,-1 0-1,0 0 1,0 0 0,0 0 0,0 0 0,-1-1 0,1 1-1,0-1 1,0 0 0,-1 0 0,1 0 0,-1 0 0,2-3-1,3-1 38,-1-1-1,-1 0 0,1 0 0,-1-1 1,0 0-1,-1 0 0,0 0 0,0 0 0,-1 0 1,0-1-1,3-15 0,-4 11 13,-1 1 0,0 0 0,-1-1-1,-1-12 1,1 21-63,0 1-1,-1-1 1,1 0-1,-1 0 1,0 1 0,0-1-1,0 1 1,-1-1-1,1 1 1,-1 0-1,0-1 1,0 1 0,0 0-1,0 0 1,-1 0-1,1 0 1,-5-3-1,7 5-12,-1 1 0,1 0 0,0 0 0,0-1-1,-1 1 1,1 0 0,0 0 0,-1-1 0,1 1-1,0 0 1,-1 0 0,1 0 0,0-1 0,-1 1-1,1 0 1,-1 0 0,1 0 0,0 0 0,-1 0-1,1 0 1,0 0 0,-1 0 0,1 0 0,-1 0-1,1 0 1,0 0 0,-1 0 0,1 0 0,-1 0 0,1 0-1,0 0 1,-1 1 0,1-1 0,0 0 0,-1 0-1,1 0 1,0 1 0,-1-1 0,1 0 0,0 0-1,0 1 1,-1-1 0,1 0 0,0 1 0,0-1-1,-1 0 1,1 1 0,0-1 0,0 0 0,0 1-1,0-1 1,0 0 0,0 1 0,-1-1 0,1 1-1,0-1 1,0 1 0,0 1 1,0 1-1,0-1 1,0 1-1,0-1 0,1 1 1,-1-1-1,1 0 1,1 4-1,-1-2-1,1-1 0,-1 1 0,1 0 0,0-1 0,0 0-1,1 0 1,-1 1 0,1-1 0,-1-1 0,1 1 0,0 0 0,0-1-1,0 1 1,0-1 0,1 0 0,6 3 0,-5-3-1,0 0 0,0-1 1,0 0-1,0 0 1,0-1-1,0 1 0,0-1 1,1 0-1,-1-1 0,0 1 1,9-3-1,-4 0-6,0 0 0,-1 0-1,1-1 1,0 0 0,-1-1 0,0 0 0,0-1-1,-1 0 1,1 0 0,-1 0 0,-1-1 0,10-11-1,-12 11-2,0 1-1,-1-1 0,0 0 0,-1 0 0,4-10 1,-6 15 4,0 0 0,0 0 1,-1 1-1,1-1 1,-1 0-1,1 0 0,-1 0 1,0 0-1,0 0 0,1 1 1,-1-1-1,-1 0 1,1 0-1,0 0 0,0 0 1,-1 0-1,1 0 1,-1 0-1,1 1 0,-1-1 1,0 0-1,0 0 1,0 1-1,0-1 0,0 1 1,-3-4-1,4 5 3,-1-1 0,0 0 1,0 1-1,0-1 0,0 1 0,0 0 0,0-1 0,0 1 0,-1 0 0,1-1 0,0 1 0,0 0 1,0 0-1,0 0 0,0 0 0,0 0 0,0 0 0,-1 1 0,1-1 0,0 0 0,-1 1 1,-1 0-1,1 0 1,-1 1 0,0-1-1,1 1 1,0-1 0,-1 1-1,1 0 1,-2 2 0,-3 3 6,1 1 1,1-1 0,-1 1-1,-4 9 1,4-7 30,2 1 1,-1-1 0,1 0-1,1 1 1,0 0-1,1 0 1,-2 15 0,3-22-46,1-1 0,0 1 1,0-1-1,0 1 1,0-1-1,1 1 1,-1-1-1,1 1 1,0-1-1,0 1 0,0-1 1,1 0-1,-1 1 1,1-1-1,-1 0 1,1 0-1,0 0 1,0 0-1,1-1 0,-1 1 1,1-1-1,-1 1 1,1-1-1,0 0 1,0 0-1,5 3 1,-1-2-318,1 0 0,-1-1 1,1 1-1,-1-2 0,1 1 1,-1-1-1,1-1 0,0 1 1,0-1-1,-1 0 0,1-1 1,0 0-1,-1 0 0,1-1 1,0 0-1,-1 0 0,9-4 1,6-7-832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2.361"/>
    </inkml:context>
    <inkml:brush xml:id="br0">
      <inkml:brushProperty name="width" value="0.05" units="cm"/>
      <inkml:brushProperty name="height" value="0.05" units="cm"/>
      <inkml:brushProperty name="color" value="#E71224"/>
    </inkml:brush>
  </inkml:definitions>
  <inkml:trace contextRef="#ctx0" brushRef="#br0">107 14 15419,'0'-1'63,"1"1"0,-1 0 1,0-1-1,0 1 0,0-1 0,1 1 0,-1-1 0,0 1 0,0-1 0,0 1 0,0-1 0,0 1 0,0 0 1,0-1-1,0 1 0,0-1 0,0 1 0,0-1 0,0 1 0,0-1 0,0 1 0,-1-1 0,1 1 0,0-1 0,0 1 1,0 0-1,-1-1 0,1 0 0,-12 5 1297,-16 21 497,20-16-1700,0 1 0,0-1-1,1 1 1,1 1 0,0-1 0,0 1 0,1 0 0,-7 22 0,12-32-153,0 0-1,0 0 1,0 1-1,0-1 1,0 0-1,1 0 1,-1 0-1,0 0 1,1 0-1,-1 0 1,0 0-1,1-1 1,-1 1-1,1 0 1,0 0 0,-1 0-1,1 0 1,0 0-1,-1-1 1,1 1-1,0 0 1,0-1-1,0 1 1,0-1-1,0 1 1,-1-1-1,1 1 1,0-1 0,0 1-1,0-1 1,0 0-1,0 0 1,2 1-1,40 5-82,-36-5 39,43 2-201,-34-3 82,1 1 0,0 0 0,-1 1 0,0 1 0,1 1-1,23 8 1,-39-12 168,-1 0 0,1 1-1,0-1 1,0 1 0,-1-1 0,1 0-1,0 1 1,0-1 0,-1 1-1,1 0 1,-1-1 0,1 1 0,0-1-1,-1 1 1,1 0 0,-1 0-1,0-1 1,1 1 0,-1 0-1,1 0 1,-1 0 0,0-1 0,0 1-1,0 0 1,1 0 0,-1 0-1,0 0 1,0-1 0,0 1-1,0 0 1,0 0 0,0 0 0,-1 0-1,1 0 1,0-1 0,0 1-1,-1 0 1,1 0 0,0 0 0,-1-1-1,1 1 1,-1 0 0,1 0-1,-1-1 1,1 1 0,-2 0-1,-1 3 64,0-1 1,0 0-1,0 1 0,0-2 0,-1 1 0,1 0 0,-7 3 0,3-3-177,0 0-1,0 0 1,-1-1-1,1 0 1,0 0-1,-1-1 1,1 0-1,-1 0 1,0-1 0,1 0-1,-1 0 1,1-1-1,-1 0 1,0 0-1,1 0 1,-15-6 0,4-3-361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3.056"/>
    </inkml:context>
    <inkml:brush xml:id="br0">
      <inkml:brushProperty name="width" value="0.05" units="cm"/>
      <inkml:brushProperty name="height" value="0.05" units="cm"/>
      <inkml:brushProperty name="color" value="#E71224"/>
    </inkml:brush>
  </inkml:definitions>
  <inkml:trace contextRef="#ctx0" brushRef="#br0">1 1 17612,'1'4'325,"-1"0"0,1 0 0,-1 0 0,1 0 0,-1 0 1,-1 7-1,0 8 6,18 240 3129,-12-224-3217,2-1 0,0 0 0,3-1-1,1 0 1,22 48 0,-32-79-232,18 29 190,-18-29-181,0 0-1,0-1 0,0 0 1,1 1-1,-1-1 0,1 0 1,-1 1-1,1-1 1,0 0-1,-1 0 0,1 0 1,0 0-1,0-1 0,-1 1 1,1 0-1,2 0 0,-3-2-10,-1 1 1,1 0-1,-1 0 0,1 0 0,0 0 0,-1 0 0,1 0 0,-1-1 0,1 1 0,-1 0 0,1-1 0,-1 1 0,1 0 0,-1-1 0,1 1 0,-1 0 0,1-1 0,-1 1 0,1-1 0,-1 1 0,0-1 0,1 1 0,-1-1 0,0 1 0,0-1 0,1 1 0,-1-1 0,0 0 0,0 1 0,0-1 0,0 1 0,0-1 0,1 0 0,-1 1 0,0-1 0,-1 0 0,1-24 163,-2 10-79,-1 0 0,-1 1 0,0-1 1,-8-17-1,9 24-82,0 0-1,-1 1 1,0-1 0,-1 1 0,1 0-1,-1 0 1,-1 1 0,1-1 0,-8-5-1,10 12-24,3 5 3,3 7-6,-1-9 0,-1 0 1,1 0-1,0 0 1,0 0-1,1 0 1,-1-1-1,1 1 0,-1-1 1,1 1-1,0-1 1,0 0-1,0 0 1,0 0-1,0 0 1,0-1-1,0 0 1,1 1-1,-1-1 1,1 0-1,-1 0 1,1-1-1,-1 1 1,1-1-1,-1 0 0,1 0 1,-1 0-1,1 0 1,-1 0-1,1-1 1,-1 0-1,1 0 1,-1 0-1,1 0 1,-1 0-1,0-1 1,0 1-1,1-1 1,-1 0-1,-1 0 0,1 0 1,0 0-1,0-1 1,-1 1-1,1-1 1,-1 0-1,0 1 1,4-7-1,0 0-44,-1 0 0,0 0 0,-1 0 1,0-1-1,0 0 0,-1 0 0,0 0 0,2-12 0,-6 33 97,1 1 0,0-1 0,3 21 0,-2-27-27,-1 0-1,2 1 1,-1-1-1,0 0 1,1 0-1,0 0 1,1 0 0,-1 0-1,1-1 1,-1 1-1,5 4 1,-5-8-10,-1 1 0,1-1 0,0 1 0,-1-1 0,1 0 0,0 0 0,0 1 0,0-1 0,0-1 0,0 1 0,1 0 0,-1 0 0,0-1 0,0 1 0,0-1 0,1 0 0,2 0 0,0 0-8,-1-1-1,1 1 1,-1-1-1,1 0 0,-1-1 1,0 1-1,0-1 1,6-3-1,1-1-47,-1 0 1,0-1-1,-1-1 0,1 0 0,14-16 1,17-28-225,-38 48 246,0-1 0,-1 1-1,1-1 1,-1 0 0,0 0 0,0 0 0,0-1 0,-1 1 0,2-9 0,-3 13 29,0 1 1,0-1-1,1 0 1,-1 1-1,0-1 1,0 1-1,0-1 1,0 1 0,-1-1-1,1 1 1,0-1-1,0 0 1,0 1-1,0-1 1,0 1-1,-1-1 1,1 1 0,0-1-1,-1 1 1,1-1-1,0 1 1,-1 0-1,1-1 1,-10 4-22,-9 21 115,12-10 6,1 0-1,-8 25 1,13-35-70,0 1 0,0-1 0,0 1 0,0 0 0,1-1 0,0 1 0,0 0 0,0 0 0,0-1 0,1 1 1,-1 0-1,4 8 0,-3-12-21,0 1 1,-1-1-1,1 0 0,0 1 1,1-1-1,-1 0 1,0 0-1,0 0 0,0 0 1,1 0-1,-1 0 1,1 0-1,-1 0 0,1 0 1,-1-1-1,1 1 1,-1 0-1,1-1 0,-1 1 1,1-1-1,0 0 1,-1 0-1,1 0 1,0 0-1,1 0 0,6 0-38,0-1-1,0 0 0,13-3 0,-13 2-32,65-16-785,23-3-869,-84 19 1497,1 0 1,-1 1-1,1 1 1,-1 0-1,18 4 1,-33-7 501,-1 0 1,1 1-1,0-1 0,0 0 1,1 0-1,-1 0 0,-1-4 1,2 5-167,-168-301 569,167 300-780,0 0 0,0 1 0,1-2 0,0 1-1,-1 0 1,1 0 0,0 0 0,0-4 0,1 6 72,0 0-1,0-1 0,0 1 0,0 0 1,1 0-1,-1 0 0,0 0 0,1 0 1,-1 0-1,1 0 0,-1 1 0,1-1 1,-1 0-1,1 0 0,-1 0 1,1 0-1,0 1 0,-1-1 0,1 0 1,0 0-1,0 1 0,0-1 0,0 1 1,0-1-1,-1 1 0,1-1 1,0 1-1,2-1 0,11-5-408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3.518"/>
    </inkml:context>
    <inkml:brush xml:id="br0">
      <inkml:brushProperty name="width" value="0.05" units="cm"/>
      <inkml:brushProperty name="height" value="0.05" units="cm"/>
      <inkml:brushProperty name="color" value="#E71224"/>
    </inkml:brush>
  </inkml:definitions>
  <inkml:trace contextRef="#ctx0" brushRef="#br0">25 21 17860,'-16'-10'1736,"9"4"-1192,6 2-344,9 4 617,7 0-673,9 5 88,2 1-240,12 3-312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3.933"/>
    </inkml:context>
    <inkml:brush xml:id="br0">
      <inkml:brushProperty name="width" value="0.05" units="cm"/>
      <inkml:brushProperty name="height" value="0.05" units="cm"/>
      <inkml:brushProperty name="color" value="#E71224"/>
    </inkml:brush>
  </inkml:definitions>
  <inkml:trace contextRef="#ctx0" brushRef="#br0">52 158 21389,'1'0'79,"-1"1"0,0 0 1,1 0-1,-1 0 1,1 0-1,-1 0 1,1 0-1,-1-1 0,1 1 1,0 0-1,0-1 1,-1 1-1,1 0 1,0-1-1,0 1 1,0-1-1,-1 1 0,1-1 1,0 1-1,0-1 1,0 0-1,0 1 1,0-1-1,1 0 0,0 0 20,1 0 0,-1 0 0,1 0 0,-1 0 0,0-1 0,1 1-1,-1-1 1,0 0 0,0 1 0,3-2 0,4-3 94,1-1 1,-1 0-1,13-11 1,-16 12-193,0 0-1,0 0 1,-1-1 0,1 0-1,-2 0 1,1 0 0,6-12-1,-10 16 0,0 0 0,0 1-1,0-1 1,-1 0 0,1 1-1,-1-1 1,1 0 0,-1 0-1,0 0 1,0 0 0,0 1-1,0-1 1,0 0 0,0 0-1,0 0 1,0 0 0,-1 1-1,1-1 1,-1 0 0,0 0-1,1 1 1,-1-1 0,0 0 0,0 1-1,0-1 1,0 1 0,0-1-1,0 1 1,0-1 0,-1 1-1,1 0 1,-1 0 0,1-1-1,-1 1 1,1 0 0,-3-1-1,-1 0 5,1 0 0,0 0 0,0 0 0,-1 0 0,1 1 0,-1-1 0,1 1 0,-1 0 0,0 1 0,0-1 0,1 1 0,-1 0 0,0 0 0,1 1 0,-1-1 0,0 1 0,1 0 0,-1 0 0,1 1 0,-1-1 0,1 1 0,-1 0 0,1 0 0,0 1 0,0-1 0,0 1 0,1 0 0,-1 0 0,0 0 0,1 0 0,0 1 0,-4 5 0,3-4 3,0 0 0,0 0-1,1 1 1,0-1 0,0 1 0,1 0 0,-1 0 0,1 0 0,0 0 0,1 0 0,0 0 0,0 0 0,0 1 0,0-1 0,1 0 0,0 1 0,1-1 0,0 0 0,-1 1 0,2-1 0,-1 0 0,1 0 0,4 11 0,-4-14-6,0 0-1,0 0 1,0 0-1,0 0 1,1 0-1,-1 0 0,1-1 1,0 1-1,-1-1 1,1 1-1,1-1 1,-1 0-1,0-1 1,0 1-1,1 0 1,-1-1-1,0 0 1,1 0-1,0 0 1,-1 0-1,1 0 1,0-1-1,-1 0 1,1 1-1,0-1 1,-1-1-1,1 1 1,0 0-1,5-3 0,7-1-51,0 0 0,0-1 0,-1-1-1,0-1 1,19-11 0,13-11-77,-34 20 58,1 0 0,0 1 0,0 1 0,1 0 0,-1 1 0,17-5 0,-29 11 78,0-1 0,0 1 0,0 0-1,0 0 1,-1-1 0,1 1 0,0 1-1,0-1 1,0 0 0,0 0 0,0 1-1,-1-1 1,1 1 0,0-1 0,0 1 0,-1 0-1,1 0 1,0 0 0,-1 0 0,1 0-1,-1 0 1,1 0 0,-1 0 0,0 1-1,1-1 1,-1 1 0,0-1 0,0 1-1,0-1 1,0 1 0,0-1 0,-1 1 0,1 0-1,0 0 1,-1-1 0,1 4 0,2 8 138,-1 0 0,0 0 0,-1 0 0,0 19 0,0 2 281,-1-33-398,0 1 0,0 0 0,0-1 0,1 1 0,-1-1 0,0 1 0,1-1 0,-1 1 0,1-1 0,0 1 0,-1-1 0,1 0 0,0 1 0,2 1 0,-3-3-17,0 0 0,1 0-1,-1 1 1,1-1 0,-1 0 0,1 0-1,-1 0 1,1 1 0,-1-1 0,1 0 0,0 0-1,-1 0 1,1 0 0,-1 0 0,1 0-1,-1 0 1,1 0 0,-1-1 0,1 1 0,-1 0-1,1 0 1,-1 0 0,1 0 0,-1-1-1,1 1 1,-1 0 0,1-1 0,3-2 5,1-1-1,-1 0 1,-1 0 0,1 0 0,-1 0 0,5-7-1,22-34-249,-16 22-242,1 1 0,33-37-1,-47 58 434,0-1-1,0 1 0,0 0 1,1-1-1,-1 1 0,0 0 0,1 0 1,-1 0-1,1 0 0,0 0 0,-1 1 1,1-1-1,0 0 0,-1 1 1,1-1-1,0 1 0,-1 0 0,1-1 1,2 1-1,-3 1 23,0-1 0,0 0 0,0 1 0,0-1 0,0 1 0,0 0 0,0-1 0,0 1 0,0 0 0,0 0 0,0 0 0,0-1 0,-1 1 0,1 0 1,0 0-1,-1 0 0,1 0 0,0 0 0,-1 0 0,0 1 0,1 0 0,3 9 5,-2 1 0,0-1 0,0 1 0,0 17-1,-1-18 66,4 29-520,-3-35-329,0-12 518,1-16 28,-2-7-153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6:14.352"/>
    </inkml:context>
    <inkml:brush xml:id="br0">
      <inkml:brushProperty name="width" value="0.05" units="cm"/>
      <inkml:brushProperty name="height" value="0.05" units="cm"/>
      <inkml:brushProperty name="color" value="#E71224"/>
    </inkml:brush>
  </inkml:definitions>
  <inkml:trace contextRef="#ctx0" brushRef="#br0">0 112 18044,'2'68'2939,"-2"-37"-698,9 63 0,-9-92-2230,0 0 0,1 1 0,0-1-1,-1 1 1,1-1 0,0 0 0,0 0-1,0 1 1,1-1 0,-1 0-1,0 0 1,1 0 0,0 0 0,-1-1-1,3 3 1,-3-3-109,1-1-1,-1 1 1,0-1 0,1 1-1,-1-1 1,0 1-1,1-1 1,-1 0 0,0 0-1,1 0 1,-1 0-1,1 0 1,-1 0 0,0 0-1,1 0 1,-1 0-1,0-1 1,1 1 0,-1-1-1,0 1 1,1-1-1,-1 1 1,0-1 0,0 0-1,1 0 1,-1 1-1,0-1 1,1-2 0,4-1-321,-1-1 0,0 0 0,-1 0 0,1-1 1,-1 1-1,0-1 0,0 0 0,-1 0 1,4-8-1,3-10-728,7-28-1,-8 24 464,40-125 821,-41 137 923,-8 16-1016,0 0-1,1 0 1,-1 0-1,0 0 1,0 0 0,1 0-1,-1 0 1,0 1-1,0-1 1,0 0-1,0 0 1,1 0-1,-1 0 1,0 0 0,0 0-1,0 1 1,0-1-1,0 0 1,1 0-1,-1 0 1,0 0-1,0 1 1,0-1 0,0 0-1,0 0 1,0 0-1,0 1 1,0-1-1,0 0 1,0 0 0,0 1-1,0-1 1,0 0-1,0 0 1,0 0-1,0 1 1,0-1-1,0 0 1,0 37 2217,-4 15-368,2 81 0,2-128-1958,1 0 0,-1 0 0,1 0 0,0-1 0,0 1 1,1 0-1,-1-1 0,1 1 0,0-1 0,0 1 0,1-1 0,-1 0 0,1 0 0,6 7 0,10 9-236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7:58.767"/>
    </inkml:context>
    <inkml:brush xml:id="br0">
      <inkml:brushProperty name="width" value="0.05" units="cm"/>
      <inkml:brushProperty name="height" value="0.05" units="cm"/>
      <inkml:brushProperty name="color" value="#E71224"/>
    </inkml:brush>
  </inkml:definitions>
  <inkml:trace contextRef="#ctx0" brushRef="#br0">2411 167 12347,'-384'-44'2963,"132"19"-2155,220 21-696,-386-33 1313,361 36-1216,0 2 0,0 4 0,0 1 0,1 4 0,-74 21 0,34 0-13,-139 66 0,181-70-174,2 2-1,1 3 0,-90 72 1,121-84-24,0 0 0,2 1 1,0 1-1,1 1 0,2 0 1,0 2-1,1-1 0,2 1 1,1 1-1,0 1 0,-6 27 0,-4 32-6,3 1 0,-8 105-1,8-12 12,8 290 0,15-382-12,3 1-1,4-1 1,5-1 0,3-1 0,41 113 0,-44-157 1,3-1 0,1 0 0,2-2 0,1 0 0,3-2 0,0 0 0,3-2 0,1-2 0,1 0 0,2-3 0,1 0 0,1-2 0,2-2 0,0-2 0,47 23 0,32 10-11,2-5 1,2-6-1,2-5 0,2-5 1,210 32-1,-282-61 28,0-3-1,1-2 1,0-2 0,82-12-1,-103 6 49,0-1 0,0-1-1,0-2 1,-1-1 0,-1-2-1,0-1 1,-1-2 0,36-23 0,-16 2 152,-2-1 0,-2-3 0,68-76 0,98-156 579,60-145-67,-121 177-587,-92 151-119,140-238-87,-182 293 91,-1-1 1,-2-1 0,-1 0-1,-2 0 1,-2-1-1,-1 0 1,4-66 0,-11 73 24,-2 0 1,-2 0-1,0 0 1,-2 1-1,-2-1 1,-18-53 0,10 46-4,-2 1 1,-1 0-1,-2 2 1,-40-55-1,12 31-27,-2 3-1,-3 1 0,-2 3 1,-3 3-1,-77-52 1,64 53-74,-1 4 0,-105-48 0,118 67-371,0 3 0,-2 2 1,-113-22-1,131 36 99,-55-1 1,39 7-60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7:59.442"/>
    </inkml:context>
    <inkml:brush xml:id="br0">
      <inkml:brushProperty name="width" value="0.05" units="cm"/>
      <inkml:brushProperty name="height" value="0.05" units="cm"/>
      <inkml:brushProperty name="color" value="#E71224"/>
    </inkml:brush>
  </inkml:definitions>
  <inkml:trace contextRef="#ctx0" brushRef="#br0">19 52 15227,'1'-7'519,"6"-27"572,-4 24-370,-1 16 602,8 583 2500,-2-226-3309,-8-308-862,-2-51-369,-1-9 250,-28-68-1344,17 42 1188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4.433"/>
    </inkml:context>
    <inkml:brush xml:id="br0">
      <inkml:brushProperty name="width" value="0.05" units="cm"/>
      <inkml:brushProperty name="height" value="0.05" units="cm"/>
    </inkml:brush>
  </inkml:definitions>
  <inkml:trace contextRef="#ctx0" brushRef="#br0">207 48 11498,'18'-29'1890,"-18"28"-1817,1 0 0,-1 0 0,0 1-1,1-1 1,-1 0 0,0 0 0,0 0-1,0 0 1,0 1 0,0-1-1,0 0 1,0 0 0,0 0 0,0 0-1,0-1 1,0 2 5,-1-1-1,1 1 1,-1 0-1,1-1 1,0 1-1,-1 0 1,1 0-1,-1 0 0,1-1 1,-1 1-1,1 0 1,-1 0-1,1 0 1,-1 0-1,1 0 1,-1 0-1,1 0 1,-1 0-1,1 0 1,-1 0-1,1 0 1,-1 0-1,1 0 1,-1 0-1,1 0 1,-1 0-1,1 1 1,-1-1-1,1 0 1,-1 1-1,-6 2 271,0 0 0,0 0 0,1 1 0,-1 0 0,1 0-1,0 1 1,-10 9 0,-36 42 1240,34-35-1022,2 0 0,-18 29 0,30-43-458,0 0 1,0 1 0,1 0 0,0-1 0,0 1 0,1 0 0,0 0 0,0 0 0,1 1-1,0-1 1,0 13 0,1-20-97,0 1 1,0-1-1,0 0 0,0 1 0,1-1 0,-1 1 1,0-1-1,1 0 0,-1 1 0,1-1 0,-1 0 1,1 0-1,0 0 0,0 1 0,-1-1 0,1 0 1,0 0-1,0 0 0,0 0 0,0 0 0,0 0 1,0-1-1,0 1 0,3 1 0,-2-1-5,1-1-1,-1 1 0,1-1 1,-1 1-1,1-1 1,-1 0-1,1 0 0,-1-1 1,1 1-1,-1 0 1,1-1-1,3-1 0,6-2-7,-1 0 0,0-1-1,-1-1 1,19-11 0,-6 0 14,0-1 0,25-27 1,-38 34 5,1 0 1,-1-1-1,-1-1 1,-1 0-1,15-26 1,-22 35-19,1 1 0,-1 0 0,0-1 1,0 1-1,0 0 0,-1-1 0,1 1 0,-1-1 0,1 0 0,-1 1 1,0-1-1,-1 1 0,0-4 0,1 5-14,-1 0 0,0 0 0,1 0-1,-1 1 1,0-1 0,0 0 0,-1 1 0,1-1-1,0 1 1,0-1 0,-1 1 0,1-1 0,-1 1 0,1 0-1,-1 0 1,1 0 0,-1 0 0,0 0 0,0 0-1,0 0 1,1 1 0,-1-1 0,0 0 0,-3 1 0,-6-2-224,0 1 1,-1 0 0,1 1 0,0 1 0,0-1 0,0 2 0,0 0-1,0 0 1,0 1 0,0 0 0,1 1 0,-1 0 0,-16 10 0,1 1-369</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7:59.873"/>
    </inkml:context>
    <inkml:brush xml:id="br0">
      <inkml:brushProperty name="width" value="0.05" units="cm"/>
      <inkml:brushProperty name="height" value="0.05" units="cm"/>
      <inkml:brushProperty name="color" value="#E71224"/>
    </inkml:brush>
  </inkml:definitions>
  <inkml:trace contextRef="#ctx0" brushRef="#br0">16 93 14059,'-2'5'244,"0"0"1,0 0-1,0 0 0,0 0 0,1 0 1,0 0-1,0 0 0,0 6 0,0 45 704,1-49-656,12 172 2181,-7-145-2090,2-1 1,1 0-1,15 40 0,-19-62-255,1 0 0,0 0 0,8 11 0,-12-19-98,1-1 1,-1 0 0,1 0 0,0 0-1,0 0 1,-1 0 0,2 0-1,-1 0 1,0 0 0,0-1-1,0 1 1,1-1 0,-1 0 0,1 1-1,-1-1 1,1 0 0,0-1-1,-1 1 1,6 0 0,-3-1 14,1 0 0,-1-1 1,0 0-1,0-1 0,0 1 1,0-1-1,0 0 0,-1 0 1,1 0-1,-1 0 0,1-1 1,4-4-1,9-6 170,23-25 0,-32 30-149,165-182 1016,-17-16-1071,-145 191-157,-1 0 0,0-1 0,-1-1 0,-1 0-1,12-30 1,-12 8-171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0.852"/>
    </inkml:context>
    <inkml:brush xml:id="br0">
      <inkml:brushProperty name="width" value="0.05" units="cm"/>
      <inkml:brushProperty name="height" value="0.05" units="cm"/>
      <inkml:brushProperty name="color" value="#E71224"/>
    </inkml:brush>
  </inkml:definitions>
  <inkml:trace contextRef="#ctx0" brushRef="#br0">16 3 16243,'0'0'37,"0"0"0,-1 0-1,1-1 1,-1 1-1,1 0 1,0 0-1,-1 0 1,1 0 0,-1 0-1,1-1 1,0 1-1,-1 0 1,1 0 0,-1 0-1,1 0 1,-1 0-1,1 0 1,0 0-1,-1 1 1,1-1 0,-1 0-1,1 0 1,0 0-1,-1 0 1,1 0-1,-1 1 1,1-1 0,0 0-1,-1 0 1,1 1-1,0-1 1,-1 0-1,1 0 1,0 1 0,0-1-1,-1 0 1,1 1-1,0-1 1,0 0-1,-1 1 1,1-1 0,0 1-1,0-1 1,0 0-1,0 1 1,0-1-1,0 1 1,-1-1 0,1 1-1,0-1 1,0 0-1,0 1 1,1-1 0,-1 1-1,0-1 1,0 1-1,0-1 1,0 1-1,15 30 635,-9-22-270,83 146 1077,-67-122-1286,1-1 0,42 43 0,-60-69-147,1 0-1,1-1 0,-1 0 0,10 6 1,-14-10-25,-1 0 0,1 0 1,0 0-1,0 0 0,0 0 1,0-1-1,0 1 0,0-1 1,0 1-1,0-1 0,0 0 1,0 0-1,0 0 0,0 0 1,0 0-1,0 0 0,0 0 1,0-1-1,0 1 0,0-1 1,0 1-1,-1-1 0,3-1 1,-1 0 21,1-1 0,-1 0 0,0 1 0,-1-1 0,1-1 0,0 1 0,-1 0 0,0 0 0,0-1 0,0 0 0,0 1 0,3-8 0,12-51 366,-16 57-370,9-55 568,5-98 1,-14 140-549,1 8 28,0 8-31,3 18-12,3 29-48,-5-25 4,-1-5 3,0-1 1,1 1-1,1 0 0,0-1 0,7 16 0,-11-29-3,1-1 1,-1 1 0,0 0-1,1 0 1,-1-1 0,0 1-1,1 0 1,-1-1 0,1 1 0,-1-1-1,1 1 1,0 0 0,-1-1-1,1 1 1,-1-1 0,1 0-1,0 1 1,0-1 0,-1 1 0,1-1-1,0 0 1,0 0 0,-1 1-1,1-1 1,0 0 0,0 0-1,-1 0 1,1 0 0,0 0-1,0 0 1,0 0 0,-1 0 0,1 0-1,0 0 1,0-1 0,0 1-1,-1 0 1,1 0 0,0-1-1,0 1 1,-1-1 0,1 1 0,0 0-1,-1-1 1,1 1 0,-1-1-1,1 0 1,0 0 0,5-4-4,-1-1 1,0 0-1,-1 1 1,5-8 0,-8 12 3,32-56-30,-27 44 22,1-1 0,1 1 0,0 1 0,1-1 0,0 1 0,22-20 0,-30 31 6,0 0 0,0 0 0,0 0-1,0 0 1,1 0 0,-1 1 0,0-1-1,1 0 1,-1 1 0,0-1 0,1 1 0,-1-1-1,1 1 1,-1 0 0,0 0 0,1-1-1,-1 1 1,1 0 0,-1 0 0,1 1 0,-1-1-1,1 0 1,-1 0 0,1 1 0,-1-1-1,0 1 1,1-1 0,-1 1 0,0 0 0,3 1-1,0 2-1,1 0-1,-1 1 0,0 0 0,0-1 1,-1 2-1,5 6 0,-6-8 3,0 0 0,0 0 0,1-1 0,0 1 0,0-1 0,0 1-1,0-1 1,0 0 0,1 0 0,5 4 0,-8-6 4,1-1 0,-1 0 0,0 0 1,1 1-1,-1-1 0,0 0 0,1 0 1,-1 0-1,0-1 0,1 1 0,-1 0 0,0 0 1,1-1-1,-1 1 0,0-1 0,0 1 0,1-1 1,-1 1-1,0-1 0,2-1 0,23-21 30,-14 11-46,-11 11-18,0 0 0,1 0-1,-1 0 1,0 0 0,1 0 0,-1 0 0,1 1 0,-1-1-1,1 0 1,-1 1 0,1-1 0,-1 1 0,1 0 0,0-1-1,-1 1 1,1 0 0,0 0 0,-1 0 0,1 0 0,1 0-1,1 1-172,0 1-1,-1-1 1,0 1 0,1 0-1,-1 0 1,6 4-1,12 7-149,-4-5-139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1.708"/>
    </inkml:context>
    <inkml:brush xml:id="br0">
      <inkml:brushProperty name="width" value="0.05" units="cm"/>
      <inkml:brushProperty name="height" value="0.05" units="cm"/>
      <inkml:brushProperty name="color" value="#E71224"/>
    </inkml:brush>
  </inkml:definitions>
  <inkml:trace contextRef="#ctx0" brushRef="#br0">131 258 18092,'-2'-1'130,"1"0"1,-1 0-1,1 0 1,-1 0-1,1 0 1,-1 0-1,1 1 0,-1-1 1,0 1-1,0-1 1,1 1-1,-1 0 1,0-1-1,0 1 1,1 0-1,-1 0 0,0 0 1,0 1-1,1-1 1,-4 1-1,3 0 6,-1 0-1,1 1 1,-1-1-1,1 0 1,0 1-1,0 0 0,-1 0 1,1 0-1,0 0 1,0 0-1,-2 4 1,-3 5 99,0 0 0,1 0 0,1 1 0,-6 18 0,5-14-198,0 1 0,2 1 1,0-1-1,1 1 0,-1 28 1,4-45-40,-1 0 0,1-1-1,0 1 1,0 0 0,0 0 0,0 0 0,0 0 0,0 0 0,1 0 0,-1 0-1,0 0 1,0 0 0,1 0 0,-1 0 0,0-1 0,1 1 0,-1 0 0,1 0 0,-1 0-1,2 0 1,-2-1 1,1 0-1,0 0 0,-1 0 0,1 0 0,-1 0 1,1-1-1,-1 1 0,1 0 0,-1 0 0,1-1 1,-1 1-1,1 0 0,-1-1 0,1 1 1,-1 0-1,1-1 0,-1 1 0,1-1 0,-1 1 1,0-1-1,1 1 0,-1-2 0,23-36-72,-23 36 68,8-15-36,13-25-40,-19 40 71,-1-1 1,1 1-1,-1 0 0,1 0 1,0 0-1,-1 0 1,1 0-1,0 1 0,0-1 1,1 1-1,-1-1 0,0 1 1,4-2-1,-4 2 2,0 1-1,0 0 1,0 0-1,0 0 1,-1 1-1,1-1 1,0 0 0,0 1-1,0-1 1,-1 1-1,1-1 1,0 1 0,-1 0-1,1 0 1,0 0-1,-1 0 1,1 0-1,-1 0 1,0 0 0,1 0-1,-1 1 1,0-1-1,0 1 1,2 1-1,5 8-32,0 0-1,8 15 0,-9-14 11,28 43 103,-3 2 0,-2 1 0,-3 1 0,28 88 0,-50-128 51,5 38 0,-9-53-94,-1 1-1,1 0 0,-1-1 0,0 1 0,-1-1 0,1 1 0,-1-1 0,0 1 0,0-1 0,0 1 0,-1-1 1,0 0-1,-4 9 0,5-12-18,1 0 0,-1 0-1,0 1 1,0-1 0,0 0 0,-1 0 0,1 0 0,0 0 0,0-1 0,0 1 0,-1 0-1,1 0 1,0-1 0,-1 1 0,1-1 0,-1 1 0,1-1 0,-1 0 0,1 1 0,-1-1-1,-2 0 1,2 0 4,-1-1-1,0 1 1,1-1-1,-1 0 1,1 0-1,-1 0 1,1 0-1,-1 0 1,1 0-1,0-1 1,-3-1-1,-2-3 22,0-1 0,0 1 0,0-1-1,1-1 1,-9-13 0,9 12-24,0-1 0,1-1 0,0 1 0,1-1 0,0 1 0,1-1 0,0-1 1,1 1-1,0 0 0,0 0 0,1-1 0,1 1 0,2-20 0,0 12 2,2 1 0,1-1 0,0 1-1,1 0 1,1 0 0,1 1 0,15-26 0,-8 17-15,84-157-97,-84 150 81,0-1 0,-3 0 0,14-59 0,-24 81 27,0-1 0,0 0 0,-2 1 0,1-1 0,-3-14 1,2 23 1,-1 0 0,1 0 1,-1 0-1,0-1 0,0 1 1,-1 0-1,1 1 1,-1-1-1,0 0 0,0 0 1,0 1-1,0-1 0,-1 1 1,1 0-1,-1 0 1,0 0-1,0 0 0,-6-4 1,8 6-1,-1 0 0,0 0 0,0 0 0,0 0 1,0 0-1,0 1 0,0-1 0,0 1 0,0-1 0,0 1 1,0 0-1,0 0 0,0 0 0,0 0 0,0 0 1,0 0-1,0 1 0,0-1 0,-3 1 0,2 1 2,-1 0 0,0 0 0,1 0 0,-1 0-1,1 0 1,0 1 0,0-1 0,0 1 0,-4 4-1,-1 4 7,0-1 0,0 2 0,1-1 0,-10 23-1,10-17-11,1-1-1,1 1 1,0 1-1,1-1 1,1 1-1,1 0 1,0-1-1,1 1 1,3 28-1,-1-38-53,0 1-1,1-1 0,0 0 0,0 1 0,1-1 0,0 0 0,1 0 0,-1-1 0,9 12 1,-9-14-70,1 0 0,0-1 0,1 1 1,-1-1-1,1 0 0,-1 0 1,1-1-1,1 1 0,-1-1 1,0 0-1,1-1 0,-1 1 1,1-1-1,10 2 0,-8-2-60,0 0-1,0 0 0,1-1 1,-1-1-1,1 1 1,-1-1-1,1-1 0,-1 0 1,0 0-1,1 0 0,-1-1 1,0 0-1,0-1 1,15-7-1,20-19-656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2.466"/>
    </inkml:context>
    <inkml:brush xml:id="br0">
      <inkml:brushProperty name="width" value="0.05" units="cm"/>
      <inkml:brushProperty name="height" value="0.05" units="cm"/>
      <inkml:brushProperty name="color" value="#E71224"/>
    </inkml:brush>
  </inkml:definitions>
  <inkml:trace contextRef="#ctx0" brushRef="#br0">1 14 14675,'28'76'3968,"-23"-64"-3794,212 542 4587,-213-544-4685,0 0 32,0-1 0,1 0-1,6 10 1,-10-19-102,-1 0 0,0 0 0,0 1 0,0-1 0,0 0 0,0 0 0,0 1 0,0-1 0,1 0 0,-1 0 0,0 0 0,0 1 0,0-1 0,0 0 0,1 0 0,-1 0 0,0 0 0,0 1 0,1-1 0,-1 0 0,0 0-1,0 0 1,1 0 0,-1 0 0,0 0 0,0 0 0,1 0 0,-1 0 0,0 0 0,0 0 0,1 0 0,-1 0 0,0 0 0,3-9 115,-6-20 3,-63-339 112,60 324-278,0 11-47,1-1 1,2 1 0,1-1 0,4-50-1,-2 81 68,1 1-1,-1-1 1,1 1 0,0-1-1,0 1 1,0-1 0,0 1-1,0 0 1,0-1 0,1 1-1,-1 0 1,1 0 0,-1 0-1,1 0 1,0 0-1,0 0 1,0 1 0,0-1-1,3-1 1,-4 2 10,1 1-1,-1-1 0,0 1 1,1-1-1,-1 1 1,1 0-1,-1 0 1,1 0-1,-1 0 1,1 0-1,-1 0 1,1 0-1,-1 0 1,1 1-1,-1-1 0,0 0 1,1 1-1,-1-1 1,0 1-1,1 0 1,-1-1-1,0 1 1,1 0-1,-1 0 1,0 0-1,0 0 1,0 0-1,0 0 1,0 0-1,0 0 0,0 0 1,0 1-1,-1-1 1,2 3-1,0-1 5,-1 0-1,1 1 1,-1-1 0,0 1-1,0-1 1,0 1-1,-1-1 1,1 1-1,-1-1 1,0 1 0,0 0-1,0-1 1,-1 1-1,1 0 1,-1-1-1,0 1 1,-2 5-1,-2 6 14,-1 1 1,-13 21-1,16-31-11,-8 15-39,-1 0-1,-1-1 0,-1 0 0,-32 35 0,45-54 9,0 0-1,0 0 0,0 0 1,0 0-1,0 0 1,0 0-1,-1-1 0,1 1 1,0 0-1,-1-1 0,1 1 1,0-1-1,-1 1 1,1-1-1,-2 1 0,2-1 0,1 0-1,-1-1 1,0 1-1,1 0 1,-1 0 0,1 0-1,-1-1 1,1 1-1,-1 0 1,1-1-1,0 1 1,-1 0-1,1-1 1,-1 1-1,1 0 1,-1-1-1,1 1 1,0-1-1,0 1 1,-1-1-1,1 1 1,0-1 0,-1 1-1,1-1 1,0 1-1,0-1 1,-2-6-201,1 0 0,0 1 0,1-1 0,0 0 0,0-7-1,0 14 239,6-117-1124,-1 34 344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2.970"/>
    </inkml:context>
    <inkml:brush xml:id="br0">
      <inkml:brushProperty name="width" value="0.05" units="cm"/>
      <inkml:brushProperty name="height" value="0.05" units="cm"/>
      <inkml:brushProperty name="color" value="#E71224"/>
    </inkml:brush>
  </inkml:definitions>
  <inkml:trace contextRef="#ctx0" brushRef="#br0">1 1 17396,'16'84'2705,"43"135"1,-44-177-2420,2-2 0,1 0-1,2-1 1,2-1 0,28 38-1,-38-60-191,23 23-1,-32-35-84,1-1 0,0 1 0,0-1 0,-1-1 0,2 1 0,-1 0 0,0-1 0,0 0 0,1 0 0,0 0 0,-1-1 0,6 2 0,-9-3-20,0 1-1,-1-1 1,1 0-1,0 0 1,-1 0-1,1 0 1,0 0 0,0 0-1,-1 0 1,1 0-1,0 0 1,0 0-1,-1-1 1,1 1-1,0 0 1,-1 0-1,1-1 1,0 1-1,-1 0 1,1-1-1,-1 1 1,1 0-1,0-1 1,-1 1-1,1-1 1,-1 1-1,1-1 1,-1 1 0,1-1-1,-1 0 1,0 1-1,1-1 1,-1 0-1,0 1 1,1-1-1,-1 0 1,0 1-1,0-1 1,0 0-1,0 0 1,1 1-1,-1-1 1,0 0-1,0 1 1,0-1-1,-1 0 1,1 0 0,0 0-1,-1-2-126,1 1 0,-1-1 1,1 1-1,-1-1 0,0 1 0,0 0 0,0 0 0,-1 0 0,1-1 1,0 1-1,-1 0 0,0 1 0,1-1 0,-3-2 0,1 2 85,0 0 0,0 1 0,0-1 0,0 1 0,0 0-1,0-1 1,0 1 0,0 1 0,-1-1 0,1 0-1,0 1 1,-1 0 0,1-1 0,0 1 0,-5 1 0,-2 1-231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3.434"/>
    </inkml:context>
    <inkml:brush xml:id="br0">
      <inkml:brushProperty name="width" value="0.05" units="cm"/>
      <inkml:brushProperty name="height" value="0.05" units="cm"/>
      <inkml:brushProperty name="color" value="#E71224"/>
    </inkml:brush>
  </inkml:definitions>
  <inkml:trace contextRef="#ctx0" brushRef="#br0">97 177 17996,'-1'-4'317,"0"1"0,0 0 0,0-1 0,-1 1 0,1 0 0,-1 0-1,0 0 1,-3-5 0,4 7-255,1 1-1,-1-1 1,1 0 0,-1 1-1,0-1 1,1 0-1,-1 1 1,0-1-1,1 1 1,-1-1-1,0 1 1,0-1 0,0 1-1,0 0 1,1-1-1,-1 1 1,0 0-1,0 0 1,0 0-1,0 0 1,0 0 0,0-1-1,0 2 1,0-1-1,1 0 1,-1 0-1,0 0 1,0 0-1,0 0 1,0 1 0,0-1-1,0 0 1,1 1-1,-1-1 1,0 1-1,0-1 1,1 1-1,-3 1 1,0 1 33,0 1 1,0 0-1,0 0 0,0 0 0,1 0 1,-1 1-1,1-1 0,0 1 0,0-1 1,-1 8-1,-10 51 75,8 6-141,5-63-30,0 0 0,0 0 0,1 0 0,0-1 0,0 1 0,1 0 0,-1-1 0,1 1 1,4 7-1,-6-12 1,1 0 0,-1-1 0,0 1 1,1-1-1,-1 1 0,1 0 0,-1-1 1,1 1-1,-1-1 0,1 1 1,0-1-1,-1 0 0,1 1 0,-1-1 1,1 1-1,0-1 0,-1 0 0,1 0 1,0 1-1,0-1 0,-1 0 0,1 0 1,0 0-1,0 0 0,-1 0 1,1 0-1,0 0 0,0 0 0,-1 0 1,1 0-1,0 0 0,0-1 0,-1 1 1,1 0-1,0 0 0,-1-1 1,1 1-1,0 0 0,0-1 0,21-20 19,-7 0-2,-1-1 1,-1 0-1,-1-1 0,15-41 1,12-22-2,-39 86-16,13-20-13,-13 20 12,0 0 1,1-1 0,-1 1 0,0 0-1,0-1 1,0 1 0,1 0 0,-1 0-1,0-1 1,0 1 0,1 0 0,-1 0-1,0 0 1,1-1 0,-1 1 0,0 0 0,1 0-1,-1 0 1,0 0 0,1 0 0,-1 0-1,0 0 1,1 0 0,-1 0 0,0 0-1,1 0 1,-1 0 0,1 0 0,-1 0-1,0 0 1,1 0 0,-1 0 0,0 0-1,1 0 1,-1 0 0,0 1 0,0-1 0,1 0-1,-1 0 1,0 0 0,1 1 0,-1-1-1,0 0 1,0 0 0,1 1 0,-1-1-1,0 0 1,0 0 0,0 1 0,1-1-1,-1 0 1,0 1 0,0-1 0,0 0-1,0 1 1,0-1 0,0 0 0,0 1 0,0-1-1,0 0 1,0 1 0,0 0 0,4 15 15,-1 0 0,2 17 0,-4-16 36,2 0 1,6 23 0,-9-39-47,0 0 0,0 0 1,0-1-1,1 1 1,-1 0-1,0 0 0,1 0 1,-1 0-1,1-1 1,-1 1-1,1 0 0,-1 0 1,1-1-1,-1 1 1,1 0-1,0-1 0,-1 1 1,1-1-1,0 1 1,0-1-1,-1 1 0,1-1 1,0 1-1,1-1 1,-1 0-1,0 0 0,0 0 0,0 0 0,0 0 0,0-1 0,0 1 0,0 0 0,0-1 0,0 1 0,0-1 0,0 1 0,0-1 0,-1 1 0,1-1 0,0 0 0,0 0 0,1-1 0,3-4-3,0-1-1,0 0 1,0 0-1,3-9 1,19-43-417,-19 39-317,1 1 0,0 0 0,1 0 1,1 1-1,21-25 0,-9 22-1741,-18 13 1884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3.882"/>
    </inkml:context>
    <inkml:brush xml:id="br0">
      <inkml:brushProperty name="width" value="0.05" units="cm"/>
      <inkml:brushProperty name="height" value="0.05" units="cm"/>
      <inkml:brushProperty name="color" value="#E71224"/>
    </inkml:brush>
  </inkml:definitions>
  <inkml:trace contextRef="#ctx0" brushRef="#br0">20 75 12507,'-1'-4'283,"-12"-26"1242,13 29-1511,0 1 0,0 0 0,0 0 0,0 0 0,0 0 1,0 0-1,0 0 0,0-1 0,0 1 0,0 0 0,0 0 0,0 0 0,0 0 0,0 0 0,0 0 0,0 0 1,0-1-1,-1 1 0,1 0 0,0 0 0,0 0 0,0 0 0,0 0 0,0 0 0,0 0 0,0 0 0,0 0 0,0 0 1,-1-1-1,1 1 0,0 0 0,0 0 0,0 0 0,0 0 0,0 0 0,0 0 0,0 0 0,-1 0 0,1 0 1,0 0-1,0 0 0,0 0 0,0 0 0,0 0 0,0 0 0,-1 0 0,1 0 0,0 0 0,0 0 0,0 0 0,0 0 1,0 1-1,0-1 0,0 0 0,-1 0 0,1 0 0,0 19 978,4 20 50,2 0-1,21 69 0,40 72 212,-66-177-1233,4 9 23,0 1 1,1-1-1,1-1 1,-1 1-1,2-1 1,12 15-1,-19-25-43,-1-1 0,1 1 0,-1 0 0,1-1 0,0 1 0,-1-1 1,1 1-1,0-1 0,0 1 0,-1-1 0,1 1 0,0-1 0,0 0 0,0 1 0,0-1 0,-1 0 0,1 0 0,0 0 0,0 1 0,1-1 0,-1-1 0,-1 1 0,1 0-1,-1-1 1,1 1-1,-1 0 1,1-1 0,-1 1-1,1 0 1,-1-1-1,1 1 1,-1-1 0,0 1-1,1-1 1,-1 1-1,0-1 1,1 1 0,-1-1-1,0 0 1,1 1 0,-1-1-1,0 0 1,1-5-5,0 1 1,0-1 0,0 1-1,-1-12 1,-1 1 11,0-1 1,-2 1-1,-7-28 1,8 35 17,-1 0 0,0 0 0,-1 1 1,0 0-1,0 0 0,-1 0 1,0 0-1,-7-9 0,18 27 380,11 8-286,-10-14-102,0 0 0,0 0 0,0 0 0,0-1 0,1 0 0,0-1 0,-1 0 0,1 0 0,0 0 0,0-1 0,0 0 0,0-1 0,0 0 0,0 0 0,0 0 0,-1-1 0,1-1 0,0 1 0,0-1 0,0 0 0,-1-1 0,1 0 0,-1 0 0,9-6 0,-9 5-7,-1 0 0,0 0-1,0 0 1,0-1-1,0 0 1,-1 0-1,0-1 1,0 1-1,0-1 1,0 0 0,-1-1-1,0 1 1,-1-1-1,1 1 1,-1-1-1,-1 0 1,1 0-1,-1-1 1,0 1-1,-1 0 1,0-1 0,0 1-1,-1-1 1,0 1-1,-1-14 1,0 15 14,-1 0 1,1 0 0,-1 0-1,-5-9 1,6 13-14,1 1 1,-1 0-1,0-1 0,0 1 0,0 0 0,0 0 1,0-1-1,0 1 0,0 0 0,-3-1 1,4 1-5,-1 1 1,1 0-1,-1 0 1,1 0-1,-1 0 1,1 0-1,-1-1 1,1 1-1,-1 0 1,1 0-1,-1 0 1,1 0-1,-1 0 1,0 1-1,1-1 1,-1 0-1,1 0 1,-1 0 0,1 0-1,-1 1 1,1-1-1,-1 0 1,1 0-1,-1 1 1,1-1-1,0 0 1,-1 1-1,1-1 1,-1 0-1,1 1 1,-2 2 31,0 0 0,1-1 1,-1 1-1,1 0 0,0 0 1,-1 0-1,2 0 0,-1 0 1,0 0-1,0 0 0,1 0 0,0 0 1,0 0-1,0 6 0,0 3 112,1 0 0,4 18-1,-4-25-104,0 0-1,1-1 0,-1 1 0,1-1 0,0 1 0,0-1 0,0 0 0,1 0 1,-1 0-1,1 0 0,0 0 0,5 4 0,-6-6-29,0-1 0,0 1 1,0-1-1,1 0 0,-1 1 0,1-1 0,-1 0 0,1-1 0,-1 1 0,1 0 0,0-1 1,-1 1-1,1-1 0,0 0 0,-1 0 0,1 0 0,0 0 0,-1 0 0,1-1 1,0 1-1,-1-1 0,1 0 0,3-1 0,9-5-12,-1-1 1,0 0-1,0-1 0,-1-1 0,0 0 1,-1 0-1,19-21 0,-13 13-68,35-26-1,-51 42 59,0 1 0,0-1-1,0 1 1,1 0-1,-1-1 1,0 1 0,1 0-1,-1 1 1,1-1 0,-1 0-1,1 1 1,-1-1 0,1 1-1,-1 0 1,1 0 0,5 0-1,-6 1 8,0 0-1,1 0 0,-1 0 0,0 0 1,0 0-1,0 1 0,0-1 1,0 1-1,0-1 0,0 1 1,0 0-1,-1 0 0,1 0 0,-1-1 1,1 2-1,-1-1 0,2 3 1,-1 0 19,1-1 0,0 1 0,0-1 0,1 0 0,-1 0 0,7 6 0,-9-9-16,0 0 0,0-1 0,0 1 0,1 0 0,-1-1 0,0 1 0,0 0 1,1-1-1,-1 0 0,0 1 0,1-1 0,-1 0 0,0 0 0,1 1 0,-1-1 0,1 0 0,-1-1 0,0 1 0,1 0 0,-1 0 0,0 0 0,1-1 0,-1 1 0,0-1 0,1 1 0,-1-1 0,0 0 0,0 1 0,0-1 0,1 0 0,1-1 0,5-7-274,0 0 1,-1 0-1,1-1 1,-2 0-1,1 0 0,-1 0 1,-1-1-1,0 0 1,-1 0-1,0 0 1,0-1-1,-1 1 0,2-16 1,-3 20-345,3-8-94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4.482"/>
    </inkml:context>
    <inkml:brush xml:id="br0">
      <inkml:brushProperty name="width" value="0.05" units="cm"/>
      <inkml:brushProperty name="height" value="0.05" units="cm"/>
      <inkml:brushProperty name="color" value="#E71224"/>
    </inkml:brush>
  </inkml:definitions>
  <inkml:trace contextRef="#ctx0" brushRef="#br0">1 1 18548,'26'13'1680,"2"8"-1168,1 5-191,5 6 543,1 5-176,5 6-184,-3 0-192,-4-4-584,-4-4-288,-8-7-576,-4-5-1385,-8-12 2009,-8-9-392,-1 2-305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4.987"/>
    </inkml:context>
    <inkml:brush xml:id="br0">
      <inkml:brushProperty name="width" value="0.05" units="cm"/>
      <inkml:brushProperty name="height" value="0.05" units="cm"/>
      <inkml:brushProperty name="color" value="#E71224"/>
    </inkml:brush>
  </inkml:definitions>
  <inkml:trace contextRef="#ctx0" brushRef="#br0">426 831 17444,'26'-3'2032,"3"-10"-1304,13-13-304,6-7 913,15-7-481,3-4-96,2-5-352,-2 3-192,-9 4-424,-7 7-240,-17 4-608,-19 4-120,-27 10 839,-17 4-287,-17 3-104</inkml:trace>
  <inkml:trace contextRef="#ctx0" brushRef="#br0" timeOffset="1">1 250 18932,'7'-7'2096,"9"0"-1447,17-6-297,7-4 1240,11-8-912,4 1-216,7-2-496,-1-1-336,-5 1-824,-6 0-1401,-10 8 2113,-7-1-384,-7 5-312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5.393"/>
    </inkml:context>
    <inkml:brush xml:id="br0">
      <inkml:brushProperty name="width" value="0.05" units="cm"/>
      <inkml:brushProperty name="height" value="0.05" units="cm"/>
      <inkml:brushProperty name="color" value="#E71224"/>
    </inkml:brush>
  </inkml:definitions>
  <inkml:trace contextRef="#ctx0" brushRef="#br0">0 1 12971,'64'139'4356,"-51"-116"-3303,0 0 0,2-1 0,31 35 0,-43-53-955,0-1 0,0 0 0,1 0 0,-1 0 0,1 0 1,0 0-1,0-1 0,0 0 0,0 0 0,0 0 0,1 0 0,-1 0 0,6 0 0,-7-1-66,0-1 0,0 0 0,-1-1 0,1 1 0,0 0 0,-1-1-1,1 1 1,-1-1 0,1 0 0,-1 0 0,1 0 0,-1 0 0,1 0 0,-1-1 0,0 1 0,0-1 0,1 1 0,-1-1 0,0 0 0,-1 0 0,1 0 0,0 0 0,-1 0-1,3-4 1,6-12 49,-1 1 0,-1-1 0,-1 0 0,0-1-1,-2 0 1,5-23 0,-4 18-61,-6 23-19,0-1-1,0 0 1,1 1 0,-1-1 0,1 1-1,0-1 1,-1 0 0,1 1 0,0-1-1,0 1 1,0 0 0,0-1 0,0 1-1,0 0 1,2-2 0,-2 3-1,0 0 0,-1 0 0,1 0 1,0 0-1,0 0 0,0 0 0,0 1 1,-1-1-1,1 0 0,0 0 0,0 1 0,-1-1 1,1 1-1,0-1 0,-1 0 0,1 1 0,0-1 1,-1 1-1,1 0 0,0-1 0,-1 1 0,1-1 1,-1 1-1,1 0 0,-1 0 0,0-1 0,1 1 1,-1 0-1,0 0 0,1-1 0,-1 2 1,32 59 33,-23-41-271,1-1-1,1 0 1,1 0 0,22 27-1,-33-45 213,-1 0-1,1 0 1,0-1-1,0 1 0,0 0 1,0 0-1,-1-1 1,1 1-1,0 0 0,0-1 1,0 1-1,0-1 1,0 1-1,1-1 0,-1 1 1,0-1-1,0 0 1,0 0-1,0 0 0,2 1 1,7-10-307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4.834"/>
    </inkml:context>
    <inkml:brush xml:id="br0">
      <inkml:brushProperty name="width" value="0.05" units="cm"/>
      <inkml:brushProperty name="height" value="0.05" units="cm"/>
    </inkml:brush>
  </inkml:definitions>
  <inkml:trace contextRef="#ctx0" brushRef="#br0">1 226 15659,'13'2'617,"-1"-1"0,1-1-1,0-1 1,0 1 0,24-6-1,-19 3-221,332-53 4151,696-95-2726,-1010 146-2150,-18 2-248,-1 1 0,1 1 0,0 0 0,20 3 0,-38-1 121,-9-1-69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6.023"/>
    </inkml:context>
    <inkml:brush xml:id="br0">
      <inkml:brushProperty name="width" value="0.05" units="cm"/>
      <inkml:brushProperty name="height" value="0.05" units="cm"/>
      <inkml:brushProperty name="color" value="#E71224"/>
    </inkml:brush>
  </inkml:definitions>
  <inkml:trace contextRef="#ctx0" brushRef="#br0">1 258 14571,'30'57'6317,"12"7"-4252,-31-48-1910,1-1 1,0 0-1,1-1 0,0-1 0,2 0 1,18 14-1,-29-24-103,1-1 1,-1 1-1,1-1 0,0 0 1,-1 0-1,1 0 0,0-1 1,0 1-1,1-1 0,-1 0 1,0-1-1,0 1 0,10-2 1,-11 1-18,-1-1 0,0 0 1,1 0-1,-1 0 0,0 0 1,0 0-1,0-1 0,0 1 1,0-1-1,0 0 0,0 0 1,0 0-1,-1-1 0,1 1 1,-1 0-1,0-1 0,1 0 1,-1 1-1,0-1 0,-1 0 1,1 0-1,1-4 0,0-1 24,0 0-1,0-1 0,-1 1 1,-1-1-1,1 1 0,-1-1 0,-1 0 1,0 0-1,0 1 0,-1-1 0,0 0 1,0 1-1,-1-1 0,0 0 1,-3-8-1,0 4-37,0 1 0,0-1 0,-1 1 1,-1 0-1,0 1 0,0-1 0,-1 2 0,-1-1 1,-11-11-1,-11 0-56,15 17-32,15 5 64,1 0 0,0 0 0,-1 0-1,1 1 1,0-1 0,-1 0 0,1 0-1,0 0 1,0 0 0,-1 1 0,1-1-1,0 0 1,0 0 0,0 1 0,-1-1-1,1 0 1,0 0 0,0 1 0,0-1 0,0 0-1,0 1 1,-1-1 0,1 0 0,0 0-1,0 1 1,0-1 0,0 0 0,0 1-1,0-1 1,0 0 0,0 1 0,0-1-1,0 0 1,0 1 0,0-1 0,0 0-1,0 1 1,1-1 0,-1 0 0,0 0 0,0 1-1,2 2-7,-1 0 0,0 0 0,1 0-1,0 0 1,0 0 0,0 0 0,0-1-1,0 1 1,0-1 0,1 0 0,-1 1-1,1-1 1,-1 0 0,1 0 0,0-1-1,0 1 1,0-1 0,0 1 0,5 1 0,2 0-8,1 1 0,-1-1 0,1-1 0,20 2 1,-22-3 11,1-1 0,0-1 0,0 0 0,0 0 0,0-1 0,-1 0 0,1 0 0,-1-1 1,0-1-1,0 0 0,0 0 0,0 0 0,13-10 0,-17 11-1,-1-1 1,1 1-1,-1-1 0,0 0 1,0 0-1,-1-1 0,1 1 0,-1-1 1,0 0-1,0 1 0,-1-1 1,1-1-1,-1 1 0,0 0 0,0-1 1,-1 1-1,0 0 0,0-1 1,0 0-1,-1 1 0,1-1 0,-1 0 1,-1 1-1,-1-12 0,1 13-9,0 0 1,-1 0-1,1 0 0,-1 0 0,0 0 0,0 0 0,0 1 0,-1-1 1,1 1-1,-1-1 0,0 1 0,0 0 0,0 0 0,-4-3 1,5 5 9,1 1 1,0-1 0,0 0 0,0 0-1,-1 1 1,1-1 0,0 1 0,-1-1-1,1 1 1,-1-1 0,1 1 0,0 0-1,-1 0 1,1 0 0,-1 0 0,1 0 0,-1 0-1,1 0 1,-1 0 0,1 0 0,0 1-1,-1-1 1,1 1 0,0-1 0,-1 1-1,1-1 1,0 1 0,-1 0 0,1 0-1,0 0 1,0-1 0,0 1 0,0 0-1,0 0 1,0 1 0,0-1 0,0 0-1,0 0 1,1 0 0,-1 1 0,0-1-1,1 0 1,-1 1 0,0 2 0,-3 8 18,0 0 0,1 0 1,1 1-1,0-1 0,1 1 0,0 0 1,1-1-1,0 1 0,1 0 1,0-1-1,1 1 0,1 0 1,5 16-1,-7-24-26,1 0 1,0 0 0,0 0-1,1-1 1,-1 1 0,1-1-1,0 1 1,0-1 0,1 0-1,-1 0 1,1 0 0,0 0-1,7 5 1,-7-7-81,-1-1 0,1 1 0,0 0 0,-1-1 0,1 0 0,0 0 0,0 0 0,0 0 0,0-1 0,0 1 0,0-1 0,0 0 0,0 0 0,0-1 0,0 1 0,0-1 0,0 0 0,0 0 0,3-2 0,4-1-139,-1 0 0,0-1 0,0-1 0,-1 0 0,1 0 0,-1-1 0,-1 0 0,1-1 0,13-15 0,8-15-625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6.521"/>
    </inkml:context>
    <inkml:brush xml:id="br0">
      <inkml:brushProperty name="width" value="0.05" units="cm"/>
      <inkml:brushProperty name="height" value="0.05" units="cm"/>
      <inkml:brushProperty name="color" value="#E71224"/>
    </inkml:brush>
  </inkml:definitions>
  <inkml:trace contextRef="#ctx0" brushRef="#br0">169 56 15459,'-4'-5'243,"1"0"-1,-1 1 0,1-1 1,-1 1-1,-1 0 1,1 0-1,-1 1 0,1-1 1,-1 1-1,0 0 0,0 1 1,-8-4-1,11 5-142,-1 0 1,0 1-1,0-1 0,1 1 1,-1 0-1,0 0 0,0 0 0,0 0 1,1 0-1,-1 1 0,0-1 0,0 1 1,1 0-1,-1 0 0,0 0 1,1 0-1,-1 0 0,1 0 0,-1 1 1,1-1-1,0 1 0,0 0 1,-1 0-1,1 0 0,0 0 0,1 0 1,-3 3-1,0 0-35,0 0 0,1 1 0,-1 0 1,1-1-1,1 1 0,-1 0 0,1 0 0,0 1 1,0-1-1,-1 11 0,3-15-69,0 0-1,-1 0 1,1 1-1,0-1 1,0 0-1,1 0 1,-1 1 0,0-1-1,1 0 1,-1 0-1,1 0 1,0 1 0,-1-1-1,1 0 1,0 0-1,0 0 1,1 0-1,-1 0 1,0-1 0,1 1-1,-1 0 1,1-1-1,-1 1 1,1-1-1,0 1 1,0-1 0,0 0-1,-1 0 1,1 1-1,0-1 1,1-1 0,-1 1-1,4 1 1,3 0-60,-1-1 1,1 0-1,0 0 1,0-1-1,0 0 1,0 0 0,8-3-1,63-15-519,-67 13 462,1 1-1,0 1 0,0 0 1,0 1-1,0 0 1,0 1-1,1 1 1,26 2-1,-40-2 126,0 0-1,1 1 1,-1-1 0,0 0-1,0 1 1,1-1-1,-1 1 1,0-1 0,0 1-1,0-1 1,0 1-1,0 0 1,0 0 0,0-1-1,0 1 1,0 0-1,0 0 1,0 0 0,0 0-1,0 0 1,-1 0-1,1 0 1,-1 1 0,2 1-1,-2-1 17,0 0 0,1 0 0,-1 1 0,-1-1 0,1 0 0,0 0 0,0 0 0,-1 0 0,1 0 0,-1 1 0,0-1 0,1 0 0,-3 2 0,-1 4 73,-1 0 1,0 0-1,0-1 1,-1 0-1,0 0 1,-7 6-1,7-8-74,1-1-1,-1 1 0,-1-1 0,1-1 1,-1 1-1,1-1 0,-13 4 0,17-6 25,0 0-1,-1-1 1,0 1 0,1-1-1,-1 1 1,1-1-1,-1 0 1,0 0-1,1 0 1,-1-1-1,1 1 1,-1 0-1,1-1 1,-1 0 0,0 1-1,1-1 1,0 0-1,-1 0 1,1-1-1,0 1 1,-1 0-1,1-1 1,0 1 0,-3-4-1,2 1-29,1 1 1,0-1-1,0 1 0,0-1 1,0 0-1,-2-5 0,-9-33 97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6.981"/>
    </inkml:context>
    <inkml:brush xml:id="br0">
      <inkml:brushProperty name="width" value="0.05" units="cm"/>
      <inkml:brushProperty name="height" value="0.05" units="cm"/>
      <inkml:brushProperty name="color" value="#E71224"/>
    </inkml:brush>
  </inkml:definitions>
  <inkml:trace contextRef="#ctx0" brushRef="#br0">1 0 15355,'1'1'119,"0"-1"-1,0 1 1,0 0-1,0 0 1,0 0-1,0-1 1,0 1-1,0 0 0,0 0 1,0 0-1,-1 1 1,1-1-1,0 0 1,-1 0-1,1 0 1,-1 0-1,1 1 1,-1-1-1,0 0 1,1 2-1,1 3 220,29 65 982,4-1-1,2-1 1,84 113 0,-110-167-1248,40 49 110,-46-58-159,0-1 0,1 1-1,-1-2 1,1 1 0,0 0-1,1-1 1,-1 0 0,9 3-1,-14-6-13,0-1 0,0 1-1,0-1 1,0 1-1,0-1 1,0 0-1,1 1 1,-1-1-1,0 0 1,0 0-1,0 0 1,1 0 0,-1 0-1,0 0 1,0 0-1,0 0 1,1-1-1,-1 1 1,0 0-1,0-1 1,0 1-1,0-1 1,0 1 0,2-2-1,-2 1 4,0 0 0,-1 0 0,1-1 0,0 1 0,0 0 0,-1-1 0,1 1-1,-1-1 1,1 1 0,-1-1 0,0 1 0,0-1 0,1 1 0,-1-1 0,0 1 0,0-3 0,-1-5 34,0 0 1,-1 0-1,0 1 0,0-1 1,-5-11-1,-3-5-11,-2 2-1,0-1 0,-2 1 0,-1 1 1,0 0-1,-34-35 0,44 52-40,4 3 0,-1 0 1,0 0-1,0 1 1,0-1-1,0 0 1,0 1-1,-1-1 0,1 1 1,0 0-1,-1-1 1,1 1-1,-5-1 1,7 2 3,0 0 1,0 0 0,0 0 0,0 0-1,0 0 1,-1 0 0,1 0 0,0 0-1,0 0 1,0 0 0,0 0 0,0 0-1,0 0 1,-1 0 0,1 0-1,0 0 1,0 0 0,0 0 0,0 0-1,0 0 1,-1 0 0,1 0 0,0 0-1,0 0 1,0 0 0,0 0 0,0 0-1,0 0 1,0 0 0,-1 0 0,1 0-1,0 1 1,0-1 0,0 0 0,0 0-1,0 0 1,0 0 0,0 0-1,0 0 1,0 0 0,0 1 0,0-1-1,0 0 1,0 0 0,0 0 0,0 0-1,0 0 1,0 1 0,0-1 0,0 0-1,0 0 1,0 0 0,0 0 0,0 0-1,0 0 1,0 1 0,0-1 0,0 0-1,0 0 1,0 0 0,0 0 0,0 0-1,0 0 1,0 1 0,0-1-1,0 0 1,1 0 0,9 15-47,17 13-4,-20-23 46,-1-1 1,1 1-1,0-1 0,0-1 0,0 1 0,0-1 1,1 0-1,-1-1 0,1 0 0,0 0 0,0-1 1,0 1-1,8-1 0,-12-1 7,-1 0-1,1 0 1,-1-1 0,1 1-1,-1-1 1,0 0 0,1 0 0,-1 0-1,0 0 1,0 0 0,1-1-1,-1 0 1,0 1 0,0-1 0,-1 0-1,1-1 1,0 1 0,-1 0-1,1-1 1,-1 1 0,0-1-1,0 0 1,0 0 0,0 0 0,0 0-1,-1 0 1,1 0 0,-1 0-1,0 0 1,0-1 0,1-6 0,0 0 1,0-1 0,-1 1 0,-1-1 1,0-16-1,-1 22-5,1 0 1,-1 0-1,0 0 1,0 0-1,-1 0 1,1 0-1,-1 1 1,0-1-1,-1 0 1,1 1-1,-5-6 1,7 9 1,0 1 0,0-1 1,-1 1-1,1-1 0,0 1 0,-1 0 1,1-1-1,-1 1 0,1-1 0,-1 1 1,1 0-1,-1-1 0,1 1 0,-1 0 1,1-1-1,-1 1 0,1 0 0,-1 0 1,1 0-1,-1-1 0,0 1 0,0 0 1,-3 9-27,6 21 11,3-13 41,1-1 0,0 1 0,1-1 0,11 17 0,-13-24-14,1 0-1,0-1 1,0 0 0,1 0-1,0 0 1,0-1 0,0 0 0,13 8-1,-18-13-9,0-1-1,-1 0 1,1 0-1,0 0 1,0 0-1,0 0 0,0 0 1,-1-1-1,1 1 1,0-1-1,0 1 1,0-1-1,0 0 1,1 0-1,-1 0 1,0 0-1,0 0 0,0 0 1,0 0-1,0-1 1,0 1-1,0-1 1,0 0-1,2-1 1,-1 0 34,0 0 0,0-1-1,0 0 1,0 1 0,-1-1 0,1 0 0,-1-1 0,0 1 0,0 0 0,0-1 0,3-5 0,6-16-22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7.643"/>
    </inkml:context>
    <inkml:brush xml:id="br0">
      <inkml:brushProperty name="width" value="0.05" units="cm"/>
      <inkml:brushProperty name="height" value="0.05" units="cm"/>
      <inkml:brushProperty name="color" value="#E71224"/>
    </inkml:brush>
  </inkml:definitions>
  <inkml:trace contextRef="#ctx0" brushRef="#br0">1 1 19268,'8'0'371,"1"0"1,0 1-1,-1 1 0,0 0 0,1 0 1,-1 0-1,0 1 0,0 0 0,10 6 1,-6-2-172,0 1 0,0 0 1,-1 1-1,0 0 0,11 12 1,-1 3-172,0 2 1,-1 1-1,-2 0 1,17 33 0,18 53 40,-36-74-49,1-1 1,38 59-1,-53-93-17,-1-1-1,1 1 0,0-1 1,0 0-1,5 4 0,-6-7 25,-4-6-13,-4-5 6,-46-53-29,-62-60-1,70 77-14,55 56 28,0-1-1,0 0 1,1-1-1,0 0 1,0-1-1,1 0 1,24 7-1,-25-10 2,1 0 0,-1 0 0,0-1-1,23 0 1,-29-2 0,0 0-1,0 0 0,0-1 0,1 0 0,-1 0 1,0-1-1,0 0 0,0 0 0,-1 0 1,10-6-1,-10 5-2,0-1 0,-1 0 0,0 0 1,0-1-1,0 1 0,0-1 0,-1 0 0,1 0 0,-1 0 0,-1 0 1,1-1-1,-1 1 0,0-1 0,0 0 0,0 1 0,-1-1 0,0 0 1,1-12-1,-1 8 1,-1 0 0,0-1 0,0 1 1,-1 0-1,-1-1 0,1 1 1,-2 0-1,1 0 0,-2 0 0,-4-11 1,7 19-3,1 1 0,-1 0 0,1-1 0,-1 1 0,0 0 0,0 0 0,0 0 0,0 0 1,0 0-1,0 0 0,0 0 0,0 0 0,0 0 0,0 0 0,0 0 0,-1 1 0,1-1 0,0 0 1,-3 0-1,4 1-1,-1 0 0,1 0 0,0 0 1,0 0-1,-1 0 0,1 0 0,0 1 0,-1-1 1,1 0-1,0 0 0,-1 0 0,1 0 0,0 0 1,0 1-1,-1-1 0,1 0 0,0 0 0,0 0 1,0 1-1,-1-1 0,1 0 0,0 0 1,0 1-1,0-1 0,0 0 0,-1 1 0,1-1 1,0 0-1,0 1 0,0 18 30,5-2-12,1-1 1,0 1-1,1-1 0,1 0 0,0-1 1,1 0-1,1 0 0,0-1 1,1 0-1,0-1 0,1 0 0,18 14 1,-23-21-4,0-1 1,0 0 0,1-1 0,0 1 0,0-1-1,0-1 1,15 5 0,-21-7-32,1 0 0,-1-1 0,0 1 0,1-1 0,-1 0 0,1 0 0,-1 0 0,1 0 0,-1 0 0,1 0 0,-1-1 0,1 1 0,-1-1 0,0 0 0,1 1 0,-1-1 0,0 0 0,1 0 0,-1-1 0,0 1 0,0 0 0,0-1 0,0 1 0,0-1 0,-1 0 0,1 0 1,0 0-1,-1 0 0,1 0 0,-1 0 0,0 0 0,2-4 0,-2 3-120,0-1 0,0 1 0,0 0 0,-1-1 0,1 1-1,-1 0 1,0-1 0,0 1 0,0-1 0,0 1 0,-1 0 0,0-1 0,1 1 0,-1 0 0,0-1 0,-1 1 0,1 0 0,-3-4 0,-3-6-480,-1-1 0,-16-19 0,22 31 617,-31-38-726,-9-5-134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8.089"/>
    </inkml:context>
    <inkml:brush xml:id="br0">
      <inkml:brushProperty name="width" value="0.05" units="cm"/>
      <inkml:brushProperty name="height" value="0.05" units="cm"/>
      <inkml:brushProperty name="color" value="#E71224"/>
    </inkml:brush>
  </inkml:definitions>
  <inkml:trace contextRef="#ctx0" brushRef="#br0">1 1 16532,'7'3'1784,"6"5"-1248,6 8-232,5 1 896,5 2-608,2 1-311,5-1-818,3-1-271,-4-1 648,0-2-184,2-7-160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8.563"/>
    </inkml:context>
    <inkml:brush xml:id="br0">
      <inkml:brushProperty name="width" value="0.05" units="cm"/>
      <inkml:brushProperty name="height" value="0.05" units="cm"/>
      <inkml:brushProperty name="color" value="#E71224"/>
    </inkml:brush>
  </inkml:definitions>
  <inkml:trace contextRef="#ctx0" brushRef="#br0">27 487 14691,'-7'21'2709,"3"-12"-1981,1 0 0,0 0-1,1 1 1,-3 17 0,4-15-447,0-1-1,1 0 0,0 0 1,0 1-1,2-1 0,-1 0 1,1 0-1,6 19 0,-7-29-269,-1 0-1,0 0 0,0 0 0,1-1 0,-1 1 0,0 0 1,1 0-1,-1 0 0,1-1 0,-1 1 0,1 0 0,-1-1 1,1 1-1,-1 0 0,1-1 0,0 1 0,-1-1 0,1 1 1,0-1-1,0 1 0,-1-1 0,1 1 0,0-1 0,0 0 1,0 0-1,-1 1 0,1-1 0,0 0 0,0 0 0,0 0 1,0 0-1,0 0 0,0 0 0,-1 0 0,1 0 0,0 0 1,0 0-1,0-1 0,0 1 0,-1 0 0,1 0 0,0-1 1,0 1-1,0-1 0,-1 1 0,1-1 0,0 1 0,-1-1 1,1 1-1,0-1 0,-1 0 0,1 1 0,0-2 0,4-3-28,0-1 1,-1 0-1,0 0 0,0 0 0,3-8 0,14-33-235,-11 23-113,14-24 1,-24 47 334,1 0 0,-1-1 0,1 1 0,0 0 1,0 0-1,0 0 0,0 0 0,0 0 0,0 0 1,0 0-1,0 0 0,0 0 0,0 0 0,0 0 1,1 1-1,1-2 0,-2 2 20,0 0 0,-1 0 0,1 0 0,0 0 0,-1 1 0,1-1 0,0 0 0,-1 0 0,1 0 0,0 1 0,-1-1-1,1 0 1,-1 0 0,1 1 0,0-1 0,-1 1 0,1-1 0,-1 1 0,1-1 0,-1 1 0,1-1 0,-1 1 0,1 0 0,3 6 10,-1-1 0,1 1 0,-2 0 0,5 14 0,-3-9 80,-1-5 18,0 1 1,0-1-1,1 1 1,7 10-1,-10-17-79,-1 0 0,1 0 0,-1 0 0,1 0 0,0 0-1,0 0 1,0 0 0,0 0 0,-1 0 0,1-1 0,0 1 0,0 0 0,0-1 0,0 1 0,1-1-1,-1 1 1,0-1 0,0 0 0,0 1 0,0-1 0,0 0 0,1 0 0,-1 0 0,0 1 0,0-1-1,0-1 1,1 1 0,-1 0 0,0 0 0,0 0 0,0-1 0,0 1 0,1 0 0,-1-1-1,0 1 1,0-1 0,0 1 0,0-1 0,0 0 0,0 0 0,1-1 0,5-4 23,-1-1 0,-1 0 0,1 0 0,-1 0 0,0-1 0,-1 1 0,6-15 0,21-62-367,-25 65 168,7-28-331,-8 30 162,0-1 1,1 1-1,0 0 0,10-17 1,-15 33 324,-1 1-1,0-1 1,1 1 0,-1 0-1,1-1 1,-1 1-1,1-1 1,-1 1 0,1 0-1,-1-1 1,1 1 0,-1 0-1,1-1 1,-1 1 0,1 0-1,-1 0 1,1 0 0,0-1-1,-1 1 1,1 0 0,-1 0-1,1 0 1,0 0 0,-1 0-1,1 0 1,0 0 0,-1 0-1,1 1 1,-1-1 0,1 0-1,-1 0 1,1 0 0,0 1-1,-1-1 1,1 0 0,-1 1-1,1-1 1,-1 0 0,1 2-1,28 22 566,-5-4-117,-18-17-421,0-1 1,0-1 0,0 1-1,1-1 1,-1 0 0,1 0-1,-1-1 1,1 0 0,-1 0-1,0-1 1,1 1 0,-1-1-1,1-1 1,-1 1 0,7-4-1,10-3-49,-1-2-1,35-19 0,-34 16-15,26-19-1,-43 27 43,0 0-1,0 0 0,0 0 0,-1 0 1,0-1-1,0 0 0,0 0 0,7-14 0,-12 19 5,1 0 0,0 0 0,-1 0 0,0 0 0,1-1 0,-1 1 0,0 0 0,1 0 0,-1 0 0,0 0 0,0-1 0,0 1 0,0 0 0,0 0 0,0 0 0,-1 0-1,1-3 1,-1 4 1,1-1 1,-1 0-1,1 1 0,-1-1 0,1 1 0,-1-1 0,1 1 0,-1-1 0,0 1 0,1-1 1,-1 1-1,1-1 0,-1 1 0,0 0 0,0-1 0,1 1 0,-1 0 0,0 0 0,1 0 0,-3-1 1,1 1 16,-1 0 1,0 0 0,1 0 0,-1 1-1,0-1 1,0 1 0,1-1 0,-1 1-1,0 0 1,1 0 0,-1 0 0,1 0-1,-4 3 1,3-2 20,0 1 0,0 0 1,0 0-1,0 0 0,1 0 0,-1 0 0,1 1 0,0-1 0,0 1 0,0-1 0,-2 8 0,4-9-27,-1-1-1,1 1 0,-1-1 1,1 1-1,0-1 0,0 1 1,-1-1-1,1 1 0,0-1 1,0 1-1,1-1 0,-1 1 0,0-1 1,0 1-1,1-1 0,-1 1 1,1-1-1,-1 0 0,1 1 1,0-1-1,0 1 0,-1-1 0,1 0 1,0 0-1,0 0 0,0 1 1,0-1-1,1 0 0,-1 0 1,0 0-1,0-1 0,0 1 1,1 0-1,1 1 0,-1-2-8,-1 1-1,1-1 0,0 1 1,-1-1-1,1 1 1,0-1-1,0 0 0,-1 0 1,1 0-1,0 0 1,0 0-1,-1 0 1,1-1-1,0 1 0,-1-1 1,1 1-1,2-2 1,0 0-2,-1 0 0,1 0 0,-1 0 1,1-1-1,-1 1 0,0-1 0,3-3 1,5-6-7,-2-1 0,16-25 1,-21 32 0,79-139-36,-81 142 33,0-1 0,0 1 1,1 0-1,-1 0 0,1 0 1,0 0-1,0 0 0,0 1 1,0-1-1,0 1 1,7-4-1,-8 5 6,0 1 0,1-1 0,-1 1 0,0-1 0,0 1 0,0 0 0,1 0 0,-1 0 0,0 0 0,0 1 0,0-1 0,1 0 0,-1 1 0,0 0-1,0-1 1,0 1 0,0 0 0,0 0 0,0 0 0,0 0 0,0 0 0,3 3 0,5 4-52,2 2 65,1-1 1,-1-1 0,2 0-1,17 8 1,-28-15-137,-1 0 1,0 0 0,1 0 0,0 0-1,-1 0 1,1-1 0,-1 1 0,1-1 0,0 0-1,-1 0 1,1 0 0,0 0 0,-1 0-1,1 0 1,-1-1 0,1 1 0,0-1-1,-1 0 1,1 0 0,-1 0 0,1 0-1,-1 0 1,0-1 0,0 1 0,1-1-1,-1 1 1,0-1 0,0 0 0,0 0-1,-1 0 1,1 0 0,1-2 0,6-18-522,-6-4-228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8:09.314"/>
    </inkml:context>
    <inkml:brush xml:id="br0">
      <inkml:brushProperty name="width" value="0.05" units="cm"/>
      <inkml:brushProperty name="height" value="0.05" units="cm"/>
      <inkml:brushProperty name="color" value="#E71224"/>
    </inkml:brush>
  </inkml:definitions>
  <inkml:trace contextRef="#ctx0" brushRef="#br0">66 2296 13019,'-20'16'1387,"14"-12"-951,0 1 0,1-1 0,0 1 0,0 0 0,0 0 0,-6 8 0,11-13-408,-1 1-1,1-1 1,0 0-1,0 0 0,0 0 1,0 1-1,0-1 0,-1 0 1,1 0-1,0 0 1,0 1-1,0-1 0,0 0 1,0 0-1,0 1 0,0-1 1,0 0-1,0 0 1,0 1-1,0-1 0,0 0 1,0 0-1,0 1 0,0-1 1,0 0-1,0 0 1,0 0-1,0 1 0,0-1 1,0 0-1,0 0 0,1 1 1,-1-1-1,0 0 1,0 0-1,0 0 0,0 0 1,1 1-1,-1-1 0,0 0 1,0 0-1,0 0 1,0 0-1,1 0 0,-1 1 1,0-1-1,0 0 0,1 0 1,-1 0-1,0 0 1,0 0-1,1 0 0,-1 0 1,0 0-1,0 0 0,0 0 1,1 0-1,-1 0 1,0 0-1,0 0 0,1 0 1,-1 0-1,18-3 510,-18 3-534,45-14 448,-2-3 0,0-1 0,58-33-1,-52 25-242,1616-908 1554,-816 411-1985,-44-60 860,-783 565-590,12-9 80,-2-1 1,0-2-1,32-39 1,-51 51-90,-13 18-46,0 0 1,-1 0-1,1 0 1,0 0 0,0 0-1,0 0 1,0 0 0,0 0-1,0 0 1,0 0-1,0 0 1,0 0 0,0 0-1,0 0 1,0 0-1,-1 0 1,1 0 0,0-1-1,0 1 1,0 0 0,0 0-1,0 0 1,0 0-1,0 0 1,0 0 0,0 0-1,0 0 1,0 0 0,0 0-1,0 0 1,0 0-1,0 0 1,0 0 0,0-1-1,0 1 1,0 0 0,0 0-1,0 0 1,0 0-1,0 0 1,0 0 0,0 0-1,0 0 1,0 0 0,0 0-1,0 0 1,0 0-1,0-1 1,0 1 0,0 0-1,0 0 1,0 0-1,0 0 1,0 0 0,0 0-1,1 0 1,-1 0 0,-23 17-1221,10-7 948,4-5-92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16.375"/>
    </inkml:context>
    <inkml:brush xml:id="br0">
      <inkml:brushProperty name="width" value="0.05" units="cm"/>
      <inkml:brushProperty name="height" value="0.05" units="cm"/>
      <inkml:brushProperty name="color" value="#E71224"/>
    </inkml:brush>
  </inkml:definitions>
  <inkml:trace contextRef="#ctx0" brushRef="#br0">59 93 15651,'-3'-7'261,"0"-3"69,-1 0-1,-1 0 1,0 0 0,0 1-1,-1 0 1,-10-13 0,7 17 545,7 12-172,5 17-14,-3-22-685,27 127 513,88 245 1,-100-335-702,1-1 0,29 47 1,-31-63-9,1-1 0,1 0 0,0-1 0,39 34 0,-4-8 2,-2 3 0,-2 2 0,-2 1 1,-2 3-1,63 107 0,-88-129 161,34 58-648,72 97 0,-90-141-58,-2 2 0,43 91 0,33 113 696,-15-30 830,-65-163-442,60 92 0,-66-123-250,1-2-1,1 0 0,35 29 1,-34-32-137,0 0 0,-1 2 0,32 45 0,25 67-358,-73-122 356,0 1 0,-2 1 1,1 0-1,-2 0 0,-1 0 1,4 27-1,-7-2-31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17.360"/>
    </inkml:context>
    <inkml:brush xml:id="br0">
      <inkml:brushProperty name="width" value="0.05" units="cm"/>
      <inkml:brushProperty name="height" value="0.05" units="cm"/>
      <inkml:brushProperty name="color" value="#E71224"/>
    </inkml:brush>
  </inkml:definitions>
  <inkml:trace contextRef="#ctx0" brushRef="#br0">1 13 18628,'0'-13'1526,"7"17"-354,9 19 56,86 182 1496,-53-99-2183,36 64 462,167 249 1,-233-389-821,8 9 203,-42-73-1495,-39-54-1096,32 54 1553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17.874"/>
    </inkml:context>
    <inkml:brush xml:id="br0">
      <inkml:brushProperty name="width" value="0.05" units="cm"/>
      <inkml:brushProperty name="height" value="0.05" units="cm"/>
      <inkml:brushProperty name="color" value="#E71224"/>
    </inkml:brush>
  </inkml:definitions>
  <inkml:trace contextRef="#ctx0" brushRef="#br0">97 558 16708,'-1'-1'86,"1"0"0,0 0 0,-1-1 0,1 1 0,-1 0 0,0 0 1,1 0-1,-1 0 0,0 0 0,1 0 0,-1 0 0,0 0 1,0 0-1,0 0 0,0 0 0,0 1 0,0-1 0,0 0 0,0 1 1,0-1-1,-1 0 0,1 1 0,0-1 0,0 1 0,0 0 1,-1 0-1,1-1 0,0 1 0,0 0 0,-1 0 0,1 0 0,0 0 1,-1 0-1,1 0 0,0 1 0,0-1 0,-1 0 0,1 1 1,-1 0-1,-1 0 27,0 1 1,0 0 0,0 0-1,0 0 1,1 1 0,-1-1-1,1 1 1,-1-1-1,1 1 1,0 0 0,0 0-1,1 0 1,-3 5 0,-1 4-31,1 1 1,1 0 0,0 1-1,1-1 1,1 0 0,0 1-1,0-1 1,1 1 0,1-1-1,1 1 1,-1-1 0,2 0-1,0 1 1,1-1 0,0-1-1,1 1 1,0-1 0,8 14-1,-10-22-63,-1 0-1,1 0 0,0-1 1,0 1-1,1-1 0,-1 1 1,1-1-1,7 5 0,-10-7-11,1 0 0,0-1 0,-1 1-1,1 0 1,0 0 0,0-1 0,0 1 0,0-1 0,0 0-1,0 1 1,0-1 0,-1 0 0,1 0 0,0 0 0,0-1-1,0 1 1,0 0 0,0-1 0,0 1 0,0-1-1,0 1 1,-1-1 0,1 0 0,2-1 0,2-2 12,-1 0-1,-1-1 1,1 1 0,0-1 0,-1 0 0,0 0-1,0 0 1,-1-1 0,1 1 0,-1-1 0,0 0-1,2-7 1,3-9 56,-1 0 0,4-25 0,-2-2 100,-2 0-1,-2-1 0,-2 0 1,-3 0-1,-2 0 1,-2 1-1,-2-1 1,-2 1-1,-2 0 0,-23-65 1,28 102-132,3 5-10,0 0-1,-1-1 0,0 1 1,0 0-1,0 0 0,-1 1 0,0-1 1,-1 1-1,1 0 0,-10-9 1,14 15-32,0-1 1,-1 0-1,0 1 1,1-1 0,-1 1-1,1-1 1,-1 1-1,0-1 1,1 1-1,-1-1 1,0 1 0,1 0-1,-1-1 1,0 1-1,0 0 1,1 0-1,-1 0 1,0-1 0,0 1-1,0 0 1,1 0-1,-1 0 1,0 0-1,0 0 1,0 1 0,1-1-1,-1 0 1,0 0-1,0 0 1,1 1-1,-1-1 1,0 0 0,0 1-1,1-1 1,-1 0-1,0 1 1,1-1-1,-1 1 1,1-1 0,-1 1-1,1 0 1,-1-1-1,1 1 1,-1 0-1,1-1 1,-1 1 0,1 0-1,0-1 1,-1 1-1,1 1 1,-2 3 1,0 1 0,1 0 0,-1 0 0,1 0 0,1 0-1,-1 8 1,3 38 40,3 0-1,2-1 1,2 0-1,20 66 1,-19-84 7,1 1 1,20 40-1,-25-62-55,1 1-1,0-1 1,1-1 0,0 1 0,0-1 0,2-1-1,-1 0 1,16 13 0,-19-19-121,0 0 0,1-1 0,-1 1 1,1-1-1,-1-1 0,1 0 0,0 1 0,0-2 1,0 1-1,0-1 0,0 0 0,0-1 0,1 0 1,-1 0-1,11-2 0,-10 1-90,-1 0 0,1-1 0,0 0 0,-1 0 1,0-1-1,1 0 0,-1 0 0,0-1 0,0 0 0,-1 0 0,1 0 0,-1-1 1,11-10-1,-1-11-717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6.873"/>
    </inkml:context>
    <inkml:brush xml:id="br0">
      <inkml:brushProperty name="width" value="0.05" units="cm"/>
      <inkml:brushProperty name="height" value="0.05" units="cm"/>
    </inkml:brush>
  </inkml:definitions>
  <inkml:trace contextRef="#ctx0" brushRef="#br0">1 133 15379,'6'-20'1622,"-1"16"-778,-1 14 897,-2 44 64,-10 105 0,0-15-1815,14-151 134,0-12-69,9-46 67,2-11 72,2 0-1,42-99 1,-59 169-171,1 0 0,0 0 0,0 1 0,1-1 0,0 1 0,8-10 0,-11 15-23,0-1 0,0 0 0,0 0-1,0 1 1,0-1 0,0 0-1,0 1 1,0-1 0,0 1-1,0-1 1,0 1 0,0 0 0,0-1-1,0 1 1,0 0 0,1 0-1,-1 0 1,0 0 0,0 0-1,0 0 1,0 0 0,0 0 0,1 0-1,-1 1 1,0-1 0,0 0-1,0 1 1,0-1 0,0 1-1,0-1 1,0 1 0,0-1-1,0 1 1,0 0 0,0 0 0,0-1-1,-1 1 1,1 0 0,0 0-1,0 0 1,-1 0 0,1 0-1,-1 0 1,2 1 0,3 7-42,0 0 0,-1 0 0,0 0 0,0 0 0,-1 1 0,0 0 0,-1-1 0,0 1 0,-1 0 0,0 0 0,0 17 0,-1-13 48,-1 1-1,-1-1 0,0 1 0,-1-1 0,0 0 0,-1 0 0,-8 20 0,9-28 36,0 0 1,-1 0-1,1-1 0,-1 1 0,0-1 1,-1 0-1,1 0 0,-1 0 0,0 0 1,0-1-1,0 0 0,-1 0 1,0-1-1,-6 4 0,9-5-55,0-1 0,0 0-1,0 0 1,-1 0 0,1-1 0,0 1-1,0-1 1,0 0 0,-1 0 0,1 0-1,0 0 1,0 0 0,0-1-1,-1 1 1,1-1 0,0 0 0,0 0-1,0 0 1,0 0 0,0-1 0,0 1-1,1-1 1,-1 0 0,0 0 0,1 0-1,-1 0 1,1 0 0,0 0 0,0-1-1,-1 1 1,-1-4 0,2 2-181,-1 1 0,1-1 1,-1 0-1,1 0 0,1 0 0,-1 0 0,0-1 1,1 1-1,0 0 0,0-1 0,0 1 1,1-1-1,-1 1 0,1-1 0,0 1 1,0-1-1,1 1 0,0 0 0,-1-1 1,1 1-1,1-1 0,-1 1 0,1 0 1,-1 0-1,1 0 0,3-5 0,18-20-970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18.434"/>
    </inkml:context>
    <inkml:brush xml:id="br0">
      <inkml:brushProperty name="width" value="0.05" units="cm"/>
      <inkml:brushProperty name="height" value="0.05" units="cm"/>
      <inkml:brushProperty name="color" value="#E71224"/>
    </inkml:brush>
  </inkml:definitions>
  <inkml:trace contextRef="#ctx0" brushRef="#br0">51 228 17668,'25'4'1392,"-17"-2"-1070,0-1 0,-1 0-1,1 0 1,0 0 0,1-1 0,7-1 0,-16 1-286,1 0 1,-1 0-1,0 0 1,1 0-1,-1 0 1,1 0-1,-1 0 1,0 0-1,1 0 1,-1-1 0,1 1-1,-1 0 1,0 0-1,1 0 1,-1-1-1,0 1 1,1 0-1,-1 0 1,0-1-1,1 1 1,-1 0 0,0 0-1,0-1 1,1 1-1,-1 0 1,0-1-1,0 1 1,0-1-1,1 1 1,-1 0-1,0-1 1,0 1-1,0-1 1,0 1 0,0-1-1,-10-12 699,-19-6 80,24 18-719,1-1-1,-1 1 0,1-1 0,-1 1 0,0 0 1,1 1-1,-1-1 0,0 1 0,1 0 0,-1 0 0,-6 2 1,9-2-74,-1 1 1,1-1-1,0 1 1,-1 0 0,1 0-1,0 0 1,0 1 0,0-1-1,0 0 1,0 1 0,0 0-1,0-1 1,0 1 0,1 0-1,-1 0 1,1 0 0,-1 0-1,1 0 1,0 0 0,0 0-1,0 0 1,0 1 0,-1 3-1,0 1-15,1 0 0,0 1 0,0-1 0,1 0 0,0 1 0,0-1 0,1 0 0,0 1 0,0-1 0,0 0 0,1 0 0,0 0 0,4 7 0,0 0-14,0 0 0,1 0-1,1-1 1,1 0 0,11 15 0,-16-24 3,-1 0 0,1 0 0,-1-1 1,1 1-1,0-1 0,0 0 0,1 0 0,-1 0 0,0-1 1,1 0-1,0 1 0,7 1 0,-8-3 2,-1-1 0,1 1 0,-1-1 0,0 0 0,1 0 0,-1 0 0,1 0 0,-1-1 0,0 0 0,1 1 0,-1-1 0,0 0 0,0 0 0,1-1 0,-1 1 0,0-1 0,0 0 0,-1 0 1,6-4-1,0-1-3,0-1 1,-1 0 0,-1-1 0,1 1 0,-1-1 0,0-1 0,-1 1 0,-1-1 0,1 0 0,-1 0 0,2-11 0,3-10 1,-2 1-1,4-49 1,-6 35-24,-5 44 28,0 0-1,0 0 0,0 0 1,0 0-1,0 0 1,0 0-1,1 0 0,-1 0 1,0 0-1,0 0 0,0 0 1,0 0-1,0 0 1,0 1-1,0-1 0,0 0 1,0 0-1,0 0 1,0 0-1,0 0 0,1 0 1,-1 0-1,0 0 1,0 0-1,0 0 0,0 0 1,0 0-1,0 0 0,0 0 1,0 0-1,0 0 1,0 0-1,1 0 0,-1 0 1,0 0-1,0 0 1,0 0-1,0 0 0,0-1 1,0 1-1,0 0 1,0 0-1,0 0 0,0 0 1,0 0-1,0 0 1,0 0-1,1 0 0,-1 0 1,0 0-1,0 0 0,0 0 1,0 0-1,0 0 1,0-1-1,0 1 0,0 0 1,0 0-1,0 0 1,0 0-1,0 0 0,0 0 1,0 0-1,0 0 1,5 11 41,4 16 90,-8-24-97,0 5 35,2 0 0,-1-1-1,6 11 1,-8-17-61,0 0 1,0-1-1,1 1 1,-1-1-1,0 1 1,0 0-1,1-1 1,-1 1-1,0-1 0,1 1 1,-1-1-1,1 1 1,-1-1-1,1 1 1,-1-1-1,1 1 1,-1-1-1,1 1 0,-1-1 1,1 0-1,0 0 1,-1 1-1,1-1 1,0 0-1,-1 0 1,1 1-1,-1-1 1,1 0-1,0 0 0,-1 0 1,1 0-1,0 0 1,0 0-1,-1 0 1,1 0-1,-1-1 1,1 1-1,0 0 0,-1 0 1,1 0-1,0-1 1,-1 1-1,1 0 1,-1-1-1,1 1 1,0 0-1,-1-1 0,1 1 1,-1-1-1,0 1 1,1-1-1,-1 1 1,1-1-1,-1 1 1,1-2-1,10-13 101,-1-1 1,15-32-1,5-10-130,-23 47-28,0 0-1,1 1 1,0 0 0,0 0 0,1 0-1,16-12 1,-22 19 30,0 2-1,-1-1 1,1 0 0,0 0-1,0 1 1,0-1-1,0 1 1,0 0-1,0 0 1,1 0 0,-1 1-1,0-1 1,0 1-1,1 0 1,-1 0 0,0 0-1,1 0 1,-1 0-1,0 1 1,1-1 0,-1 1-1,0 0 1,0 0-1,0 0 1,0 0 0,0 1-1,0-1 1,0 1-1,0 0 1,4 4 0,1 2 6,0 0 1,-1 0 0,0 1 0,-1-1 0,0 2-1,0-1 1,-1 1 0,0-1 0,4 14-1,17 32-952,-23-49-1365,-8-11 1658,-5-7-45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19.232"/>
    </inkml:context>
    <inkml:brush xml:id="br0">
      <inkml:brushProperty name="width" value="0.05" units="cm"/>
      <inkml:brushProperty name="height" value="0.05" units="cm"/>
      <inkml:brushProperty name="color" value="#E71224"/>
    </inkml:brush>
  </inkml:definitions>
  <inkml:trace contextRef="#ctx0" brushRef="#br0">1 1 19716,'18'33'1673,"33"43"0,-10-15-833,60 100 249,65 100 46,-165-259-1130,3 5 50,1 1-1,0-1 0,0 0 0,1 0 0,0-1 0,0 0 0,9 7 0,-14-13-44,0 1-1,-1-1 0,1 0 1,0 0-1,0 0 1,0 1-1,0-1 0,0 0 1,0 0-1,-1 0 0,1 0 1,0 0-1,0-1 0,0 1 1,0 0-1,0 0 1,0 0-1,-1-1 0,1 1 1,0 0-1,0-1 0,0 1 1,-1-1-1,1 1 0,0-1 1,0 0-1,-1 1 1,1-1-1,-1 1 0,1-1 1,-1 0-1,1 0 0,-1 1 1,1-1-1,-1 0 0,1 0 1,-1 0-1,0 1 1,1-1-1,-1 0 0,0 0 1,0 0-1,0 0 0,0-1 1,2-9 36,0-1 0,-1 1-1,-1-1 1,0 1 0,0 0 0,-2-1 0,-2-15 0,-23-82 207,27 109-253,-6-23 31,-1 1 0,-2-1 1,0 1-1,-21-38 0,28 57-33,0 1 0,0 0 0,0-1 0,0 1 0,0 0 0,0 0 0,-5-3 0,7 5 1,-1-1 1,1 1-1,-1 0 0,1 0 0,-1 0 0,1-1 1,0 1-1,-1 0 0,1 0 0,-1 0 0,1 0 0,-1 0 1,1 0-1,-1 0 0,1 0 0,0 0 0,-1 0 1,1 0-1,-1 0 0,1 0 0,-1 1 0,0-1 0,0 1 1,1-1-1,-1 1 0,1 0 0,-1-1 0,1 1 0,-1 0 0,1 0 0,-1-1 0,1 1 0,0 0 0,-1 0 0,1 0 0,0 0 0,0-1 0,0 1 0,0 0 0,-1 1 0,1 5-2,0 0-1,0 0 1,1 0 0,0 0-1,0 0 1,0 0 0,1 0 0,0 0-1,1-1 1,3 9 0,-1-5-4,-1-1 1,2 0-1,-1 0 1,1-1-1,1 0 1,11 12 0,-17-18 7,1-1 1,0 1-1,0 0 1,-1-1-1,1 1 1,1-1 0,-1 0-1,0 0 1,0 0-1,0 0 1,0 0-1,1 0 1,-1-1-1,0 1 1,1-1 0,-1 1-1,1-1 1,-1 0-1,0 0 1,1 0-1,-1 0 1,1-1 0,-1 1-1,0-1 1,1 1-1,-1-1 1,0 0-1,1 0 1,-1 0 0,0 0-1,0 0 1,0 0-1,0-1 1,0 1-1,0-1 1,0 1-1,-1-1 1,3-2 0,2-3 6,-1 0 0,1 0 0,-1 0 0,0-1 0,-1 0 0,0 0 0,0 0 0,-1-1 0,3-9 0,-2 5-8,-1-1-1,-1 1 1,0 0 0,-1-1-1,0 0 1,-1 1 0,0-1 0,-4-16-1,0 17-28,-1 10-28,4 4 53,1 0 0,-1 0 1,1 0-1,-1 0 0,1 0 0,0 0 1,0 0-1,-1 0 0,1 0 0,0 0 1,0 0-1,0 1 0,0-1 0,0 0 1,1 0-1,-1 0 0,0 0 0,0 0 1,1 1-1,3 14 23,1 0 0,0 0 0,1-1 0,14 27 0,-15-34 9,-1 0 0,1 0 0,1 0 0,-1-1 0,1 0 0,1-1 1,-1 1-1,1-1 0,0 0 0,10 6 0,-14-11-16,1 1 0,0-1 1,-1 1-1,1-1 0,0 0 0,0-1 0,0 1 1,0-1-1,0 1 0,0-1 0,0 0 0,-1-1 1,1 1-1,0-1 0,0 1 0,0-1 0,0 0 0,-1-1 1,1 1-1,0-1 0,-1 1 0,1-1 0,-1 0 1,0 0-1,5-5 0,-3 3-65,0 0 1,-1 0-1,0 0 0,0-1 1,0 0-1,0 1 0,-1-1 0,0-1 1,0 1-1,0 0 0,-1-1 1,0 0-1,0 1 0,0-1 1,-1 0-1,1-6 0,-1 10-23,-1 1 0,0 0 1,1 0-1,-1-1 0,0 1 0,0 0 0,0 0 0,0-1 0,0 1 0,0 0 1,-1 0-1,1-1 0,0 1 0,-1 0 0,1 0 0,-1 0 0,1-1 0,-1 1 1,1 0-1,-1 0 0,0 0 0,0 0 0,1 0 0,-1 0 0,0 0 0,0 0 1,0 0-1,0 1 0,0-1 0,0 0 0,-2 0 0,0 1-113,0-1 0,0 1 0,0 0 0,0 0 0,-1 0 0,1 0 0,0 1 0,0-1-1,0 1 1,0 0 0,-5 2 0,-12 4-676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19.993"/>
    </inkml:context>
    <inkml:brush xml:id="br0">
      <inkml:brushProperty name="width" value="0.05" units="cm"/>
      <inkml:brushProperty name="height" value="0.05" units="cm"/>
      <inkml:brushProperty name="color" value="#E71224"/>
    </inkml:brush>
  </inkml:definitions>
  <inkml:trace contextRef="#ctx0" brushRef="#br0">44 53 16147,'-38'-46'4102,"32"40"-1537,26 31-1205,189 260 741,-5-8-889,-195-265-1099,0-1 0,1 0-1,16 14 1,-25-25-103,-1 1 0,1-1 0,-1 1 0,1-1 0,-1 0-1,1 1 1,-1-1 0,1 0 0,-1 0 0,1 1 0,0-1 0,-1 0 0,1 0 0,-1 0 0,1 0 0,-1 0 0,1 0 0,0 0-1,0 0 1,2-8 153,-9-14 8,-3 6-116,1 0-1,-2 1 0,0 0 1,-1 0-1,-24-24 1,4 8-125,-44-33 1,71 61 55,-66-48-190,63 47 163,0 0 0,1 0-1,-1 1 1,0-1 0,-1 2 0,1-1-1,0 1 1,-12-2 0,19 4 37,0 0-1,0 0 1,-1 0 0,1 0 0,0 0 0,-1 0 0,1 0-1,0 0 1,-1 0 0,1 0 0,0 0 0,0 0 0,-1 0-1,1 0 1,0 0 0,-1 0 0,1 0 0,0 0 0,-1 0-1,1 1 1,0-1 0,0 0 0,-1 0 0,1 0 0,0 0-1,0 1 1,-1-1 0,1 0 0,0 0 0,0 1 0,0-1-1,-1 0 1,1 0 0,0 1 0,4 9-77,14 8 24,-13-14 1,1 0 1,-1-1 0,1 1 0,0-1-1,0-1 1,0 1 0,1-1 0,-1 0-1,0 0 1,1-1 0,-1 0 0,1 0-1,0-1 1,-1 1 0,1-2 0,0 1 0,-1-1-1,1 1 1,0-2 0,9-2 0,-5 0-168,0 0 0,0-1 0,-1-1 0,1 1 0,-1-2 0,0 1 1,-1-1-1,0-1 0,0 0 0,14-16 0,8-13-417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20.472"/>
    </inkml:context>
    <inkml:brush xml:id="br0">
      <inkml:brushProperty name="width" value="0.05" units="cm"/>
      <inkml:brushProperty name="height" value="0.05" units="cm"/>
      <inkml:brushProperty name="color" value="#E71224"/>
    </inkml:brush>
  </inkml:definitions>
  <inkml:trace contextRef="#ctx0" brushRef="#br0">89 129 16500,'-5'3'405,"-1"0"1,1 0 0,0 1-1,0 0 1,0 0 0,1 0 0,0 1-1,-1-1 1,1 1 0,1 0 0,-1 0-1,-2 6 1,1-2-154,1 0 0,1 0 0,0 0 0,0 1 0,0-1-1,1 1 1,-1 12 0,2-10-185,1 1 0,0-1 0,1 0 0,0 1 0,0-1 0,1 0 0,1 0 0,0 0 0,1 0 0,0 0 0,1-1 0,9 17 0,-11-25-48,-1 1 0,1-1 0,-1 1 0,1-1 0,0 0 0,0 0 0,1-1 0,-1 1 0,1 0-1,-1-1 1,1 0 0,0 0 0,0 0 0,0 0 0,5 1 0,-5-3-3,-1 1 0,1-1-1,-1 1 1,0-1 0,1 0-1,-1-1 1,1 1 0,-1 0 0,0-1-1,1 0 1,-1 0 0,0 0-1,1 0 1,-1-1 0,0 1 0,0-1-1,0 1 1,0-1 0,5-5-1,0-1 15,1-1 0,-2 0 0,1 0 0,-1-1 0,0 0-1,-1-1 1,0 1 0,-1-1 0,0 0 0,-1 0 0,0-1-1,-1 1 1,0-1 0,1-13 0,-1 5 28,-1-1 1,-1 1-1,-1 0 1,0-1-1,-2 1 0,0 0 1,-9-32-1,8 40-20,-1 0-1,0 0 0,-1 0 1,-1 1-1,0 0 0,-7-11 1,12 20-30,0 1 1,0-1 0,0 1 0,-1 0 0,1-1-1,0 1 1,-1 0 0,1 0 0,-1 0-1,1 0 1,-1 0 0,1 0 0,-1 0 0,0 1-1,-2-2 1,3 2-2,0 0-1,0 0 0,0 0 1,1 0-1,-1 0 1,0 1-1,0-1 0,0 0 1,0 0-1,0 1 1,1-1-1,-1 0 0,0 1 1,0-1-1,1 1 1,-1-1-1,0 1 0,1-1 1,-1 1-1,0 0 1,1-1-1,-2 2 0,0 1 15,0 0 0,1 1 0,-1-1 0,1 1 0,-1 0 0,1-1-1,0 1 1,0 0 0,1-1 0,-1 1 0,1 0 0,0 6-1,2 6 76,0 0-1,2 0 0,0 0 1,1-1-1,0 1 0,1-1 1,1 0-1,1-1 0,0 0 1,0 0-1,2-1 0,-1 0 0,2 0 1,23 21-1,-30-30-57,1 0 0,0-1 0,0 0 0,0 0 0,0 0 0,0 0 0,1-1 0,-1 0 0,1 0 0,0 0-1,0-1 1,-1 0 0,1 0 0,10 0 0,-11-1-63,0-1-1,-1 1 0,1-1 0,-1 0 1,1-1-1,-1 1 0,1-1 0,-1 0 1,0 0-1,0 0 0,0 0 1,0-1-1,0 1 0,-1-1 0,1 0 1,-1-1-1,0 1 0,1 0 0,2-6 1,2-4-230,-2 1 0,1-1 0,-2 0-1,0 0 1,0 0 0,-2-1 0,1 1 0,-2-1 0,0 0 0,1-17 0,-1-5-447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20.921"/>
    </inkml:context>
    <inkml:brush xml:id="br0">
      <inkml:brushProperty name="width" value="0.05" units="cm"/>
      <inkml:brushProperty name="height" value="0.05" units="cm"/>
      <inkml:brushProperty name="color" value="#E71224"/>
    </inkml:brush>
  </inkml:definitions>
  <inkml:trace contextRef="#ctx0" brushRef="#br0">1 1 17652,'17'41'2608,"2"6"-433,42 72-1,123 136 136,21-15-1634,-133-159-616,-72-81-58,18 22-6,-18-19-64,-13-11-34,-214-172-1567,137 107 1411,84 68 255,-22-20 157,27 25-144,1 0 1,0 0-1,-1-1 0,1 1 1,-1 0-1,1-1 0,0 1 1,-1-1-1,1 1 0,0 0 0,0-1 1,-1 1-1,1-1 0,0 1 1,0-1-1,0 1 0,-1-1 1,1 1-1,0-1 0,0 1 0,0-1 1,0 1-1,0-1 0,0 1 1,0-1-1,0 1 0,0-1 1,0 1-1,0-1 0,1 1 0,-1-1 1,0 1-1,0-1 0,0 1 1,1 0-1,-1-1 0,0 1 1,1-1-1,-1 1 0,0 0 0,1-1 1,-1 1-1,0-1 0,1 1 1,-1 0-1,0 0 0,1-1 0,-1 1 1,1 0-1,-1 0 0,1 0 1,-1-1-1,1 1 0,0 0 1,49-14 247,-31 9-1284,-1 0 1,34-15 0,-40 12 478,-12-3-173</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21.357"/>
    </inkml:context>
    <inkml:brush xml:id="br0">
      <inkml:brushProperty name="width" value="0.05" units="cm"/>
      <inkml:brushProperty name="height" value="0.05" units="cm"/>
      <inkml:brushProperty name="color" value="#E71224"/>
    </inkml:brush>
  </inkml:definitions>
  <inkml:trace contextRef="#ctx0" brushRef="#br0">0 101 20972,'0'12'1681,"7"-9"-1265,1-3-184,2-3 472,-2-3-1072,5-4 368,0-6-32,1-8-168</inkml:trace>
  <inkml:trace contextRef="#ctx0" brushRef="#br0" timeOffset="1">184 17 20124,'4'27'1921,"-3"-6"-1305,1-8-264,-1-10 800,-1-4-1216,0-18 216,-1-5-160,-2-12-232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22.415"/>
    </inkml:context>
    <inkml:brush xml:id="br0">
      <inkml:brushProperty name="width" value="0.05" units="cm"/>
      <inkml:brushProperty name="height" value="0.05" units="cm"/>
      <inkml:brushProperty name="color" value="#E71224"/>
    </inkml:brush>
  </inkml:definitions>
  <inkml:trace contextRef="#ctx0" brushRef="#br0">11 2370 15083,'-10'12'1289,"10"-12"-1259,0 0 1,-1 1-1,1-1 1,0 0-1,0 0 1,0 0-1,0 1 1,0-1-1,0 0 1,0 0-1,0 0 1,0 1-1,0-1 1,0 0-1,0 0 1,0 0-1,0 1 1,0-1-1,0 0 1,1 0-1,-1 0 1,0 0-1,0 1 0,0-1 1,0 0-1,0 0 1,0 0-1,0 0 1,1 1-1,-1-1 1,0 0-1,0 0 1,0 0-1,0 0 1,1 0-1,-1 0 1,2 1 105,0-1-1,1 0 1,-1 0 0,0 0 0,0 0 0,1 0-1,-1 0 1,0-1 0,0 1 0,0-1 0,4 0-1,23-10 811,1-1-1,40-22 1,54-40 220,-116 69-1088,947-645 2563,-778 520-2442,462-353 538,17-25 223,-345 271-568,-226 174-218,111-63-1,-170 113-118,-26 13-54,0-1 0,0 1 1,1 0-1,-1 0 0,0 0 1,0 0-1,1-1 0,-1 1 1,0 0-1,1 0 0,-1 0 1,0 0-1,0 0 0,1 0 0,-1 0 1,0 0-1,1 0 0,-1 0 1,0 0-1,1 0 0,-1 0 1,0 0-1,0 0 0,1 0 1,-1 0-1,0 0 0,1 1 1,-1-1-1,0 0 0,0 0 1,1 0-1,-1 0 0,0 1 0,0-1 1,1 0-1,-1 0 0,0 0 1,0 1-1,0-1 0,1 0 1,-1 0-1,0 1 0,0-1 1,0 0-1,0 1 0,0-1 1,0 0-1,0 0 0,1 1 0,-1-1 1,0 0-1,0 1 0,0-1 1,0 0-1,0 1 0,0-1 1,-1 0-1,1 1 0,0-1 1,0 0-1,0 0 0,0 1 1,0-1-1,-8 20-121,8-19 97,-12 17-1195,12-18 1170,-1 0 1,1 0-1,0 0 0,0 0 1,-1 0-1,1 0 0,0 0 1,0 0-1,-1 1 1,1-1-1,0 0 0,0 0 1,-1 0-1,1-1 1,0 1-1,0 0 0,0 0 1,-1 0-1,1 0 0,0 0 1,0 0-1,-1 0 1,1 0-1,0 0 0,0 0 1,0-1-1,-1 1 1,1 0-1,0 0 0,0 0 1,0 0-1,-1-1 0,1 1 1,0 0-1,0 0 1,0 0-1,0-1 0,0 1 1,0 0-1,-3-6-680,2 1 0,-1-1 0,0 0 0,0-9 0,-2-8 160,-4 0-419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23.296"/>
    </inkml:context>
    <inkml:brush xml:id="br0">
      <inkml:brushProperty name="width" value="0.05" units="cm"/>
      <inkml:brushProperty name="height" value="0.05" units="cm"/>
      <inkml:brushProperty name="color" value="#E71224"/>
    </inkml:brush>
  </inkml:definitions>
  <inkml:trace contextRef="#ctx0" brushRef="#br0">3634 710 12051,'0'-1'206,"0"0"0,1 0 0,-1 0 0,1 1 1,-1-1-1,1 0 0,-1 0 0,1 1 0,0-1 1,-1 0-1,1 1 0,0-1 0,-1 1 1,1-1-1,0 1 0,0-1 0,0 1 0,-1 0 1,1-1-1,2 1 0,13-12 3084,-14 9-3058,-1-1 0,0 1 0,0 0 1,0 0-1,0-1 0,0 1 0,-1-1 0,0 1 0,1-1 1,-1 1-1,-1 0 0,1-1 0,0 1 0,-1-1 0,0 1 1,0 0-1,-1-5 0,-4-8 150,0 0 1,-10-16-1,13 26-259,-27-50 296,-65-90-1,-52-41-387,126 160-39,-43-48-43,57 68 41,0 0 0,-1 1 1,0-1-1,0 2 0,0-1 0,-1 1 1,-14-6-1,-4 6-45,27 5 23,-28 19-292,-3-4 311,-37 12 0,-8 4-20,-163 97-276,45-22 10,63-40 118,-337 159-294,92-37 403,-387 317 63,624-395 9,5 7 0,-121 135 0,169-147-28,26-29 56,56-71-53,-1 0-1,0-1 1,0 1 0,-1-1 0,0-1 0,1 1-1,-1-1 1,0 0 0,-1 0 0,1-1 0,0 1 0,-1-1-1,0-1 1,1 1 0,-1-1 0,0-1 0,-9 1-1,16-1-23,0 0 0,-1 0-1,1 0 1,0 0 0,-1 0-1,1 0 1,0 0 0,-1 0-1,1 0 1,0 0-1,-1 0 1,1 0 0,0 0-1,0 0 1,-1-1 0,1 1-1,0 0 1,-1 0 0,1 0-1,0 0 1,0-1 0,-1 1-1,1 0 1,0 0-1,0-1 1,-1 1 0,1 0-1,0 0 1,0-1 0,0 1-1,0 0 1,-1-1 0,1 1-1,0 0 1,0-1 0,0 1-1,0 0 1,0-1-1,0 1 1,0 0 0,0-1-1,0 1 1,0 0 0,0-1-1,0 1 1,0 0 0,0-1-1,0 1 1,0 0 0,0-1-1,1 1 1,-1 0 0,0 0-1,0-1 1,0 1-1,0 0 1,1 0 0,-1-1-1,1 1 1,13-23-876,-12 20 796,13-19-634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8:59:37.127"/>
    </inkml:context>
    <inkml:brush xml:id="br0">
      <inkml:brushProperty name="width" value="0.05" units="cm"/>
      <inkml:brushProperty name="height" value="0.05" units="cm"/>
      <inkml:brushProperty name="color" value="#E71224"/>
    </inkml:brush>
  </inkml:definitions>
  <inkml:trace contextRef="#ctx0" brushRef="#br0">25 14 10618,'-13'-8'1573,"3"3"4702,10 5-6174,0 0 1,0 0-1,-1 1 0,1-1 1,0 0-1,0 0 1,0 1-1,0-1 0,0 0 1,-1 0-1,1 1 1,0-1-1,0 0 1,0 1-1,0-1 0,0 0 1,0 0-1,0 1 1,0-1-1,0 0 0,0 1 1,0-1-1,0 0 1,0 1-1,0-1 1,1 0-1,-1 0 0,0 1 1,0-1-1,0 0 1,0 0-1,0 1 0,1-1 1,-1 0-1,0 0 1,1 1-1,81 198 1828,-63-161-1846,2-2 0,1 0 1,31 37-1,-10-16 42,-2 2 1,57 112-1,-72-124 89,-14-27 42,-1-1 0,13 35 0,-25-138-2600,1 47 1895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0:52.095"/>
    </inkml:context>
    <inkml:brush xml:id="br0">
      <inkml:brushProperty name="width" value="0.05" units="cm"/>
      <inkml:brushProperty name="height" value="0.05" units="cm"/>
    </inkml:brush>
  </inkml:definitions>
  <inkml:trace contextRef="#ctx0" brushRef="#br0">77 6 17236,'-23'17'392,"1"-8"-344,1-18 16,11-14-480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29:52.037"/>
    </inkml:context>
    <inkml:brush xml:id="br0">
      <inkml:brushProperty name="width" value="0.05" units="cm"/>
      <inkml:brushProperty name="height" value="0.05" units="cm"/>
    </inkml:brush>
  </inkml:definitions>
  <inkml:trace contextRef="#ctx0" brushRef="#br0">159 414 16323,'-24'12'2685,"-41"28"0,58-35-2487,1-1 0,0 2 0,0-1 0,0 1 0,0 0-1,1 0 1,0 0 0,1 1 0,-1 0 0,-4 10 0,8-16-190,0 0 0,1 0 0,-1 0-1,1 0 1,0 0 0,-1 0 0,1 0-1,0 0 1,0 0 0,-1 0-1,1 0 1,0 0 0,0 0 0,0 0-1,0 0 1,0 0 0,0 0 0,1 0-1,-1 0 1,0 0 0,1 0-1,-1 0 1,0 0 0,1 0 0,-1 0-1,1 0 1,-1 0 0,1 0 0,0-1-1,-1 1 1,1 0 0,0 0 0,0-1-1,-1 1 1,1 0 0,0-1-1,0 1 1,0-1 0,0 1 0,0-1-1,0 1 1,0-1 0,0 0 0,0 0-1,0 1 1,0-1 0,0 0-1,0 0 1,0 0 0,0 0 0,0 0-1,2 0 1,2 0-65,1-1 1,0 1-1,-1-1 1,1 0-1,-1 0 0,1-1 1,-1 1-1,9-5 0,-3 0-54,-2-1-1,1 0 0,-1 0 1,0-1-1,0-1 0,-1 1 1,0-1-1,-1 0 0,0-1 1,0 0-1,6-12 0,-9 7-37,-7 10 107,2 5 51,0 1 0,-1-1 0,1 1 0,0-1 0,0 1 1,0 0-1,-1 0 0,1-1 0,0 1 0,0 0 0,0 0 0,0 0 1,1 0-1,-1 0 0,0 0 0,-1 3 0,-3 4 62,0 1 1,0-1-1,1 1 0,0 0 0,1 1 1,0-1-1,0 1 0,-1 12 0,3-19-47,1 0 0,0 0 1,0 0-1,0 0 0,0 0 0,0 0 0,1 0 0,-1 0 0,1 0 0,0 0 0,0 0 0,0 0 0,3 4 0,-3-5-13,0-1 0,1 1 0,-1 0-1,1-1 1,0 1 0,-1-1 0,1 0 0,0 0-1,0 0 1,0 0 0,0 0 0,0 0-1,0 0 1,0 0 0,0-1 0,1 1-1,-1-1 1,0 0 0,0 0 0,0 1-1,3-2 1,3 1-64,0-1 1,1 0-1,-1 0 0,0-1 1,0 0-1,0-1 0,-1 0 1,1 0-1,-1-1 0,0 1 1,9-7-1,4-4-354,-1 0 0,30-30 1,13-23-824,-3-3 0,-3-2 1,55-93-1,-49 59-329,-53 82 1837,-9 24-237,-1 0 0,1 0 0,-1 0 0,1 0 0,-1 0 0,1 0 0,0 0 0,-1 0 0,1 0 0,-1 0 0,1 0 0,0 1 0,-1-1 0,1 0 0,-1 0 0,1 1 0,0-1 0,-1 0 0,1 0 0,0 1 0,-1-1 0,1 0 0,0 1 0,0-1 0,-1 0 0,1 1 0,0 0 0,-35 42 1399,15-13-839,1 1-1,2 0 1,1 1 0,1 1-1,2 0 1,2 1-1,-15 70 1,21-71-740,2 0-1,1 1 0,1-1 1,2 0-1,6 41 1,-9-108-77,1 0-1,8-65 1,-4 70 211,2-15 123,-5 54-45,0 0 0,1 1 1,0-1-1,0 1 0,1-1 1,1 0-1,-1 0 0,2 0 1,-1 0-1,8 12 0,-9-18-61,0 1 0,1-1-1,0 0 1,0-1 0,0 1-1,0 0 1,1-1-1,-1 1 1,1-1 0,0 0-1,0-1 1,5 4 0,-6-5-1,1 1 1,0-1-1,0 0 1,0 0 0,-1 0-1,1-1 1,0 0-1,0 1 1,0-1 0,0-1-1,0 1 1,0 0-1,0-1 1,0 0 0,-1 0-1,1 0 1,6-3 0,-1-1 6,0 0 1,0-1 0,-1 0 0,0 0 0,0-1 0,0 0 0,-1 0 0,0-1 0,0 0 0,-1 0 0,0 0 0,0-1-1,-1 0 1,0 0 0,6-20 0,-10 29-17,-1 0 0,0 0 0,0-1 0,0 1 0,1 0 0,-1-1 0,0 1 0,0 0-1,0 0 1,0-1 0,0 1 0,0 0 0,0-1 0,0 1 0,0 0 0,1-1 0,-1 1 0,0 0 0,-1-1-1,1 1 1,0 0 0,0-1 0,0 1 0,0 0 0,0-1 0,0 1 0,0 0 0,0-1 0,-1 1 0,1 0-1,0 0 1,0-1 0,0 1 0,0 0 0,-1 0 0,1-1 0,0 1 0,-1 0 0,-10 11 121,3 3-45,0-1 0,1 1-1,1 1 1,1-1 0,0 1 0,0 0 0,2 0 0,-3 22 0,5-35-74,1 0 1,0 0-1,-1 0 0,1 0 1,0 0-1,0 0 0,1 0 0,-1 0 1,0 0-1,1 0 0,-1 0 1,1 0-1,0 0 0,-1 0 0,1 0 1,0-1-1,0 1 0,0 0 1,1 0-1,-1-1 0,0 1 0,1-1 1,-1 1-1,1-1 0,-1 0 1,1 1-1,-1-1 0,1 0 0,0 0 1,0 0-1,0 0 0,-1-1 1,1 1-1,0 0 0,0-1 1,0 1-1,0-1 0,0 0 0,0 0 1,3 0-1,5 0-96,-1-1 0,0 0 0,0 0 1,0-1-1,1 0 0,-1-1 0,13-5 0,80-44-821,-73 36 571,1 1 0,57-21 0,-85 35 366,0 1 1,-1-1-1,1 1 0,0-1 0,-1 1 1,1 0-1,0 0 0,-1 0 0,1 0 0,0 0 1,-1 0-1,1 0 0,0 0 0,0 1 1,-1-1-1,1 1 0,-1-1 0,3 2 0,-3-1 13,0 0 0,0 0 0,0 0 0,-1 0 0,1 0 0,0 1 0,0-1 0,-1 0 0,1 0 0,-1 0 0,1 1 0,-1-1 0,0 0 0,1 1 0,-1-1 0,0 1 0,0-1 0,0 0 0,0 1 0,0-1 0,0 0 0,-1 3 0,-7 30 651,7-29-592,-1 0 0,1 0-1,-1 1 1,1-1 0,1 0 0,-1 0 0,1 1-1,0-1 1,1 11 0,0-15-88,-1 0 0,1 0 1,-1 0-1,1 0 0,0 0 1,0 0-1,-1 0 0,1 0 0,0 0 1,0-1-1,0 1 0,0 0 0,0 0 1,0-1-1,0 1 0,0-1 1,1 1-1,-1-1 0,0 1 0,0-1 1,0 0-1,1 1 0,1-1 0,34 1 15,-29-2-12,81-8 12,-61 4 162,40 0 0,-65 4-162,-1 1 0,1-1 0,0 1 0,0-1 0,-1 0 0,1 0 0,0 0 0,-1 0 0,1 0 0,-1-1 0,0 1 0,1-1 0,-1 0 0,0 1 0,0-1 0,0 0 0,0 0 0,0-1 0,2-3 0,2-2-245,-1-1 0,0 0 0,7-17 0,1-12 0,1-12-64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3:17.472"/>
    </inkml:context>
    <inkml:brush xml:id="br0">
      <inkml:brushProperty name="width" value="0.05" units="cm"/>
      <inkml:brushProperty name="height" value="0.05" units="cm"/>
    </inkml:brush>
  </inkml:definitions>
  <inkml:trace contextRef="#ctx0" brushRef="#br0">0 282 16235,'4'0'3368,"9"-9"-2317,17-21 1701,49-63 0,-56 65-2564,0 0 1,1 1-1,36-29 0,-59 55-193,0 0 0,0 0-1,0 0 1,1 0 0,-1 0 0,0 0-1,1 1 1,-1-1 0,0 1 0,1-1-1,-1 1 1,1-1 0,-1 1 0,3-1-1,2 8-113,-6 10-14,-6 18-232,-1-1 0,-23 64 0,-3 9-704,24-75 731,8-29 105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0:53.255"/>
    </inkml:context>
    <inkml:brush xml:id="br0">
      <inkml:brushProperty name="width" value="0.05" units="cm"/>
      <inkml:brushProperty name="height" value="0.05" units="cm"/>
    </inkml:brush>
  </inkml:definitions>
  <inkml:trace contextRef="#ctx0" brushRef="#br0">1 251 11290,'328'-25'610,"-203"12"-555,1634-107 257,360 104 890,-1420 18-1041,4065-41-444,-26 36 659,-44-21 157,-4388 18-548,1528 0 242,-1499 18-175,359 62 0,-562-52-77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3.265"/>
    </inkml:context>
    <inkml:brush xml:id="br0">
      <inkml:brushProperty name="width" value="0.05" units="cm"/>
      <inkml:brushProperty name="height" value="0.05" units="cm"/>
    </inkml:brush>
  </inkml:definitions>
  <inkml:trace contextRef="#ctx0" brushRef="#br0">1 78 14011,'154'12'2010,"-51"-3"-1788,544 5 150,-224-10-166,1377-14 690,-3-67-644,-1655 69-211,428-14 477,-386 23-139,200 27-1,-297-15-984,-73-11 482,-14 0 67,-8-2-56,-23-1-84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5.571"/>
    </inkml:context>
    <inkml:brush xml:id="br0">
      <inkml:brushProperty name="width" value="0.05" units="cm"/>
      <inkml:brushProperty name="height" value="0.05" units="cm"/>
    </inkml:brush>
  </inkml:definitions>
  <inkml:trace contextRef="#ctx0" brushRef="#br0">50 273 14155,'73'-3'3981,"36"-12"-2169,-87 10-1641,-1-1 0,0 0-1,-1-2 1,29-13 0,-43 18-138,0 0 0,0-1 1,0 0-1,0 0 0,0 0 1,-1 0-1,0-1 0,0 0 1,0 0-1,-1-1 0,1 1 1,-1-1-1,0 0 0,-1 0 1,0 0-1,0-1 1,4-10-1,-6 14-17,-1 0 0,1-1 0,-1 1 0,1 0 1,-1-1-1,0 1 0,-1 0 0,1-1 0,0 1 0,-1 0 0,0 0 0,0-1 1,0 1-1,0 0 0,0 0 0,-1 0 0,1 0 0,-3-3 0,1 3 1,0-1 0,0 1 0,0 0 0,-1 0 0,1 0 0,-1 1 0,0-1 0,0 1 0,0 0 0,0 0-1,0 1 1,-5-2 0,-2 0-2,1 0 0,-1 1 0,0 1 0,0 0 0,-1 0 0,1 1 0,0 0 0,0 1 0,0 1 0,-13 2 0,11 1-7,1-1 0,-1 1 0,1 1 1,0 1-1,0-1 0,0 2 0,1 0 1,0 0-1,1 1 0,0 0 0,0 0 1,1 2-1,0-1 0,-7 12 0,4-4 9,2 0 0,-1 1-1,2 0 1,1 1 0,0 0-1,2 0 1,0 1-1,-4 26 1,8-34-2,1-1 0,0 1 0,1-1 0,2 24 0,-1-31-15,0 0 1,0 0-1,0 0 1,0 0 0,1-1-1,0 1 1,0 0-1,0-1 1,1 0 0,0 1-1,-1-1 1,1 0-1,1 0 1,-1-1 0,4 4-1,-1-3-44,0 0-1,0-1 1,0 0 0,0 0-1,0 0 1,1-1 0,-1 0-1,1 0 1,-1-1 0,1 0-1,0 0 1,-1 0 0,1-1-1,0 0 1,0 0 0,-1-1-1,13-2 1,3-2-272,-1-1 1,0 0-1,0-2 0,25-12 1,19-14-638,-2-3 1,-1-3-1,67-56 0,-62 41 45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6.091"/>
    </inkml:context>
    <inkml:brush xml:id="br0">
      <inkml:brushProperty name="width" value="0.05" units="cm"/>
      <inkml:brushProperty name="height" value="0.05" units="cm"/>
    </inkml:brush>
  </inkml:definitions>
  <inkml:trace contextRef="#ctx0" brushRef="#br0">279 27 12675,'21'0'1448,"-21"16"-672,-9 9-224,-19 12 785,-4 9-209,-5 11-192,-3 5-80,1-5-272,0-1-120,12-7-176,4-6-127,9-15-305,5-12-305,7-23-423,2-15-16,4-18 640,0-7-216,0-12-232</inkml:trace>
  <inkml:trace contextRef="#ctx0" brushRef="#br0" timeOffset="1">33 29 15451,'2'-22'1457,"1"15"-905,1 7-176,6 10 656,2 6-64,6 5-368,7 5-144,12 6-119,3-1-169,9 4-384,4-4-505,1-2-1415,2-2 1808,-1-10-272,-2-4-256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6.583"/>
    </inkml:context>
    <inkml:brush xml:id="br0">
      <inkml:brushProperty name="width" value="0.05" units="cm"/>
      <inkml:brushProperty name="height" value="0.05" units="cm"/>
    </inkml:brush>
  </inkml:definitions>
  <inkml:trace contextRef="#ctx0" brushRef="#br0">9 26 16203,'-3'16'376,"0"1"0,1 1 0,1-1 0,1 0 0,2 18 0,-1-10 21,20 216 751,-4-92-914,-15-120-175,5 34 364,-3 1 1,-4-1-1,-6 67 0,3-123 574,2-19-603,0-26-98,3-27-94,37-596-895,-37 650 664,-1-2-26,0 0 1,2 0 0,0 0-1,0 0 1,6-14 0,-8 25 48,0 0 1,0-1 0,0 1-1,0 0 1,1 0-1,-1 0 1,1 0-1,0 0 1,-1 0-1,1 1 1,0-1-1,0 1 1,0-1-1,0 1 1,0-1-1,0 1 1,1 0-1,-1 0 1,0 0-1,0 1 1,1-1-1,-1 0 1,1 1 0,-1-1-1,1 1 1,-1 0-1,1 0 1,-1 0-1,1 0 1,-1 0-1,1 1 1,-1-1-1,3 2 1,5 1-10,-1 0 0,1 0 0,-1 1 0,0 1 1,10 6-1,-15-9 9,-1 0 0,0 0 0,0 1 1,1-1-1,-1 1 0,-1-1 0,1 1 1,0 0-1,-1 0 0,1 1 0,-1-1 1,0 0-1,0 1 0,-1-1 0,4 8 0,-5-9 6,0 1 0,-1-1-1,1 1 1,0-1-1,-1 0 1,1 1-1,-1-1 1,0 0-1,1 1 1,-1-1-1,0 0 1,-1 0 0,1 0-1,0 0 1,0 0-1,-1 0 1,1 0-1,-1-1 1,0 1-1,0 0 1,1-1-1,-5 3 1,-4 3 15,1-1 0,-1 0 0,-15 6 0,10-4-41,-2-1 0,1-1 0,-1 0-1,0-1 1,-1-1 0,-21 2 0,38-5-19,0-1-1,1 0 1,-1 0-1,0 0 1,0 0-1,0 0 1,1 0-1,-1 0 1,0-1-1,0 1 1,0 0-1,1 0 1,-1 0-1,0-1 1,0 1-1,1 0 1,-1-1-1,0 1 1,1-1-1,-1 1 1,0-1-1,0 0 1,1 0 18,0 1 0,0-1 0,-1 0 0,1 1 0,0-1 0,0 0 0,0 1 0,0-1 0,0 0 0,1 1 0,-1-1 0,0 0 0,0 1 0,0-1 0,1 0 0,-1 1 0,0-1 0,0 1 0,1-1 0,0 0 0,1-3-53,1 0 1,0 1-1,0-1 1,1 1-1,-1 0 1,6-4-1,23-12-412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7.062"/>
    </inkml:context>
    <inkml:brush xml:id="br0">
      <inkml:brushProperty name="width" value="0.05" units="cm"/>
      <inkml:brushProperty name="height" value="0.05" units="cm"/>
    </inkml:brush>
  </inkml:definitions>
  <inkml:trace contextRef="#ctx0" brushRef="#br0">167 45 15947,'-2'-1'113,"0"0"-1,1 1 0,-1-1 0,0 0 0,1 1 0,-1-1 0,0 1 0,1 0 0,-1-1 1,0 1-1,0 0 0,0 0 0,1 0 0,-1 1 0,0-1 0,0 0 0,1 0 1,-1 1-1,0-1 0,-3 3 0,-33 16 624,37-19-654,-7 5 56,1 0-1,0 0 1,0 1-1,1-1 1,-1 1-1,1 1 1,1-1-1,-8 11 1,10-13-108,1 1 1,-1 0 0,1 0 0,0 0-1,0 0 1,0 0 0,1 0 0,-1 1 0,1-1-1,1 0 1,-1 1 0,1-1 0,0 1-1,1 8 1,-1-11-9,1 0 1,0 1-1,0-1 1,0 0-1,1 1 0,-1-1 1,1 0-1,0 0 0,-1 0 1,1 0-1,1-1 0,-1 1 1,0 0-1,1-1 0,-1 0 1,1 1-1,0-1 0,-1 0 1,1 0-1,0-1 0,1 1 1,-1-1-1,0 1 0,0-1 1,0 0-1,1 0 0,-1-1 1,1 1-1,-1 0 1,1-1-1,3 0 0,-1 0 59,1 0 0,0 0 0,-1 0 0,0-1 0,1 0-1,-1 0 1,1-1 0,-1 0 0,0 0 0,0 0 0,0-1 0,0 0-1,0 0 1,-1 0 0,1-1 0,4-4 0,-5 3 0,-1 0 0,-1 0 0,1 0 0,-1 0 0,0 0 0,0-1 1,0 1-1,-1-1 0,0 0 0,0 0 0,0 0 0,-1 0 0,0 0 0,0 0 0,0 0 0,-1 0 0,0-1 0,0 1 1,-2-7-1,1 5-66,0 1 1,0 0-1,-1 0 1,0 0-1,-1 0 1,0 1-1,0-1 1,0 1-1,-1 0 1,0-1-1,0 1 1,0 1-1,-1-1 1,0 1 0,0 0-1,-7-6 1,-12 3-819,17 8-152,15 8-340,-2-4 1272,0-2 0,0 1 0,1-1 0,-1 0 0,1 0 0,-1-1 0,1 1-1,0-2 1,0 1 0,-1-1 0,11 0 0,-16 0 17,48 0-481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7.493"/>
    </inkml:context>
    <inkml:brush xml:id="br0">
      <inkml:brushProperty name="width" value="0.05" units="cm"/>
      <inkml:brushProperty name="height" value="0.05" units="cm"/>
    </inkml:brush>
  </inkml:definitions>
  <inkml:trace contextRef="#ctx0" brushRef="#br0">207 530 15931,'0'-1'65,"0"0"0,-1 1 0,1-1 0,0 0 0,-1 1 0,1-1 0,0 1 0,-1-1 0,1 0 0,0 1 0,-1-1 0,1 1 0,-1 0 0,1-1 0,-1 1 0,0-1 0,1 1 0,-1 0 0,1-1 0,-1 1 0,0 0 0,1-1 0,-1 1 0,1 0 0,-1 0 0,0 0 1,-1 0-2,-24 3 609,14 1-323,1 1 1,-16 8-1,17-8-187,0 1 0,1 0 0,-1 1 0,1 0 0,0 0 0,1 1 0,-1 0 0,2 0 0,-1 1 0,1 0 0,-7 12 0,13-19-163,1-1 0,-1 1 0,0 0 1,1-1-1,-1 1 0,1 0 0,-1 0 0,1-1 0,0 1 0,0 0 0,0 0 0,0 0 0,0-1 0,0 1 0,0 0 0,0 0 1,1-1-1,-1 1 0,1 0 0,0-1 0,-1 1 0,1 0 0,0-1 0,0 1 0,0-1 0,0 1 0,0-1 0,0 1 0,0-1 1,1 0-1,-1 0 0,0 0 0,1 1 0,-1-1 0,1 0 0,-1-1 0,1 1 0,3 1 0,6 3-111,0-1 0,0 0 0,1-1 0,18 4 0,124 11-955,-96-13 428,67 14 0,-121-18 658,1 0 0,-1 1 0,0-1 0,1 1 0,-1 0 0,0 0 0,6 4 0,-10-6-6,1 0 0,-1 0 0,1 1 0,-1-1 0,0 1 1,1-1-1,-1 0 0,0 1 0,0-1 0,1 1 0,-1-1 0,0 0 0,0 1 0,1-1 1,-1 1-1,0-1 0,0 1 0,0-1 0,0 1 0,0-1 0,0 1 0,0-1 1,0 1-1,0-1 0,0 1 0,0 0 0,-1 0 19,0 1 0,1-1 0,-1 0 0,0 0 0,0 0 0,0 0 0,0 0 0,0 0 0,0 0 0,0 0 0,0 0 0,0 0 0,-1-1 0,-1 2 1,-12 6 266,-1-1 0,0-1 0,-1 0 0,0-1 0,-19 3 0,-3-1 223,-47 2 1,79-8-514,-26-1 53,32 0-82,0 0 0,0 0 0,-1 0-1,1 0 1,0 0 0,0 0 0,0 0-1,0-1 1,0 1 0,0 0 0,0-1-1,0 1 1,0-1 0,0 1 0,0-1-1,1 0 1,-1 1 0,0-1-1,0 0 1,0 1 0,1-1 0,-2-2-1,2 2-20,-1 0-1,1 0 0,0 0 0,0 0 1,0 0-1,0 0 0,0 0 0,1 0 1,-1 0-1,0 0 0,0 0 0,1 0 0,-1 0 1,0 0-1,1 0 0,-1 1 0,1-1 1,-1 0-1,1 0 0,0 0 0,-1 0 1,2 0-1,21-19-726,-15 14 446,19-18-369,-1 0 1,44-55-1,-17 11 73</inkml:trace>
  <inkml:trace contextRef="#ctx0" brushRef="#br0" timeOffset="1">759 8 16668,'0'0'37,"0"-1"0,0 1 0,0 0 0,0 0 0,0-1 0,0 1 0,0 0-1,0 0 1,0-1 0,0 1 0,0 0 0,0 0 0,0-1 0,0 1 0,-1 0 0,1 0 0,0-1 0,0 1 0,0 0 0,0 0 0,0-1 0,-1 1 0,1 0 0,0 0 0,0 0 0,0 0 0,-1-1 0,1 1 0,0 0 0,0 0 0,0 0 0,-1 0 0,1 0 0,0 0 0,0-1 0,-1 1 0,1 0 0,0 0 0,-13 5 467,-13 18-70,18-12-231,1 0 0,-1 1 0,2 0 0,0 0 0,0 0 1,1 1-1,1 0 0,0 0 0,-4 24 0,3-3-6,1 0 0,2 61 0,4-56-159,2 0 0,1 0 0,2 0 0,2 0 0,2-1 0,1-1 0,1 0 0,3 0-1,1-2 1,22 36 0,-19-44-112,-18-25 21,-2-3-2,-12-13-32,-12-17 51,2-2 1,2 0-1,0 0 0,3-2 1,1-1-1,-17-53 1,26 72 73,2-1 1,0-1 0,1 1-1,1 0 1,0-1 0,1-35-1,2 52-29,0-1 0,0 1-1,1 0 1,-1 0-1,1-1 1,-1 1 0,1 0-1,0 0 1,-1 0-1,1 0 1,0 0 0,1 0-1,-1 0 1,0 0 0,0 1-1,1-1 1,-1 0-1,1 1 1,0-1 0,-1 1-1,3-2 1,-1 2-13,-1 0 0,1 0 0,0 0 0,0 0 0,0 1 0,-1-1 1,1 1-1,0 0 0,0 0 0,0 0 0,0 0 0,0 0 0,0 1 0,3 0 0,7 3-151,1 1 0,0 0 0,-1 1 0,0 0 0,12 9 0,133 88-1295,-111-66 952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7.955"/>
    </inkml:context>
    <inkml:brush xml:id="br0">
      <inkml:brushProperty name="width" value="0.05" units="cm"/>
      <inkml:brushProperty name="height" value="0.05" units="cm"/>
    </inkml:brush>
  </inkml:definitions>
  <inkml:trace contextRef="#ctx0" brushRef="#br0">1 58 19692,'23'0'1489,"17"0"-1209,6-5-112,16 2 392,6-1-504,8 0-600,-1 0-305,1-4 2090,-6-2-1385,-14 0-40,-10 0-112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8.401"/>
    </inkml:context>
    <inkml:brush xml:id="br0">
      <inkml:brushProperty name="width" value="0.05" units="cm"/>
      <inkml:brushProperty name="height" value="0.05" units="cm"/>
    </inkml:brush>
  </inkml:definitions>
  <inkml:trace contextRef="#ctx0" brushRef="#br0">0 0 15731,'109'10'2585,"29"6"-682,-121-13-1777,0 1 0,-1 1-1,1 0 1,-1 1 0,-1 1-1,17 10 1,-27-15-118,-1 1 0,1 0 1,-1 0-1,0 0 0,0 1 0,0-1 0,-1 1 0,1 0 0,-1 0 0,0 0 1,0 1-1,0-1 0,-1 1 0,1 0 0,-1-1 0,0 1 0,1 6 0,-2-5 17,0 0-1,-1-1 0,0 1 1,0 0-1,-1 0 0,1 0 0,-1-1 1,0 1-1,-1 0 0,1-1 1,-1 1-1,0-1 0,-1 0 0,1 1 1,-5 5-1,-5 8 56,-2-1 0,0 0-1,-1 0 1,-1-2 0,0 0 0,-37 27 0,47-39-84,-1 0-1,0 0 1,0 0 0,0-1 0,-9 3-1,3-4-61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8.867"/>
    </inkml:context>
    <inkml:brush xml:id="br0">
      <inkml:brushProperty name="width" value="0.05" units="cm"/>
      <inkml:brushProperty name="height" value="0.05" units="cm"/>
    </inkml:brush>
  </inkml:definitions>
  <inkml:trace contextRef="#ctx0" brushRef="#br0">389 103 17364,'2'-3'152,"-1"-1"1,1 0 0,-1 1 0,0-1-1,-1 0 1,1 0 0,-1 0 0,1 0-1,-1 0 1,0 0 0,-1 1 0,0-8-1,0 8-97,0 1-1,0 0 1,0-1-1,0 1 1,-1 0-1,1 0 0,0 0 1,-1 0-1,0 0 1,1 0-1,-1 1 1,0-1-1,0 1 1,0-1-1,0 1 0,0-1 1,0 1-1,-1 0 1,1 0-1,0 0 1,-4-1-1,-3 0 60,-1 0 0,0 0 1,0 1-1,1 1 0,-1-1 0,0 1 1,0 1-1,0 0 0,0 0 0,1 1 0,-1 0 1,-11 5-1,0 0-72,1 1 0,0 2 1,0 0-1,-25 17 0,31-18-32,1 1 1,-17 16-1,27-23-15,-1 0 1,1 1 0,1-1 0,-1 1 0,0-1 0,1 1 0,0 0-1,0 0 1,0 0 0,0 0 0,1 1 0,-1-1 0,0 8-1,2-10 2,0 1 0,0-1-1,0 0 1,1 1-1,-1-1 1,1 0-1,-1 1 1,1-1-1,0 0 1,0 0 0,0 0-1,0 1 1,1-1-1,-1 0 1,0-1-1,1 1 1,0 0-1,-1 0 1,1-1 0,0 1-1,2 1 1,6 4-13,0 0-1,0-1 1,13 5 0,-12-6 2,10 5-16,116 65-285,-120-65 242,-1 2 0,0 0-1,-1 1 1,0 0 0,23 27 0,-35-36 71,0 0 1,0 0 0,0 0 0,-1 0 0,0 0 0,1 1-1,-1-1 1,-1 1 0,1-1 0,-1 1 0,1 0 0,-1 0 0,-1 0-1,1-1 1,-1 1 0,0 0 0,0 0 0,0 0 0,-1 0-1,1 0 1,-1 0 0,-1-1 0,1 1 0,0 0 0,-1-1 0,0 1-1,0-1 1,-1 1 0,1-1 0,-1 0 0,0 0 0,0 0-1,0-1 1,-1 1 0,1-1 0,-6 5 0,-4 2 116,0-1 1,-1 0-1,0-1 1,0 0-1,-1-1 0,0-1 1,0 0-1,0-1 1,-1-1-1,-31 5 0,44-9-125,0 0-1,0 0 0,-1 0 1,1 0-1,0 0 0,-6-2 0,8 2-10,1 0 0,-1 0 0,0-1 0,1 1 0,-1 0 0,1-1 0,-1 1 0,0-1 0,1 1 0,-1-1 0,1 1 1,-1-1-1,1 1 0,0-1 0,-1 1 0,1-1 0,0 1 0,-1-1 0,1 0 0,0 1 0,-1-1 0,1 0 0,0 1 0,0-1 0,0 0 0,0 1 0,0-1 0,0 0 0,0 1 0,0-1 0,0 0 0,0 0 0,0 1 0,0-1 0,0 0 0,1 1 0,-1-1 0,1-1 0,2-6-47,1 1 0,0-1 0,1 1 0,-1 0 0,1 0 0,8-7-1,-13 13 65,35-41-353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3.405"/>
    </inkml:context>
    <inkml:brush xml:id="br0">
      <inkml:brushProperty name="width" value="0.05" units="cm"/>
      <inkml:brushProperty name="height" value="0.05" units="cm"/>
    </inkml:brush>
  </inkml:definitions>
  <inkml:trace contextRef="#ctx0" brushRef="#br0">323 77 16956,'3'-3'293,"0"-1"1,-1 1 0,0-1 0,1 0 0,-2 0 0,1 0-1,0 0 1,-1 0 0,2-6 0,-3 10-235,0-1 0,0 0-1,0 0 1,0 0 0,0 0 0,-1 0 0,1 0 0,0 0 0,0 0 0,-1 0 0,1 0 0,0 0-1,-1 0 1,1 0 0,-1 1 0,1-1 0,-1 0 0,0-1 0,-1 1 39,1 0 0,-1 0-1,0 0 1,1 0 0,-1 0 0,0 0 0,0 0 0,0 0 0,0 1 0,0-1 0,-3 0-1,-2 0-6,0 0-1,0 0 0,1 1 0,-1 0 0,0 0 1,0 1-1,0 0 0,1 0 0,-1 0 1,0 1-1,-11 4 0,9-1-79,0-1-1,0 1 1,1 1 0,-1 0-1,1 0 1,1 0 0,-10 10-1,3 1-49,0 0 0,1 0 0,1 2 0,1-1-1,0 1 1,-14 37 0,16-29 39,0-1-1,2 1 1,0 1-1,2-1 1,2 1 0,0 0-1,2 0 1,1 1-1,4 31 1,-3-53 6,0-1 0,1 0 0,0 1 0,0-1 0,0 0 0,1 0 0,0 0 0,0-1 0,1 1 0,-1-1 0,8 9 0,-9-12 10,-1-1-1,1 1 1,0-1 0,-1 0-1,1 1 1,0-1-1,0 0 1,0 0 0,0 0-1,0 0 1,0 0 0,0-1-1,0 1 1,0-1-1,0 1 1,1-1 0,-1 0-1,0 1 1,0-1-1,0-1 1,1 1 0,-1 0-1,0 0 1,0-1-1,0 1 1,0-1 0,1 0-1,-1 1 1,0-1 0,0 0-1,0 0 1,-1-1-1,1 1 1,0 0 0,0-1-1,-1 1 1,3-3-1,0-1 44,0 1-1,-1-1 0,0 0 1,0 1-1,0-1 0,-1-1 0,1 1 1,-1 0-1,0-1 0,-1 1 0,1-1 1,-1 1-1,-1-1 0,1 0 1,0-6-1,-1 7-38,0 1 1,0 0 0,0-1-1,0 1 1,-1 0-1,0-1 1,0 1-1,0 0 1,0 0 0,-1 0-1,1 0 1,-1 0-1,0 0 1,0 0-1,-1 0 1,1 1-1,-1-1 1,0 1 0,0 0-1,-5-5 1,8 8-26,0-1 0,-1 1 0,0-1 0,1 1-1,-1-1 1,1 1 0,-1 0 0,1-1 0,-1 1 0,0 0 0,1-1 0,-1 1 0,0 0 0,1 0 0,-1 0 0,0 0 0,1 0 0,-1-1 0,0 1 0,0 0 0,1 1 0,-1-1 0,0 0 0,1 0 0,-1 0 0,0 0 0,1 0-1,-1 1 1,0-1 0,1 0 0,-1 1 0,0-1 0,1 0 0,-1 1 0,1-1 0,-1 1 0,1-1 0,-1 1 0,1-1 0,-1 1 0,1-1 0,-1 1 0,1-1 0,0 1 0,-1 0 0,1-1 0,-1 2 0,1 0-19,-1 0 0,1 1 1,-1-1-1,1 0 0,0 0 0,0 0 1,0 1-1,0-1 0,0 0 1,1 0-1,-1 0 0,1 0 1,-1 1-1,2 1 0,0-1 2,-1 0-1,1-1 1,0 1-1,1-1 0,-1 0 1,0 0-1,1 0 1,-1 0-1,1 0 1,-1 0-1,1 0 0,0-1 1,0 0-1,0 1 1,0-1-1,0 0 1,0 0-1,0-1 1,0 1-1,0-1 0,0 1 1,6-1-1,3 0-18,0 0 0,0-1-1,0 0 1,19-5 0,-13 0 16,-1 0 1,31-16 0,-31 14 80,0 0 0,26-7 1,-43 15-55,0 0 1,1 0 0,-1 0-1,0 0 1,1-1 0,-1 1-1,0 0 1,0 0-1,1 0 1,-1 0 0,0 1-1,1-1 1,-1 0 0,0 0-1,1 0 1,-1 0-1,0 0 1,0 0 0,1 0-1,-1 0 1,0 1 0,1-1-1,-1 0 1,0 0-1,0 0 1,0 1 0,1-1-1,-1 0 1,0 0 0,0 1-1,0-1 1,1 0 0,-1 0-1,0 1 1,0-1-1,0 0 1,0 0 0,0 1-1,0-1 1,0 0 0,0 1-1,1-1 1,-1 0-1,0 1 1,0-1 0,-1 0-1,1 1 1,0-1 0,0 0-1,0 0 1,0 1-1,0-1 1,0 0 0,0 1-1,0-1 1,0 0 0,-1 0-1,1 1 1,0-1-1,0 0 1,-1 1 0,-10 24 88,9-22-73,-11 24 25,-5 8-199,1 0-1,-16 54 1,32-89 109,1 1 1,0-1-1,0 0 0,0 1 0,0-1 0,-1 1 0,1-1 0,0 1 0,0-1 0,0 1 1,0-1-1,0 1 0,0-1 0,0 1 0,1-1 0,-1 1 0,0-1 0,0 0 0,0 1 0,0-1 1,0 1-1,1 0 0,8-2-610,10-12 47,-1-8 57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9.347"/>
    </inkml:context>
    <inkml:brush xml:id="br0">
      <inkml:brushProperty name="width" value="0.05" units="cm"/>
      <inkml:brushProperty name="height" value="0.05" units="cm"/>
    </inkml:brush>
  </inkml:definitions>
  <inkml:trace contextRef="#ctx0" brushRef="#br0">29 367 17108,'-10'53'1528,"2"-6"-1080,0 2-200,6-4 552,2-2-152,5-12-335,7-5-177,1-10-481,0-8-239,-1-11-328,1-9-96,-7-17 640,3-10-224,-5-31-88</inkml:trace>
  <inkml:trace contextRef="#ctx0" brushRef="#br0" timeOffset="1">68 0 16131,'-4'2'1433,"1"5"-1161,1 3-256,1 1 704,4 4 1200,2-2-1776,10-1 120,2 1 49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39.825"/>
    </inkml:context>
    <inkml:brush xml:id="br0">
      <inkml:brushProperty name="width" value="0.05" units="cm"/>
      <inkml:brushProperty name="height" value="0.05" units="cm"/>
    </inkml:brush>
  </inkml:definitions>
  <inkml:trace contextRef="#ctx0" brushRef="#br0">137 329 15131,'0'1'88,"0"0"-1,0 0 1,0-1-1,0 1 1,0 0-1,-1 0 1,1-1-1,0 1 1,0 0-1,0 0 1,-1 0-1,1-1 1,0 1-1,-1 0 1,1-1-1,-1 1 1,1 0-1,-1-1 1,1 1-1,-1-1 1,0 2-1,-18 15 455,6-5 88,2 1-462,0 0 1,2 1-1,-1 0 1,2 1-1,0 0 0,1 0 1,0 1-1,1 0 1,1 0-1,1 0 0,0 1 1,1 0-1,-1 26 1,4-38-132,0 0 0,0 0 0,0 0 0,1 0 0,-1 0 1,1-1-1,1 1 0,-1 0 0,1 0 0,0-1 0,0 1 0,0-1 0,4 6 1,-4-7-8,1 0 0,0 0 0,0 0 0,0-1 0,0 1 1,0-1-1,0 0 0,1 0 0,-1 0 0,1 0 0,0-1 1,-1 1-1,1-1 0,0 0 0,0 0 0,0 0 0,4 0 1,4 0 26,0 0 0,0-1 1,0 0-1,0-1 0,0 0 0,0-1 1,0 0-1,0-1 0,-1-1 1,14-5-1,-9 2 8,-1-1 1,0 0-1,-1-1 1,1-1 0,-2-1-1,20-18 1,-11 6-3,-1-1 0,-1-1 0,-1-1 1,-2-1-1,0-1 0,-2 0 0,15-37 1,-17 31-22,-1 0 1,9-43-1,-18 61-50,-1 0-1,0 0 0,-1 0 0,0 0 0,-2 0 1,1 0-1,-6-22 0,6 34 1,-1 0 0,0 0-1,0 1 1,0-1 0,-1 0 0,1 1 0,-1-1 0,0 1-1,0 0 1,0-1 0,0 1 0,-1 0 0,1 0 0,-1 0-1,0 1 1,0-1 0,0 1 0,0 0 0,0-1 0,0 1-1,-1 0 1,1 1 0,-1-1 0,1 1 0,-1 0 0,0-1-1,0 2 1,1-1 0,-1 0 0,0 1 0,-5-1 0,-7 1-9,0 0 1,-1 1-1,1 1 1,0 0 0,0 2-1,0-1 1,0 2 0,1 0-1,-1 1 1,1 0-1,1 2 1,-1-1 0,-21 17-1,31-20 11,1-1-1,-1 1 1,1 0-1,0 0 1,1 0-1,-1 0 0,1 1 1,0-1-1,0 1 1,-3 7-1,4-9-8,1 0 0,1 0-1,-1 0 1,0 0 0,1 0-1,0 0 1,-1 0 0,1 0 0,1 0-1,-1 0 1,0 0 0,1 0-1,-1 0 1,1 0 0,0 0-1,0 0 1,0 0 0,0 0-1,1-1 1,2 5 0,2 2-76,0 0 1,1-1-1,1 0 0,-1-1 1,1 0-1,13 10 1,59 34-529,-42-29 330,-20-11 159,-1 1 1,0 0-1,0 1 0,14 16 1,-24-22 118,-2 0 0,1 1 1,-1-1-1,0 1 0,0 0 1,-1 0-1,-1 0 1,1 1-1,-1 0 0,0-1 1,2 17-1,-3-6-124,0 33-1,1 0-1145,-4-52 1264,1 1 1,0-1 0,0 0-1,0 1 1,0-1-1,0 1 1,0-1 0,0 1-1,0-1 1,1 0 0,-1 1-1,0-1 1,0 1-1,0-1 1,0 0 0,0 1-1,1-1 1,-1 1 0,0-1-1,0 0 1,1 1-1,-1-1 1,0 0 0,1 0-1,-1 1 1,0-1 0,1 0-1,-1 0 1,0 1-1,1-1 1,-1 0 0,1 0-1,-1 0 1,0 0 0,1 1-1,10-4-368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41.179"/>
    </inkml:context>
    <inkml:brush xml:id="br0">
      <inkml:brushProperty name="width" value="0.05" units="cm"/>
      <inkml:brushProperty name="height" value="0.05" units="cm"/>
    </inkml:brush>
  </inkml:definitions>
  <inkml:trace contextRef="#ctx0" brushRef="#br0">119 0 16363,'1'1'84,"-1"0"-1,1 0 0,0-1 1,-1 1-1,1 0 0,0 0 1,-1 0-1,1 0 0,-1 0 1,1 0-1,-1 0 0,1 0 0,-1 0 1,0 0-1,0 0 0,1 0 1,-1 0-1,0 0 0,0 0 1,0 2-1,-3 25 177,1-16-4,-4 45 463,3 1 0,3-1 0,11 101 0,49 167-418,-51-287-421,-3-14-291,4 31 0,-18-66-327,-46-89 262,-63-164 1,115 261 490,-21-61 329,22 58-287,-1 1 1,1 0-1,0-1 1,1 1-1,-1-1 1,1 1-1,0-1 0,0 1 1,2-10-1,-1 14-39,-1 0 0,0 0 0,1 1 0,-1-1 0,1 0-1,0 0 1,-1 0 0,1 0 0,-1 1 0,1-1 0,0 0 0,0 0 0,-1 1-1,1-1 1,0 1 0,0-1 0,0 1 0,0-1 0,0 1 0,0-1-1,0 1 1,0 0 0,0 0 0,0-1 0,0 1 0,0 0 0,0 0 0,0 0-1,0 0 1,0 0 0,0 0 0,0 0 0,1 1 0,34 9 390,-34-9-383,66 31 240,-52-23-662,0-1 0,1-1 0,-1 0 0,1-1 0,1-1 0,31 5 0,-45-10 203,1 0 0,-1 0 0,1 0 1,-1-1-1,1 0 0,-1 0 0,1 0 1,-1-1-1,0 1 0,0-1 0,8-4 1,1-3-264,0 0 1,14-12 0,-21 15 494,1 0 1,0 0 0,0 0 0,0 1 0,1 1-1,0-1 1,0 1 0,0 1 0,0-1 0,10-2-1,-16 6 4,0 0 0,0-1 0,0 1 0,0 0 0,0 0 0,0 0 0,0 0 0,0 0-1,0 1 1,0-1 0,0 1 0,0-1 0,0 1 0,0 0 0,0-1 0,-1 1 0,1 0 0,0 0 0,-1 0-1,3 3 1,-2-2 36,0 0 0,0 0-1,-1 1 1,1-1 0,-1 1-1,0 0 1,0-1-1,0 1 1,0 0 0,0-1-1,0 1 1,0 5 0,0 4 143,-1 0 0,0 0 0,-1-1 0,0 1 0,-6 21 0,-17 44 524,16-56-462,1 0-1,1 0 0,-4 32 1,10-52-269,-1 0 0,1 0 0,0 1 0,0-1 0,0 0 0,0 0 0,0 0 0,0 0 0,0 1 1,0-1-1,1 0 0,-1 0 0,0 0 0,1 0 0,-1 0 0,1 1 0,-1-1 0,1 0 0,-1 0 0,1 0 0,0 0 1,0-1-1,-1 1 0,2 1 0,0-1-4,-1-1 0,1 1 1,-1-1-1,0 0 0,1 1 1,-1-1-1,1 0 0,-1 0 1,1 0-1,-1 0 0,1 0 1,-1-1-1,1 1 0,-1 0 0,0-1 1,3 0-1,5-2 11,0-1 1,-1-1-1,1 1 0,11-10 0,8-7-26,-1-1-1,-1-2 0,26-31 1,-36 37-13,-2 0 0,0-1 0,-1 0 0,-1-1 1,16-36-1,-25 46 66,-8 14 21,-8 14 37,7 0-43,0 0 0,1 0 0,1 0 0,0 0 0,1 1 0,2-1 0,0 1 0,0-1 0,2 1 0,3 24 0,-2-36-47,0 0 0,0 1-1,1-1 1,0 0 0,0 0 0,0 0 0,1-1-1,0 1 1,1-1 0,-1 0 0,1 0 0,8 7-1,-11-11-9,0 0 0,1 1-1,-1-1 1,1-1-1,-1 1 1,1 0-1,0 0 1,0-1-1,0 0 1,0 0-1,0 0 1,0 0 0,0 0-1,0 0 1,1-1-1,-1 1 1,0-1-1,0 0 1,1 0-1,-1 0 1,0-1-1,0 1 1,0-1-1,1 0 1,-1 0 0,0 0-1,0 0 1,0 0-1,0 0 1,0-1-1,3-2 1,1-2 13,-1 0 1,1 0-1,-1-1 0,0 1 1,-1-2-1,0 1 0,0 0 1,0-1-1,-1 0 1,0 0-1,-1 0 0,0-1 1,0 1-1,-1-1 1,2-9-1,2-18 77,-1 1 0,-1-49 1,-4 78-80,1-8 44,-1-1 0,0 0 0,-1 1 0,-1-1 1,-4-19-1,0 21 33,4 19 38,4 25 26,-1-26-149,1 1 1,-1 0-1,2 0 1,-1-1-1,1 1 1,-1-1-1,2 0 1,-1 0-1,0 0 1,1 0 0,0-1-1,0 1 1,1-1-1,-1 0 1,1 0-1,0-1 1,0 1-1,0-1 1,0 0-1,0 0 1,1-1-1,0 0 1,10 3-1,-6-2-6,0-1 0,0-1 0,-1 0 0,1 0 0,0-1 0,0-1 0,0 1 0,0-2 0,0 1 0,0-1 0,-1-1 0,1 0 0,16-7 0,-6 0 1,-1-1 0,1-1-1,-2-1 1,31-26 0,-38 29 40,-1 0 1,0-1 0,0 0-1,-1-1 1,-1 0 0,0 0-1,-1-1 1,9-19 0,-13 14 195,-3 18-232,0 0-1,0 0 1,0 0-1,0 0 1,-1-1-1,1 1 1,0 0-1,0 0 1,0 0-1,0 0 1,0 0-1,-1 0 1,1 0 0,0-1-1,0 1 1,0 0-1,0 0 1,-1 0-1,1 0 1,0 0-1,0 0 1,0 0-1,0 0 1,-1 0-1,1 0 1,0 0-1,0 0 1,0 0 0,0 0-1,-1 0 1,1 0-1,0 0 1,0 0-1,0 1 1,0-1-1,-1 0 1,1 0-1,0 0 1,0 0-1,0 0 1,0 0-1,0 0 1,-1 1-1,-1 0 10,1 0 0,-1 1 0,0 0-1,1-1 1,0 1 0,-1 0 0,1-1-1,0 1 1,0 0 0,0 0 0,0 0-1,-1 3 1,1-1-39,0-1-11,0 0 0,1 0 0,-1 0-1,0 0 1,-1 0 0,1 0 0,0 0 0,-1 0 0,0 0-1,1-1 1,-3 4 0,3-6 37,1 0 1,0 0-1,0 0 1,-1 0-1,1 0 1,0 0-1,0 0 1,-1 0-1,1 0 1,0 0-1,0 0 0,-1 0 1,1 0-1,0 0 1,0 0-1,-1 0 1,1-1-1,0 1 1,0 0-1,-1 0 1,1 0-1,0 0 1,0 0-1,0 0 1,-1-1-1,1 1 0,0 0 1,0 0-1,0 0 1,0-1-1,0 1 1,-1 0-1,1 0 1,0-1-1,0 1 1,0 0-1,0 0 1,0-1-1,0 1 0,0 0 1,0 0-1,0-1 1,0 1-1,0 0 1,0 0-1,0-1 1,0 1-1,0 0 1,0 0-1,0-1 1,0 1-1,0 0 0,6-19 219,-4 10-334,-2 8 110,-1-1 0,0 0 0,0 1 0,0-1 0,0 1 0,0-1 0,0 1 0,-1-1 0,1 1 0,0 0 1,-1 0-1,1 0 0,-1 0 0,1 0 0,-1 0 0,0 0 0,1 0 0,-1 1 0,0-1 0,0 0 0,1 1 0,-1 0 0,0-1 0,0 1 0,0 0 0,1 0 0,-1 0 0,0 0 0,0 0 0,0 1 0,-2 0 0,0 0 10,0 0-1,0 0 1,-1 1-1,1-1 1,1 1-1,-1 0 1,0 0 0,0 1-1,1-1 1,-1 1-1,1 0 1,-4 3-1,0 3 28,0 1 0,1 0 0,0 0 1,0 0-1,1 0 0,0 1 0,1 0 0,1 0 0,-1 0 1,2 0-1,-1 1 0,2-1 0,-1 1 0,2 0 0,0-1 0,2 22 1,-2-26-30,1 0 0,1 0 0,-1 1 0,1-1 0,0 0 0,1 0 0,-1-1 0,2 1 0,-1-1 0,1 1 0,-1-1 0,2 0 0,-1 0 0,1-1 0,0 1 0,0-1 0,0 0 0,1 0 0,0-1 0,0 0 0,0 0 0,0 0 0,1-1 0,-1 0 0,1 0 0,0 0 0,12 2 0,-12-4-3,0 0-1,1 0 1,0 0 0,-1-1 0,1 0 0,-1-1-1,1 0 1,-1 0 0,1 0 0,-1-1 0,0 0-1,13-6 1,-10 3 0,0-1 0,0 0-1,0 0 1,-1-1 0,0-1-1,0 1 1,13-16 0,-8 6-5,-1-1 0,0 0 0,-2-1 0,0 0 0,-1-1-1,0-1 1,-2 1 0,7-27 0,-15 44-1,10-42-16,-10 43 15,1 0 1,-1 0-1,0 1 0,0-1 1,0 0-1,0 0 0,0 0 0,0 1 1,0-1-1,-1 0 0,1 0 0,-1 1 1,1-1-1,-1 0 0,0 1 1,1-1-1,-1 1 0,0-1 0,0 1 1,0-1-1,-2-1 0,2 3 2,1-1-1,0 1 0,-1 0 1,1 0-1,-1 0 0,1 0 1,-1 0-1,1 0 1,-1 0-1,1 0 0,-1 0 1,1 0-1,-1 0 0,1 0 1,-1 0-1,1 0 1,-1 0-1,1 0 0,-1 1 1,1-1-1,-1 0 0,1 0 1,-1 1-1,1-1 1,0 0-1,-1 1 0,1-1 1,-1 0-1,1 1 0,0-1 1,-1 0-1,1 1 1,0-1-1,0 1 0,-1-1 1,1 1-1,0 0 0,-9 20-22,5 0 12,0 0 0,1 0 0,2 0 0,1 42 0,19 86-74,-18-144 63,7 32-346,-7-34 263,-1-1 1,1 0 0,0 0-1,0 0 1,0 0 0,0 0-1,0 0 1,0 0 0,0 0-1,1 0 1,-1 0 0,3 2-1,-4-4 93,1 0 0,-1 0 0,0 0 0,1 0 0,-1 0 0,0 0 0,1 0 0,-1 0 0,0 0 0,1 0 0,-1 0 0,0 0 0,1 0 0,-1-1 0,0 1 0,1 0 0,-1 0 0,0 0 0,0 0 0,1-1 0,-1 1 0,0 0 0,0 0 0,1 0 0,-1-1 0,0 1 0,0 0 0,1-1 0,-1 1 0,0 0 0,0 0 0,0-1 0,0 1 0,0-1 0,7-15-266,2-20-184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41.650"/>
    </inkml:context>
    <inkml:brush xml:id="br0">
      <inkml:brushProperty name="width" value="0.05" units="cm"/>
      <inkml:brushProperty name="height" value="0.05" units="cm"/>
    </inkml:brush>
  </inkml:definitions>
  <inkml:trace contextRef="#ctx0" brushRef="#br0">0 16 18012,'2'-16'1792,"2"16"-1200,0 9-280,5 7 1433,2 1-1137,8 4-1352,2-1 1920,10 3-1208,0-3-8,11-1-24</inkml:trace>
  <inkml:trace contextRef="#ctx0" brushRef="#br0" timeOffset="1">374 168 17084,'-6'-1'564,"-1"1"0,0 0 1,0 1-1,0-1 0,1 1 1,-1 1-1,1-1 0,-1 1 1,-7 3-1,4-1-419,0 0 0,0 1 0,1 0 0,-1 1 0,-8 7 0,17-13-186,0 1 0,-1 0 0,1 0 0,0 0 0,0 0-1,0 1 1,0-1 0,0 0 0,0 0 0,0 1 0,1-1 0,-1 0 0,0 1 0,1-1-1,-1 1 1,1-1 0,-1 4 0,1-4-14,0 0-1,0 0 0,1 0 1,-1 0-1,0 0 0,1 1 1,-1-1-1,1 0 1,-1 0-1,1 0 0,-1 0 1,1 0-1,0 0 1,-1 0-1,1-1 0,0 1 1,0 0-1,1 1 0,4 2-185,0 0 0,0 0 0,1-1 0,-1 0 0,13 5 0,71 20-957,-60-20 1158,0 1 1,55 26-1,-82-33 127,0 0-1,0 0 0,0 0 1,0 0-1,0 1 1,0-1-1,0 1 0,-1 0 1,1-1-1,3 7 0,-5-7-22,0-1-1,-1 1 1,1 0-1,-1-1 1,1 1-1,-1 0 1,0-1-1,1 1 1,-1 0-1,0-1 1,0 1-1,0 0 1,0 0-1,-1-1 1,1 1-1,0 0 1,-1-1-1,1 1 1,-1 0-1,1-1 1,-1 1-1,0-1 1,0 1-1,0-1 1,0 1-1,-1 1 1,-4 3 184,0 0 0,0 0-1,-1 0 1,0-1 0,0 0 0,0 0-1,-11 5 1,-7 2 371,-26 9 1,35-15-679,-1 0 0,1-2 1,-1 0-1,0-1 0,0 0 1,0-1-1,-28-1 0,42-2 12,-1 1 0,1-1 0,0 1 0,0-1 0,0 0 0,0 0 0,0 0 0,0-1 0,0 1 0,0-1 0,1 0 0,-1 1 0,1-1 0,-1 0 0,1-1 0,-1 1 0,1 0 0,0-1 0,0 1 0,0-1 0,1 0 0,-1 1 0,-1-5 0,-7-19-553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1:44.845"/>
    </inkml:context>
    <inkml:brush xml:id="br0">
      <inkml:brushProperty name="width" value="0.05" units="cm"/>
      <inkml:brushProperty name="height" value="0.05" units="cm"/>
    </inkml:brush>
  </inkml:definitions>
  <inkml:trace contextRef="#ctx0" brushRef="#br0">29 42 14403,'-4'3'270,"1"1"0,-1 0 0,1-1 0,0 2 1,-4 5-1,7-9-223,-1 0 0,1-1 1,-1 1-1,1 0 0,-1 0 0,1 0 1,0 0-1,-1 0 0,1 0 1,0 0-1,0 0 0,0 1 1,0-1-1,0 0 0,0 0 0,0 0 1,0 0-1,0 0 0,0 0 1,1 0-1,-1 0 0,0 0 1,1 0-1,-1 0 0,1 0 0,-1 0 1,1 0-1,-1-1 0,1 1 1,0 0-1,-1 0 0,1 0 1,0-1-1,0 1 0,1 0 0,6 5 252,1-1 0,0-1-1,1 0 1,-1 0-1,19 4 1,57 8 535,-59-12-600,99 13 678,241 1 1,129-42-218,630-112 108,-1016 117-1995,-125 15 686,-19-4 180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2:13.618"/>
    </inkml:context>
    <inkml:brush xml:id="br0">
      <inkml:brushProperty name="width" value="0.05" units="cm"/>
      <inkml:brushProperty name="height" value="0.05" units="cm"/>
    </inkml:brush>
  </inkml:definitions>
  <inkml:trace contextRef="#ctx0" brushRef="#br0">1 33 11402,'68'2'1075,"475"3"1534,-299-19-2450,653-12-103,-446 48 25,171 4 115,602-43-41,-271-1-179,1587 58 165,-941 67 710,-1531-100-800,155 11 217,-154-15-408,85-7 0,-141 3 474,0-1 0,0-1 1,14-3-1,-19 2 74,-16 3-237,-15 1 73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2:31.185"/>
    </inkml:context>
    <inkml:brush xml:id="br0">
      <inkml:brushProperty name="width" value="0.05" units="cm"/>
      <inkml:brushProperty name="height" value="0.05" units="cm"/>
    </inkml:brush>
  </inkml:definitions>
  <inkml:trace contextRef="#ctx0" brushRef="#br0">1 241 12107,'31'-2'333,"1"1"0,-1 1 1,1 1-1,-1 2 1,37 8-1,-22-2-273,0-1 0,1-3 1,0-2-1,0-1 0,-1-3 0,90-13 0,180-45-44,160-18-166,-78 64 5,1 25 121,-72-2 105,800-21 995,-1107 9-1060,401-13 18,-2 36 560,-396-18-582,0-1-1,1-1 1,-1 0 0,30-5-1,-46 3-32,-1 0-1,0 0 1,1-1 0,-1 0-1,0 0 1,0-1-1,0 0 1,0 0-1,0 0 1,-1 0-1,1-1 1,-1 0 0,0-1-1,0 1 1,0-1-1,-1 0 1,0 0-1,0 0 1,0 0-1,3-7 1,15-43-154</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2:38.580"/>
    </inkml:context>
    <inkml:brush xml:id="br0">
      <inkml:brushProperty name="width" value="0.05" units="cm"/>
      <inkml:brushProperty name="height" value="0.05" units="cm"/>
    </inkml:brush>
  </inkml:definitions>
  <inkml:trace contextRef="#ctx0" brushRef="#br0">1 0 14059,'66'15'272,"0"-2"0,71 3 0,-101-12-193,713 32-79,2-56 12,-145 2 113,0 28 191,-275 13-166,335 11-46,-655-34-124,-6 1-12,-1-1 0,1 1-1,-1-1 1,1 0-1,-1-1 1,0 1 0,1-1-1,-1 0 1,0 0 0,1-1-1,-1 1 1,0-1-1,0 0 1,0 0 0,7-4-1,-11 5 24,1 0 0,0 1 0,-1-1 0,1 0 0,-1 0 0,0 0 0,1 0 0,-1 0 0,0 1 0,1-1 0,-1 0 0,0 0 0,0 0 0,0 0 0,0 0 0,0 0 0,0 0 0,0 0 0,0 0 0,0 0 1,0 0-1,-1-1 0,-5-15-129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2:47.293"/>
    </inkml:context>
    <inkml:brush xml:id="br0">
      <inkml:brushProperty name="width" value="0.05" units="cm"/>
      <inkml:brushProperty name="height" value="0.05" units="cm"/>
    </inkml:brush>
  </inkml:definitions>
  <inkml:trace contextRef="#ctx0" brushRef="#br0">0 0 13107,'43'4'745,"49"11"0,3 0-488,258 2-91,2-28-164,-29 0 3,404 28 19,-26 0-25,219-38-166,71-1 143,55 49 916,-11 91-460,-911-95-1277,-107-24 383,-20 1 452,1 0 0,-1 0 0,0 0 1,1-1-1,-1 1 0,1 0 0,-1 0 0,0-1 0,1 1 0,-1 0 0,0-1 0,1 1 1,-1 0-1,0-1 0,0 1 0,1 0 0,-1-1 0,0 1 0,0-1 0,0 1 1,1 0-1,-1-1 0,0 1 0,0-1 0,0 1 0,0-1 0,0 1 0,0-1 0,0 1 1,0 0-1,0-1 0,0 1 0,0-1 0,0 1 0,-1-1 0,1 1 0,0 0 1,0-1-1,0 1 0,0-1 0,-1 1 0,1-1 0,-11-15-238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2:48.184"/>
    </inkml:context>
    <inkml:brush xml:id="br0">
      <inkml:brushProperty name="width" value="0.05" units="cm"/>
      <inkml:brushProperty name="height" value="0.05" units="cm"/>
    </inkml:brush>
  </inkml:definitions>
  <inkml:trace contextRef="#ctx0" brushRef="#br0">1 229 11939,'66'-11'299,"760"-114"1523,4 57-1618,142 79-189,-175 3 65,307-39 177,118 0-79,-505 30-183,285-2 1022,-773-7-836</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4.356"/>
    </inkml:context>
    <inkml:brush xml:id="br0">
      <inkml:brushProperty name="width" value="0.05" units="cm"/>
      <inkml:brushProperty name="height" value="0.05" units="cm"/>
    </inkml:brush>
  </inkml:definitions>
  <inkml:trace contextRef="#ctx0" brushRef="#br0">0 239 17740,'52'-37'2919,"-33"20"-2661,-2 0-1,19-24 1,-28 31-199,0 0 0,-2-1 0,1 0 1,-1 0-1,-1 0 0,6-15 0,-10 23-28,0 0 0,-1 0 0,1 0 0,-1 0 0,0 0 0,0 0 0,0 0 0,0-3 0,0 6-25,0-1 0,0 1 0,0 0 0,-1-1 0,1 1-1,0 0 1,0 0 0,0-1 0,0 1 0,0 0 0,0 0-1,0-1 1,-1 1 0,1 0 0,0 0 0,0 0 0,0-1 0,-1 1-1,1 0 1,0 0 0,0 0 0,0 0 0,-1-1 0,1 1-1,0 0 1,0 0 0,-1 0 0,1 0 0,0 0 0,-1 0 0,1 0-1,-1 0 5,0 0 0,0 1-1,0-1 1,0 0 0,0 1-1,0-1 1,1 1-1,-1-1 1,0 1 0,0 0-1,0-1 1,1 1 0,-1 0-1,0 1 1,-9 10 14,1 0 0,0 1 0,1 0 0,1 0 0,0 1 0,1 0 0,-7 20 0,6-11-43,1-1 1,1 1 0,2 0-1,-2 29 1,5-48 10,-1-1 0,2 1 0,-1-1 0,0 0 0,1 1-1,-1-1 1,1 1 0,0-1 0,0 0 0,1 1 0,-1-1 0,1 0 0,-1 0 0,5 5 0,-5-6 0,1-1 1,-1 0 0,0 0-1,1 0 1,-1-1-1,0 1 1,1 0-1,-1 0 1,1-1-1,0 1 1,-1-1-1,1 1 1,-1-1-1,1 0 1,0 0-1,-1 1 1,1-1 0,0 0-1,-1-1 1,1 1-1,0 0 1,-1 0-1,1-1 1,0 1-1,-1-1 1,1 1-1,-1-1 1,1 0-1,-1 0 1,1 1-1,-1-1 1,0 0 0,3-2-1,4-3-14,0-1 1,-1 0-1,0 0 1,0-1-1,0 1 0,-1-1 1,0-1-1,8-15 0,1-6 81,15-42 0,-26 62-22,-1 4-6,-1 1 1,1-1 0,-1 0 0,-1 0 0,1 0-1,-1 0 1,0 0 0,0 0 0,-1 0 0,0-8-1,0 14-26,0 0-1,-1 0 1,1-1-1,0 1 0,0 0 1,0 0-1,-1 0 0,1 0 1,0 0-1,0 0 0,0 0 1,-1 0-1,1 0 0,0 0 1,0 0-1,0 0 0,0 0 1,-1 0-1,1 1 0,0-1 1,0 0-1,0 0 0,-1 0 1,1 0-1,0 0 0,0 0 1,0 0-1,0 0 0,0 1 1,-1-1-1,1 0 0,0 0 1,0 0-1,0 0 0,0 1 1,0-1-1,0 0 1,0 0-1,0 0 0,-1 0 1,1 1-1,0-1 0,-7 11 67,0 6-44,1 0 0,0 0 0,1 1 1,1 0-1,1 0 0,0 0 0,1 34 0,1-48-28,1-1 0,1 0 0,-1 1 0,1-1-1,-1 0 1,1 0 0,0 1 0,0-1 0,0 0 0,0 0 0,1 0-1,0 0 1,-1 0 0,1-1 0,2 4 0,-2-5-3,-1 1-1,1-1 1,-1 0 0,1 0 0,0 0-1,-1 0 1,1-1 0,0 1 0,0 0-1,-1-1 1,1 1 0,0-1 0,0 0 0,0 1-1,0-1 1,0 0 0,0 0 0,-1 0-1,1-1 1,0 1 0,0 0 0,0-1-1,0 1 1,0-1 0,-1 1 0,1-1 0,0 0-1,-1 0 1,3-1 0,6-4-18,-1 0 1,1-1-1,-1 0 1,0 0-1,-1-1 1,0 0-1,13-16 1,44-72-14,-39 57 32,-31 51-4,1 0 0,0 1 0,-3 18 0,3-9-7,2-12 4,-3 10-1,1 0 1,-1 22-1,4-38 15,1 0-1,0 1 1,0-1-1,0 0 1,0 0-1,1 0 1,0 0-1,0 1 0,0-1 1,0 0-1,1-1 1,-1 1-1,1 0 1,0 0-1,0-1 1,5 7-1,-6-9-1,1 1 0,-1-1 0,1 0-1,-1 0 1,1 0 0,-1 0 0,1 0 0,-1 0 0,1 0-1,0 0 1,-1-1 0,1 1 0,0-1 0,0 1 0,0-1-1,0 0 1,-1 0 0,1 0 0,0 0 0,2 0 0,-1 0 4,0-1 1,0 0 0,0 0-1,0 0 1,-1-1 0,1 1-1,0-1 1,-1 1 0,1-1-1,-1 0 1,4-3 0,0-1 17,1-1 1,-1 0-1,-1-1 1,1 1-1,-1-1 1,0 0-1,3-10 1,-2 3 28,0-1 0,4-19 0,-9 28-28,0 1-1,0 0 1,0-1-1,-1 1 1,0-1-1,0 1 1,-1-1-1,-1-10 1,2 16-21,0 0 0,-1 1 0,1-1 0,0 0 0,0 0 0,-1 0 0,1 0 0,0 0 1,-1 1-1,1-1 0,-1 0 0,1 0 0,-1 1 0,0-1 0,1 0 0,-1 1 0,1-1 0,-1 1 0,0-1 0,0 0 0,1 1 0,-1 0 0,0-1 0,0 1 0,0-1 0,0 1 1,1 0-1,-1 0 0,0-1 0,0 1 0,-1 0 0,1 0-2,0 1 0,0-1 0,0 0 0,0 1 1,0-1-1,0 1 0,0-1 0,0 1 0,0 0 0,1-1 0,-1 1 0,0 0 1,0-1-1,1 1 0,-1 0 0,0 0 0,1 0 0,-1 0 0,1 0 1,-1 0-1,1 0 0,-1 0 0,1 0 0,0 0 0,-1 1 0,0 1-3,0 0 0,0 0 0,0 1 0,1-1-1,-1 0 1,1 1 0,0-1 0,0 0 0,0 1 0,1-1-1,-1 0 1,1 1 0,-1-1 0,1 0 0,0 0 0,0 1-1,1-1 1,-1 0 0,1 0 0,2 3 0,-1-3-9,-1 0 1,1-1 0,0 1 0,0-1 0,0 0-1,0 0 1,1 0 0,-1 0 0,1 0-1,-1-1 1,1 0 0,-1 0 0,1 0 0,0 0-1,-1 0 1,1-1 0,7 1 0,3-2-17,0 0 1,0-1 0,0-1 0,0 0 0,0 0-1,-1-2 1,1 1 0,-1-2 0,0 0-1,13-8 1,-24 12 20,0 1 1,0 0-1,0 0 0,0 0 0,0 0 0,0 0 1,1 1-1,-1-1 0,0 1 0,1 0 0,3-1 0,-5 2 10,0-1 0,0 1 0,0-1 0,-1 1-1,1-1 1,0 1 0,0 0 0,-1-1 0,1 1-1,0 0 1,-1 0 0,1-1 0,-1 1 0,1 0-1,-1 0 1,1 0 0,-1 0 0,0 0 0,0 0-1,1 0 1,-1 0 0,0 0 0,0 0 0,0 0-1,0 0 1,0 0 0,0-1 0,0 3 0,0 3 26,1 0 0,0 0 1,0 0-1,1 0 0,-1 0 1,4 7-1,-4-11-18,0 0 0,0 0 1,0 0-1,1 0 0,-1 0 0,1-1 1,-1 1-1,1 0 0,0-1 0,0 1 1,-1-1-1,1 0 0,0 1 0,0-1 1,1 0-1,-1 0 0,0 0 0,0 0 1,0-1-1,4 1 0,9 1-26,0-1 0,0-1 1,0-1-1,0 0 0,0-1 0,0 0 0,0-1 1,22-8-1,-18 5-158,1 1-1,0 1 1,38-2 0,-55 6 132,0 0 1,0 0-1,-1 1 0,1-1 1,0 1-1,0 0 1,-1-1-1,1 1 0,0 0 1,-1 1-1,1-1 0,-1 0 1,1 1-1,-1 0 1,3 1-1,5 4-377,-10-6 388,1-1 0,-1 1-1,1-1 1,0 0 0,-1 0-1,1 1 1,-1-1 0,1 0-1,0 0 1,-1 1 0,1-1-1,0 0 1,-1 0 0,1 0-1,0 0 1,0 0 0,-1 0-1,1 0 1,0 0 0,-1-1-1,1 1 1,0 0 0,-1 0-1,1 0 1,-1-1 0,1 1-1,0 0 1,-1-1 0,1 1-1,-1-1 1,1 1 0,-1 0-1,1-1 1,-1 1 0,1-1-1,-1 1 1,1-1 0,-1 0-1,0 1 1,1-2 0,9-13-246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3:09.915"/>
    </inkml:context>
    <inkml:brush xml:id="br0">
      <inkml:brushProperty name="width" value="0.05" units="cm"/>
      <inkml:brushProperty name="height" value="0.05" units="cm"/>
    </inkml:brush>
  </inkml:definitions>
  <inkml:trace contextRef="#ctx0" brushRef="#br0">19035 830 10282,'-330'-54'753,"-68"-14"-1618,108 10-511,-228-43 849,-4 22 2569,-444-11 952,-5 29-2621,446 29-306,-1229-46-395,-6 37-220,372 11 533,-203-7 335,-1200-36-265,1392 45-240,4 89 370,700 15-30,9 48 62,592-101-179,1 4 1,-163 72 0,209-77-67,1 3 0,2 1 1,0 3-1,2 1 1,1 2-1,-71 75 1,84-77-8,3 2-1,0 0 1,2 2 0,2 1 0,1 1 0,2 0 0,-17 47 0,25-53 23,2 0-1,0 0 0,3 1 1,0 0-1,2 0 1,1 0-1,2 0 1,1 0-1,1 0 0,7 34 1,-1-29 8,2 0 1,1-1 0,2-1-1,24 48 1,-2-19 5,54 76-1,-53-91 0,2-3-1,2 0 1,60 51-1,149 99-8,-131-115-27,216 109 1,151 20-83,1100 310-224,34-111 125,284-18 107,18-101 171,685-22 56,2388-89 42,-3586-259-182,-19-135 373,-546-1 127,-694 168-378,-2-7 0,-2-6 0,202-120 0,-294 150-80,-2-2 0,-1-3 0,-2-1 1,-2-3-1,54-59 0,-58 50 18,-3-2 0,63-108 0,-82 122 0,-2-2 0,-1 0 0,-2-1 0,-2-1 0,10-56-1,-14 30 38,-2 0 0,-4 0 0,-2 0 0,-4 0 0,-2 0-1,-3 0 1,-32-119 0,12 89-95,-5 1 1,-4 2-1,-5 1 0,-81-136 0,79 163-57,-2 2-1,-3 2 0,-3 3 0,-2 2 1,-3 2-1,-91-69 0,42 48-174,-2 5 0,-4 5 0,-140-62 0,115 70-409,-185-54-1,-158-7 166,98 47 57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16.639"/>
    </inkml:context>
    <inkml:brush xml:id="br0">
      <inkml:brushProperty name="width" value="0.05" units="cm"/>
      <inkml:brushProperty name="height" value="0.05" units="cm"/>
    </inkml:brush>
  </inkml:definitions>
  <inkml:trace contextRef="#ctx0" brushRef="#br0">7860 564 6897,'-37'-3'2682,"-58"3"0,34 1-2662,49-1 138,-1-1 0,1-1 0,-1 0 0,1-1 0,-14-5 0,-62-26 38,22 7-241,-82-21 74,-2 7-1,-265-38 0,-316 13 181,-414-30-160,842 61 20,-588-58-257,-1 66-37,637 41 233,-381 71 1,-231 135 262,333-18-26,356-112-182,144-69-57,2 1 1,0 1 0,-29 28 0,49-40-9,1 1-1,1 0 1,0 1 0,0 0 0,1 0 0,1 1 0,0 0 0,1 0-1,1 1 1,0 0 0,-4 16 0,6-10-4,0 0 0,1 0 0,2 0 0,0 0 0,1 0 0,1 1 0,5 31 0,2-15-8,1-1 1,1-1-1,25 56 0,-11-38-9,47 73 0,-23-55 3,3-1-1,3-3 1,3-2 0,3-3-1,3-3 1,2-2 0,3-3-1,1-3 1,4-4 0,1-2 0,2-4-1,102 41 1,-68-40 18,218 52-1,129-22 4,465-41 3,-39-62-61,-1-33-17,-232-6-45,758-182-1,-1280 222 105,823-198-86,-521 89 113,-356 107 11,-1-3 1,-2-3-1,104-72 1,-153 93-4,0-1 1,0-1 0,-2-1-1,-1 0 1,0-2-1,-1 0 1,24-40 0,-36 52-47,-1-1 0,0 0 0,-1 0 1,0-1-1,0 0 0,-1 1 0,0-1 1,-1 0-1,-1 0 0,0 0 0,0 0 1,-1-1-1,0 1 0,-1 0 1,0 0-1,-1 0 0,0 0 0,-1 0 1,0 0-1,-1 1 0,-7-15 0,3 10-1,0 2 0,-1-1 0,-1 1 0,0 0-1,-1 1 1,0 1 0,-1-1 0,0 2 0,-17-11-1,-65-44-134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38.082"/>
    </inkml:context>
    <inkml:brush xml:id="br0">
      <inkml:brushProperty name="width" value="0.05" units="cm"/>
      <inkml:brushProperty name="height" value="0.05" units="cm"/>
    </inkml:brush>
  </inkml:definitions>
  <inkml:trace contextRef="#ctx0" brushRef="#br0">3397 394 10506,'-66'-50'797,"-120"-84"1082,154 113-1661,-2 3-1,0 0 0,-1 2 0,-38-11 0,-14 3-94,-1 4 1,-113-12-1,-183 4-89,-251 23 127,483 14-65,0 7 1,-173 40-1,278-44-92,0 2-1,1 2 1,1 2-1,0 2 1,2 2 0,0 2-1,1 2 1,2 1 0,1 2-1,-62 60 1,37-23-15,2 4 0,-93 137 0,142-188 6,1 2 0,0 0 1,2 0-1,0 1 1,2 0-1,0 0 0,-6 31 1,12-37-5,0-1 0,0 1 1,2 0-1,0 0 0,0 0 0,2 0 1,0 0-1,1-1 0,0 1 1,2-1-1,9 26 0,-3-19 0,1 0-1,0-1 0,2-1 1,0 0-1,2-1 1,0 0-1,1-2 0,1 0 1,0 0-1,23 14 1,29 16 0,121 61 1,-130-76 8,380 179-104,-355-179 58,1-3 0,2-4-1,119 18 1,-51-24 51,197-1-1,160-42 183,-350 4-125,-1-8-1,-1-6 1,-2-8-1,163-66 0,563-257 985,-742 291-668,-124 62-278,-1-1 0,0 0 0,-1-2 0,29-29 1,-41 39-70,-1-1 0,-1 0 0,1 0 0,-1-1 0,0 1 0,-1-1 0,1 0 1,-1 0-1,-1 0 0,1 0 0,1-10 0,-4 12-14,1-1-1,-1 1 1,0 0 0,0-1-1,-1 1 1,0-1 0,0 1-1,0 0 1,0-1 0,-1 1-1,0 0 1,0 0 0,0 0-1,-1 0 1,-5-8 0,-6-5 18,0 1 0,-2 1 0,1 0 0,-2 1 0,0 1 1,-38-24-1,-125-59 123,159 86-146,-494-232-836,389 183 693,-1 2-50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42.310"/>
    </inkml:context>
    <inkml:brush xml:id="br0">
      <inkml:brushProperty name="width" value="0.05" units="cm"/>
      <inkml:brushProperty name="height" value="0.05" units="cm"/>
    </inkml:brush>
  </inkml:definitions>
  <inkml:trace contextRef="#ctx0" brushRef="#br0">2096 511 12331,'-3'-21'166,"-1"0"0,-1 1 0,0 0 0,-2 0 0,0 0 0,-2 1 0,0 0 0,-1 1 0,0-1 1,-2 2-1,0 0 0,-1 0 0,0 1 0,-2 1 0,0 0 0,0 1 0,-2 1 0,1 1 0,-2 0 0,0 1 1,0 0-1,0 2 0,-33-12 0,17 12-119,-1 1-1,0 1 1,-1 2 0,-39 0 0,-145 12 4,147 2-51,0 2 0,1 4 0,0 3 0,-105 41 0,74-16 6,2 5-1,-125 80 0,192-107-9,1 1 1,1 2-1,1 1 0,1 2 0,1 0 1,2 2-1,1 2 0,1 0 0,1 1 1,-28 53-1,34-48-8,2 0 0,2 1-1,1 1 1,2 0 0,2 0 0,2 1 0,1 0 0,2 0 0,1 59 0,4-84 2,0 0 0,1 0 0,0 0 0,2 0 0,0 0 0,0 0 0,1-1 1,12 23-1,-11-26 5,0-1 1,1 0 0,1 0 0,0 0-1,0-1 1,1 0 0,0-1 0,0 0-1,1 0 1,0-1 0,13 7-1,4-1 8,1 0 0,0-2-1,0-2 1,1 0-1,0-2 1,1-1 0,0-1-1,45 1 1,-3-5 68,-1-4 0,106-16 1,358-96 380,-533 115-451,195-53 278,308-128 0,-446 156-195,110-66-1,-150 79-64,-1-1-1,0-1 0,-1 0 1,0-1-1,-1-1 0,-1-1 1,-1 0-1,0-1 0,14-24 0,-23 33-12,-1-1 0,0 1 0,0-1 0,-1 0 0,0 0 0,-1 0 0,0 0 0,-1 0 0,0 0 0,0-16 0,-3 13 0,1 0 0,-1 0 0,-1 0-1,0 0 1,-1 1 0,-1-1 0,-11-22 0,-2 3 0,-2 1 1,-1 1 0,-1 0 0,-2 2 0,-1 1 0,-28-25 0,-180-136-198,232 188 191,-248-180-832,195 146 672,10 11-48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48.026"/>
    </inkml:context>
    <inkml:brush xml:id="br0">
      <inkml:brushProperty name="width" value="0.05" units="cm"/>
      <inkml:brushProperty name="height" value="0.05" units="cm"/>
    </inkml:brush>
  </inkml:definitions>
  <inkml:trace contextRef="#ctx0" brushRef="#br0">7 225 12299,'-1'-2'64,"0"0"0,0 1 1,1-1-1,-1 0 0,0 0 0,1 0 1,-1-1-1,1 1 0,0 0 1,0 0-1,0 0 0,0 0 1,0 0-1,0 0 0,0 0 1,1 0-1,-1 0 0,1 0 0,1-4 1,-1 2-25,1 0 1,-1 0 0,1 0-1,1 0 1,-1 0-1,0 0 1,1 0 0,0 1-1,3-4 1,1 2-27,0-1-1,1 1 1,0 1 0,0-1 0,0 1-1,0 1 1,1 0 0,-1 0 0,1 0-1,12-1 1,14-1-19,47-1 0,-51 5 9,625-9-145,-374 10 132,1353 51 190,-126-3-73,-329-58-113,-1-31 46,-210 6 2,-663 25-48,903-16 6,-269 13 494,-494-5-351,-2 0-139,-443 18-6,-1 0 0,1 0 0,-1 0 0,0 0 0,1 0 0,-1 0 0,0 1 0,1-1 0,-1 0 0,1 0 0,-1 0 0,0 0 0,1 1 0,-1-1 0,0 0 0,1 0 0,-1 1 0,0-1 0,0 0 0,1 0 0,-1 1 0,0-1 0,0 0 0,1 1 0,-1-1 0,0 0 0,0 1 0,0-1 0,0 0 0,0 1 0,1-1 0,-1 1 0,0-1 0,0 1 0,-1 17 579,2 2-228,4-9-178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23.938"/>
    </inkml:context>
    <inkml:brush xml:id="br0">
      <inkml:brushProperty name="width" value="0.05" units="cm"/>
      <inkml:brushProperty name="height" value="0.05" units="cm"/>
    </inkml:brush>
  </inkml:definitions>
  <inkml:trace contextRef="#ctx0" brushRef="#br0">5376 443 11739,'-486'-127'1866,"-9"47"-1644,37 32-3,130 15-89,-1443-121 8,1130 159-146,515 7 9,1 5-1,0 5 1,-127 42-1,210-51 3,2 2-1,0 2 0,1 2 0,-72 45 0,85-45-2,1 0-1,1 2 1,0 1-1,2 1 1,0 0-1,2 2 1,-24 37-1,31-40-10,1 1 0,1 0 0,1 1 0,1 0-1,1 0 1,1 1 0,1 0 0,-3 34 0,6-18-6,1-1 0,3 1 0,1 0 0,11 61 0,-10-86 8,0 0 1,1-1 0,1 0 0,1 0-1,11 22 1,-12-28 6,0 0-1,0-1 1,1 0-1,1-1 1,-1 1 0,1-1-1,1 0 1,-1-1-1,1 0 1,11 7 0,7 1 5,1-1 0,1-1 1,0-1-1,48 10 1,121 17 79,-9-14-3,225 1 0,192-32 9,2109-116 36,-2613 117-117,457-37 3,-399 23 116,229-58-1,-220 25 61,-146 45-124,0-1-1,-1-2 1,0 0 0,-1-1 0,25-20-1,-40 28-36,0-1 0,0 0 0,0 0 0,-1 0 0,0 0 0,0-1 0,0 0 0,0 0 0,-1 0 0,0 0 0,0 0 0,1-7 0,-3 9-11,0 0 0,0 0 0,-1-1 0,1 1 0,-1 0 0,0 0 0,-1 0 1,1 0-1,-1-1 0,0 1 0,0 0 0,0 0 0,0 0 0,-1 0 0,0 1 0,1-1 1,-1 0-1,-1 1 0,1-1 0,-5-4 0,-3-3 17,0 1 0,-1 0-1,0 1 1,-1 0 0,0 1 0,-1 1-1,1 0 1,-28-11 0,-116-32 73,154 50-104,-169-39-209,-185-16 0,76 15-433,173 23 462,3 4-64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24.678"/>
    </inkml:context>
    <inkml:brush xml:id="br0">
      <inkml:brushProperty name="width" value="0.05" units="cm"/>
      <inkml:brushProperty name="height" value="0.05" units="cm"/>
    </inkml:brush>
  </inkml:definitions>
  <inkml:trace contextRef="#ctx0" brushRef="#br0">2414 0 11907,'94'282'1204,"53"195"-769,-135-419-433,-2 0 1,-2 1 0,-3 0-1,-3 1 1,-2-1 0,-11 83-1,4-101 17,-1 1-1,-2-1 0,-2-1 1,-1 0-1,-3 0 0,-1-1 1,-33 55-1,6-27 63,-4-3 0,-1-2 0,-4-2 0,-2-2 0,-3-3 0,-2-2 0,-2-3 0,-102 62 0,-255 127 315,300-174-311,-727 359 380,563-288-344,227-108-198,-1-2-1,-101 30 0,146-55 36,12-1 41,0 0-1,0 1 0,0-1 0,0 0 1,0 0-1,-1 0 0,1 0 0,0 0 1,0 0-1,0 0 0,0 0 1,0 0-1,0 0 0,-1 0 0,1 0 1,0 0-1,0 0 0,0 0 0,0 0 1,0 0-1,0 0 0,-1 0 0,1 0 1,0 0-1,0 0 0,0 0 0,0 0 1,0 0-1,0 0 0,0 0 1,-1 0-1,1 0 0,0 0 0,0 0 1,0-1-1,0 1 0,0 0 0,0 0 1,0 0-1,0 0 0,0 0 0,0 0 1,-1 0-1,1 0 0,0-1 0,0 1 1,0 0-1,0 0 0,0 0 1,0 0-1,0 0 0,0 0 0,0-1 1,0 1-1,0 0 0,0 0 0,0 0 1,0 0-1,13-17-77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25.114"/>
    </inkml:context>
    <inkml:brush xml:id="br0">
      <inkml:brushProperty name="width" value="0.05" units="cm"/>
      <inkml:brushProperty name="height" value="0.05" units="cm"/>
    </inkml:brush>
  </inkml:definitions>
  <inkml:trace contextRef="#ctx0" brushRef="#br0">766 49 12667,'-11'-46'1617,"11"46"-1605,0 0 0,0 0 0,0 0 0,0 0 0,0 0 0,0 0 0,0 0 0,0-1 0,0 1 0,0 0 0,0 0 0,0 0 0,0 0-1,0 0 1,0 0 0,0 0 0,0 0 0,0 0 0,0-1 0,0 1 0,0 0 0,-1 0 0,1 0 0,0 0 0,0 0 0,0 0 0,0 0 0,0 0-1,0 0 1,0 0 0,0 0 0,-1 0 0,1 0 0,0 0 0,0 0 0,0 0 0,0 0 0,0 0 0,0 0 0,0 0 0,0 0 0,-1 0 0,1 0-1,0 0 1,0 0 0,0 0 0,0 0 0,0 0 0,0 0 0,0 0 0,-1 0 0,-5 8 297,-9 15-148,11-16-101,-162 223 156,148-208-216,-274 298-3,104-126 46,177-182-38,6-7-2,0 0 0,0 0 0,1 0 0,0 1 0,-1 0-1,2-1 1,-1 2 0,1-1 0,0 0 0,0 1 0,-2 9 0,4-14 0,1-1 1,0 1-1,0-1 0,0 0 0,0 1 0,0-1 0,0 1 0,0-1 1,0 1-1,1-1 0,-1 0 0,0 1 0,1-1 0,-1 0 0,1 1 0,0-1 1,-1 0-1,1 0 0,0 1 0,0-1 0,0 0 0,0 0 0,0 0 1,0 0-1,0 0 0,2 1 0,2 1 13,0-1 0,0 1 0,1-1 0,-1 0-1,11 1 1,18 3 56,0-2 0,0-1 0,66-4-1,-94 1-64,491-42 388,-411 32-375,220-27-82,167-18 72,-207 30-46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51.626"/>
    </inkml:context>
    <inkml:brush xml:id="br0">
      <inkml:brushProperty name="width" value="0.05" units="cm"/>
      <inkml:brushProperty name="height" value="0.05" units="cm"/>
    </inkml:brush>
  </inkml:definitions>
  <inkml:trace contextRef="#ctx0" brushRef="#br0">0 25 12027,'7'0'236,"0"1"0,-1-1 1,1-1-1,9-1 0,88-11 45,1 5 0,136 7 0,212 34-371,-166-8 104,632 3-23,3-42 27,-133 0 5,989 51-6,-253-28-8,-1016-13 96,193 24 599,-387-6-184,-297-13-486,-10-1 4,1 1-1,-1-1 1,0-1 0,16-2 0,-24 3-36,1 0 0,-1 0 0,1 0 0,-1 0 1,1 0-1,-1 0 0,1 0 0,-1-1 0,0 1 0,1 0 1,-1 0-1,1 0 0,-1-1 0,0 1 0,1 0 1,-1 0-1,1-1 0,-1 1 0,0 0 0,0-1 0,1 1 1,-1-1-1,0 1 0,1 0 0,-1-1 0,0 1 1,0-1-1,0 1 0,0-1 0,1 1 0,-1-1 0,-8-13-615,-22-9-168,-1 5 560,-7-2-103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53.399"/>
    </inkml:context>
    <inkml:brush xml:id="br0">
      <inkml:brushProperty name="width" value="0.05" units="cm"/>
      <inkml:brushProperty name="height" value="0.05" units="cm"/>
    </inkml:brush>
  </inkml:definitions>
  <inkml:trace contextRef="#ctx0" brushRef="#br0">4281 399 9658,'-51'-18'170,"-105"-22"1,-56 6-578,118 20 373,-603-114 977,-43-12-472,627 127-518,0 4 0,-1 6 0,1 5 0,-183 25 0,145 2-221,-199 67 0,-134 82-35,422-153 398,1 2 1,1 3-1,2 3 1,-62 45-1,96-59-27,1 1 0,0 1 1,2 1-1,-31 39 0,40-44-30,1 1 0,0 1 0,1-1 0,1 2 0,1-1 0,0 1 0,-6 31 0,11-40-36,1 0 0,0 1 0,1-1 0,0 1 0,0-1 0,2 1 1,-1-1-1,2 1 0,-1-1 0,1 0 0,1 0 0,0 0 0,1 0 0,0 0 1,1 0-1,0-1 0,0 0 0,1 0 0,0-1 0,1 1 0,10 10 0,2-3-9,0 0-1,1-1 1,1-1-1,0-1 1,45 22-1,-6-10-16,74 23 0,-14-14 158,186 30 0,134-14 149,-50-32-22,675-55 1,380-151-336,-1025 115 144,-7-21 214,-368 81-127,76-32 1,-109 39-118,-2 0 1,1-1-1,-1 0 0,1 0 0,-2-2 1,1 1-1,-1-1 0,0 0 1,-1-1-1,0 0 0,14-19 0,-20 23-22,1 0-1,-1 1 0,0-1 0,0 0 0,0-1 0,-1 1 0,1 0 0,-1 0 0,-1-1 0,1 1 0,-1 0 0,0-1 1,0 1-1,0 0 0,-3-10 0,1 7-3,0 1 1,-1-1-1,-1 0 1,1 1 0,-1 0-1,0 0 1,-1 0-1,0 1 1,-7-10-1,-6-2 0,-1 1-1,-1 1 0,0 0 1,-1 2-1,-35-19 0,-2 4-31,-1 2-1,-102-31 1,-131-17-115,-335-55-1087,462 97 1169,-57-10-183</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4.818"/>
    </inkml:context>
    <inkml:brush xml:id="br0">
      <inkml:brushProperty name="width" value="0.05" units="cm"/>
      <inkml:brushProperty name="height" value="0.05" units="cm"/>
    </inkml:brush>
  </inkml:definitions>
  <inkml:trace contextRef="#ctx0" brushRef="#br0">2 1 18964,'-2'2'1656,"5"6"-1336,4-3-472,3 3 368,5-3-71,2 0-97,4-1-225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03.980"/>
    </inkml:context>
    <inkml:brush xml:id="br0">
      <inkml:brushProperty name="width" value="0.05" units="cm"/>
      <inkml:brushProperty name="height" value="0.05" units="cm"/>
    </inkml:brush>
  </inkml:definitions>
  <inkml:trace contextRef="#ctx0" brushRef="#br0">5571 237 10954,'-40'-17'352,"-1"2"0,0 3 0,-1 0 0,0 3 0,-48-4 0,-221-5 165,176 15-449,-761-68 40,226 27 6,0 29-45,273 7-107,-246 10-24,490 7 50,1 7 0,-179 41 0,270-41-41,1 2 1,1 2 0,1 3 0,0 3 0,2 2 0,2 2 0,0 3-1,3 2 1,-61 52 0,74-55 25,2 2 0,1 1-1,1 2 1,-47 69 0,71-90 20,0 2 1,1-1-1,1 2 1,1-1 0,0 1-1,-4 22 1,8-27-1,1 1 1,1 0-1,0 0 1,1 0-1,0 0 1,1-1-1,1 1 1,0 0-1,6 16 0,-2-11-3,1-1-1,1 0 0,0-1 0,2 0 0,0 0 1,1-1-1,0 0 0,2-1 0,0 0 0,1-1 0,0-1 1,1 0-1,1-1 0,18 12 0,-1-4-6,1-1 1,0-3-1,2 0 0,0-2 0,0-2 0,57 13 0,53 4 28,153 12-1,153-7 94,-271-24-79,1042 38 33,-1-98-163,-1008 27 147,0-9 1,234-65-1,-401 82-23,-1-1-1,0-3 1,-1-1 0,-1-3 0,-1-1 0,79-57 0,-101 62-12,0 0 0,-1-2 0,-1 0-1,-1-1 1,27-41 0,-33 43-11,-2 0-1,-1-1 0,0 0 0,-1 0 1,-1-1-1,-1 0 0,-1 0 0,2-24 0,-5 32-8,-2 1 0,1 0 0,-2 0 0,0 0 0,0 0 0,-1 0 0,-1 0 0,0 0 0,-8-22 0,4 19 5,-1 0 0,-1 0-1,0 0 1,0 2 0,-2-1 0,-17-18 0,3 8 15,-2 1 0,-1 1 1,-1 2-1,0 0 1,-2 2-1,-40-18 0,18 15 34,0 1 0,-1 3 0,-1 2 0,-1 3 0,-76-8 0,-289 1 702,420 19-742,-213-1 130,-23 1 50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3.930"/>
    </inkml:context>
    <inkml:brush xml:id="br0">
      <inkml:brushProperty name="width" value="0.05" units="cm"/>
      <inkml:brushProperty name="height" value="0.05" units="cm"/>
    </inkml:brush>
  </inkml:definitions>
  <inkml:trace contextRef="#ctx0" brushRef="#br0">1 2232 12939,'5'-6'1449,"97"-115"1548,63-65-1183,187-150-1610,-334 319-173,0 0 1,-2-2-1,26-36 1,-36 46 62,0-1 1,-1 1-1,-1-1 0,1 0 0,-2 0 1,1-1-1,-1 1 0,-1-1 1,0 0-1,-1 1 0,1-13 0,-3 4-23,0 0 0,-1 0 0,-1 1 0,0-1 0,-2 1 0,0 0 0,-1 0 0,-1 0 0,-1 1 0,0 0 0,-1 0-1,-1 1 1,0 1 0,-2-1 0,1 2 0,-15-15 0,-74-69-55,96 94-21,0-1 0,1 0 0,0 1 0,0-1 0,0-1 0,0 1 0,1 0 0,-2-8 0,3 10 2,0 0-1,0-1 1,0 1 0,1-1 0,-1 1 0,1-1 0,0 0-1,0 1 1,1-1 0,-1 1 0,1-1 0,0 1 0,0-1-1,0 1 1,1-4 0,14-13-144,-14 18 135,0 0 0,0 0 1,0 0-1,-1-1 0,1 1 0,0 0 1,-1-1-1,0 1 0,1-1 1,0-3-1,0-2 6,-1-1-1,0 1 1,0-1 0,-1 1 0,0-1 0,0 1-1,-2-9 1,-14-59-61,9 51-51,-3-27 0,10 52 114,0-1 0,0 1 1,0-1-1,0 1 1,0 0-1,0-1 1,0 1-1,0-1 1,0 1-1,0-1 1,0 1-1,1 0 1,-1-1-1,0 1 1,0-1-1,0 1 1,1 0-1,-1-1 1,0 1-1,1 0 1,-1-1-1,0 1 1,1 0-1,-1-1 1,0 1-1,1 0 1,-1 0-1,1 0 1,0-1-1,19-2-71,25 6-34,-40-2 90,11 2-35,0-1-1,1-1 1,-1-1 0,0 0-1,1-1 1,31-6-1,7-4-184,101-9-1,-69 12-181,97 6-1,-173 1 408,0 1-1,1-2 0,-1 1 0,0-2 1,0 1-1,0-2 0,20-7 0,-1-3 21,39-24 0,-66 36 28,1 0 0,-1 0 1,-1-1-1,1 1 0,0-1 1,0 1-1,-1-1 0,0 0 1,1 0-1,-1 0 0,0 0 1,0-1-1,-1 1 0,1 0 0,-1-1 1,0 1-1,0-1 0,0 0 1,0 1-1,0-1 0,-1 0 1,0 0-1,0-6 0,-1 1 54,0-1 1,-1 1-1,0 0 0,0 0 0,-1 0 0,0 1 0,-1-1 0,-6-10 0,7 12-70,0 1-1,1-1 0,0 0 1,0 0-1,0 0 1,1 0-1,0-1 0,0 1 1,0 0-1,2-11 1,-1 15-24,0-1 0,0 0 0,1 1 1,0-1-1,0 0 0,0 1 0,0-1 0,0 1 1,1-1-1,-1 1 0,1 0 0,0 0 1,0 0-1,0 0 0,0 0 0,1 0 0,-1 0 1,1 1-1,0-1 0,0 1 0,0 0 1,3-2-1,174-68-192,-172 69 200,1 0 0,0 1-1,0 0 1,0 1 0,0 0-1,0 0 1,0 1 0,0 0-1,0 1 1,12 2 0,-18-3-8,0 1 0,1 0 0,-1 0 0,0 0 0,0 1 0,0-1 0,0 1 0,0 0 0,0-1 0,-1 1 0,1 1 0,-1-1 0,1 0 0,-1 1 0,0-1 0,1 1 0,-1-1 0,-1 1-1,1 0 1,0 0 0,-1 0 0,1 0 0,-1 0 0,0 0 0,0 1 0,0-1 0,-1 0 0,1 0 0,-1 1 0,0 4 0,0 4-2,-1 0-1,0 0 0,-1 0 0,0 0 1,-1-1-1,-1 1 0,0-1 1,-5 12-1,-3 9 14,11-29-4,0 0-1,0 0 1,0 1 0,0-1-1,1 0 1,-1 0 0,1 1-1,0-1 1,0 0 0,1 1-1,-1-1 1,0 0 0,1 1-1,0-1 1,0 0 0,0 0-1,0 0 1,0 0 0,3 4-1,1-1 1,-1 0 0,1 0-1,1 0 1,-1-1 0,1 0-1,-1 0 1,11 6 0,17 13-2,-25-17-4,0-1 1,1 1 0,0-1-1,0-1 1,1 0 0,0 0-1,0-1 1,12 4 0,24 0-104,2-2 1,-1-2-1,90-3 1,-1-1 87,-118 1-18,0 1-1,-1 1 1,1 1 0,20 6-1,-29-7-10,0 0-1,0 1 1,0 0-1,-1 0 1,0 1-1,1 0 1,-2 1-1,1-1 1,10 12-1,-15-13 41,0 1-1,0 0 0,0 0 1,-1 0-1,1 1 1,-1-1-1,-1 0 0,1 1 1,-1-1-1,0 1 0,0 0 1,0-1-1,-1 1 0,0 0 1,0-1-1,-2 11 0,-2 7 14,0 0-1,-13 37 0,14-51-4,0 0 1,-1 0 0,-1 0-1,1 0 1,-1-1-1,-1 0 1,1 0 0,-1 0-1,-1-1 1,0 0 0,0 0-1,0-1 1,0 0 0,-1 0-1,0 0 1,-1-1-1,-16 7 1,-45 23 96,-100 68 0,152-89-29,0 1-1,1 1 1,1 1 0,1 0-1,0 1 1,1 1 0,-20 35-1,14-16 63,1 1 0,3 1 0,-16 53-1,29-83-120,1-1 0,0 1-1,1 0 1,0 0 0,1 0 0,1 15-1,-1-19-6,1-1 0,0 1 0,0-1-1,0 0 1,1 1 0,0-1 0,0 0 0,0 0 0,0 0-1,1-1 1,0 1 0,0 0 0,6 6 0,-8-11-2,-1 1 1,1 0 0,-1 0-1,1-1 1,-1 1-1,1 0 1,-1 0 0,0 0-1,1 0 1,-1 0 0,0 0-1,0-1 1,1 1 0,-1 0-1,0 0 1,0 0 0,0 0-1,0 0 1,0 0-1,0 0 1,-1 0 0,1 0-1,0 0 1,0 0 0,-1 0-1,1-1 1,-1 3 0,-17 24 4,7-13-5,-5 16 28,9-17-20,0 0 0,1 1 0,0-1-1,-6 27 1,-3 44 31,11-51-34,-2-1 0,-1 0 1,-15 40-1,19-64 1,-1-1 0,0 0 0,0 0 0,-8 9 1,-3 5 11,14-20-14,1 0 0,-1 0-1,1 0 1,0 0 0,0 0 0,-1 0 0,1 1 0,0-1 0,0 0 0,0 0 0,0 0 0,0 0-1,0 1 1,1-1 0,-1 0 0,0 0 0,1 0 0,-1 0 0,1 0 0,-1 0 0,1 0 0,0 2-1,21 27 79,-9-12-46,-9-10-20,-1 0 0,0 0 0,-1-1-1,4 17 1,-4-14 4,0-1-1,0 0 1,5 10-1,-5-16 15,0-1-1,0 1 0,1-1 0,-1 1 1,0-1-1,1 0 0,-1 0 1,1 0-1,0 0 0,0 0 0,-1-1 1,1 1-1,0-1 0,1 0 0,4 2 1,-4-2 8,1 1 1,-1 0-1,0 0 1,1 0-1,-1 1 1,0-1-1,4 5 1,0 2-23,-1 0 0,1 1 1,9 18-1,-13-22-11,-1 1 0,1-1 0,0 1 0,1-1-1,0 0 1,0-1 0,0 1 0,0-1 0,1 0 0,0-1 0,0 1 0,11 5 0,-13-8-8,7 3 0,0 1 1,-1 0-1,11 7 0,-19-12 0,0 1 0,0-1 0,0 0 0,-1 1 0,1-1 0,-1 1 0,1 0 0,-1-1 0,1 1 0,-1 0 0,0 0 0,0 0 0,0 0 0,0 0 0,0 0 0,-1 0 0,1 0 0,-1 1 0,1-1 0,-1 0 0,0 0 0,1 0 0,-1 1 0,-1 1 0,1-2 1,-1 0-1,0-1 1,0 1-1,0-1 1,0 1-1,0-1 1,0 1-1,-1-1 1,1 1 0,0-1-1,-1 0 1,1 0-1,-1 0 1,1 0-1,-1 0 1,-2 1-1,-27 11 40,-17 2-16,-66 9 0,83-19-22,0-2-1,0 0 0,-55-5 0,-95-19 24,53 4-17,-163 4-2,184 12-60,-169-23 0,113-5 35,17 1 234,-212-12-1,335 40-156,-34-3 124,54 3-169,1-1-1,-1 1 1,0-1 0,0 0-1,1 0 1,-1 0-1,0 0 1,1 0 0,-1 0-1,1-1 1,0 1-1,-1-1 1,1 0 0,0 0-1,0 0 1,-2-2 0,3 3-33,1 0 0,-1 0 1,1 1-1,-1-1 0,1 0 0,0 0 1,-1 0-1,1 0 0,0 0 1,0 0-1,-1 0 0,1 0 1,0 0-1,0 0 0,0 0 1,0 0-1,1-1 0,-1 1 1,0 0-1,0 0 0,1 0 1,-1 0-1,0 1 0,1-1 1,-1 0-1,1 0 0,-1 0 1,1 0-1,-1 0 0,1 0 1,0 1-1,-1-1 0,1 0 1,0 1-1,0-1 0,1-1 1,3-1 32,0-1 1,1 1 0,-1 0 0,10-4 0,5-1-166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5.469"/>
    </inkml:context>
    <inkml:brush xml:id="br0">
      <inkml:brushProperty name="width" value="0.05" units="cm"/>
      <inkml:brushProperty name="height" value="0.05" units="cm"/>
    </inkml:brush>
  </inkml:definitions>
  <inkml:trace contextRef="#ctx0" brushRef="#br0">3226 120 8562,'-91'-29'770,"-1"4"1,-1 4 0,-1 4-1,-166-8 1,123 22-511,0 7 0,-229 35 0,265-20-194,1 5 1,1 3-1,-119 51 1,89-21 242,-221 134 0,258-129-95,2 3 1,3 5-1,4 3 0,2 4 1,4 3-1,-89 121 0,130-150-120,1 1-1,3 3 0,2 0 1,2 2-1,3 1 0,-32 112 1,45-124-66,3 1 1,1 0 0,2 1-1,3 0 1,2 0 0,1 0-1,3-1 1,2 1 0,17 72 0,-8-69-36,3 0 1,2-2 0,3 0-1,1-1 1,2-1 0,3-2-1,1 0 1,3-2 0,1-2-1,51 51 1,-30-42-18,1-2-1,2-3 0,3-2 0,1-3 1,2-3-1,1-2 0,70 26 1,-47-28 52,1-4 0,2-3-1,1-5 1,0-3 0,2-5 0,-1-3 0,2-5 0,-1-4 0,157-17 0,-101-6 280,-1-6 0,160-52 1,274-135 1089,-431 146-889,-3-6 1,230-158-1,-303 179-329,-2-4 0,-3-3 0,-2-3 0,-3-2 0,57-78 0,-82 90-27,-2-2 0,-2-1 1,-4-2-1,-1-1 0,-3-2 0,-3-1 1,28-108-1,-46 138-103,0-1 0,-2 0 0,-2-1-1,-1 1 1,-2-1 0,-1 1 0,-1-1 0,-3 1 0,0 0 0,-2 0 0,-18-51 0,10 47-109,-1 1 1,-2 1 0,-1 1-1,-2 0 1,-2 2 0,-44-52 0,35 51-58,-2 1 0,-1 1-1,-1 2 1,-2 2 0,-62-36 0,33 28-206,-1 4 0,-2 2 0,-1 4 0,-120-29 0,97 36 110,-1 3-1,-1 5 0,-125 2 1,-105 27-147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8.988"/>
    </inkml:context>
    <inkml:brush xml:id="br0">
      <inkml:brushProperty name="width" value="0.05" units="cm"/>
      <inkml:brushProperty name="height" value="0.05" units="cm"/>
    </inkml:brush>
  </inkml:definitions>
  <inkml:trace contextRef="#ctx0" brushRef="#br0">14 0 15987,'-3'20'1145,"-2"10"-961,0 0-88,5 1 344,0 4-240,0 8-280,1-1-112,5-5-168,-2-4-80,0-7-88,-4-3 632,0-9-353,0-2-87,-2-8 152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9.409"/>
    </inkml:context>
    <inkml:brush xml:id="br0">
      <inkml:brushProperty name="width" value="0.05" units="cm"/>
      <inkml:brushProperty name="height" value="0.05" units="cm"/>
    </inkml:brush>
  </inkml:definitions>
  <inkml:trace contextRef="#ctx0" brushRef="#br0">66 91 13275,'0'-3'168,"1"1"0,-1-1-1,1 0 1,0 0 0,0 1 0,0-1 0,0 0 0,1 1-1,-1-1 1,1 1 0,-1 0 0,1-1 0,0 1 0,0 0-1,0 0 1,0 0 0,0 0 0,0 0 0,1 1 0,-1-1-1,0 1 1,1-1 0,0 1 0,3-1 0,8-4 162,1 1 1,0 0 0,16-2-1,-29 6-312,17-3 60,0 1 1,0 1-1,0 0 1,0 2 0,1 0-1,-1 1 1,0 1-1,22 4 1,-29-2-79,1-1 0,-1 1 0,0 1 0,-1 0 0,1 1 0,-1 0 0,0 1 0,0 0 0,-1 0 0,0 1 0,0 1 0,-1 0 0,9 11 0,-7-7 8,-1 1 1,0 1 0,-2 0 0,1 0 0,-2 0 0,0 1 0,-1 0 0,-1 0 0,0 1 0,-1 0 0,-1 0 0,2 32 0,-4-36 31,-1 1-1,-1-1 1,0 0-1,-1 1 1,-1-1-1,0 0 1,-1 0-1,0 0 1,0-1-1,-2 0 1,0 1-1,0-2 1,-1 1 0,0-1-1,-1 0 1,0-1-1,-10 11 1,4-9 38,0 0 0,-1-1 0,0-1 1,-1 0-1,1-1 0,-2 0 0,0-2 0,0 0 1,0-1-1,0 0 0,-21 3 0,13-5-100,0 0 0,0-1 0,-1-2 0,1-1 0,0-1 0,0-1 0,-40-8 1,57 9-73,1 0 0,-1-1 0,0 0 1,1-1-1,0 0 0,0 0 0,-1 0 1,2-1-1,-1 0 0,-11-9 1,15 5-213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5.817"/>
    </inkml:context>
    <inkml:brush xml:id="br0">
      <inkml:brushProperty name="width" value="0.05" units="cm"/>
      <inkml:brushProperty name="height" value="0.05" units="cm"/>
    </inkml:brush>
  </inkml:definitions>
  <inkml:trace contextRef="#ctx0" brushRef="#br0">479 122 14995,'-2'-6'99,"-1"-1"1,0 0-1,-1 1 0,1 0 1,-1 0-1,0 0 0,-1 0 0,0 0 1,0 1-1,0 0 0,0 0 0,-1 0 1,-9-5-1,6 5 91,0 0 1,0 0-1,-1 1 0,1 1 0,-1 0 1,0 0-1,0 1 0,0 0 1,-11 0-1,9 1-49,0 0 1,0 1-1,0 1 1,-1 0-1,2 1 1,-1 0-1,0 1 0,0 0 1,1 1-1,0 0 1,-1 1-1,2 0 1,-1 1-1,1 0 1,-1 0-1,-17 17 0,18-12-135,1 0 0,0 0-1,1 2 1,0-1-1,1 1 1,0 0 0,1 0-1,1 1 1,0-1-1,1 1 1,0 1 0,1-1-1,1 0 1,0 1 0,0 27-1,3-31 4,0 0 0,0 0 0,1 0-1,0-1 1,1 1 0,0 0 0,1-1 0,0 0-1,9 16 1,-9-19-2,1 0 0,0 0 0,1 0 0,0 0-1,0-1 1,0 0 0,1-1 0,0 1 0,0-1-1,0 0 1,1-1 0,-1 0 0,10 3 0,-5-2 50,0-1 0,0-1 0,1 0 0,-1-1 0,1-1 0,-1 0 0,1 0 0,0-1 0,-1-1 0,1 0 0,20-5 0,-16 2 69,-1 0 0,1-2 0,-1 0 1,0-1-1,-1-1 0,0 0 0,0-1 0,19-14 1,-23 13-6,1 0 1,-2 0 0,1 0-1,-1-2 1,-1 1 0,0-1-1,-1-1 1,0 1 0,10-25-1,-14 27-59,0 0 0,-1-1 0,-1 1-1,1-1 1,-2 1 0,1-1 0,-2 0 0,1 0-1,-2 1 1,1-1 0,-1 0 0,-1 1 0,0-1 0,-4-12-1,4 17-62,-1-1 0,0 2 1,0-1-1,0 0 0,-1 0 0,0 1 0,0 0 0,0 0 0,0 0 0,-1 0 0,0 1 0,0 0 0,0-1 0,-1 2 0,1-1 0,-1 1 0,0 0 0,-11-4 0,11 5-111,1 0 0,0 1-1,-1-1 1,1 1-1,-1 1 1,0-1-1,1 1 1,-1 0-1,0 0 1,1 1-1,-1-1 1,1 1-1,-1 1 1,1-1-1,-1 1 1,1 0 0,0 0-1,0 0 1,0 1-1,0 0 1,0 0-1,-6 5 1,10-7 5,-1 0 0,1 1 0,0-1 0,-1 0 0,1 1 0,0 0 0,0-1 0,0 1 0,0 0 0,0-1 1,0 4-1,1-5 76,-1 1-1,1 0 1,0 0 0,0-1 0,0 1 0,0 0 0,0 0 0,0-1 0,1 1 0,-1 0 0,0 0 0,0-1 0,1 1 0,-1 0 0,0-1 0,1 1 0,-1 0 0,0-1-1,1 1 1,-1 0 0,1-1 0,-1 1 0,1-1 0,-1 1 0,1-1 0,0 1 0,-1-1 0,1 1 0,0-1 0,-1 0 0,1 1 0,0-1 0,1 0 0,28 9-703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6.251"/>
    </inkml:context>
    <inkml:brush xml:id="br0">
      <inkml:brushProperty name="width" value="0.05" units="cm"/>
      <inkml:brushProperty name="height" value="0.05" units="cm"/>
    </inkml:brush>
  </inkml:definitions>
  <inkml:trace contextRef="#ctx0" brushRef="#br0">294 127 13603,'16'-5'1124,"28"-14"-1,-39 16-867,0 1-1,-1-1 0,1-1 1,-1 1-1,1-1 0,-1 1 1,0-1-1,0-1 1,4-5-1,-7 9-169,-1 0 0,1 0 0,0 0 0,0 0 0,-1 0 1,1-1-1,-1 1 0,1 0 0,-1 0 0,0-1 0,1 1 0,-1 0 0,0 0 0,0-1 1,0 1-1,0 0 0,0-1 0,0 1 0,0 0 0,0-1 0,0 1 0,-1 0 0,1 0 1,-1-2-1,0 1 9,-1 1 1,1-1-1,0 1 1,-1-1 0,1 1-1,-1 0 1,1-1 0,-1 1-1,0 0 1,0 0-1,1 0 1,-1 0 0,-4-1-1,-3 0 99,0-1 0,-1 1 0,1 1 0,0 0-1,-18 0 1,12 2-155,-1 1 0,1 0 0,0 1 0,0 1 0,1 1-1,-1 0 1,1 1 0,0 0 0,1 1 0,-1 0 0,1 1 0,1 1-1,-1 0 1,-18 19 0,23-20-37,1-1 0,0 1-1,0 0 1,1 1 0,0 0 0,1 0-1,0 0 1,0 0 0,1 1 0,0 0-1,0 0 1,1 0 0,1 0-1,0 0 1,0 1 0,1-1 0,0 1-1,1-1 1,0 1 0,1-1 0,0 1-1,4 14 1,-3-16-1,2-1 1,-1 1-1,1-1 0,0 0 0,1 0 0,0 0 1,0-1-1,1 0 0,0 0 0,0 0 1,1-1-1,-1 1 0,1-1 0,1-1 1,-1 0-1,1 0 0,0 0 0,0-1 1,0 0-1,1-1 0,13 4 0,-7-2 3,0-2 0,0 0 0,0 0 0,0-2 0,0 0-1,0 0 1,1-2 0,-1 0 0,0 0 0,0-2 0,0 0 0,19-6-1,-20 4 11,-1-1 0,0 0 0,0-1 0,-1-1 0,0 0-1,0 0 1,-1-1 0,0-1 0,0 0 0,-1 0-1,15-21 1,-21 25-16,1 0-1,-2-1 1,1 1-1,-1-1 1,0 0-1,0 1 1,-1-1-1,0-1 1,0 1-1,0 0 0,-1 0 1,0-1-1,-1 1 1,0 0-1,0-1 1,0 1-1,-1-1 1,0 1-1,-1 0 1,1 0-1,-1-1 1,-1 1-1,1 1 1,-7-12-1,4 10-136,0 0 0,-1 0 0,0 1 0,-1 0 0,1 0 0,-1 0 0,-1 1 0,1 0 0,-1 0 0,0 1 0,-1 0 0,1 0 0,-1 1 0,0 0 0,-16-4 0,13 4-155,-1 1 0,0 1 1,0 0-1,0 0 1,0 2-1,-1 0 0,1 0 1,0 1-1,0 1 0,0 0 1,-13 4-1,-16 11-727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6.718"/>
    </inkml:context>
    <inkml:brush xml:id="br0">
      <inkml:brushProperty name="width" value="0.05" units="cm"/>
      <inkml:brushProperty name="height" value="0.05" units="cm"/>
    </inkml:brush>
  </inkml:definitions>
  <inkml:trace contextRef="#ctx0" brushRef="#br0">0 2 15683,'0'0'43,"0"0"0,0 0 0,0 0 0,0 0 0,0 0 0,0 0 0,0 0-1,1 0 1,-1 0 0,0 0 0,0-1 0,0 1 0,0 0 0,0 0 0,0 0 0,0 0 0,0 0-1,0 0 1,0 0 0,0 0 0,0 0 0,1 0 0,-1 0 0,0 0 0,0 0 0,0 0-1,0 0 1,0 0 0,0 0 0,0 0 0,0 0 0,1 0 0,-1 0 0,0 0 0,0 0-1,0 0 1,0 0 0,0 0 0,0 0 0,0 0 0,0 0 0,0 0 0,0 0 0,1 0-1,-1 0 1,0 0 0,0 0 0,0 0 0,0 1 0,0-1 0,0 0 0,0 0 0,0 0-1,0 0 1,0 0 0,0 0 0,0 0 0,0 0 0,0 0 0,0 0 0,0 1 0,0-1 0,0 0-1,3 12 1351,-3 19-334,0-27-854,16 379 2123,-9-352-2856,0-22-205,-6-9 699,-1 0 1,1 0 0,-1 0 0,0 0 0,1-1 0,-1 1-1,1 0 1,-1 0 0,0 0 0,1-1 0,-1 1 0,1 0-1,-1 0 1,0-1 0,1 1 0,-1 0 0,0-1 0,0 1-1,1-1 1,-1 1 0,0 0 0,0-1 0,1 1 0,-1-1 0,0 1-1,0-1 1,0 1 0,0-1 0,12-42-830,-2 17 252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7.242"/>
    </inkml:context>
    <inkml:brush xml:id="br0">
      <inkml:brushProperty name="width" value="0.05" units="cm"/>
      <inkml:brushProperty name="height" value="0.05" units="cm"/>
    </inkml:brush>
  </inkml:definitions>
  <inkml:trace contextRef="#ctx0" brushRef="#br0">501 10 14507,'3'-1'485,"13"-7"565,-16 8-1028,0 0 0,0 0 0,-1 0 0,1 0 0,0 1 0,0-1 0,0 0 0,0 0 0,0 0 0,0 0-1,0 1 1,0-1 0,0 0 0,0 0 0,0 0 0,0 0 0,0 1 0,0-1 0,0 0 0,0 0 0,0 0 0,0 1 0,0-1 0,0 0-1,0 0 1,0 0 0,0 0 0,0 1 0,0-1 0,0 0 0,0 0 0,1 0 0,-1 0 0,0 0 0,0 1 0,0-1 0,0 0 0,0 0 0,0 0-1,1 0 1,-1 0 0,0 0 0,0 0 0,0 0 0,0 0 0,1 1 0,-1-1 0,0 0 0,0 0 0,0 0 0,1 0 0,-1 0 0,0 0-1,0 0 1,0 0 0,0 0 0,1 0 0,-1 0 0,0 0 0,0 0 0,0-1 0,0 1 0,1 0 0,-1 0 0,-7 12 479,-1 0 1,0 0 0,-19 20-1,3-4-96,-25 35 293,-81 99 729,102-132-1297,0-1-1,-2-2 1,-38 27-1,51-41-407,11-7 110,-1-2 1,1 1-1,-1-1 1,0 0 0,0 0-1,0 0 1,0-1-1,-1 0 1,-15 3 0,8-5-207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7.687"/>
    </inkml:context>
    <inkml:brush xml:id="br0">
      <inkml:brushProperty name="width" value="0.05" units="cm"/>
      <inkml:brushProperty name="height" value="0.05" units="cm"/>
    </inkml:brush>
  </inkml:definitions>
  <inkml:trace contextRef="#ctx0" brushRef="#br0">1 0 14571,'2'2'272,"0"-1"0,0 1 0,1 0 1,-1 0-1,0 0 0,0 0 0,-1 0 0,1 0 0,0 1 0,-1-1 1,0 1-1,2 2 0,14 37 983,-10-22-513,19 42 465,4 0 1,52 82 0,-59-109-1081,3 0 1,1-2 0,1 0-1,2-2 1,34 27 0,-51-47-237,0-1 0,21 12 0,-30-20 58,0 0 0,0 0 0,1 0 0,-1 0 0,0-1 1,1 0-1,-1 0 0,1 0 0,-1 0 0,1-1 0,0 0 0,-1 0 1,9-1-1,3-4-168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5.331"/>
    </inkml:context>
    <inkml:brush xml:id="br0">
      <inkml:brushProperty name="width" value="0.05" units="cm"/>
      <inkml:brushProperty name="height" value="0.05" units="cm"/>
    </inkml:brush>
  </inkml:definitions>
  <inkml:trace contextRef="#ctx0" brushRef="#br0">20 1 10930,'-19'157'10319,"19"-156"-10265,0 0 1,0 1 0,-1-1 0,1 0-1,0 0 1,0 0 0,0 0 0,0 0 0,0 0-1,1 0 1,-1 1 0,0-1 0,0 0 0,1 0-1,-1 0 1,1 0 0,-1 0 0,1 0 0,-1 0-1,1 0 1,0 0 0,-1-1 0,1 1-1,0 0 1,0 0 0,-1 0 0,1-1 0,0 1-1,0-1 1,0 1 0,0 0 0,0-1 0,0 1-1,0-1 1,0 0 0,0 1 0,0-1-1,0 0 1,0 0 0,1 0 0,-1 0 0,0 0-1,0 0 1,0 0 0,0 0 0,0 0 0,2-1-1,4 0-57,-1-1-1,1 0 1,-1 0-1,0-1 0,1 0 1,7-5-1,27-18 11,-24 14-10,1 1 0,0 0 0,1 1 0,0 1 0,30-9 0,-48 17 3,0 1-1,-1-1 1,1 1-1,0 0 1,0 0-1,0-1 1,-1 1-1,1 0 1,0 0-1,0 0 1,0 0-1,0 0 1,-1 0-1,1 0 1,0 0-1,0 0 1,0 0-1,-1 1 1,1-1-1,0 0 1,0 1-1,0-1 1,-1 0-1,1 1 1,0-1-1,-1 1 1,1-1-1,0 1 1,-1-1-1,1 1 1,0 0-1,-1-1 1,1 1-1,-1 0 1,1-1-1,-1 1 1,0 0-1,1-1 1,-1 1-1,0 0 1,1 0-1,-1 0 1,0-1-1,0 1 1,0 0-1,0 0 1,0 0-1,0 0 1,0 0-1,0-1 1,0 1-1,0 0 1,-1 1-1,-1 8 15,0-1-1,0 0 1,-9 18 0,7-14 10,-2 0-9,4-7-34,0-1 1,0 1-1,0 0 0,1 0 1,-2 11-1,3-16-6,0-1 0,0 0 0,0 1 1,0-1-1,0 0 0,0 1 0,0-1 0,0 1 0,0-1 0,0 0 0,0 1 1,1-1-1,-1 0 0,0 1 0,0-1 0,0 0 0,0 1 0,1-1 0,-1 0 1,0 0-1,0 1 0,1-1 0,-1 0 0,0 0 0,1 1 0,-1-1 0,0 0 1,1 0-1,-1 0 0,0 0 0,1 1 0,-1-1 0,0 0 0,1 0 0,-1 0 1,1 0-1,-1 0 0,0 0 0,1 0 0,-1 0 0,0 0 0,1 0 0,-1 0 1,1 0-1,-1 0 0,0-1 0,1 1 0,-1 0 0,0 0 0,1 0 0,-1 0 1,0-1-1,1 1 0,-1 0 0,20-14-403,-5-5 56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8.349"/>
    </inkml:context>
    <inkml:brush xml:id="br0">
      <inkml:brushProperty name="width" value="0.05" units="cm"/>
      <inkml:brushProperty name="height" value="0.05" units="cm"/>
    </inkml:brush>
  </inkml:definitions>
  <inkml:trace contextRef="#ctx0" brushRef="#br0">23 0 19668,'4'3'1336,"-11"10"-1143,0 4-65,0 9 264,3 7-160,2 10-72,2 4-16,2 3-104,1 1-56,4-6-192,0-2-176,-3-11-497,-1-8 729,-9-22-128,-1-9-104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8.781"/>
    </inkml:context>
    <inkml:brush xml:id="br0">
      <inkml:brushProperty name="width" value="0.05" units="cm"/>
      <inkml:brushProperty name="height" value="0.05" units="cm"/>
    </inkml:brush>
  </inkml:definitions>
  <inkml:trace contextRef="#ctx0" brushRef="#br0">684 5 18364,'0'-1'89,"-1"1"1,0-1-1,0 1 1,0-1-1,0 1 1,1 0-1,-1 0 0,0-1 1,0 1-1,0 0 1,0 0-1,0 0 1,0 0-1,0 0 1,0 0-1,0 0 0,0 0 1,0 0-1,1 0 1,-1 1-1,0-1 1,0 0-1,0 1 1,0-1-1,0 0 0,1 1 1,-3 0-1,-28 18 555,26-17-397,-24 20-83,0 1 0,2 1 1,0 2-1,-27 34 0,20-23-67,-93 111 190,-65 66-369,188-210-92,0 0 0,0-1 0,0 0 0,0 1 0,-1-2 0,1 1-1,-10 4 1,10-6-14,1 0 0,0-1 0,0 0 0,-1 1-1,1-1 1,0 0 0,0 0 0,-1-1 0,1 1-1,0-1 1,0 0 0,0 0 0,-4-1 0,-3-1-487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9.309"/>
    </inkml:context>
    <inkml:brush xml:id="br0">
      <inkml:brushProperty name="width" value="0.05" units="cm"/>
      <inkml:brushProperty name="height" value="0.05" units="cm"/>
    </inkml:brush>
  </inkml:definitions>
  <inkml:trace contextRef="#ctx0" brushRef="#br0">7 2 15811,'0'0'37,"0"0"0,0 0 0,0-1-1,0 1 1,0 0 0,-1 0 0,1 0 0,0 0-1,0 0 1,0 0 0,0 0 0,-1 0-1,1 0 1,0 0 0,0 0 0,0 0-1,-1 0 1,1 0 0,0 0 0,0 0 0,0 0-1,0 0 1,-1 0 0,1 0 0,0 0-1,0 0 1,0 0 0,0 0 0,-1 0-1,1 0 1,0 0 0,0 0 0,0 0 0,0 1-1,-1-1 1,1 0 0,0 0 0,0 0-1,0 0 1,0 0 0,0 0 0,0 1 0,0-1-1,-1 0 1,1 0 0,0 0 0,0 0-1,0 1 1,0-1 0,0 0 0,0 0-1,0 1 1,2 15 942,12 23 106,-13-37-946,14 32 157,1-2 0,1 0 0,2-1 0,1-1 0,2-1 0,1 0 0,1-2 0,1-1 0,1-1-1,1-1 1,59 39 0,-40-32-299,2-1 0,1-3 0,58 24 0,-103-49 18,0-1-1,1 1 0,-1-1 1,0 0-1,1-1 0,4 1 0,4-2-75</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0.030"/>
    </inkml:context>
    <inkml:brush xml:id="br0">
      <inkml:brushProperty name="width" value="0.05" units="cm"/>
      <inkml:brushProperty name="height" value="0.05" units="cm"/>
    </inkml:brush>
  </inkml:definitions>
  <inkml:trace contextRef="#ctx0" brushRef="#br0">1 1 14507,'4'13'1792,"0"8"-847,1 5-361,-4 3 1424,2 2-896,1 5-311,1 3-81,0 0-304,2-5-192,1-3-440,0-2-168,1-4-328,-2-3-193,-1-6-1823,-5-6 2200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0.779"/>
    </inkml:context>
    <inkml:brush xml:id="br0">
      <inkml:brushProperty name="width" value="0.05" units="cm"/>
      <inkml:brushProperty name="height" value="0.05" units="cm"/>
    </inkml:brush>
  </inkml:definitions>
  <inkml:trace contextRef="#ctx0" brushRef="#br0">1 637 15835,'17'-7'1054,"-1"-1"-1,1-1 0,-1 0 0,-1-1 0,28-23 0,64-71 950,-71 68-1625,76-78 233,161-151-326,-268 261-430,28-22 46,-32 25-101,1-1 0,0 1 0,0 0 0,0 0 0,0 0 0,1 0 0,-1 0 0,0 1 0,0-1-1,0 1 1,1-1 0,-1 1 0,4 0 0,-6 0 152,0 0 1,0 0-1,1 0 0,-1 0 1,0 0-1,0 0 0,0 0 1,0 0-1,1 0 0,-1 0 1,0 0-1,0 0 0,0 0 0,0 0 1,0 0-1,0 0 0,1 0 1,-1 0-1,0 0 0,0 0 1,0 0-1,0 1 0,0-1 1,0 0-1,0 0 0,1 0 0,-1 0 1,0 0-1,0 0 0,0 1 1,0-1-1,0 0 0,0 0 1,0 0-1,0 0 0,0 0 1,0 1-1,0-1 0,0 0 1,0 0-1,0 0 0,0 0 0,0 0 1,0 1-1,0-1 0,0 0 1,0 0-1,0 0 0,0 0 1,-5 6-703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1.218"/>
    </inkml:context>
    <inkml:brush xml:id="br0">
      <inkml:brushProperty name="width" value="0.05" units="cm"/>
      <inkml:brushProperty name="height" value="0.05" units="cm"/>
    </inkml:brush>
  </inkml:definitions>
  <inkml:trace contextRef="#ctx0" brushRef="#br0">1 1 14691,'19'24'1604,"2"0"1,1-2-1,41 34 0,-26-24-697,81 70 49,160 105-1,-278-207-953,36 20-1946,-34-19 1771,-1-1 1,1 1 0,-1-1 0,1 1 0,-1-1-1,1 1 1,0-1 0,-1 0 0,1 0 0,0 0-1,-1 0 1,1 0 0,-1 0 0,1 0-1,0-1 1,-1 1 0,1-1 0,-1 1 0,1-1-1,-1 1 1,1-1 0,-1 0 0,2-1-1,9-10-977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1.679"/>
    </inkml:context>
    <inkml:brush xml:id="br0">
      <inkml:brushProperty name="width" value="0.05" units="cm"/>
      <inkml:brushProperty name="height" value="0.05" units="cm"/>
    </inkml:brush>
  </inkml:definitions>
  <inkml:trace contextRef="#ctx0" brushRef="#br0">342 56 15451,'-2'-3'136,"1"-1"0,-1 1 0,1 0-1,-1 0 1,0 0 0,0 0 0,0 0 0,-1 0-1,1 1 1,-1-1 0,1 1 0,-1-1 0,0 1-1,0 0 1,0 0 0,0 0 0,0 1 0,-1-1-1,1 1 1,0 0 0,-1-1 0,1 2 0,-1-1-1,1 0 1,-1 1 0,0-1 0,1 1 0,-1 0-1,1 0 1,-5 1 0,-2 0-69,1 1 1,0-1-1,0 1 0,0 1 1,0 0-1,0 0 0,1 1 1,-1 0-1,1 0 0,-14 10 1,10-3-73,0 0 1,1 1-1,0 0 0,0 0 1,2 1-1,-1 1 1,2 0-1,0 0 1,0 0-1,-5 18 0,7-19 1,2 1-1,0-1 0,0 1 1,1 0-1,1 0 0,1 0 1,0 0-1,0 0 0,1 0 0,1 0 1,5 28-1,-3-33 22,0 0 1,0 0-1,1-1 1,0 1-1,0-1 1,1 0-1,0 0 0,0 0 1,1-1-1,0 0 1,0 0-1,1-1 1,0 1-1,0-1 0,0-1 1,1 1-1,0-1 1,9 4-1,-4-3 77,0-1 0,1-1-1,-1 0 1,1 0 0,0-1-1,0-1 1,0 0 0,1-1-1,-1-1 1,0 0 0,19-3-1,-18 1 40,0-1 0,-1 0 0,0-1 1,0 0-1,0-1 0,0-1 0,-1 0 0,0-1 0,0-1 0,23-17 0,-29 19-58,0-1 0,0 1 0,0-2 0,-1 1 1,0-1-1,-1 1 0,0-2 0,0 1 0,0 0 0,-1-1 0,-1 0 0,1 0 0,-1 0 0,-1-1 0,0 1 0,0 0 0,0-15 0,-2 10-115,-1 1-1,0-1 0,-1 1 0,0-1 1,-1 1-1,-1 0 0,0 0 0,-1 0 1,-1 0-1,1 1 0,-2 0 0,0 0 1,-15-19-1,16 22-136,-1 1 0,0 0 0,-1 1 0,0 0 0,0 0 0,0 0 1,-1 1-1,1 0 0,-2 1 0,1 0 0,-1 1 0,1-1 0,-1 2 0,0-1 0,-1 2 0,1-1 1,0 1-1,-15 0 0,19 2 43,0 0 0,0 0 0,0 1 0,-10 2 0,-15 12-610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4.429"/>
    </inkml:context>
    <inkml:brush xml:id="br0">
      <inkml:brushProperty name="width" value="0.05" units="cm"/>
      <inkml:brushProperty name="height" value="0.05" units="cm"/>
    </inkml:brush>
  </inkml:definitions>
  <inkml:trace contextRef="#ctx0" brushRef="#br0">4717 311 13339,'0'0'8,"-142"-98"986,107 77-942,0 1-1,-45-18 1,5 11 19,0 4 0,-2 3 1,0 3-1,-119-10 0,-319 8-82,-852 88-522,1187-48 475,-181 47 0,231-35 54,1 6 0,-131 60 0,149-50 8,3 5-1,-160 107 0,216-124-4,3 1 0,0 3-1,3 2 1,2 2-1,1 2 1,-63 92-1,92-117-5,0 1 0,1 0 0,2 1 0,0 0 0,2 1 0,1 0 0,0 1 0,2 0 0,1 0 1,2 0-1,0 0 0,1 1 0,2 0 0,1-1 0,1 1 0,1-1 0,1 0 0,2 0 0,0 0 0,12 28 0,-2-17-12,2 0 1,2-2-1,1 0 1,47 57 0,-20-36-15,97 88 0,-76-87 20,3-3 0,2-3 0,2-4-1,134 63 1,-81-55-7,2-5 1,176 42-1,-142-57 10,1-6 0,241 9 0,342-34 7,123-45 88,-6-72 154,-434 6-60,-328 72-96,-2-4 0,103-55 0,-174 77-40,0 0 0,-2-2 0,0-1 0,-1-2 0,-1-1 0,34-36 0,-50 45-13,0 1 0,0-2 1,-2 1-1,0-1 0,0-1 0,-2 0 0,0 0 0,0 0 0,-2-1 1,0 0-1,-1 0 0,0 0 0,-2 0 0,1-30 0,-4 23 3,-1 0-1,-1-1 1,-2 1-1,0 0 1,-1 0-1,-2 1 1,0 0-1,-2 0 1,0 1-1,-19-29 1,-3 2-1,-2 1 1,-2 1 0,-52-50-1,29 38-57,-3 4-1,-88-62 1,-155-77-181,138 100 118,-223-91 1,151 95 14,147 58 47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34.532"/>
    </inkml:context>
    <inkml:brush xml:id="br0">
      <inkml:brushProperty name="width" value="0.05" units="cm"/>
      <inkml:brushProperty name="height" value="0.05" units="cm"/>
    </inkml:brush>
  </inkml:definitions>
  <inkml:trace contextRef="#ctx0" brushRef="#br0">774 135 9458,'-52'-8'688,"-2"-4"-560,-5 1-40,-5-1 96,-2-1-16,-3-1-64,-3 1-48,-4 0-640,-2-3 552,-11 5-80,-6-1-56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35.262"/>
    </inkml:context>
    <inkml:brush xml:id="br0">
      <inkml:brushProperty name="width" value="0.05" units="cm"/>
      <inkml:brushProperty name="height" value="0.05" units="cm"/>
    </inkml:brush>
  </inkml:definitions>
  <inkml:trace contextRef="#ctx0" brushRef="#br0">141 922 8770,'-26'35'470,"3"2"-1,-36 74 1,53-97-369,0 1 1,1 0-1,1 0 0,0 1 0,1-1 0,1 1 0,0 0 1,1-1-1,1 1 0,1 0 0,2 21 0,4-6 11,1-1-1,2-1 1,0 0-1,2 0 1,1-1-1,19 28 1,5 3 40,72 86 1,-74-106-127,1-2 1,2-1 0,2-2-1,1-2 1,1-2 0,2-1-1,61 29 1,-16-16-7,2-4 0,185 51 0,-74-43 1,365 35 0,212-37-1,-670-40-11,1109 8 9,-1011-22-26,225-40 0,-300 26-3,-2-6-1,223-83 1,-216 56-47,255-149 0,-286 138-11,-4-3 1,158-145-1,-231 188 56,-1 0-1,-1-2 0,-2-1 1,-1-2-1,-1 0 1,31-62-1,-46 77 29,-1 0 1,-1-1-1,0 0 0,-1 0 0,-2 0 1,3-31-1,-5 35 12,-1-1 1,-1 0-1,-1 1 1,0-1-1,-1 1 1,0 0 0,-2 0-1,1 0 1,-9-15-1,-4-3 52,-1 0-1,-2 2 1,-1 0-1,-2 2 1,-1 0-1,-1 2 1,-1 1-1,-1 0 1,-57-39-1,6 13 42,-4 3 0,-147-65-1,54 42-169,-3 7 0,-2 8-1,-282-51 1,196 66-418,-507-12 0,479 52 252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5.748"/>
    </inkml:context>
    <inkml:brush xml:id="br0">
      <inkml:brushProperty name="width" value="0.05" units="cm"/>
      <inkml:brushProperty name="height" value="0.05" units="cm"/>
    </inkml:brush>
  </inkml:definitions>
  <inkml:trace contextRef="#ctx0" brushRef="#br0">241 75 17028,'-1'-2'152,"-1"0"0,1 1 0,0-1 0,-1 1 0,1 0 0,-1-1 0,0 1 0,1 0 0,-1 0 0,0 0 0,0 0 0,0 0 0,0 1 0,1-1 0,-1 0 1,0 1-1,0-1 0,0 1 0,0 0 0,-1 0 0,1 0 0,0 0 0,0 0 0,0 0 0,0 0 0,0 1 0,0-1 0,0 1 0,-3 1 0,-5 1 179,1 1-1,0 0 0,0 1 1,-14 8-1,10-4-149,0 1-1,0 1 1,1-1-1,-20 25 1,27-31-169,1 1 1,1 0 0,-1 0-1,1 1 1,0-1-1,0 1 1,0 0-1,1 0 1,0 0 0,0 0-1,0 0 1,1 0-1,0 0 1,0 0 0,1 10-1,0-15-21,0 1 1,0-1-1,1 1 0,-1-1 0,0 0 0,1 1 1,-1-1-1,1 0 0,0 1 0,-1-1 1,1 0-1,0 0 0,0 1 0,0-1 0,0 0 1,0 0-1,0 0 0,0 0 0,0 0 0,0-1 1,0 1-1,1 0 0,-1 0 0,0-1 1,0 1-1,1-1 0,-1 1 0,1-1 0,-1 0 1,0 1-1,1-1 0,-1 0 0,1 0 0,-1 0 1,1 0-1,-1 0 0,0 0 0,1 0 1,1-1-1,3 0-44,0 0-1,-1-1 1,1 1 0,-1-1 0,1 0 0,-1-1 0,0 1 0,0-1-1,5-4 1,1-1-35,0-1 0,-1 0 0,0-1-1,-1 0 1,0 0 0,-1-1 0,0-1-1,0 1 1,-1-1 0,10-24-1,-15 12 68,-5 18 29,-5 13-61,7-5-22,0-1-1,0 0 1,0 1 0,0-1 0,1 0 0,-1 1 0,1-1 0,-1 1-1,1-1 1,-1 1 0,1-1 0,0 1 0,-1-1 0,1 1-1,0 0 1,0-1 0,0 1 0,0-1 0,1 1 0,-1-1 0,0 1-1,1-1 1,-1 1 0,1-1 0,-1 1 0,1-1 0,0 1-1,0-1 1,0 0 0,-1 1 0,1-1 0,0 0 0,2 2 0,-1-2-85,0 0 1,0 0 0,0 0-1,0 0 1,0 0 0,1-1-1,-1 1 1,0-1 0,0 1-1,1-1 1,-1 0 0,0 0-1,0 0 1,0 0 0,1 0 0,-1-1-1,0 1 1,0-1 0,0 1-1,1-1 1,-1 0 0,0 0-1,3-2 1,2-1 92,0 0 1,0-1-1,-1 0 0,0 0 0,0 0 0,-1-1 1,1 0-1,-1 0 0,0 0 0,-1-1 1,0 1-1,0-1 0,0 0 0,4-13 1,-7 20 135,-1-1 0,0 1 1,0-1-1,0 1 1,0-1-1,1 1 0,-1-1 1,0 1-1,0-1 1,0 1-1,0-1 1,0 1-1,0-1 0,0 1 1,0-1-1,0 1 1,-1-1-1,1 1 0,0-1 1,0 1-1,0-1 1,0 1-1,-1-1 1,-8 5 1446,-10 16 159,11-6-1443,1 0 0,0 1 0,1 0 0,0 0 1,1 0-1,1 0 0,0 1 0,1 0 0,1 0 0,0 0 1,2 0-1,1 24 0,4 16-807,2 0 0,17 63 1,-21-107 544,-3-12 44,0 0 1,0 0-1,0 0 1,0 0-1,0 0 1,0 0-1,0 0 1,0 0-1,0 0 1,1 0-1,-1 0 1,0 0-1,0 0 1,0-1-1,0 1 1,0 0 0,0 0-1,0 0 1,0 0-1,0 0 1,0 0-1,0 0 1,0 0-1,0 0 1,0 0-1,1 0 1,-1 0-1,0 0 1,0 0-1,0 0 1,0 0-1,0 0 1,0 0-1,0 0 1,0 1-1,0-1 1,0 0-1,0 0 1,0 0-1,0 0 1,0 0-1,0 0 1,1 0-1,-1 0 1,0 0-1,0 0 1,0 0-1,0 0 1,0 0-1,0 0 1,0 0-1,0 0 1,0 0-1,4-13 464,4-29 14,-5 28-302,11-51-58,28-78 0,-29 107-314,2 1 1,1 0-1,33-53 0,-45 82 159,1 0 1,-1 1-1,1-1 0,0 1 1,0 0-1,0 0 0,1 1 1,-1-1-1,1 1 0,10-5 1,-14 8 12,1 0 0,0 0 0,-1 0 1,1 0-1,0 1 0,0-1 0,0 1 1,0 0-1,0 0 0,0 0 0,-1 0 1,1 0-1,0 1 0,0-1 0,0 1 1,0 0-1,-1-1 0,1 2 0,0-1 1,-1 0-1,1 0 0,0 1 0,-1-1 1,0 1-1,1 0 0,-1 0 1,0 0-1,3 3 0,-3-3-9,0 0-1,-1 0 1,1 0-1,-1 0 1,1 0-1,-1 0 1,0 1-1,0-1 1,0 0-1,0 1 1,0-1-1,0 1 1,-1-1 0,1 1-1,-1-1 1,0 1-1,1-1 1,-2 4-1,1-2 12,-1 0 0,0-1 0,0 1-1,0-1 1,-1 1 0,1-1 0,-1 1 0,0-1 0,0 0-1,0 0 1,-3 4 0,-3 1 46,1 0 1,-1-1 0,-1 0-1,1 0 1,-1-1-1,0 0 1,-18 8-1,20-11 47,-4 3-113,0-2 0,0 0 0,-23 6 0,32-9 17,0-1 0,0 0 1,0 1-1,0-1 0,-1 0 0,1 0 0,0 0 0,0 0 0,0 0 0,0-1 0,0 1 0,0-1 0,0 1 0,0-1 0,0 0 0,0 0 1,0 0-1,1 0 0,-1 0 0,0 0 0,1 0 0,-1 0 0,0-1 0,1 1 0,-1-1 0,1 1 0,0-1 0,0 0 0,-1 1 1,0-3-1,-7-21-173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0:58.409"/>
    </inkml:context>
    <inkml:brush xml:id="br0">
      <inkml:brushProperty name="width" value="0.05" units="cm"/>
      <inkml:brushProperty name="height" value="0.05" units="cm"/>
    </inkml:brush>
  </inkml:definitions>
  <inkml:trace contextRef="#ctx0" brushRef="#br0">9 91 13587,'-1'0'83,"1"0"0,-1-1 1,1 1-1,-1 0 0,1-1 0,-1 1 0,1-1 1,-1 1-1,1-1 0,-1 1 0,1-1 1,0 1-1,-1-1 0,1 1 0,0-1 0,0 0 1,-1 1-1,1-1 0,0 0 0,7-5 1092,25 5 21,-26 1-1074,308 16 1253,-59-2-1253,413-18 154,1-26 141,299-6 220,-14 40-1298,-949-4 634,18 0 47,-23 0-27,1 0-1,-1 0 0,1 1 1,-1-1-1,1-1 0,-1 1 1,1 0-1,-1 0 1,1 0-1,0 0 0,-1 0 1,1 0-1,-1 0 0,1-1 1,-1 1-1,0 0 0,1 0 1,-1-1-1,1 1 0,-1 0 1,1-1-1,-1 1 0,0-1 1,1 1-1,-1 0 0,0-1 1,1 1-1,-1-1 1,0 0-63,-1 0 0,1 0 0,-1 0 1,0 1-1,1-1 0,-1 0 0,0 0 1,1 1-1,-1-1 0,0 1 0,0-1 1,1 1-1,-1-1 0,0 1 0,0-1 1,0 1-1,-2-1 0,-19-7-951,19 8 966,-9-5-367,-2-1-78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3:59.635"/>
    </inkml:context>
    <inkml:brush xml:id="br0">
      <inkml:brushProperty name="width" value="0.05" units="cm"/>
      <inkml:brushProperty name="height" value="0.05" units="cm"/>
    </inkml:brush>
  </inkml:definitions>
  <inkml:trace contextRef="#ctx0" brushRef="#br0">1325 1 10858,'-121'2'276,"1"6"0,0 5 0,1 5 1,1 5-1,-211 71 0,297-83-334,-1 1 0,2 2 0,-1 2 0,2 0 0,-34 25 1,49-29 35,1-1 1,0 2 0,1 0-1,1 1 1,0 0 0,0 0-1,2 1 1,0 1 0,0 0-1,2 0 1,-10 25 0,12-24 32,0 0 0,2 1 0,0-1 1,1 1-1,1-1 0,0 1 0,1 0 0,1 0 1,1 0-1,1 0 0,0-1 0,1 1 0,1-1 0,1 1 1,0-1-1,1 0 0,1-1 0,0 0 0,2 0 1,0 0-1,0-1 0,2-1 0,-1 1 0,2-2 1,0 0-1,1 0 0,0-1 0,1 0 0,0-1 0,19 11 1,3-2-6,1-2 1,1-2 0,0-1-1,80 19 1,169 16 50,-64-25 99,376-5 1,-409-29-122,-1-8 1,247-54-1,338-151 189,-697 195-131,90-34 179,-135 48-68,-1-2 0,58-37 1,-88 51-188,1 0 1,0-1-1,-1 1 1,1-1-1,-1 1 0,1-1 1,-1 0-1,0 1 1,1-1-1,-1 0 1,0 0-1,0 0 1,-1 0-1,1 0 1,0 0-1,-1 0 1,1 0-1,-1-1 0,0 1 1,1 0-1,-1 0 1,0 0-1,0 0 1,-1 0-1,1-1 1,0 1-1,-1 0 1,1 0-1,-1 0 1,-1-3-1,-2-4 39,0 0 0,-1 0 0,0 1 0,0-1 0,-9-8 0,-5-6 15,-1 2-1,-1 0 0,-1 1 1,-1 2-1,0 0 0,-2 1 1,-35-18-1,-12-1-208,-111-39 0,93 45 17,0 4-1,-2 4 1,-126-15-1,8 17-83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2:37.619"/>
    </inkml:context>
    <inkml:brush xml:id="br0">
      <inkml:brushProperty name="width" value="0.05" units="cm"/>
      <inkml:brushProperty name="height" value="0.05" units="cm"/>
    </inkml:brush>
  </inkml:definitions>
  <inkml:trace contextRef="#ctx0" brushRef="#br0">223 206 17908,'-222'30'248,"335"-47"-160,131-19 96,-19 6 88,13 4 48,-42 4-40,-5 4-32,5-2-8,-30 7 8,-14 4-24,-24 2-40,-19 1-160,-20 2-296,-9 1-176,-20-3-344,-11 1 632,-21-2-144,-9 1-120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2:38.678"/>
    </inkml:context>
    <inkml:brush xml:id="br0">
      <inkml:brushProperty name="width" value="0.05" units="cm"/>
      <inkml:brushProperty name="height" value="0.05" units="cm"/>
    </inkml:brush>
  </inkml:definitions>
  <inkml:trace contextRef="#ctx0" brushRef="#br0">26 171 12915,'-26'-9'2011,"27"9"-1986,-1 0 1,0 0-1,0 0 0,0 0 1,0 0-1,0 0 1,0 0-1,0-1 0,0 1 1,0 0-1,0 0 0,0 0 1,0 0-1,0 0 1,0 0-1,0 0 0,0 0 1,0 0-1,0 0 0,0 0 1,0 0-1,0 0 1,0 0-1,0 0 0,0 0 1,0-1-1,0 1 0,0 0 1,0 0-1,0 0 1,0 0-1,0 0 0,0 0 1,0 0-1,0 0 0,0 0 1,0 0-1,0 0 1,0 0-1,0 0 0,0 0 1,0 0-1,0 0 0,0 0 1,0-1-1,0 1 1,0 0-1,0 0 0,0 0 1,0 0-1,0 0 0,0 0 1,0 0-1,-1 0 0,19 2 806,78 11-289,161 1 0,97-25-509,211-27 92,89-4 178,1086 24 41,-1162 20-328,-297-2 3,1231-4 457,-536-26-280,-949 28-231,-1 0-298,38-6 0,-63 8 317,-1 0 0,1 0 1,-1 0-1,1 0 1,-1 0-1,1 0 0,-1 0 1,0 0-1,1-1 1,-1 1-1,1 0 0,-1 0 1,1 0-1,-1 0 0,0-1 1,1 1-1,-1 0 1,1 0-1,-1-1 0,0 1 1,1 0-1,-1-1 0,0 1 1,1 0-1,-1-1 1,0 1-1,0 0 0,1-1 1,-1 1-1,0-1 0,0 1 1,0 0-1,0-1 1,1 1-1,-1-1 0,0 1 1,0-1-1,0 1 0,0-1 1,0 1-1,0 0 1,0-1-1,0 1 0,0-1 1,0 1-1,-1-1 0,1 1 1,0-1-1,0 1 1,0 0-1,0-1 0,-1 1 1,1-1-1,0 1 0,0 0 1,-1-1-1,1 1 1,0 0-1,-1-1 0,1 1 1,0 0-1,-1-1 1,-10-14-324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3:41.617"/>
    </inkml:context>
    <inkml:brush xml:id="br0">
      <inkml:brushProperty name="width" value="0.05" units="cm"/>
      <inkml:brushProperty name="height" value="0.05" units="cm"/>
    </inkml:brush>
  </inkml:definitions>
  <inkml:trace contextRef="#ctx0" brushRef="#br0">0 188 9730,'107'-28'925,"176"-21"0,-236 43-843,1089-88-93,2 84-90,-937 11 100,1791 26 258,-1330-15-139,1481-2 141,-1034-10-115,1294 41 165,-108 0-845,-2224-41 496,3557 46-8,-3180-35 131,1000 45 346,-1425-54-415,369 38-69,-398-40 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3:42.663"/>
    </inkml:context>
    <inkml:brush xml:id="br0">
      <inkml:brushProperty name="width" value="0.05" units="cm"/>
      <inkml:brushProperty name="height" value="0.05" units="cm"/>
    </inkml:brush>
  </inkml:definitions>
  <inkml:trace contextRef="#ctx0" brushRef="#br0">4352 268 11242,'-112'-44'543,"-3"5"0,-1 4-1,-131-20 1,-367-15-401,-27 45-254,-1 48-132,503-6 230,0 6 1,2 6 0,1 6-1,2 5 1,2 7 0,2 5-1,-155 86 1,212-97 29,2 4 0,-93 74 1,124-86-12,2 3 0,1 0 0,2 3 1,2 1-1,-32 49 0,54-71-4,0 0 0,2 1 1,0 0-1,1 0 0,1 1 0,-8 35 0,13-41-5,0 0 0,0 0 0,2-1 0,0 1 0,0 0 0,1 0 0,1 0 0,1 0 0,0 0 0,0-1 0,6 14 0,2-4-9,0 0 1,1-2-1,2 0 0,0 0 1,1-1-1,1-1 1,0 0-1,2-1 0,35 28 1,-11-15-12,1-1 0,2-2 0,78 35 1,-43-30 6,0-3 0,2-4 0,1-3 0,141 18 0,-65-23 21,255-5-1,-294-16 87,0-6-1,-1-4 0,0-6 0,-2-4 0,0-6 0,172-67 1,-194 56 66,-2-4 1,113-72 0,-158 84-92,-1-2 0,-2-2 0,-1-2 0,-2-2 0,57-70 0,-71 75-48,-2-2 0,-2-1 0,39-80 1,-54 98-26,-2 0 0,0-1 0,-1 0 0,-1 0 0,-1 0 0,-1-1 0,0 0 0,-2 1 0,-1-1 0,-3-27 0,0 29-12,-1-1-1,-1 0 1,-1 1 0,-1 0-1,-1 1 1,0 0 0,-2 0-1,0 0 1,-1 1 0,-1 1-1,0 0 1,-2 1-1,1 0 1,-2 1 0,0 0-1,-1 1 1,-1 1 0,-21-13-1,-10-2 68,0 2-1,-1 2 1,-2 3-1,0 2 1,-58-14-1,-120-21-49,-30 16 10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0.480"/>
    </inkml:context>
    <inkml:brush xml:id="br0">
      <inkml:brushProperty name="width" value="0.05" units="cm"/>
      <inkml:brushProperty name="height" value="0.05" units="cm"/>
    </inkml:brush>
  </inkml:definitions>
  <inkml:trace contextRef="#ctx0" brushRef="#br0">1 2058 15795,'1'1'51,"0"0"-1,0-1 1,0 1 0,0-1-1,0 1 1,0-1-1,0 1 1,1-1-1,-1 0 1,0 1-1,0-1 1,0 0 0,1 0-1,-1 0 1,0 0-1,0 0 1,1 0-1,-1 0 1,0-1-1,0 1 1,0 0 0,0-1-1,1 1 1,-1 0-1,0-1 1,1 0-1,37-20-3,-32 17 67,194-122 688,-23 13-418,509-320 524,-444 274-668,310-216 344,130-100 111,-296 205-1637,-385 269 918,5-3-128,-1 0-1,0 0 0,0-1 1,-1 1-1,1-1 0,-1 0 0,0-1 1,-1 0-1,8-9 0,-12 14 139,0 1-1,0-1 0,1 0 0,-1 1 1,0-1-1,0 1 0,0-1 1,0 1-1,0-1 0,0 0 0,0 1 1,0-1-1,0 1 0,0-1 0,0 0 1,0 1-1,0-1 0,0 1 1,-1-1-1,1 1 0,0-1 0,0 1 1,-1-1-1,1 1 0,0-1 1,-1 1-1,1-1 0,-1 1 0,1-1 1,0 1-1,-1 0 0,1-1 1,-1 1-1,1 0 0,-1-1 0,1 1 1,-2-1-1,-25-3-443,-28 6-210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0.891"/>
    </inkml:context>
    <inkml:brush xml:id="br0">
      <inkml:brushProperty name="width" value="0.05" units="cm"/>
      <inkml:brushProperty name="height" value="0.05" units="cm"/>
    </inkml:brush>
  </inkml:definitions>
  <inkml:trace contextRef="#ctx0" brushRef="#br0">734 1 12067,'-303'311'1801,"16"-19"-275,264-267-1276,0 1 0,2 1 0,0 1 0,-24 48 0,43-73-216,1 0 1,-1 0 0,1 0 0,0 0 0,0 0-1,0 0 1,0 0 0,1 1 0,-1-1 0,1 7-1,0-9-17,1 0 0,-1 1-1,1-1 1,-1 0 0,1 0-1,-1 1 1,1-1-1,0 0 1,0 0 0,0 0-1,0 0 1,-1 0 0,1 0-1,0 0 1,1 0-1,-1 0 1,0 0 0,0-1-1,0 1 1,0 0-1,1-1 1,-1 1 0,0-1-1,1 1 1,-1-1 0,0 0-1,1 0 1,-1 1-1,3-1 1,18 1 111,0 0 0,0-2 0,0 0 0,0-1-1,23-6 1,-1 1 27,628-106-351,-551 86 21,-9-8-113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9.572"/>
    </inkml:context>
    <inkml:brush xml:id="br0">
      <inkml:brushProperty name="width" value="0.05" units="cm"/>
      <inkml:brushProperty name="height" value="0.05" units="cm"/>
    </inkml:brush>
  </inkml:definitions>
  <inkml:trace contextRef="#ctx0" brushRef="#br0">37 65 18100,'-18'-20'1928,"8"6"-1232,7 6-319,-1 1 2031,2 3-2592,6 4 256,9 0-128,6-12-192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2.604"/>
    </inkml:context>
    <inkml:brush xml:id="br0">
      <inkml:brushProperty name="width" value="0.05" units="cm"/>
      <inkml:brushProperty name="height" value="0.05" units="cm"/>
    </inkml:brush>
  </inkml:definitions>
  <inkml:trace contextRef="#ctx0" brushRef="#br0">2 227 18220,'-2'78'1053,"4"0"-1,3 0 1,24 126-1,-16-147-972,2 0-1,2-2 0,3 0 0,2-1 0,44 76 0,-52-112-42,-13-18-36,-1 0 0,0 0 0,0 0 0,0 0 0,1 0 0,-1 0 0,0 0 1,0 0-1,0 0 0,1 0 0,-1 0 0,0 0 0,0 0 0,0 0 0,1 0 0,-1 0 0,0 0 0,0 0 0,0 0 0,0-1 1,0 1-1,1 0 0,-1 0 0,0 0 0,0 0 0,0-1 0,0 1 0,0 0 0,0 0 0,1 0 0,-1 0 0,0-1 0,0 1 1,0 0-1,0 0 0,0 0 0,0-1 0,0 1 0,0 0 0,0 0 0,0 0 0,0-1 0,0 1 0,0 0 0,0 0 0,0 0 0,0-1 1,0 1-1,-1-6 12,1 0 1,-1 0-1,0-1 1,0 1-1,-2-6 1,-80-221 154,39 114-86,82 132-1197,-26-11 801,-1-1 0,1 0 0,0-1-1,0 0 1,0-1 0,-1 0-1,1-1 1,-1 0 0,1-1 0,15-5-1,-10 1-32,0 0 0,-1 0 0,0-2-1,0 0 1,-1-1 0,16-13-1,-27 20 376,0-1-1,0 1 0,0-1 0,0 0 0,0 0 0,-1 0 0,0 0 0,0-1 0,0 1 0,-1-1 0,1 0 0,-1 0 0,2-6 0,-4 11-7,0-1 0,0 1 0,0 0 0,0-1 0,0 1-1,0 0 1,0 0 0,0-1 0,0 1 0,0 0 0,0 0 0,0-1-1,0 1 1,0 0 0,0-1 0,0 1 0,-1 0 0,1 0 0,0-1-1,0 1 1,0 0 0,0 0 0,0 0 0,-1-1 0,1 1 0,0 0-1,0 0 1,0 0 0,-1-1 0,1 1 0,0 0 0,0 0 0,-1 0-1,1 0 1,0 0 0,0 0 0,-1 0 0,1 0 0,0-1 0,-1 1-1,1 0 1,0 0 0,0 0 0,-1 0 0,1 0 0,0 0 0,0 1-1,-1-1 1,1 0 0,0 0 0,0 0 0,-1 0 0,1 0 0,0 0-1,0 0 1,-1 0 0,1 1 0,0-1 0,0 0 0,-1 0 0,1 0-1,0 1 1,0-1 0,-1 0 0,-15 12 808,10-3-660,0-1 1,1 1-1,-1-1 0,2 1 0,-1 1 0,1-1 0,1 1 0,0 0 0,0-1 0,1 1 0,0 0 1,0 1-1,2-1 0,-1 0 0,1 0 0,0 1 0,1-1 0,0 0 0,1 0 0,4 13 0,-6-21-152,1 0 0,0 0 0,-1 1-1,1-1 1,0 0 0,0 0 0,1 0-1,-1 0 1,0 0 0,1 0-1,-1-1 1,1 1 0,-1 0 0,1-1-1,0 1 1,0-1 0,0 0 0,0 1-1,0-1 1,0 0 0,0 0-1,0 0 1,0-1 0,0 1 0,1 0-1,-1-1 1,0 1 0,1-1 0,-1 0-1,0 0 1,1 0 0,-1 0-1,0 0 1,0-1 0,1 1 0,-1-1-1,0 1 1,5-3 0,-1 1 13,0-2 0,0 1 0,0-1 0,0 0 1,-1 0-1,1 0 0,-1-1 0,0 0 0,-1 0 0,1 0 0,-1-1 1,4-6-1,0-2 36,-1-1 0,-1 1 0,-1-1 0,0-1 0,-1 1 0,0-1 0,-1 0 0,-1 0 1,-1 0-1,0-19 0,3 42-74,1-1 0,0 0 0,0 0 0,1 0 0,-1-1 0,1 1 0,0-1-1,13 7 1,-16-10 15,1 0 0,-1-1-1,1 0 1,0 1-1,-1-1 1,1-1 0,0 1-1,0 0 1,0-1-1,-1 0 1,1 0 0,0 0-1,0 0 1,0-1-1,0 1 1,-1-1 0,1 0-1,0 0 1,-1-1-1,1 1 1,-1-1 0,1 1-1,-1-1 1,0 0-1,0-1 1,1 1 0,-1 0-1,-1-1 1,6-5-1,-1 0 27,0-1-1,-1 0 1,0 0-1,-1 0 1,0-1-1,0 0 1,-1 0-1,0 0 1,4-19-1,-1-11 18,-3-1-1,-1 0 0,-2 1 0,-1-1 1,-3 0-1,-1 0 0,-2 1 1,-13-47-1,17 79-53,0 0-1,-1 1 1,0-1 0,0 1-1,0 0 1,-1 0 0,-7-10-1,11 17 5,0-1 0,0 1 0,0 0 0,-1-1 0,1 1 0,0 0-1,-1 0 1,1-1 0,0 1 0,0 0 0,-1 0 0,1 0 0,0-1 0,-1 1-1,1 0 1,-1 0 0,1 0 0,0 0 0,-1 0 0,1 0 0,0-1 0,-1 1 0,1 0-1,-1 0 1,1 0 0,0 0 0,-1 1 0,1-1 0,-1 0 0,1 0 0,0 0-1,-1 0 1,1 0 0,-7 13-27,2 16 8,5 5 21,2 0 1,1 0-1,1 0 1,2 0 0,16 51-1,-5-36-28,1-1 1,2 0-1,28 44 0,-37-73-18,0-1 0,2 0 1,0 0-1,1-2 0,23 23 0,-191-197-4,101 100 47,-55-64 324,108 121-318,0 1 0,-1 0 0,1 0 0,0 0 0,0 0-1,0-1 1,0 1 0,0 0 0,0 0 0,-1-1 0,1 1 0,0 0 0,0 0 0,0-1 0,0 1 0,0 0 0,0 0 0,0-1 0,0 1 0,0 0 0,0 0 0,0-1 0,0 1 0,0 0 0,0 0 0,0-1 0,0 1 0,0 0 0,1 0 0,-1-1 0,0 1 0,0 0 0,0 0 0,0 0 0,0-1 0,1 1 0,-1 0 0,0 0 0,0 0 0,0-1 0,1 1 0,-1 0 0,0 0 0,0 0 0,0 0 0,1 0 0,-1 0 0,0 0 0,0-1 0,1 1 0,-1 0 0,0 0 0,0 0 0,1 0 0,-1 0 0,0 0-1,0 0 1,1 0 0,-1 0 0,0 0 0,1 1 0,8-1 38,1 0 0,-1 1 0,1 1 0,-1 0 0,12 3 0,10 3-10,-8-3-54,-6-1-236,1-1-1,-1 0 0,0-1 0,1 0 0,-1-2 0,24-2 1,-39 2 227,-1 0 1,1-1-1,-1 1 0,1 0 1,-1-1-1,1 1 1,-1-1-1,1 0 1,-1 0-1,1 1 0,1-3 1,-3 3 16,0-1-1,1 1 1,-1-1 0,1 0-1,-1 1 1,0-1 0,0 0-1,1 1 1,-1-1 0,0 0-1,0 1 1,0-1 0,0 0-1,0 0 1,0 1 0,0-1-1,0 0 1,0 0 0,0 1-1,0-1 1,0 0 0,0 1-1,-1-1 1,1 0 0,0 0 0,-1 0-1,-12-24-466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6.340"/>
    </inkml:context>
    <inkml:brush xml:id="br0">
      <inkml:brushProperty name="width" value="0.05" units="cm"/>
      <inkml:brushProperty name="height" value="0.05" units="cm"/>
    </inkml:brush>
  </inkml:definitions>
  <inkml:trace contextRef="#ctx0" brushRef="#br0">53 2 17820,'0'0'60,"1"0"0,-1 0 0,1 0 0,0-1 0,-1 1 0,1 0 0,-1 0 0,1 0 0,0 0 0,-1 0 1,1 0-1,0 0 0,-1 0 0,1 0 0,-1 0 0,1 0 0,0 1 0,-1-1 0,1 0 0,-1 0 0,1 1 0,-1-1 0,1 0 0,-1 1 1,1-1-1,-1 0 0,1 1 0,-1-1 0,1 1 0,-1-1 0,1 1 0,-1-1 0,0 1 0,1-1 0,-1 1 0,0-1 0,0 1 0,1 0 0,-1-1 1,0 1-1,10 29 510,-9-27-365,7 39 340,-2 0 1,-2 0-1,-1 58 1,-3-61-436,12 235-410,-51-381-3582,11 35 3359,-20-64 1760,46 114-615,2 22-576,0-1 1,1 1-1,-1-1 1,0 0-1,0 1 0,1-1 1,-1 1-1,0-1 1,0 1-1,1-1 1,-1 1-1,1-1 1,-1 1-1,1-1 1,-1 1-1,0 0 0,1-1 1,-1 1-1,2-1 1,1 0 34,1 1 0,-1-1 0,0 1 0,0 0 0,1-1 0,-1 1 0,0 1 0,0-1 0,5 1 0,21 2-190,49-1 0,-38-4-103</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3.043"/>
    </inkml:context>
    <inkml:brush xml:id="br0">
      <inkml:brushProperty name="width" value="0.05" units="cm"/>
      <inkml:brushProperty name="height" value="0.05" units="cm"/>
    </inkml:brush>
  </inkml:definitions>
  <inkml:trace contextRef="#ctx0" brushRef="#br0">9 264 18388,'-9'-4'1824,"9"2"-1224,2 1-239,5-3 903,4 1-800,5-5-1144,1 1-136,0-7 568,1 1-241,-1-6-191</inkml:trace>
  <inkml:trace contextRef="#ctx0" brushRef="#br0" timeOffset="1">112 25 17820,'3'0'2080,"1"2"537,-1 0-1745,3 1-192,-1-3-840,5 0-680,9-6 752,1-4-152,4-6-88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3.909"/>
    </inkml:context>
    <inkml:brush xml:id="br0">
      <inkml:brushProperty name="width" value="0.05" units="cm"/>
      <inkml:brushProperty name="height" value="0.05" units="cm"/>
    </inkml:brush>
  </inkml:definitions>
  <inkml:trace contextRef="#ctx0" brushRef="#br0">180 11 19388,'-1'-1'72,"0"0"1,-1 0-1,1 0 0,0 0 1,0 1-1,-1-1 0,1 0 1,0 1-1,-1-1 0,1 1 1,-1-1-1,1 1 0,-1-1 0,1 1 1,-1 0-1,1 0 0,-1 0 1,1 0-1,-1 0 0,1 0 1,-3 1-1,1 0 2,0 0 1,0 0-1,0 1 1,0-1-1,0 1 1,1 0-1,-1-1 0,0 1 1,1 1-1,-3 1 1,-5 8 49,0 0 1,1 0 0,-11 20 0,16-26-84,-10 17-16,-16 36 1,27-53-85,1 1-1,-1 0 1,1 0 0,0 1-1,1-1 1,0 0 0,0 1 0,0-1-1,1 0 1,1 10 0,-1-16 25,0 1 0,1-1 0,-1 0 0,1 1 0,-1-1 0,1 0 0,-1 0 0,1 0 1,0 1-1,0-1 0,-1 0 0,1 0 0,0 0 0,0 0 0,0 0 0,0-1 0,0 1 1,0 0-1,1 0 0,-1-1 0,0 1 0,0 0 0,1-1 0,-1 0 0,0 1 0,0-1 0,1 0 1,-1 1-1,0-1 0,1 0 0,-1 0 0,1 0 0,-1 0 0,2-1 0,6 1-155,1-2-1,-1 1 1,16-6-1,-18 5 94,10-3-78,0 0 59,-1 1 0,29-4 0,-41 8 144,0 0 0,-1-1-1,1 1 1,-1 1 0,1-1-1,0 0 1,-1 1 0,1 0-1,-1 0 1,1 0-1,-1 0 1,0 0 0,1 1-1,-1-1 1,0 1 0,0 0-1,0 0 1,4 4 0,-5-4 19,-1-1 0,0 1 0,0 0 1,0-1-1,0 1 0,0 0 0,0-1 1,0 1-1,0 0 0,-1 0 1,1 0-1,-1 0 0,1 0 0,-1 0 1,0 0-1,0 0 0,0 4 0,0-2 40,-1 0-1,0-1 0,0 1 0,0 0 0,-1 0 1,1 0-1,-1-1 0,-3 6 0,0-1 67,0-1 0,-1 1 0,0-1 0,0-1 0,-1 1-1,0-1 1,-10 7 0,11-9-144,0 0 0,-1-1-1,1 0 1,-1 0 0,0-1 0,0 0 0,0 0-1,0-1 1,0 1 0,-14-1 0,19-1-64,-1 0 1,1 0-1,-1 0 1,1 0-1,-1-1 1,1 1-1,-1-1 0,1 0 1,0 0-1,-1 0 1,1 0-1,0 0 1,0 0-1,0-1 1,0 1-1,0-1 1,0 1-1,0-1 1,0 0-1,1 0 1,-1 1-1,0-1 1,1-1-1,0 1 1,-1 0-1,1 0 1,0 0-1,0-1 1,1 1-1,-1 0 1,0-1-1,1 1 0,-1-1 1,1-4-1,0-37-376,10-13-144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4.421"/>
    </inkml:context>
    <inkml:brush xml:id="br0">
      <inkml:brushProperty name="width" value="0.05" units="cm"/>
      <inkml:brushProperty name="height" value="0.05" units="cm"/>
    </inkml:brush>
  </inkml:definitions>
  <inkml:trace contextRef="#ctx0" brushRef="#br0">16 0 17484,'0'2'163,"0"0"0,1-1 1,-1 1-1,0-1 0,0 1 0,0 0 1,0-1-1,-1 1 0,1 0 0,0-1 1,-1 1-1,0 1 0,1-1 21,-6 30 271,2 1 0,2-1 0,1 1 0,1 0 0,2-1 0,1 1 0,1-1 0,2 0 0,15 47 0,-2-27-366,1-1-1,3-1 1,2 0-1,56 82 1,-78-128-79,16 21 133,-18-25-133,-1 1 0,1-1-1,-1 1 1,0-1 0,1 0 0,-1 1 0,1-1 0,0 1 0,-1-1 0,1 0 0,-1 0 0,1 1 0,-1-1 0,1 0 0,0 0 0,-1 0 0,1 1 0,-1-1 0,1 0 0,0 0 0,-1 0 0,1 0 0,0 0 0,-1 0 0,1 0 0,-1-1 0,1 1 0,0 0 0,-1 0 0,1 0 0,-1-1 0,1 1 0,0 0 0,-1 0 0,1-1 0,-1 1 0,1-1 0,-1 1 0,1 0 0,-1-1 0,0 1 0,1-1 0,0 0 0,4-9 80,-1-1-1,0 1 1,0-1 0,-1 0 0,0 0 0,-1 0-1,1-18 1,0 5 23,16-102 311,2-196 1,-21 316-446,1-9-170,-2 0 0,-2-19 1,16 216-8652,-15-50 3792,-1-83 5961,5 64-1,-1-105-391,0 0 0,1 0 0,0 0-1,0 0 1,1 0 0,4 10 0,-6-17-427,-1 1 0,1-1 0,0 0 0,-1 1 0,1-1 0,0 0 0,0 0 0,0 1 0,0-1 0,0 0 0,0 0 0,0 0 0,0 0 0,0-1 0,0 1 0,1 0 0,-1 0 0,0-1 0,0 1 0,1-1 0,-1 1 0,1-1-1,-1 1 1,0-1 0,1 0 0,-1 0 0,1 0 0,-1 0 0,1 0 0,-1 0 0,1 0 0,-1 0 0,1 0 0,-1-1 0,0 1 0,1-1 0,-1 1 0,0-1 0,1 1 0,-1-1 0,0 0 0,1 0 0,1-1 0,9-9-727,0-1-1,0 0 1,-1-1-1,0 0 1,13-23 0,-23 36 620,9-15-848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4.910"/>
    </inkml:context>
    <inkml:brush xml:id="br0">
      <inkml:brushProperty name="width" value="0.05" units="cm"/>
      <inkml:brushProperty name="height" value="0.05" units="cm"/>
    </inkml:brush>
  </inkml:definitions>
  <inkml:trace contextRef="#ctx0" brushRef="#br0">80 42 12987,'-1'-1'124,"1"0"1,-1 0-1,1-1 0,-1 1 1,1 0-1,-1 0 1,1 0-1,-1 0 0,0 0 1,0 0-1,0 0 1,0 0-1,1 0 0,-1 1 1,0-1-1,0 0 1,-1 1-1,1-1 0,-1 0 1,1 1-12,0 0 1,1 0 0,-1 0-1,0 0 1,0 0-1,1 0 1,-1 0 0,0 1-1,1-1 1,-1 0-1,0 0 1,0 1 0,1-1-1,-1 1 1,0-1 0,1 0-1,-1 1 1,1-1-1,-1 1 1,1-1 0,-1 1-1,0 1 1,-2 1 219,0 2 0,1-1 0,0 0-1,-1 0 1,2 1 0,-1-1 0,-2 10 0,2-2 40,0 0 1,1-1-1,1 1 0,0 0 1,0 0-1,5 21 0,-4-28-289,0 0 0,0-1 0,1 1 0,0 0 0,0-1-1,0 0 1,0 1 0,5 5 0,-5-8-58,0 0-1,-1 0 1,1-1-1,0 1 1,0-1-1,0 1 1,0-1-1,0 0 1,0 1-1,0-1 1,0 0-1,1-1 1,-1 1-1,0 0 1,0-1-1,1 1 1,-1-1-1,4 0 1,-4 1-21,1-1-1,-1-1 1,1 1 0,-1 0-1,1-1 1,-1 1 0,0-1-1,1 0 1,-1 1 0,0-1-1,1 0 1,-1-1 0,0 1-1,0 0 1,0-1 0,0 1-1,0-1 1,0 1 0,0-1-1,-1 0 1,1 0 0,-1 0 0,1 0-1,-1 0 1,0 0 0,1-1-1,-1 1 1,0 0 0,-1 0-1,1-1 1,0 1 0,-1-1-1,1 1 1,-1-1 0,0 1-1,0-3 1,1-3 3,-1 1 0,0 0-1,0-1 1,-1 1 0,0 0 0,0 0 0,-1 0-1,0 0 1,0 0 0,-1 0 0,-5-9 0,2 5 8,-1 0 0,-1 1 0,0 0 0,-12-11 0,17 18-22,1 0 1,-1 1-1,0-1 0,0 1 1,-1 0-1,1 0 0,0 0 0,-1 0 1,0 0-1,1 1 0,-1 0 1,0-1-1,1 1 0,-1 1 0,0-1 1,0 1-1,0-1 0,-4 1 1,7 0-31,1 0 0,-1 0 0,1 0 0,-1 0 0,1 1 0,-1-1 1,1 0-1,-1 0 0,1 0 0,0 1 0,-1-1 0,1 0 0,-1 1 1,1-1-1,-1 0 0,1 1 0,0-1 0,-1 0 0,1 1 0,0-1 1,-1 1-1,1-1 0,0 0 0,0 1 0,-1-1 0,1 1 0,0-1 1,0 1-1,0-1 0,0 1 0,0-1 0,0 1 0,-1-1 0,1 1 1,0-1-1,0 1 0,1-1 0,-1 1 0,0-1 0,0 1 0,0 0 1,0-1-1,0 0 0,1 1 0,-1-1 0,0 1 0,1 0 0,-1 1-90,1-1 0,0 1-1,0-1 1,0 1-1,0-1 1,0 1-1,0-1 1,0 0-1,0 0 1,1 1 0,-1-1-1,0 0 1,3 1-1,14 3-468,4-3-173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5.303"/>
    </inkml:context>
    <inkml:brush xml:id="br0">
      <inkml:brushProperty name="width" value="0.05" units="cm"/>
      <inkml:brushProperty name="height" value="0.05" units="cm"/>
    </inkml:brush>
  </inkml:definitions>
  <inkml:trace contextRef="#ctx0" brushRef="#br0">166 11 19004,'-3'-1'114,"1"-1"1,0 1-1,-1 0 1,0 0-1,1 0 1,-1 0-1,0 1 0,1-1 1,-1 1-1,0-1 1,0 1-1,1 0 0,-1 0 1,0 0-1,0 0 1,0 1-1,1-1 0,-1 1 1,0 0-1,1 0 1,-1 0-1,-2 1 0,-3 1 105,0 1 0,1 0 0,0 1-1,0-1 1,-13 12 0,15-12-172,1 1 0,-1-1 1,1 1-1,0 0 0,1 0 1,-1 0-1,1 1 0,0-1 1,-4 12-1,6-15-75,1 0 0,-1 0 0,1 0 0,0 1 0,-1-1 0,1 0 0,0 0 0,0 0 0,1 1 0,-1-1 0,0 0 0,1 0 0,-1 0 0,1 0 0,0 0 0,-1 1 0,1-1 0,0-1 0,0 1 0,1 0 0,-1 0 0,0 0 0,1 0 0,-1-1 0,1 1 0,-1-1 0,1 1 0,0-1 0,0 0 0,-1 0 0,3 2 0,10 3-266,-1 0 0,1-1 0,0 0 0,1-1 0,-1-1 0,1 0 0,-1-1 0,26 1 0,-24-3 132,0 2 1,0 0 0,0 0-1,0 2 1,0 0 0,24 10-1,-39-14 190,0 1 0,0-1 0,0 1 0,0-1 0,0 1 0,-1-1 0,1 1 0,0 0 0,0-1 0,0 1 0,-1 0 0,1 0 0,0-1 0,-1 1 0,1 0 0,0 0 0,-1 0 0,1 0 0,-1 0 0,0 0 0,1 0 0,-1 0 0,0 0 0,1 1 0,-1 0 27,-1-1-1,1 0 1,0 1 0,-1-1-1,1 0 1,-1 1 0,0-1-1,1 0 1,-1 0 0,0 1-1,0-1 1,0 0 0,1 0 0,-1 0-1,-2 1 1,-5 5 329,0-1 0,-1 0 0,-16 8 0,22-12-294,2-2-77,-19 11 850,-38 14 0,53-23-833,0-1 0,0 1 0,0-1 0,0 0 0,0 0 0,0 0 0,0-1 0,-1 0 0,1 0 0,0 0 0,0-1 0,0 0 0,0 0-1,-7-2 1,10 2-97,0 0-1,0 0 0,0 0 1,1-1-1,-1 1 0,0-1 1,1 1-1,-1-1 0,1 1 1,-1-1-1,1 0 0,0 0 1,0 0-1,0 0 0,0 0 1,0 0-1,0 0 0,0 0 1,0-3-1,-1-4-76,1 0 0,0 0 0,0-12 0,0 17 152,1-60-444,1-17-164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5.749"/>
    </inkml:context>
    <inkml:brush xml:id="br0">
      <inkml:brushProperty name="width" value="0.05" units="cm"/>
      <inkml:brushProperty name="height" value="0.05" units="cm"/>
    </inkml:brush>
  </inkml:definitions>
  <inkml:trace contextRef="#ctx0" brushRef="#br0">1 0 16139,'1'1'109,"1"0"0,0-1 0,-1 1 0,1 0 0,-1 0 0,1 0-1,-1 0 1,0 0 0,1 0 0,-1 1 0,0-1 0,0 0 0,0 1 0,0-1-1,0 1 1,0-1 0,0 1 0,0-1 0,0 1 0,-1 0 0,1-1-1,-1 1 1,1 0 0,-1 2 0,11 55 855,-9-43-298,47 225 2256,-26-156-2883,4-1 1,44 93 0,-66-166-97,-4-7 28,0 0 0,1-1 0,-1 1 0,1-1 0,0 1 0,0-1 0,0 0 0,0 1 0,1-1 0,0 0 0,-1-1 0,7 6 0,-8-8 27,-1 0 0,0 0 0,1 0 0,-1 0 0,0 0 0,1 0 0,-1-1 0,0 1 1,0 0-1,1 0 0,-1 0 0,0 0 0,1-1 0,-1 1 0,0 0 0,0 0 0,1-1 0,-1 1 0,0 0 0,0 0 0,0-1 0,0 1 0,1 0 0,-1-1 0,0 1 0,0 0 0,0 0 0,0-1 0,0 1 0,0 0 0,0-1 0,0 1 0,0 0 0,0-1 0,0 1 0,0-1 0,0 1 0,0 0 0,0 0 0,0-1 0,0 1 0,0 0 0,0-1 0,0 1 1,-1 0-1,1-1 0,-3-21-31,-54-160 99,35 117-45,22 65-19,0 0 0,-1-1 0,1 1 0,0-1 0,0 1 0,0 0 0,0-1 1,-1 1-1,1-1 0,0 1 0,0-1 0,0 1 0,0 0 0,0-1 0,0 1 0,0-1 1,0 1-1,0-1 0,1 1 0,-1 0 0,0-1 0,0 1 0,0-1 0,0 1 0,1-1 1,9 4 40,24 23 24,-16-11-28,-6-7-23,1-1 0,0 0 0,0-1 0,0 0 0,1-1 0,0-1 0,0 0 0,0-1 0,1 0-1,24 1 1,-33-4-8,1-1 0,-1 1 0,0-1-1,1 0 1,-1 0 0,0-1 0,0 1-1,0-1 1,0-1 0,0 1-1,9-7 1,-11 6-4,0 0 0,0 0 0,0-1 0,0 0 0,-1 0 0,0 0-1,0 0 1,0 0 0,0-1 0,-1 1 0,1-1 0,-1 0 0,0 0 0,-1 0 0,1 0-1,0-5 1,-1 2 0,0 0 0,0 1 0,-1-1 0,0 0 0,0 0-1,-2-8 1,2 13 0,-1 1 0,0-1 0,1 1-1,-1-1 1,0 1 0,0-1 0,-1 1-1,1 0 1,-3-5 0,3 7 1,0-1-1,0 0 1,0 0 0,0 0 0,0 1-1,0-1 1,0 0 0,0 1 0,0-1 0,0 1-1,0-1 1,0 1 0,0 0 0,-1-1-1,1 1 1,0 0 0,0 0 0,0 0-1,-1 0 1,1 0 0,-2 0 0,1 1 5,0-1 1,0 1 0,0 0 0,0 0-1,0 0 1,0 0 0,1 0 0,-1 0-1,1 0 1,-1 1 0,0-1-1,1 1 1,0-1 0,-1 1 0,1-1-1,0 1 1,0 0 0,0-1 0,0 1-1,0 0 1,0 0 0,1 0-1,-1 0 1,1 0 0,-1 0 0,1 0-1,-1 4 1,0 0 26,1 0 0,-1 1 0,1-1 0,1 1 0,-1-1 0,1 0 0,2 12 0,-2-15-27,0 0-1,0-1 1,0 1 0,0-1 0,1 1-1,-1-1 1,1 0 0,-1 1 0,1-1-1,0 0 1,0 0 0,0 0 0,0 0-1,0-1 1,0 1 0,0 0 0,1-1-1,-1 0 1,3 2 0,-1-2-6,1 0-1,-1 1 1,1-2 0,-1 1-1,1-1 1,0 1 0,-1-1 0,1 0-1,0-1 1,6-1 0,5-1-20,-1-2 0,1 0 0,-1 0 0,-1-2 0,22-12 0,3-4 44,-1-3-1,-1-1 1,-1-2 0,-2-1 0,45-50 0,-79 80-20,0-1 1,0 1 0,1 0-1,-1-1 1,0 1 0,0 0 0,0 0-1,1-1 1,-1 1 0,0 0-1,0 0 1,1-1 0,-1 1-1,0 0 1,1 0 0,-1 0 0,0-1-1,1 1 1,-1 0 0,0 0-1,1 0 1,-1 0 0,0 0-1,1 0 1,-1 0 0,1 0 0,-1 0-1,0 0 1,1 0 0,-1 0-1,0 0 1,1 0 0,-1 0 0,1 0-1,-1 0 1,0 0 0,1 1-1,-1-1 1,0 0 0,0 0-1,1 0 1,-1 1 0,0-1 0,1 0-1,-1 0 1,0 1 0,0-1-1,1 0 1,-1 1 0,0-1-1,0 0 1,0 1 0,0-1 0,1 0-1,-1 1 1,0-1 0,0 0-1,0 1 1,0-1 0,0 1-1,0 0-22,1-1 0,-1 1 0,0 0 0,1-1 0,-1 1 0,0-1 0,1 1 0,-1 0 0,1-1 0,-1 1-1,1-1 1,-1 1 0,1-1 0,-1 0 0,1 1 0,-1-1 0,1 1 0,0-1 0,-1 0 0,1 0 0,0 1 0,-1-1-1,1 0 1,1 0 0,8-2-83,2-3-34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6.213"/>
    </inkml:context>
    <inkml:brush xml:id="br0">
      <inkml:brushProperty name="width" value="0.05" units="cm"/>
      <inkml:brushProperty name="height" value="0.05" units="cm"/>
    </inkml:brush>
  </inkml:definitions>
  <inkml:trace contextRef="#ctx0" brushRef="#br0">16 182 20036,'-15'-3'1633,"16"1"-1273,6-4-160,15-4 664,5-4-488,7-4-960,4-3-2129,5-6 2361,-3-9-352,-4-9-224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6.748"/>
    </inkml:context>
    <inkml:brush xml:id="br0">
      <inkml:brushProperty name="width" value="0.05" units="cm"/>
      <inkml:brushProperty name="height" value="0.05" units="cm"/>
    </inkml:brush>
  </inkml:definitions>
  <inkml:trace contextRef="#ctx0" brushRef="#br0">420 198 15931,'1'-2'65,"5"-9"268,0 0 1,-1-1-1,-1 0 1,6-20-1,-10 28-277,1 1 1,-1-1-1,0 0 1,0 1-1,0-1 1,0 0-1,-1 1 0,1-1 1,-1 1-1,0-1 1,0 1-1,0-1 1,-1 1-1,1 0 0,-1-1 1,0 1-1,0 0 1,0 0-1,0 0 1,-5-5-1,2 4 6,1 0 1,-1 0-1,0 1 0,0-1 1,-1 1-1,1 0 0,-1 0 0,1 1 1,-1 0-1,0 0 0,0 0 1,0 0-1,0 1 0,0 0 1,0 1-1,0-1 0,0 1 1,-1 0-1,1 1 0,0-1 0,0 1 1,0 1-1,-7 1 0,1 1-49,1 0 0,0 0 0,0 1-1,0 1 1,1 0 0,0 0 0,0 1-1,1 0 1,-1 0 0,2 1 0,-10 11-1,1 2-15,0 2-1,2 0 1,1 0 0,1 2-1,1-1 1,1 2-1,-12 40 1,15-36-11,1 0 1,1 1-1,1 0 0,2 0 1,2 0-1,2 45 1,0-66 3,0 1-1,1 0 1,0 0 0,1-1 0,8 20 0,-10-26 6,1 0 1,1 0-1,-1 0 1,0 0-1,1-1 1,0 0-1,0 1 1,0-1-1,0 0 1,0 0-1,0-1 1,1 1-1,0-1 1,-1 1-1,1-1 1,0 0-1,8 2 1,-5-2 4,0 0 1,0-1 0,0 0-1,0 0 1,0-1-1,1 0 1,-1 0 0,0-1-1,0 0 1,12-2 0,-8-1 24,0 1 0,1-2 0,-2 0 0,1 0 0,19-13 0,-11 4 46,-1 0 0,-1-1 1,-1-1-1,0-1 0,-1 0 1,16-23-1,-18 21 20,-1-1-1,-1 0 1,-1-1 0,-1 0 0,0 0 0,-2-1-1,6-23 1,-11 33-60,0 0 0,0-1 0,-1 1 0,0-1-1,-2 1 1,1-1 0,-1 1 0,-1 0 0,0-1 0,-1 1 0,0 0-1,-1 0 1,0 1 0,-9-17 0,10 23-76,0 0 0,0 1 1,0-1-1,-1 1 0,1-1 0,-1 1 1,0 0-1,0 0 0,-1 1 0,1-1 0,-1 1 1,0 0-1,0 0 0,0 1 0,0 0 0,0-1 1,-1 2-1,-8-3 0,10 3 22,0 1 0,-1 0 1,1 0-1,0 0 0,0 0 0,-1 1 0,1 0 0,0 0 1,0 0-1,0 0 0,0 0 0,0 1 0,0 0 1,0 0-1,1 0 0,-1 0 0,1 1 0,-1-1 0,1 1 1,0 0-1,0 0 0,0 0 0,0 1 0,-4 5 0,4-4-32,0-1 0,1 1-1,-1 0 1,1-1-1,-3 9 1,1 26-292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7.197"/>
    </inkml:context>
    <inkml:brush xml:id="br0">
      <inkml:brushProperty name="width" value="0.05" units="cm"/>
      <inkml:brushProperty name="height" value="0.05" units="cm"/>
    </inkml:brush>
  </inkml:definitions>
  <inkml:trace contextRef="#ctx0" brushRef="#br0">52 134 18276,'-11'31'525,"1"1"0,1 0 0,2 0 0,2 0 1,-4 65-1,9-69-462,2-1 0,0 0 0,2 1 1,1-2-1,1 1 0,1 0 0,17 39 1,-2-16-56,-3-8 16,-1 1 0,15 64 0,-52-219-58,5-1 0,5 0 0,8-174 0,2 274 27,6-95-62,-5 93 49,1 0 0,1 0 0,0 0 0,11-26 0,-14 39 17,0-1 0,0 1 0,1-1 0,-1 1 0,0 0 1,1 0-1,0 0 0,-1 0 0,1 0 0,0 0 0,0 0 1,0 0-1,0 1 0,0-1 0,1 1 0,-1-1 0,0 1 1,1 0-1,-1 0 0,1 0 0,-1 0 0,4 0 0,-1 1 3,1 0 0,-1 0 0,0 0-1,0 1 1,0 0 0,1 0 0,-1 0-1,0 1 1,0 0 0,6 3 0,-9-4 1,10 4-26,-1 0 0,-1 0 0,1 1 1,14 11-1,-23-16 15,0 1 0,0 0 0,0 0 0,0-1-1,0 1 1,-1 1 0,1-1 0,-1 0 0,1 0 0,-1 0 0,0 1 0,0-1 0,0 1 0,0-1 0,0 1 0,-1-1 0,1 1 0,-1 0-1,1-1 1,-1 1 0,0-1 0,0 1 0,0 0 0,-1-1 0,1 1 0,-2 4 0,-1 1-12,0 0 0,-1 0 0,0-1 0,0 0 0,-1 0 0,0 0 0,0 0 0,-8 6 0,-53 49-117,51-49 116,-79 60-169,47-38-571,38-31 506,9-9 150,9-13-136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7.718"/>
    </inkml:context>
    <inkml:brush xml:id="br0">
      <inkml:brushProperty name="width" value="0.05" units="cm"/>
      <inkml:brushProperty name="height" value="0.05" units="cm"/>
    </inkml:brush>
  </inkml:definitions>
  <inkml:trace contextRef="#ctx0" brushRef="#br0">16 95 16067,'-8'60'640,"3"-1"0,3 1-1,2 0 1,3 0-1,2 0 1,25 108-1,-27-154-600,0 0 0,1-1-1,1 0 1,0 1 0,8 13-1,-4-19 116,-3-12-12,0-17 29,16-150 296,2-12-256,-22 173-209,28-136-5,-24 122-13,1 1 0,2 0-1,20-42 1,-26 60 5,0 0 1,0 1-1,1-1 0,-1 1 0,1 0 0,0 0 0,0 0 0,5-3 1,-7 6-6,0-1 1,0 1 0,0 0-1,1-1 1,-1 1 0,0 0-1,1 1 1,-1-1 0,1 0-1,-1 1 1,1-1 0,-1 1-1,1 0 1,0 0 0,-1 0 0,1 0-1,2 1 1,-4-1 8,-1 0 0,1 0-1,0 0 1,-1 0 0,1 0 0,-1 1 0,1-1-1,-1 0 1,1 0 0,-1 1 0,1-1 0,-1 0 0,1 1-1,-1-1 1,0 0 0,1 1 0,-1-1 0,1 1-1,-1-1 1,0 1 0,1-1 0,-1 1 0,0-1 0,0 1-1,1-1 1,-1 1 0,0-1 0,0 2 0,0-1-5,0 1 0,0-1 0,0 1 0,0-1 0,-1 1 0,1-1 0,0 0 1,-1 1-1,1-1 0,-2 3 0,-22 30-136,-9 2 29,-1-2 0,-2 0 0,-46 31 0,71-58 284,8-8-42,12-13-102,9-4-69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6.779"/>
    </inkml:context>
    <inkml:brush xml:id="br0">
      <inkml:brushProperty name="width" value="0.05" units="cm"/>
      <inkml:brushProperty name="height" value="0.05" units="cm"/>
    </inkml:brush>
  </inkml:definitions>
  <inkml:trace contextRef="#ctx0" brushRef="#br0">12 17 20908,'-6'25'1753,"4"-15"-1409,-2-9-352,6-8 1152,0-9-704,4-14-320</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8.165"/>
    </inkml:context>
    <inkml:brush xml:id="br0">
      <inkml:brushProperty name="width" value="0.05" units="cm"/>
      <inkml:brushProperty name="height" value="0.05" units="cm"/>
    </inkml:brush>
  </inkml:definitions>
  <inkml:trace contextRef="#ctx0" brushRef="#br0">68 376 15747,'0'-1'82,"1"0"-1,-1 1 0,0-1 0,0 0 1,0 0-1,0 1 0,0-1 1,0 0-1,0 0 0,0 0 0,0 1 1,0-1-1,0 0 0,0 0 0,0 1 1,-1-1-1,1 0 0,0 0 1,-1 1-1,1-1 0,0 0 0,-1 1 1,1-1-1,-1 0 0,1 1 0,-1-1 1,0 1-1,1-1 0,-1 1 0,1-1 1,-1 1-1,0-1 0,1 1 1,-1 0-1,0-1 0,0 1 0,1 0 1,-1 0-1,0-1 0,0 1 0,1 0 1,-1 0-1,0 0 0,0 0 1,-1 0-1,0 0-7,1 0 1,-1 0-1,0 1 1,0-1-1,1 0 0,-1 1 1,0-1-1,1 1 1,-1 0-1,0-1 0,1 1 1,-1 0-1,1 0 1,-1 0-1,1 0 1,-1 0-1,1 0 0,0 1 1,0-1-1,-1 0 1,0 3-1,0-1-75,0 0 1,1 1-1,-1-1 0,1 1 1,0-1-1,0 1 0,0 0 1,0-1-1,0 1 0,1 0 1,0 0-1,0-1 0,0 1 1,0 0-1,0 0 0,1-1 1,0 1-1,0 0 0,0-1 1,0 1-1,0-1 0,1 1 1,0-1-1,0 1 0,-1-1 0,2 0 1,2 3-1,-3-3-9,1-1 1,0 1-1,0-1 1,-1 0-1,2 0 0,-1 0 1,0-1-1,0 1 0,0-1 1,1 1-1,-1-1 0,1 0 1,-1-1-1,1 1 0,-1 0 1,1-1-1,0 0 1,-1 0-1,1 0 0,-1 0 1,1-1-1,0 1 0,-1-1 1,1 0-1,-1 0 0,0 0 1,1-1-1,3-2 0,-3 3 23,-1-1-1,1 0 0,-1 0 1,0 0-1,0 0 0,0-1 1,0 1-1,0-1 0,-1 0 1,1 1-1,-1-1 0,0-1 1,1 1-1,-2 0 0,1 0 1,0-1-1,-1 1 0,1-1 1,-1 0-1,0 1 0,0-1 1,0 0-1,-1 1 0,1-1 1,-1 0-1,0 0 0,0 0 1,0 0-1,-1 1 0,0-6 1,-1 2 56,0 0 0,-1-1 0,1 1-1,-1 0 1,-1 0 0,1 1 0,-1-1 0,0 1 0,-1 0 0,1 0 0,-1 0 0,-1 0 0,1 1 0,-9-7 0,13 11-55,-2-1 37,0-1-1,0 1 0,-1 0 1,1 0-1,-1 0 0,1 0 1,-1 0-1,0 1 0,0-1 1,-6 0-1,17 1-126,1 0-1,0 0 1,-1-1 0,1 0 0,-1 0-1,0-1 1,0 1 0,0-2 0,0 1-1,0-1 1,0 0 0,-1 0 0,0-1-1,6-5 1,2-3-228,-1 0-1,-1-1 1,0 0-1,18-28 1,0-12-120,-5-8-147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9.096"/>
    </inkml:context>
    <inkml:brush xml:id="br0">
      <inkml:brushProperty name="width" value="0.05" units="cm"/>
      <inkml:brushProperty name="height" value="0.05" units="cm"/>
    </inkml:brush>
  </inkml:definitions>
  <inkml:trace contextRef="#ctx0" brushRef="#br0">28 1 14939,'-1'0'83,"0"1"-1,0 0 0,-1-1 1,1 1-1,0 0 1,0-1-1,0 1 0,0 0 1,0 0-1,1 0 1,-1 0-1,0 0 1,0 0-1,1 0 0,-1 0 1,0 1-1,1-1 1,-1 0-1,1 0 0,0 0 1,-1 1-1,1-1 1,0 2-1,-6 35 238,5-35-188,-1 24 264,2 1-1,1-1 1,1 0 0,1 0-1,11 47 1,50 132-208,-24-89-105,-37-108-83,13 34 41,-16-43-38,0 0 0,0 0 0,0 1 0,0-1-1,0 0 1,0 0 0,0 0 0,0 0 0,0 1 0,0-1 0,0 0 0,1 0 0,-1 0 0,0 0 0,0 0-1,0 0 1,0 1 0,0-1 0,0 0 0,1 0 0,-1 0 0,0 0 0,0 0 0,0 0 0,0 0-1,1 0 1,-1 0 0,0 0 0,0 0 0,0 0 0,0 0 0,1 0 0,-1 0 0,0 0 0,0 0 0,0 0-1,0 0 1,1 0 0,-1 0 0,0 0 0,0 0 0,0 0 0,0 0 0,1 0 0,-1 0 0,0 0-1,0-1 1,0 1 0,0 0 0,0 0 0,0 0 0,1 0 0,-1 0 0,0 0 0,0-1 0,4-10 110,1-15 22,-2-1 0,-1 0 0,-1 0-1,-1 0 1,-2 0 0,0 0 0,-8-30 0,9 51-88,0 0 1,-1 0-1,0 0 1,0 0-1,0 1 1,-5-9-1,-1 8 164,5 13-67,4 12 10,2-7-134,1 0-1,1-1 0,0 0 0,0 0 0,1 0 0,1-1 0,0 0 0,0 0 0,1-1 1,0 0-1,1 0 0,-1 0 0,2-2 0,-1 1 0,1-1 0,0 0 0,1-1 0,0 0 1,0-1-1,21 8 0,-28-12-16,0 0 0,0 0 0,-1-1 0,1 1 0,0-1 0,0 0 0,0 1 0,0-2 0,0 1 0,0 0 0,0-1 0,-1 0 0,1 0 0,0 0 0,0 0 0,-1-1 0,1 1 0,-1-1 0,1 0 0,-1 0 0,0 0 0,6-5 1,-5 2 1,-1 0 1,1 1-1,-1-1 1,0-1-1,0 1 1,0 0 0,-1-1-1,0 1 1,0-1-1,0 0 1,-1 0-1,0 0 1,0 0 0,0-6-1,0-43 20,-1 50-25,-1 0 0,1 1-1,-1-1 1,0 0-1,0 1 1,-1-1 0,1 1-1,-1-1 1,-2-4 0,4 9 0,0-1 0,-1 1 0,1 0 0,0-1 0,0 1 0,0-1 0,-1 1 0,1 0 0,0-1 0,-1 1 0,1-1 0,0 1 0,-1 0 0,1 0 0,0-1 0,-1 1 0,1 0 0,-1-1 0,1 1 0,0 0 0,-1 0 0,1 0 0,-1 0 0,1-1 0,-1 1 0,1 0 0,-1 0 0,1 0 0,-1 0 0,1 0 0,0 0 0,-2 0 0,1 1 3,1 0 1,-1-1-1,0 1 0,1 0 1,-1 0-1,1 0 0,-1 0 1,1-1-1,-1 1 0,1 0 0,-1 0 1,1 0-1,0 0 0,-1 1 1,-4 35 148,5-34-136,0 0 0,0 0 0,0 0 0,1 0 0,-1 0 0,1 0-1,-1 0 1,1 0 0,0 0 0,0 0 0,1 0 0,-1 0 0,0-1 0,1 1-1,0-1 1,-1 1 0,4 2 0,-3-4-10,0 1-1,0-1 1,0 0 0,0 0 0,0 0-1,0 0 1,1-1 0,-1 1-1,0-1 1,1 1 0,-1-1 0,0 0-1,1 1 1,-1-1 0,1-1-1,-1 1 1,0 0 0,1-1-1,-1 1 1,0-1 0,1 1 0,-1-1-1,2-1 1,12-6-59,-1 0-1,0 0 1,0-1-1,-1-1 1,0-1-1,-1 0 1,23-25-1,33-26-335,-69 62 390,1-1 0,-1 1 0,0 0 0,0 0 0,0-1 0,1 1 0,-1 0 1,0 0-1,0 0 0,1-1 0,-1 1 0,0 0 0,1 0 0,-1 0 0,0 0 1,1 0-1,-1 0 0,0 0 0,1-1 0,-1 1 0,0 0 0,1 0 0,-1 0 1,0 0-1,1 0 0,-1 1 0,0-1 0,1 0 0,-1 0 0,0 0 1,1 0-1,-1 0 0,0 0 0,0 0 0,1 1 0,-1-1 0,0 0 0,1 0 1,-1 0-1,0 1 0,0-1 0,1 0 0,-1 0 0,0 1 0,5 18 232,-5-16-209,0-1 0,1 1 0,-1-1 0,1 1 0,0-1 0,-1 0 0,1 1 0,0-1 1,2 3-1,-1-4-20,0 1 0,0-1 1,0 1-1,0-1 1,1 1-1,-1-1 1,0 0-1,1 0 0,-1-1 1,1 1-1,0 0 1,-1-1-1,1 1 0,-1-1 1,1 0-1,0 0 1,-1 0-1,1 0 1,-1-1-1,1 1 0,0-1 1,-1 1-1,1-1 1,-1 0-1,3-1 0,10-3-78,-1-1-1,25-15 1,-36 20 68,19-14-80,-16 11 53,0 0 1,-1 0-1,2 1 1,-1 0-1,8-3 1,-13 6 33,-1 0 0,0 0 1,1 0-1,-1 0 1,1 0-1,-1 0 1,0 0-1,1 1 1,-1-1-1,0 0 0,1 0 1,-1 1-1,0-1 1,1 0-1,-1 0 1,0 1-1,0-1 1,1 0-1,-1 1 0,0-1 1,0 0-1,1 1 1,-1-1-1,0 0 1,0 1-1,0-1 1,0 1-1,0-1 0,0 0 1,0 1-1,0-1 1,0 1-1,0-1 1,0 0-1,0 1 1,2 23 97,-1-12-41,-1-12-57,0 1-1,0-1 1,0 1 0,1-1 0,-1 1 0,0-1-1,0 1 1,0-1 0,0 1 0,1-1-1,-1 1 1,0-1 0,1 1 0,-1-1-1,0 1 1,1-1 0,-1 0 0,0 1-1,1-1 1,-1 0 0,1 1 0,-1-1 0,1 0-1,-1 1 1,1-1 0,-1 0 0,1 0-1,-1 0 1,1 1 0,-1-1 0,1 0-1,-1 0 1,1 0 0,-1 0 0,1 0 0,-1 0-1,1 0 1,0 0 0,-1 0 0,1 0-1,-1-1 1,1 1 0,-1 0 0,1 0-1,-1 0 1,1-1 0,-1 1 0,1 0 0,0-1-1,1 0-46,0-1 0,0 1 0,1-1-1,-1 0 1,0 1 0,0-1 0,-1 0-1,1 0 1,2-4 0,2-7-393,1 0 1,-2-1-1,0 0 1,0 0-1,-2-1 1,0 1-1,3-27 0,-3-7-1072,-3-49-1,-2 80 1412,0 15 613,-1 27 906,4-3-735,1 1-1,1 0 1,0-1-1,2 0 1,8 24 0,-8-34-822,0 1 0,1-1 0,0 0 0,1 0 1,0 0-1,1-1 0,0 0 0,1-1 0,19 18 0,-27-27 5,0 0 19,0 0-1,0 0 0,-1 0 1,1-1-1,0 1 1,1-1-1,-1 1 0,0 0 1,0-1-1,0 0 0,0 1 1,0-1-1,0 0 1,3 1-1,4 0-537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6.753"/>
    </inkml:context>
    <inkml:brush xml:id="br0">
      <inkml:brushProperty name="width" value="0.05" units="cm"/>
      <inkml:brushProperty name="height" value="0.05" units="cm"/>
    </inkml:brush>
  </inkml:definitions>
  <inkml:trace contextRef="#ctx0" brushRef="#br0">1 89 17676,'1'0'46,"0"0"1,-1 0-1,1 0 1,0 0-1,0 0 1,0 0-1,0 1 1,-1-1-1,1 0 0,0 0 1,0 1-1,-1-1 1,1 0-1,0 1 1,0-1-1,-1 1 1,1-1-1,0 1 1,-1-1-1,1 1 1,0 0-1,-1-1 0,1 1 1,-1 0-1,1-1 1,-1 1-1,0 0 1,1 0-1,-1-1 1,1 3-1,16 31-25,-16-31 67,257 546 2822,-289-613-2419,-30-90-1,51 123-493,1-1 0,2 0 0,1 0 0,1-1 0,0-40 0,5 60-11,1-1 0,0 1-1,1 0 1,1 0 0,0-1-1,0 2 1,2-1 0,-1 0 0,13-22-1,-13 29 8,0 0 0,0 0 0,0 0 0,0 1 0,1-1 0,0 1 0,0 1 0,1-1 0,-1 1 0,1-1 0,0 2 0,0-1 0,1 1 0,-1 0 0,1 0 0,-1 1 0,1-1 0,0 2 0,0-1 0,9-1 0,-12 3 3,-1 0 0,0 0 1,1 0-1,-1 0 1,1 1-1,-1-1 0,0 1 1,1 0-1,-1-1 0,0 2 1,0-1-1,0 0 1,0 1-1,0-1 0,0 1 1,0 0-1,0 0 1,0 0-1,-1 0 0,1 1 1,-1-1-1,0 1 1,0-1-1,0 1 0,0 0 1,0 0-1,0 0 1,-1 0-1,0 0 0,1 0 1,-1 1-1,0-1 1,-1 0-1,1 0 0,0 1 1,-1-1-1,0 1 1,0-1-1,0 0 0,0 1 1,0-1-1,-1 1 1,0-1-1,1 0 0,-1 0 1,-2 5-1,-2 3 21,0 0-1,-1 0 0,0 0 1,0-1-1,-1 0 0,-1 0 1,0-1-1,0 0 0,-1 0 1,-13 10-1,4-5 25,0 0 1,-1-2-1,0 0 1,-36 15-1,48-24-148,1-1 0,-1 1 0,0-1 0,0-1 0,-11 2 0,17-3 67,-1 0-1,1 0 1,0 0-1,0 0 0,0 0 1,0 0-1,0-1 1,0 1-1,0 0 0,0-1 1,0 1-1,0 0 1,0-1-1,0 1 0,0-1 1,0 1-1,0-1 1,0-1-1,0 1 11,1 0 1,-1 0 0,1 0-1,-1 0 1,1 0-1,0 0 1,-1 0-1,1 0 1,0 0 0,0-1-1,0 1 1,0 0-1,0 0 1,0 0-1,0 0 1,1 0 0,-1 0-1,0-1 1,0 1-1,1 0 1,0-1-1,16-31-354,12-8-160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7.232"/>
    </inkml:context>
    <inkml:brush xml:id="br0">
      <inkml:brushProperty name="width" value="0.05" units="cm"/>
      <inkml:brushProperty name="height" value="0.05" units="cm"/>
    </inkml:brush>
  </inkml:definitions>
  <inkml:trace contextRef="#ctx0" brushRef="#br0">5 140 14331,'-2'21'560,"0"0"0,2 0 0,0 0-1,2 0 1,0 0 0,2-1 0,0 1 0,7 22-1,-10-40-478,0 0-1,0 0 0,1-1 1,-1 1-1,0 0 0,1-1 0,0 1 1,-1-1-1,1 1 0,0-1 0,0 0 1,1 0-1,-1 0 0,0 0 0,1 0 1,-1-1-1,1 1 0,-1-1 0,1 1 1,0-1-1,2 1 0,-3-2-42,-1 0-1,1 1 1,-1-1-1,1 0 1,-1-1-1,1 1 1,-1 0-1,1 0 1,-1-1-1,1 1 1,-1-1-1,0 1 1,1-1-1,-1 1 1,1-1-1,1-2 1,0 1-16,-1 0 0,0 0 0,0 0 0,0-1-1,0 1 1,0-1 0,0 1 0,-1-1 0,1 0 0,1-4 0,1-5 40,-1 0-1,0-1 0,-1 1 1,0 0-1,-1-1 1,0-24-1,-12-76 48,10 109-113,0-8-26,-1 0 0,0 0 0,-1 0 0,-7-16 0,9 43-116,3-5 144,0-1 0,1 0 0,0 0 0,0 0 0,1 0 0,0 0 1,1-1-1,0 1 0,0-1 0,1 0 0,7 8 0,-10-13 8,1 0 0,-1 0-1,1 0 1,-1 0 0,1-1-1,0 1 1,0-1 0,0 0-1,0 0 1,1-1 0,-1 1-1,0-1 1,1 0 0,-1 0 0,1 0-1,-1-1 1,1 1 0,0-1-1,-1 0 1,1-1 0,-1 1-1,1-1 1,-1 0 0,1 0-1,6-3 1,8-5 3,0 0 0,0-2 1,-1 0-1,0-2 0,-1 0 0,27-27 0,-17 17-27,34-25-1,-59 46 45,1 1 0,0-1 0,1 1 0,-1 0 1,0 0-1,0 0 0,1 0 0,-1 1 0,5-1 0,-7 1-144,0-1-1,0 1 0,0 0 0,1 0 0,-1 0 1,0 0-1,0 1 0,0-1 0,0 0 0,0 0 1,0 1-1,0-1 0,0 0 0,0 1 0,-1-1 0,1 1 1,0-1-1,0 1 0,0 0 0,0-1 0,-1 1 1,1 0-1,0 0 0,0-1 0,-1 1 0,1 0 0,-1 0 1,1 0-1,-1 0 0,1 0 0,-1 0 0,0 0 1,1 0-1,-1 1 0,-7-23-1480,-4 2 589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7.679"/>
    </inkml:context>
    <inkml:brush xml:id="br0">
      <inkml:brushProperty name="width" value="0.05" units="cm"/>
      <inkml:brushProperty name="height" value="0.05" units="cm"/>
    </inkml:brush>
  </inkml:definitions>
  <inkml:trace contextRef="#ctx0" brushRef="#br0">0 0 16460,'13'10'1080,"12"0"-1240,2 3 152,14-1 176,1-4-128</inkml:trace>
  <inkml:trace contextRef="#ctx0" brushRef="#br0" timeOffset="1">585 3 16980,'2'3'276,"-1"0"0,0 1 0,0-1 0,0 0 0,0 1 1,0-1-1,-1 1 0,1-1 0,-1 1 0,0-1 0,0 0 0,0 1 1,-1-1-1,1 1 0,-3 6 0,-1 4 380,-2-1 1,-10 22-1,-3 7-163,16-34-435,0 1 0,1-1 1,0 1-1,0 0 1,-1 17-1,3-23-52,0-1 1,0 0-1,0 0 1,1 1-1,-1-1 1,1 0-1,-1 0 1,1 1-1,0-1 1,0 0-1,0 0 0,0 0 1,0 0-1,0 0 1,1 0-1,-1-1 1,1 1-1,-1 0 1,1-1-1,0 1 1,-1-1-1,1 1 0,0-1 1,0 0-1,0 0 1,0 0-1,0 0 1,4 1-1,5 1 18,0 0 0,0-1 0,0-1 0,1 0 1,-1 0-1,0-1 0,1 0 0,11-3 0,0 0-148,-1-1-1,-1-1 1,25-9 0,-40 11 73,0 1 1,1-1-1,-1 0 0,10-8 1,-15 11 67,0-1 0,-1 1 0,1-1 0,0 0 1,-1 1-1,1-1 0,-1 0 0,1 1 0,-1-1 1,1 0-1,-1 1 0,0-1 0,1 0 0,-1 0 1,0 0-1,1 0 0,-1 1 0,0-1 0,0-1 0,0 1-20,0 0-1,-1 0 0,1 0 0,-1 0 0,1 1 1,-1-1-1,1 0 0,-1 0 0,1 1 0,-1-1 1,0 0-1,1 1 0,-1-1 0,0 1 0,0-1 0,1 0 1,-1 1-1,0 0 0,0-1 0,0 1 0,0 0 1,-1-1-1,-29-8-135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8.109"/>
    </inkml:context>
    <inkml:brush xml:id="br0">
      <inkml:brushProperty name="width" value="0.05" units="cm"/>
      <inkml:brushProperty name="height" value="0.05" units="cm"/>
    </inkml:brush>
  </inkml:definitions>
  <inkml:trace contextRef="#ctx0" brushRef="#br0">1 321 14891,'27'-1'1448,"13"-2"-951,7-1-329,6-5 2392,2-2-1944,1-5 72,-2-4 65</inkml:trace>
  <inkml:trace contextRef="#ctx0" brushRef="#br0" timeOffset="1">570 0 15355,'3'42'1545,"2"1"-1145,4 0-248,2-3 304,8-1-480,-2-5 312,3-7-216,-1-1-152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8.555"/>
    </inkml:context>
    <inkml:brush xml:id="br0">
      <inkml:brushProperty name="width" value="0.05" units="cm"/>
      <inkml:brushProperty name="height" value="0.05" units="cm"/>
    </inkml:brush>
  </inkml:definitions>
  <inkml:trace contextRef="#ctx0" brushRef="#br0">1 76 10730,'8'-5'3587,"-8"6"-3411,0 0-1,-1 0 1,1 0-1,0 0 1,0 0 0,0 0-1,0 0 1,0 1 0,0-1-1,0 0 1,0 0 0,1 0-1,-1 0 1,0 0-1,1 0 1,-1 0 0,1 1-1,114 306 3845,-16-43-2846,-85-231-1100,-4-12-54,-1 1 0,-1 0 1,-1 0-1,-1 1 0,4 31 1,-10-54-21,0-1 0,1 1 0,-1-1 0,0 1 0,0-1 0,0 0 0,0 1 0,0-1 0,0 1 0,0-1 0,0 1 0,0-1 0,0 0 0,0 1 0,0-1 0,0 1 0,0-1 1,-1 1-1,1-1 0,0 0 0,0 1 0,0-1 0,-1 1 0,1-1 0,0 0 0,0 1 0,-1-1 0,1 0 0,0 1 0,-1-1 0,1 0 0,0 0 0,-1 1 0,1-1 0,0 0 1,-1 0-1,1 0 0,-1 1 0,0-2 0,0 1 1,1 0-1,-1-1 1,0 1-1,0-1 1,1 0 0,-1 1-1,0-1 1,1 1-1,-1-1 1,1 0-1,-1 1 1,0-1-1,1 0 1,0 0-1,-1 0 1,0-1 0,-14-35-101,1-2 1,2 0 0,2 0 0,1-1 0,2 0-1,2-1 1,0-63 0,5 49-308,13-97 0,-10 131 306,1 1 0,0 0 0,2 0 0,1 1 0,0 0 0,1 0 0,21-34 0,-23 45 106,0 1-1,1-1 0,-1 1 1,2 1-1,-1-1 1,1 1-1,0 1 0,0-1 1,1 1-1,-1 1 0,1 0 1,16-6-1,-19 8 23,1 0 1,0 0-1,-1 1 0,1 0 1,0 0-1,0 0 0,0 1 1,0 0-1,0 1 0,0-1 1,0 1-1,-1 1 0,1-1 1,0 1-1,-1 0 0,1 1 1,-1-1-1,9 6 0,-11-5 9,0 0-1,0 1 1,-1 0-1,1 0 0,-1 0 1,0 0-1,0 0 1,0 0-1,-1 1 0,1-1 1,-1 1-1,0 0 1,0 0-1,-1 0 0,0 0 1,0 0-1,0 0 0,0 0 1,-1 0-1,0 7 1,0 4 92,-1 0 1,0 0 0,-2 0-1,0-1 1,-6 22-1,2-16 42,-1 1-1,-1-1 1,-17 31-1,22-45-217,0-1 0,0 0 0,0 0 0,-1 0-1,0-1 1,0 0 0,0 1 0,0-2 0,-1 1 0,0-1 0,0 0 0,0 0 0,-1 0 0,1-1 0,-8 3-1,10-5 26,-1-1 0,1 1-1,-1-1 1,0 0 0,1 0-1,-1 0 1,0-1 0,1 1-1,-1-1 1,1 0 0,-1-1-1,1 1 1,0-1 0,0 0-1,-1 0 1,1 0 0,-5-4-1,-40-31-286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8.970"/>
    </inkml:context>
    <inkml:brush xml:id="br0">
      <inkml:brushProperty name="width" value="0.05" units="cm"/>
      <inkml:brushProperty name="height" value="0.05" units="cm"/>
    </inkml:brush>
  </inkml:definitions>
  <inkml:trace contextRef="#ctx0" brushRef="#br0">0 0 18364,'13'13'816,"-8"3"-808,-1 0 0,0-3 208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4.605"/>
    </inkml:context>
    <inkml:brush xml:id="br0">
      <inkml:brushProperty name="width" value="0.05" units="cm"/>
      <inkml:brushProperty name="height" value="0.05" units="cm"/>
    </inkml:brush>
  </inkml:definitions>
  <inkml:trace contextRef="#ctx0" brushRef="#br0">49 361 16059,'-7'7'1001,"4"-3"-609,-1 0 1,1-1-1,-1 1 1,1-1-1,-6 4 1,8-7-353,1 0 1,0 0 0,-1 0 0,1 1-1,0-1 1,-1 0 0,1 0 0,0 0-1,-1 0 1,1 0 0,0 0 0,-1 0-1,1 0 1,0 0 0,-1 0 0,1 0 0,-1 0-1,1 0 1,0 0 0,-1 0 0,1 0-1,0 0 1,-1-1 0,1 1 0,0 0-1,-1 0 1,1 0 0,0 0 0,0-1 0,-1 1-1,0-1 73,1 0 0,-1-1 0,1 1 0,-1 0 0,1 0 0,-1-1 0,1 1 0,0 0 0,0-1 0,0 1 0,0 0 0,0-1-1,0-1 1,1-5 162,0-1-1,0 0 1,1 1-1,1-1 1,-1 1-1,1 0 1,1 0-1,-1 0 1,10-13-1,-1 1 8,2 1-1,22-25 0,-28 35-251,0 0-1,1 1 1,0 1 0,1-1-1,-1 1 1,1 1-1,16-7 1,-21 10-34,1 1 1,0 0-1,-1 0 0,1 0 1,0 1-1,0 0 0,1 0 1,-1 1-1,0 0 0,0 0 1,0 0-1,0 1 0,0-1 1,0 2-1,0-1 1,6 3-1,6 4-28,0 0-1,29 21 1,-32-19 14,0-1 0,0-1 0,1 0 0,20 7 0,-31-14 16,0 1 1,1-1-1,-1 0 0,0-1 0,0 1 1,1-1-1,-1 0 0,1 0 0,-1-1 1,0 0-1,0 0 0,1 0 0,-1 0 1,0-1-1,0 0 0,0 0 0,0 0 1,5-4-1,-3 1-69,0-1 1,0 1 0,0-1-1,0-1 1,-1 1 0,0-1-1,-1 0 1,0-1 0,0 1-1,5-10 1,-7 11-66,-1 1-1,1-1 1,-1 1-1,0-1 1,0 0-1,-1 0 1,0 0-1,0 0 1,0 0-1,-1 0 1,0 0-1,0 0 1,0 0-1,-1 0 1,0 0-1,-1-6 1,-6-2-424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5.169"/>
    </inkml:context>
    <inkml:brush xml:id="br0">
      <inkml:brushProperty name="width" value="0.05" units="cm"/>
      <inkml:brushProperty name="height" value="0.05" units="cm"/>
    </inkml:brush>
  </inkml:definitions>
  <inkml:trace contextRef="#ctx0" brushRef="#br0">0 104 15019,'15'213'5801,"22"-5"-3347,-36-204-2418,4 21 253,16 44 1,-19-64-265,1 1 1,-1-1-1,1 0 1,0 1 0,0-1-1,0 0 1,1-1-1,0 1 1,0-1-1,0 1 1,0-1-1,1 0 1,8 5 0,-10-8-6,0 0 0,-1 0 1,1 0-1,0 0 0,-1-1 1,1 1-1,0-1 1,0 0-1,-1 0 0,1 0 1,0 0-1,0 0 0,0-1 1,-1 1-1,1-1 1,0 0-1,-1 0 0,1 0 1,-1 0-1,1 0 1,-1-1-1,1 1 0,-1-1 1,0 1-1,0-1 0,1 0 1,2-3-1,5-5 81,0-1 0,-1 0 0,16-25 0,12-26 367,40-90-1,18-74 219,-76 180-613,-9 21-58,-4 13-142,-1-1-1,0 0 0,0 0 1,-2 0-1,4-18 0,-7 31 133,0 0 0,-1-1 0,1 1 0,0 0 0,0 0-1,0 0 1,0-1 0,0 1 0,0 0 0,0 0 0,0 0 0,0-1 0,-1 1-1,1 0 1,0 0 0,0 0 0,0-1 0,0 1 0,-1 0 0,1 0 0,0 0-1,0 0 1,0 0 0,-1 0 0,1 0 0,0-1 0,0 1 0,0 0-1,-1 0 1,1 0 0,0 0 0,0 0 0,-1 0 0,1 0 0,0 0 0,0 0-1,0 0 1,-1 0 0,1 0 0,0 0 0,0 0 0,-1 1 0,1-1-1,-11 2-56,11-2 52,-21 11-151,-2 3-66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8.879"/>
    </inkml:context>
    <inkml:brush xml:id="br0">
      <inkml:brushProperty name="width" value="0.05" units="cm"/>
      <inkml:brushProperty name="height" value="0.05" units="cm"/>
    </inkml:brush>
  </inkml:definitions>
  <inkml:trace contextRef="#ctx0" brushRef="#br0">124 0 19972,'-8'19'46,"-62"170"-105,57-150-569,3 1 0,-11 76 0,20-109 399,1 1 0,0 0 0,0 0 0,3 15 0,-3-22 189,0 0 0,0 0 0,0 0 0,0 0 0,1 0 0,-1 0 0,0-1 0,0 1 0,1 0 0,-1 0 0,1 0 0,-1 0 0,1-1 0,-1 1 0,1 0 0,-1-1 0,1 1 0,0 0 0,-1-1 0,1 1 0,0-1 0,-1 1 0,1-1 0,0 1 0,0-1 0,0 1 0,0-1 0,-1 0 0,1 1 0,0-1 0,0 0 0,0 0 0,0 0 0,0 0 0,0 0 0,0 0 0,-1 0 0,1 0 0,0 0 0,0 0 0,0 0 0,0-1 0,0 1 0,0 0 0,-1-1 0,1 1 0,0 0 0,0-1 0,0 1 0,-1-1 0,1 1 0,0-1 0,-1 0 0,2 0 0,7-6-373,-1 0 0,1-1 0,-2 0 0,1 0 0,12-19 0,31-55-554,-33 51 692,81-148 1593,-58 101 2061,-29 59-2218,-8 16 810,-4 8-1146,0-5-769,-13 90 1847,0-3-1843,9 7-437,4-82 96,0-1 1,2 1-1,-1-1 1,1 0-1,7 22 1,-4-27-60,-5-5 331,0-1 1,0 0 0,0 0-1,0 0 1,0 0-1,0 0 1,1 0-1,-1 0 1,0 0-1,0 0 1,0 0 0,0 0-1,0 0 1,0 0-1,0 0 1,0 0-1,1 0 1,-1 0-1,0 0 1,0 0 0,0 0-1,0 0 1,0 0-1,0 0 1,0 0-1,0 0 1,0 0 0,1 0-1,-1 0 1,0 0-1,0 0 1,0 0-1,0 0 1,0-1-1,0 1 1,0 0 0,0 0-1,0 0 1,0 0-1,0 0 1,0 0-1,0 0 1,1 0 0,-1 0-1,0 0 1,0-1-1,0 1 1,0 0-1,0 0 1,0 0-1,0 0 1,0 0 0,0 0-1,0-1 1,0-13-423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5.629"/>
    </inkml:context>
    <inkml:brush xml:id="br0">
      <inkml:brushProperty name="width" value="0.05" units="cm"/>
      <inkml:brushProperty name="height" value="0.05" units="cm"/>
    </inkml:brush>
  </inkml:definitions>
  <inkml:trace contextRef="#ctx0" brushRef="#br0">1 1 16155,'18'44'1617,"1"-10"-1041,-3-5-248,10-3 1120,1-3-872,9-3-792,-1-7-288,6-12 208,-3-5 136,0-13-176,0-6-160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6.100"/>
    </inkml:context>
    <inkml:brush xml:id="br0">
      <inkml:brushProperty name="width" value="0.05" units="cm"/>
      <inkml:brushProperty name="height" value="0.05" units="cm"/>
    </inkml:brush>
  </inkml:definitions>
  <inkml:trace contextRef="#ctx0" brushRef="#br0">81 174 16388,'-2'0'150,"1"0"1,0 0 0,-1 0 0,1 0 0,-1 0-1,1 1 1,0-1 0,-1 0 0,1 1 0,0-1 0,-1 1-1,1-1 1,0 1 0,0 0 0,-1-1 0,1 1-1,0 0 1,0 0 0,0 0 0,0 0 0,0 0 0,0 0-1,0 0 1,-1 2 0,-19 30 1272,16-23-1137,1 0 1,0 0 0,0 0-1,-3 16 1,6-20-217,0-1-1,0 0 1,1 1-1,0-1 1,-1 0 0,2 1-1,-1-1 1,1 1-1,0-1 1,2 9 0,-2-13-59,-1 0 1,0 0-1,1 0 0,-1 0 1,1 0-1,-1 0 1,1 0-1,0 0 0,-1 0 1,1 0-1,0-1 1,0 1-1,-1 0 1,1 0-1,0-1 0,0 1 1,0-1-1,0 1 1,0-1-1,0 1 0,0-1 1,0 0-1,0 1 1,0-1-1,0 0 1,0 0-1,0 0 0,0 0 1,0 1-1,0-2 1,0 1-1,1 0 0,-1 0 1,0 0-1,0 0 1,0-1-1,0 1 0,2-1 1,1-1 19,0-1 1,0 1-1,1-1 0,-1 1 1,-1-1-1,1 0 1,6-7-1,6-10 51,-1 0 1,0-1-1,-2-1 1,-1 0-1,0-1 1,-2 0-1,-1-1 1,0 0-1,-2 0 1,-1 0-1,-1-1 1,2-26-1,-6 50-80,-1 0-1,0 0 1,0 0 0,0 1-1,1-1 1,-1 0-1,0 0 1,0 0 0,0 1-1,0-1 1,-1 0-1,1 0 1,0 0 0,0 1-1,0-1 1,-1 0-1,1 0 1,0 1 0,-1-1-1,1 0 1,0 0-1,-1 1 1,1-1 0,-1 1-1,0-2 1,0 3-2,0-1 1,0 1 0,0 0 0,0-1-1,0 1 1,0 0 0,1 0-1,-1 0 1,0 0 0,1 0 0,-1 0-1,1 0 1,-1 0 0,1 0 0,-1 0-1,1 0 1,0 0 0,-1 0-1,1 2 1,-5 15 1,1 0-1,1 0 1,0 0 0,1 0-1,2 34 1,0-41-49,1 0 0,0 0 0,1 0 0,0-1 0,1 1 0,0-1 0,1 1 0,0-1 0,0 0 1,1 0-1,7 10 0,-10-17-37,1 0 1,-1-1 0,0 1 0,1-1 0,0 1-1,-1-1 1,1 0 0,0 0 0,0 0 0,0 0-1,0 0 1,1-1 0,-1 0 0,0 1 0,1-1 0,-1-1-1,1 1 1,-1 0 0,1-1 0,-1 0 0,1 1-1,0-1 1,5-1 0,-1-1-3,0 0-1,0 0 1,-1-1-1,1 0 1,0 0 0,-1-1-1,0 1 1,0-2-1,10-7 1,37-34-547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6.574"/>
    </inkml:context>
    <inkml:brush xml:id="br0">
      <inkml:brushProperty name="width" value="0.05" units="cm"/>
      <inkml:brushProperty name="height" value="0.05" units="cm"/>
    </inkml:brush>
  </inkml:definitions>
  <inkml:trace contextRef="#ctx0" brushRef="#br0">63 244 17812,'-3'3'282,"0"0"0,1 1 0,-1-1 0,0 1 0,1-1 0,0 1 0,0 0 0,0 0 1,-2 7-1,-9 41 1003,12-46-924,-7 30-55,2 0 0,2 0 0,1 1-1,2-1 1,1 1 0,2-1-1,1 1 1,10 40 0,-10-67-277,0-1 0,0 0 1,0 1-1,1-1 1,1 0-1,8 13 0,-11-20-23,0 1-1,0-1 0,0 0 0,0 1 1,0-1-1,0 0 0,1 0 1,-1 0-1,1-1 0,0 1 0,0-1 1,-1 1-1,1-1 0,0 0 0,0 0 1,0 0-1,0 0 0,0-1 0,0 1 1,1-1-1,-1 0 0,0 0 1,0 0-1,4-1 0,1 0-30,0-2-1,0 1 1,-1-1 0,1 0-1,-1 0 1,0-1-1,0 0 1,0-1 0,-1 1-1,1-1 1,-1-1-1,6-5 1,4-6-17,-1-1 0,26-38 0,-25 31 45,-1-1 1,-1-1-1,11-31 0,1-20-115</inkml:trace>
  <inkml:trace contextRef="#ctx0" brushRef="#br0" timeOffset="1">297 0 16660,'-6'23'586,"1"0"1,1 0-1,0 1 1,2-1 0,1 1-1,1-1 1,1 1-1,1-1 1,9 41 0,7 10 682,46 117 0,-55-168-1237,-5-11 35,11 26 101,-14-37-154,-1 1-1,1-1 0,0 0 1,0 1-1,0-1 1,0 0-1,0 1 0,0-1 1,0 0-1,1 0 0,-1 0 1,0 0-1,1 0 1,-1 0-1,0-1 0,1 1 1,-1 0-1,1-1 0,2 2 1,-3-3-4,0 1 0,1 0-1,-1 0 1,1 0 0,-1-1 0,1 1 0,-1-1 0,0 1-1,1-1 1,-1 0 0,0 1 0,0-1 0,1 0 0,-1 0 0,0 0-1,0 0 1,0 0 0,0 0 0,0 0 0,0 0 0,0 0 0,-1-1-1,1 1 1,1-3 0,15-37-15,-16 39 0,18-59-1221,-3 0-1,-3-2 1,10-121 0,-22 175 1192,0 6-86,-1-1 0,0 1 0,0-1 0,0 0 0,0 1 0,-2-8 0,-3 4-300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7.111"/>
    </inkml:context>
    <inkml:brush xml:id="br0">
      <inkml:brushProperty name="width" value="0.05" units="cm"/>
      <inkml:brushProperty name="height" value="0.05" units="cm"/>
    </inkml:brush>
  </inkml:definitions>
  <inkml:trace contextRef="#ctx0" brushRef="#br0">1 117 14659,'0'30'1953,"4"3"-873,5 1-360,8-1 1224,4 0-439,5-7-393,3-2-200,-2-11-456,-1-4-288,-2-11-688,-2-8-480,-8-10 832,-1-4-192,-1-3-128</inkml:trace>
  <inkml:trace contextRef="#ctx0" brushRef="#br0" timeOffset="1">295 58 15875,'-2'8'456,"1"0"0,0 1 0,0-1 0,1 0 0,0 0 0,1 1 0,0-1-1,0 0 1,3 10 0,-3-13-275,0 0 0,1 0 1,0 0-1,0-1 0,0 1 0,1 0 0,-1-1 0,1 1 0,0-1 0,1 0 0,-1 0 0,1 0 0,-1-1 0,1 1 1,6 3-1,-8-5-159,-1-1-1,1-1 1,-1 1 0,1 0 0,0 0 0,-1-1 0,1 1 0,0 0 0,0-1 0,0 0 0,-1 1 0,1-1 0,0 0 0,0 0-1,0 0 1,0 0 0,-1-1 0,1 1 0,0 0 0,0-1 0,0 1 0,1-2 0,0 1-10,-1-1 1,0 0-1,1 1 1,-1-1 0,0 0-1,0-1 1,0 1-1,0 0 1,-1 0-1,1-1 1,-1 1 0,3-5-1,0-4 0,0 1 0,-1-1 0,0 0 1,0 0-1,-1 0 0,0-13 0,-1 6 30,-1 0 1,0 0 0,-6-34 0,6 52-39,-1 0 0,1 0 0,0 1 0,0-1 0,0 0 0,0 0 0,0 0 0,0 0 0,0 0 0,0 0 0,0 1 1,0-1-1,-1 0 0,1 0 0,0 0 0,0 0 0,0 0 0,0 0 0,0 0 0,-1 0 0,1 0 0,0 0 0,0 0 1,0 0-1,0 0 0,0 0 0,-1 0 0,1 0 0,0 0 0,0 0 0,0 0 0,0 0 0,0 0 0,-1 0 0,1 0 1,0 0-1,0 0 0,0 0 0,0 0 0,0 0 0,-1 0 0,1 0 0,0 0 0,0 0 0,0 0 0,0-1 0,0 1 1,0 0-1,0 0 0,0 0 0,-1 0 0,1 0 0,0 0 0,0-1 0,0 1 0,0 0 0,0 0 0,0 0 0,0 0 1,0 0-1,0-1 0,0 1 0,0 0 0,0 0 0,-1 4 48,0 0 0,1 0 1,0 0-1,-1 1 0,1-1 0,1 0 1,-1 0-1,1 0 0,1 6 0,11 42 356,-11-44-331,1 0-33,-1 0 0,1 0 0,1 0 0,0 0 0,0-1 0,0 1 0,1-1 0,0 0 0,6 7 0,-8-12-125,-1 1-1,1-1 0,0 0 0,-1 1 0,1-1 0,0-1 0,0 1 0,1 0 0,-1-1 0,0 0 0,1 1 0,-1-1 0,0-1 0,1 1 0,-1 0 0,1-1 0,-1 0 0,1 0 0,0 0 0,-1 0 0,1 0 0,-1-1 0,1 1 0,5-3 0,-3 1-13,-1-1-1,1 1 0,0-1 0,-1 0 1,0-1-1,0 1 0,0-1 0,0 0 1,6-7-1,14-25-548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7.556"/>
    </inkml:context>
    <inkml:brush xml:id="br0">
      <inkml:brushProperty name="width" value="0.05" units="cm"/>
      <inkml:brushProperty name="height" value="0.05" units="cm"/>
    </inkml:brush>
  </inkml:definitions>
  <inkml:trace contextRef="#ctx0" brushRef="#br0">8 1 18804,'-3'4'2016,"-1"8"-1343,4 10-193,0 11 1184,4 16-560,3 6-256,4 11-423,2 4-25,3 1-80,4-2-96,3-11-272,3-8-208,1-17-536,-1-10-465,1-21 1009,2-6-248,2-16-128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7.989"/>
    </inkml:context>
    <inkml:brush xml:id="br0">
      <inkml:brushProperty name="width" value="0.05" units="cm"/>
      <inkml:brushProperty name="height" value="0.05" units="cm"/>
    </inkml:brush>
  </inkml:definitions>
  <inkml:trace contextRef="#ctx0" brushRef="#br0">80 471 18348,'-8'7'381,"1"1"0,0-1 0,0 2 0,1-1 0,0 1 0,0 0 0,1 0 0,1 1 1,-1-1-1,1 1 0,1 0 0,0 0 0,0 0 0,1 1 0,1-1 0,0 1 0,0-1 0,1 12 0,0-20-346,0 0 0,0 1 1,0-1-1,1 1 0,-1-1 0,1 0 0,0 1 0,-1-1 0,1 0 0,0 0 0,0 0 1,1 0-1,-1 0 0,0 0 0,1 0 0,-1 0 0,1 0 0,0 0 0,-1-1 1,1 1-1,0-1 0,0 1 0,0-1 0,0 0 0,0 0 0,0 0 0,1 0 1,-1 0-1,0 0 0,1-1 0,-1 1 0,0-1 0,1 1 0,-1-1 0,0 0 1,1 0-1,3-1 0,1 1-39,1-2 1,-1 1-1,0-1 1,0-1-1,0 1 1,0-1-1,0 0 1,0 0-1,-1-1 0,0 0 1,8-6-1,-2-2-107,-1 0 0,0 0-1,0-1 1,-2 0-1,0-1 1,0 0-1,-1 0 1,-1-1 0,0 0-1,-1-1 1,-1 1-1,0-1 1,-2 0-1,1 0 1,-2 0 0,0-1-1,-1-27 1,-4 32-48,-3 17 135,-3 16 131,7-9-6,0-1 0,2 1 1,-1 0-1,2-1 0,-1 1 0,2 0 1,4 22-1,-4-28-58,0 1 0,0-1 0,0 0 0,0 0 0,1 0 0,0 0 0,1 0 0,-1-1 0,1 1 0,0-1 0,0 0-1,1 0 1,-1-1 0,1 1 0,9 6 0,-11-10-77,1 1 0,-1-1 0,1 1 0,-1-1 1,1 0-1,-1 0 0,1-1 0,-1 1 0,1-1 0,0 0 0,-1 0 0,1 0 0,0 0 0,-1-1 0,1 1 0,0-1 0,-1 0 0,1 0 0,-1 0 0,1-1 0,-1 1 0,0-1 0,0 0 0,1 0 1,-1 0-1,-1 0 0,1 0 0,3-4 0,4-4-253,0 0 1,-1 0-1,0-1 1,-1 0-1,0-1 1,8-16-1,-3 2-9,-2-1-1,0-1 0,7-32 0,2-25-457</inkml:trace>
  <inkml:trace contextRef="#ctx0" brushRef="#br0" timeOffset="1">564 1 16996,'-4'7'325,"0"0"0,0 1 1,1 0-1,0-1 1,0 1-1,1 1 1,0-1-1,-1 14 0,-1 69 1234,4-89-1461,0 24 227,2-1 0,1 0 0,1 0 0,1 0 0,13 40-1,-8-39-701,0-1 0,2-1 0,1 0 0,1 0-1,18 23 1,-10-25-1089,-21-22 1429,-1 1 0,0-1-1,0 0 1,0 0 0,0 0-1,1 0 1,-1 1 0,0-1-1,0 0 1,1 0 0,-1 0 0,0 0-1,0 0 1,1 0 0,-1 0-1,0 0 1,0 0 0,1 1-1,-1-1 1,0 0 0,0 0 0,1 0-1,-1-1 1,0 1 0,0 0-1,1 0 1,-1 0 0,0 0-1,0 0 1,1 0 0,-1 0 0,-2-15-847,-9-9 1046,-1 1 0,-1 1 0,-1 0 0,-28-32 0,1-1 1288,30 40-905,7 11-315,1 0 0,0 0-1,0 0 1,0 0 0,0-1 0,1 1-1,0-1 1,-2-4 0,4 8-198,1 1 0,-1 0-1,0-1 1,1 1 0,-1 0 0,0-1 0,1 1 0,-1 0 0,1-1 0,-1 1-1,0 0 1,1 0 0,-1 0 0,1-1 0,-1 1 0,1 0 0,-1 0 0,0 0 0,1 0-1,-1 0 1,1 0 0,-1 0 0,1 0 0,-1 0 0,1 0 0,-1 0 0,1 0-1,-1 0 1,1 0 0,-1 1 0,1-1 0,23 3-5,-20-2-13,15 2-301,0-2-1,0 0 0,0-1 1,0-1-1,-1-1 0,31-6 1,-2-5-201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8.481"/>
    </inkml:context>
    <inkml:brush xml:id="br0">
      <inkml:brushProperty name="width" value="0.05" units="cm"/>
      <inkml:brushProperty name="height" value="0.05" units="cm"/>
    </inkml:brush>
  </inkml:definitions>
  <inkml:trace contextRef="#ctx0" brushRef="#br0">134 307 14091,'-3'-2'266,"0"0"1,0 1-1,0-1 1,0 1-1,0-1 1,-1 1-1,1 0 1,0 0-1,-1 1 1,1-1-1,0 1 1,-1-1-1,1 1 1,-1 0-1,1 0 1,-1 1-1,1-1 0,0 1 1,-1 0-1,1 0 1,0 0-1,0 0 1,-1 0-1,1 1 1,0-1-1,-5 5 1,5-4-157,0-1 1,0 1-1,1 0 1,-1 0 0,1 0-1,-1 0 1,1 0 0,0 1-1,0-1 1,0 1-1,0-1 1,1 1 0,-1 0-1,1 0 1,-1 0-1,1 0 1,0 0 0,0 0-1,0 0 1,1 0-1,-1 0 1,1 1 0,-1-1-1,1 0 1,0 0-1,1 0 1,-1 1 0,0-1-1,2 3 1,-1-4-117,0 1 0,1-1 1,-1 0-1,1 0 0,-1 0 1,1 0-1,0 0 0,0 0 0,0 0 1,0-1-1,0 1 0,0-1 0,1 1 1,-1-1-1,0 0 0,1 0 1,-1 0-1,1 0 0,-1-1 0,5 2 1,6 0-172,0 1 0,22-1 0,-7-1-29,0-2 0,0-2 0,0 0 0,0-2 0,48-14 0,-73 18 265,-1 0 0,0 1 0,1-1 0,-1 0-1,1 0 1,-1 0 0,0-1 0,0 1 0,0-1 0,0 1 0,0-1 0,4-3 0,-6 4 5,0 0-1,1-1 1,-1 1 0,0 0 0,0 0 0,0 0-1,1 0 1,-1-1 0,-1 1 0,1 0-1,0 0 1,0 0 0,0 0 0,0 0-1,-1-1 1,1 1 0,-1 0 0,1 0 0,-1 0-1,1 0 1,-1 0 0,1 0 0,-1 0-1,0 0 1,0 0 0,1 1 0,-1-1 0,0 0-1,-2-1 1,2 0 43,-3-1 87,0-1 0,1 0-1,0 0 1,0 0-1,-5-9 1,8 12-180,0 1 1,0-1-1,-1 0 1,1 0-1,0 1 1,0-1-1,0 0 1,0 0 0,0 1-1,0-1 1,0 0-1,0 0 1,0 0-1,0 1 1,0-1-1,0 0 1,1 0-1,-1 1 1,1-2-1,-1 1-11,1 0 0,0 0 0,0 0 0,0 1-1,0-1 1,0 0 0,0 0 0,0 1 0,0-1-1,0 1 1,0-1 0,0 1 0,0-1 0,1 1-1,-1 0 1,2-1 0,23-3-20,33-2 1,-37 4-40,0 0 1,27-7-1,-41 6 39,0 1 0,0-1 0,0 0 0,0-1 0,-1 0 0,0 0 1,0-1-1,0 0 0,11-9 0,-11 6 15,0 0 1,0 0 0,-1-1 0,0 1-1,-1-1 1,0-1 0,0 1-1,5-16 1,-7 18 37,-1 0-1,0 1 1,-1-1-1,1 0 1,-1 0 0,-1 0-1,1-1 1,-1 1-1,-1 0 1,1 0 0,-1 0-1,0 0 1,-3-9-1,3 15-21,1 0 0,0 0 0,-1-1 0,1 1 0,-1 0 0,1 0 0,-1 0 0,0 0 0,1 0 0,-1 1-1,0-1 1,0 0 0,1 0 0,-1 0 0,0 1 0,0-1 0,-2-1 0,2 2-3,1 0 1,-1 0-1,0 0 0,1 0 1,-1 0-1,0 0 1,1 0-1,-1 0 0,0 0 1,0 0-1,1 0 1,-1 0-1,0 1 0,1-1 1,-1 0-1,0 1 1,1-1-1,-1 0 0,1 1 1,-1-1-1,0 1 1,-2 1 26,1 1-1,-1 0 1,1-1 0,0 1 0,0 0 0,0 0 0,0 0 0,1 0 0,-3 7 0,1 0-5,0 1 0,1 0 0,1-1 0,0 1 0,0 0-1,1 0 1,0 0 0,1 0 0,1 0 0,-1-1 0,2 1 0,-1 0 0,2-1 0,-1 0 0,1 0 0,1 0 0,9 15 0,-9-16-80,0 0-1,1-1 1,0 0-1,1 0 1,0 0-1,0-1 1,1 0 0,0-1-1,0 1 1,0-1-1,1-1 1,0 0-1,0 0 1,0-1-1,0 0 1,1 0-1,0-1 1,19 3 0,-26-5-34,1-1 1,-1 1-1,1-1 1,0 0-1,-1 0 1,1 0-1,-1-1 1,1 1-1,-1-1 1,1 0-1,-1 0 1,1 0-1,-1 0 1,0-1-1,0 1 1,0-1-1,0 0 1,0 0-1,0 0 1,0 0-1,0-1 1,-1 1-1,1-1 1,-1 1-1,0-1 1,0 0-1,0 0 1,0 0-1,0 0 1,-1-1 0,1 1-1,-1 0 1,0-1-1,0 1 1,0 0-1,0-5 1,1-2-49,-1 0 1,-1 0 0,0-12-1,-7-42-435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8.914"/>
    </inkml:context>
    <inkml:brush xml:id="br0">
      <inkml:brushProperty name="width" value="0.05" units="cm"/>
      <inkml:brushProperty name="height" value="0.05" units="cm"/>
    </inkml:brush>
  </inkml:definitions>
  <inkml:trace contextRef="#ctx0" brushRef="#br0">1 1 18436,'0'10'1824,"8"10"-1232,5 0-239,12 1 767,5 1-632,11-4 368,5 1-616,7-8-144,2-2-104</inkml:trace>
  <inkml:trace contextRef="#ctx0" brushRef="#br0" timeOffset="1">448 76 16452,'-17'-5'981,"1"1"1,-1 0 0,0 1 0,-30-2-1,38 5-569,0 0-1,0 0 1,0 1-1,0 0 0,0 0 1,1 1-1,-1 0 0,0 1 1,1 0-1,-15 7 1,21-9-376,0 0 0,0 0 0,1 0 0,-1 0 0,0 1 0,1-1 0,-1 0 0,0 1 0,1-1 0,0 1 1,-1 0-1,1-1 0,0 1 0,0 0 0,0 0 0,0 0 0,0 0 0,0 0 0,1 0 0,-1 0 0,1 0 1,-1 0-1,1 0 0,0 0 0,0 4 0,0-3-55,1-1 0,0 1 0,0 0-1,0-1 1,1 1 0,-1-1 0,1 0 0,-1 1 0,1-1 0,0 0 0,0 0 0,0 0-1,0 0 1,0 0 0,0-1 0,0 1 0,1-1 0,-1 1 0,3 0 0,14 6-501,0 0 1,1-1-1,0-2 0,0 0 1,0-1-1,0-1 1,30 1-1,54 10-2021,-99-13 2475,0 0 0,0 1-1,-1-1 1,1 1 0,0 0-1,-1 0 1,8 5 0,-10-6 110,-1 0 1,0 0-1,0 0 1,0 0 0,0 1-1,0-1 1,0 0-1,0 0 1,0 1 0,0-1-1,-1 0 1,1 1-1,-1-1 1,1 1 0,-1-1-1,1 1 1,-1-1-1,0 1 1,0-1 0,0 1-1,1-1 1,-2 1-1,1 0 1,0-1 0,0 1-1,0-1 1,-1 1-1,0 1 1,-3 7 336,0-2-1,0 1 1,-1 0-1,0-1 1,-1 0-1,1 0 1,-8 7-1,-6 5 831,-26 22-1,41-38-1146,-1-1-1,1 0 1,-1 0-1,1-1 1,-10 5-1,13-7-92,1 0-1,-1 1 1,0-1-1,1 0 1,-1 0-1,1 1 1,-1-1-1,0 0 0,1 0 1,-1 0-1,0 0 1,1 0-1,-1 0 1,0 0-1,1 0 1,-1 0-1,0 0 1,1-1-1,-1 1 0,0 0 1,1 0-1,-1-1 1,0 1-1,1 0 1,-1-1-1,1 1 1,-1 0-1,1-1 1,-1 1-1,1-1 0,-1 1 1,1-1-1,-1 1 1,1-1-1,0 1 1,-1-1-1,1 1 1,0-1-1,0 0 1,-1 1-1,1-1 0,0 0 1,0 1-1,0-1 1,0 0-1,-1 1 1,1-1-1,0 0 1,0 1-1,1-1 1,-1 0-1,0 1 0,0-1 1,0 0-1,0 1 1,1-2-1,1-7-135,0-1-1,1 1 1,1 0-1,-1 0 0,11-17 1,13-23-530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9.500"/>
    </inkml:context>
    <inkml:brush xml:id="br0">
      <inkml:brushProperty name="width" value="0.05" units="cm"/>
      <inkml:brushProperty name="height" value="0.05" units="cm"/>
    </inkml:brush>
  </inkml:definitions>
  <inkml:trace contextRef="#ctx0" brushRef="#br0">160 496 18836,'-6'1'395,"1"0"-1,-1 0 1,0 0 0,1 0 0,0 1-1,-1 0 1,1 0 0,-9 5-1,-37 28 1787,47-32-2005,-1 1 0,1 0 0,0 0 0,1 1 0,-1-1 0,1 1 0,-1 0 0,1-1 0,1 2 0,-1-1 0,1 0 0,0 0 0,0 1 0,-2 9 0,4-11-129,-1 0-1,1 0 0,0 0 1,0 0-1,0 0 0,1 0 1,-1 0-1,1 0 0,0 0 1,0 0-1,1 0 0,-1 0 1,1-1-1,0 1 0,-1 0 1,2-1-1,-1 0 0,0 1 1,1-1-1,0 0 0,4 4 1,-2-2-51,1-1 0,0 0 0,0 0 0,0 0 0,0-1 1,1 0-1,-1 0 0,1-1 0,0 1 0,0-1 0,0-1 0,0 0 1,0 0-1,0 0 0,0 0 0,0-1 0,0-1 0,0 1 0,0-1 1,0 0-1,0-1 0,0 1 0,0-2 0,11-4 0,-5 1-52,0 0 0,0-1-1,0-1 1,-1 0 0,0-1-1,-1 0 1,0-1 0,0 0-1,-1-1 1,0 0 0,8-13 0,-3 0-38,-1 0 0,-1-1 0,-1 0 1,-2-1-1,0-1 0,-2 0 1,6-32-1,-7 21 38,-2 0 0,-2-1 0,-1 1 0,-7-66 0,4 90 69,-1-1 0,-1 1 0,-5-19 0,7 30-3,0 0 0,0 1 0,0-1 0,0 0 0,-1 0 1,1 1-1,-1-1 0,1 1 0,-1-1 0,0 1 0,0-1 1,0 1-1,0 0 0,0 0 0,-1 0 0,1 1 0,-1-1 1,1 0-1,-1 1 0,0-1 0,1 1 0,-6-1 0,7 2 2,-1-1-1,0 2 0,0-1 1,0 0-1,0 0 0,1 0 1,-1 1-1,0-1 0,0 1 1,1 0-1,-1-1 0,0 1 1,1 0-1,-1 0 0,1 0 1,-1 0-1,1 0 0,-2 2 1,-1 1 16,0 0 0,0 0 1,1 0-1,-1 1 0,-2 5 1,-4 10 27,2 0 1,0 1 0,2 0-1,0 0 1,1 0-1,2 0 1,0 1 0,1 0-1,1-1 1,2 24 0,-1-34-59,1 1 1,1-1 0,0 0 0,1 0 0,0 0 0,0 0 0,1 0-1,1 0 1,0-1 0,0 0 0,1 0 0,9 12 0,-9-15-34,0-1 1,1 1-1,-1-1 1,1 0-1,0-1 1,1 0-1,-1 0 1,1-1-1,0 1 1,0-2-1,1 1 1,-1-1-1,1-1 1,0 1-1,-1-1 1,11 0-1,-1 0 28,0-2 0,-1 0 0,1-1 0,0 0 0,-1-2 0,1 0 1,-1-1-1,0-1 0,30-12 0,-21 5 202,0-1 0,-1-2 0,-1 0-1,-1-1 1,31-27 0,-47 36-231,0-1 0,0 1 0,0-1 0,-1 0 0,0-1 0,-1 1 0,0-1 0,0 0 0,-1-1 0,0 1 0,0-1 0,2-15 0,-4 17 13,-1 0 1,0 0-1,0 0 1,-1 0-1,0 0 0,0 0 1,-1 0-1,0 0 1,-1 0-1,0 0 1,0 0-1,-1 0 0,0 1 1,0-1-1,0 1 1,-6-9-1,7 14 26,1 0-1,-1 0 1,1 0-1,-1 0 1,0 0 0,1 0-1,-1 0 1,0 1-1,0-1 1,-1 1-1,1-1 1,0 1 0,0 0-1,-1 0 1,1 0-1,0 0 1,-1 0 0,1 1-1,-5-1 1,4 1 10,1 0 1,0 0 0,-1 0-1,1 1 1,0 0 0,0-1 0,-1 1-1,1 0 1,0 0 0,0 0-1,0 0 1,0 0 0,0 1 0,0-1-1,0 1 1,1-1 0,-1 1-1,1 0 1,-1-1 0,1 1-1,-1 0 1,-1 3 0,-3 6 74,0 0 0,1 0 0,1 1 0,-1 0 0,2-1 0,0 2 0,0-1 0,1 0 0,0 0 0,1 1 0,1-1 0,0 1 0,1-1 0,0 1 0,6 23 0,-5-26-67,1-1 0,0 0 0,0 0 0,1 0 1,1-1-1,-1 1 0,1-1 0,1 0 0,9 11 0,-10-14-107,0 0 0,0 0 0,1-1 0,0 0 0,0 0 0,0 0 0,0-1 0,1 1 0,-1-1 0,1-1 0,0 0 0,-1 0 0,13 2 0,-12-2 27,1-1-1,-1-1 1,0 0 0,0 1 0,0-2 0,0 1 0,1-1-1,-1-1 1,0 1 0,12-5 0,20-16-353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0.601"/>
    </inkml:context>
    <inkml:brush xml:id="br0">
      <inkml:brushProperty name="width" value="0.05" units="cm"/>
      <inkml:brushProperty name="height" value="0.05" units="cm"/>
    </inkml:brush>
  </inkml:definitions>
  <inkml:trace contextRef="#ctx0" brushRef="#br0">34 298 19884,'4'4'184,"0"1"-1,0-1 1,0 0-1,0 1 1,-1 0-1,0 0 1,0 0-1,0 0 1,-1 1-1,1-1 1,-1 0-1,1 9 1,3 0 108,77 284 2458,-65-225-2446,-17-67-231,0 0 1,1 0-1,0 0 1,0 0-1,0-1 0,0 1 1,7 8-1,-9-14-64,0 0 0,0 0 0,0 1 0,1-1 0,-1 0 0,0 0 0,0 0 1,1 0-1,-1 0 0,0 0 0,0 0 0,1 0 0,-1 0 0,0 0 0,0 0 0,1 0 0,-1 0 0,0 0 0,0 0 0,0-1 0,1 1 1,-1 0-1,0 0 0,0 0 0,0 0 0,1 0 0,-1 0 0,0-1 0,0 1 0,0 0 0,0 0 0,1 0 0,-1 0 0,0-1 0,0 1 1,0 0-1,0 0 0,0-1 0,0 1 0,0 0 0,1 0 0,-1 0 0,0-1 0,0 1 0,0 0 0,0 0 0,0-1 0,0 1 0,0 0 1,0 0-1,0-1 0,3-16 223,-3-11-21,0 1-1,-2 0 1,-2 0-1,-8-37 1,-36-109 236,39 143-411,-1 0-11,-34-106 15,33 107-81,-1 1 0,-25-43 0,19 46-35,18 26 74,0-1 1,0 0-1,0 0 1,0 0-1,0 0 1,0 0-1,-1 1 1,1-1-1,0 0 1,0 0 0,0 0-1,0 0 1,0 0-1,0 1 1,0-1-1,0 0 1,-1 0-1,1 0 1,0 0-1,0 0 1,0 0-1,0 0 1,0 1-1,-1-1 1,1 0-1,0 0 1,0 0-1,0 0 1,0 0 0,0 0-1,-1 0 1,1 0-1,0 0 1,0 0-1,0 0 1,0 0-1,-1 0 1,1 0-1,0 0 1,0 0-1,0 0 1,0 0-1,-1 0 1,1 0-1,0-1 1,0 1 0,0 0-1,0 0 1,0 0-1,-1 0 1,1 0-1,0 0 1,0 0-1,0 0 1,0-1-1,0 1 1,0 0-1,0 0 1,-1 0-1,1 0 1,0-1-1,0 1 1,0 0-1,0 0 1,0 0 0,0 0-1,0 0 1,0-1-1,2 14-35,1-2 38,0 1-1,2-1 1,-1 0-1,1-1 1,1 1-1,0-1 1,0 0-1,1 0 1,0-1 0,1 0-1,0 0 1,18 14-1,-21-19 4,0-1 0,0 1 0,1-1 0,-1 0 0,1 0 0,0-1 0,-1 1 0,1-1 0,0-1 0,1 1 0,-1-1 0,0 0 0,0 0 0,1-1 0,-1 0 0,0 0 0,1 0 0,-1-1 0,0 0 0,0 0 0,0-1 0,0 0 0,0 0 0,0 0 0,0-1 0,5-3 0,-2 1-5,-1-1 0,0 0 1,-1 0-1,0-1 0,0 0 1,0-1-1,-1 1 0,0-1 0,0 0 1,6-15-1,-1 3-62,-2-1 0,0 0 0,7-32 0,-14 47 20,0 0 1,-1 0-1,0 0 1,0 0-1,-1 0 1,0-1-1,0-6 1,0 13 38,0 0 1,0 0-1,0 0 1,-1 0-1,1 0 1,0 0-1,0 0 1,0 1-1,0-1 1,0 0-1,0 0 1,0 0 0,0 0-1,0 0 1,0 0-1,0 0 1,-1 0-1,1 0 1,0 0-1,0 0 1,0 0-1,0 1 1,0-1-1,0 0 1,0 0 0,-1 0-1,1 0 1,0 0-1,0 0 1,0 0-1,0 0 1,0 0-1,0 0 1,0 0-1,-1 0 1,1 0-1,0 0 1,0-1 0,0 1-1,0 0 1,0 0-1,0 0 1,0 0-1,-1 0 1,1 0-1,0 0 1,0 0-1,0 0 1,0 0-1,0 0 1,0 0 0,0-1-1,0 1 1,0 0-1,0 0 1,0 0-1,0 0 1,-1 0-1,1 0 1,0 0-1,0-1 1,0 1-1,0 0 1,0 0 0,-4 13-111,-1 19 75,2 1 0,1 0 1,6 63-1,-2-73 88,1-1 0,1 0 0,2 0 0,0 0 0,1-1 0,17 36 0,-21-51-31,1-1-1,-1 1 1,1-1 0,0 1 0,0-1 0,1-1-1,-1 1 1,1-1 0,0 1 0,1-1-1,10 6 1,-13-8-12,1-1 0,-1 0-1,0 0 1,1 0 0,-1 0 0,1 0-1,-1-1 1,1 1 0,-1-1-1,1 0 1,0 0 0,-1 0 0,1-1-1,-1 1 1,1-1 0,-1 0 0,1 0-1,-1 0 1,0 0 0,1-1-1,-1 0 1,0 1 0,4-4 0,1-1-7,-1-1 1,0 1 0,0-1 0,-1-1-1,1 1 1,-2-1 0,1 0-1,-1-1 1,-1 1 0,1-1 0,5-17-1,-2 3-32,-1-1-1,-1-1 0,3-34 0,-10 31-86,0 23 41,0 18 22,2 3 89,0 0 0,0 0 1,2-1-1,0 1 0,1-1 1,0 0-1,1 0 0,14 28 0,-16-37-32,1 0 0,0 0-1,0 0 1,1 0 0,0-1-1,0 0 1,0 0 0,0 0-1,11 7 1,-11-10-46,-1 1 0,1-1 0,0 0 0,0 0 0,0-1 0,0 0 0,0 1 0,0-2 0,0 1 0,1 0 0,-1-1 0,0 0 0,0 0 0,10-2 0,-9 0-117,1 0-1,-1 0 1,0 0-1,1-1 0,-1 1 1,0-2-1,0 1 1,-1-1-1,1 1 1,-1-2-1,0 1 1,0-1-1,0 1 1,-1-1-1,1-1 0,4-6 1,-7 8 17,1 1 0,-1-1 1,0 0-1,0 0 0,0 0 0,-1 0 0,0 0 1,1 0-1,-2-1 0,1 1 0,0 0 1,-1 0-1,0-1 0,0 1 0,0 0 1,0-1-1,-1 1 0,1 0 0,-1-1 0,0 1 1,-1 0-1,1 0 0,-1 0 0,1 0 1,-1 0-1,-3-4 0,3 6 117,1 0 1,-1 0-1,1 1 1,-1-1-1,1 0 1,-1 1-1,0-1 1,0 1-1,0 0 0,0-1 1,0 1-1,0 0 1,0 0-1,0 0 1,-1 1-1,1-1 1,0 0-1,0 1 0,-1 0 1,1-1-1,0 1 1,-1 0-1,1 0 1,0 0-1,-1 1 1,1-1-1,0 0 0,-1 1 1,1 0-1,0-1 1,0 1-1,0 0 1,-4 2-1,5-2-287,-3-7-395,1 5 518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7T08:34:09.420"/>
    </inkml:context>
    <inkml:brush xml:id="br0">
      <inkml:brushProperty name="width" value="0.05" units="cm"/>
      <inkml:brushProperty name="height" value="0.05" units="cm"/>
    </inkml:brush>
  </inkml:definitions>
  <inkml:trace contextRef="#ctx0" brushRef="#br0">22 73 15931,'-17'-16'1937,"12"9"-1105,8-1-328,15 3 1312,4-1-655,14 3-401,4-1-120,9-2-320,3 2-208,2-1-264,-2 3-240,1 0-664,-2-2 872,-10 7-152,-7 0-152</inkml:trace>
  <inkml:trace contextRef="#ctx0" brushRef="#br0" timeOffset="1">931 126 20396,'-6'1'1689,"16"-1"-1265,4 0-176,12-6 528,6 2-344,8-2-432,1 0-264,4-1-768,-2 3 2040,-15 1-1152,-9 3-104,-17 3 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1.062"/>
    </inkml:context>
    <inkml:brush xml:id="br0">
      <inkml:brushProperty name="width" value="0.05" units="cm"/>
      <inkml:brushProperty name="height" value="0.05" units="cm"/>
    </inkml:brush>
  </inkml:definitions>
  <inkml:trace contextRef="#ctx0" brushRef="#br0">41 3 16540,'-13'-3'1784,"3"3"-1056,1 4-280,3 5 904,3 1-367,3 2-313,3-2-360,2-5-928,0-2 624,3-9-136,-1-2-120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1.570"/>
    </inkml:context>
    <inkml:brush xml:id="br0">
      <inkml:brushProperty name="width" value="0.05" units="cm"/>
      <inkml:brushProperty name="height" value="0.05" units="cm"/>
    </inkml:brush>
  </inkml:definitions>
  <inkml:trace contextRef="#ctx0" brushRef="#br0">13 281 17580,'-1'1'120,"0"-1"0,0 1 1,0 0-1,0-1 0,0 1 1,1 0-1,-1 0 0,0 0 0,1 0 1,-1-1-1,1 1 0,-1 0 1,1 0-1,-1 0 0,1 0 0,-1 0 1,1 0-1,0 0 0,0 1 1,0-1-1,-1 2 0,2-3-16,-1 1 0,1 0-1,-1 0 1,0 0 0,1-1-1,0 1 1,-1 0 0,1-1 0,-1 1-1,1 0 1,0-1 0,-1 1-1,1-1 1,0 1 0,0-1 0,-1 1-1,1-1 1,0 0 0,0 1-1,1-1 1,3 2 192,1-1 0,-1 0 0,1 0-1,0 0 1,-1-1 0,1 0 0,6 0 0,-5-1-240,0 0 0,-1 0 0,1-1 0,0 0 0,0-1 0,-1 1 0,1-1 0,-1 0 0,0-1 0,0 1 0,0-1 0,0-1 0,-1 1 0,0-1 0,1 0 0,-2 0 0,1 0 0,-1-1 0,1 1 0,-2-1 0,1 0 0,-1-1 1,0 1-1,3-8 0,-3 6-58,-1 1 0,0-1 0,0 0 0,-1 0 0,0-1 0,-1 1 0,1 0 1,-2 0-1,1 0 0,-1 0 0,0 0 0,-1 0 0,1 0 0,-2 0 0,1 0 1,-1 1-1,0-1 0,-1 1 0,0 0 0,-8-12 0,10 16 2,0 1 0,0-1 0,0 0 0,-1 1 0,1-1 0,-1 1 0,0 0-1,1 0 1,-1 0 0,0 0 0,0 0 0,-1 1 0,1 0 0,0-1 0,0 1 0,-1 0-1,1 0 1,-1 1 0,1-1 0,-6 1 0,5 0 5,1 0 0,0 1-1,0 0 1,0 0 0,0 0 0,0 0 0,0 1 0,0-1-1,1 1 1,-1-1 0,0 1 0,1 0 0,-1 0-1,1 0 1,0 0 0,0 1 0,0-1 0,0 1 0,0-1-1,0 1 1,1 0 0,-1-1 0,-1 4 0,0 1 21,1 0 0,-1 1 0,1-1 1,0 0-1,1 1 0,0-1 0,0 0 0,0 1 1,1 0-1,0-1 0,1 1 0,-1-1 1,1 1-1,1-1 0,0 0 0,0 1 1,0-1-1,1 0 0,0 0 0,0 0 1,1-1-1,0 1 0,4 5 0,-4-7-61,0 0 0,0 0 0,1-1 0,-1 1 0,1-1-1,0 0 1,0-1 0,0 1 0,1-1 0,-1 0 0,1 0 0,0-1-1,-1 0 1,1 0 0,0 0 0,0 0 0,1-1 0,-1 0 0,0-1-1,0 1 1,1-1 0,-1 0 0,0-1 0,0 0 0,0 0 0,1 0-1,-1 0 1,7-4 0,-6 2-54,1 0 1,-1-1-1,1-1 0,-1 1 0,0-1 0,-1 0 0,1 0 1,-1-1-1,0 0 0,0 0 0,8-12 0,-3 0-46,0 0 0,-1 0 0,12-31 1,6-21-416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2.030"/>
    </inkml:context>
    <inkml:brush xml:id="br0">
      <inkml:brushProperty name="width" value="0.05" units="cm"/>
      <inkml:brushProperty name="height" value="0.05" units="cm"/>
    </inkml:brush>
  </inkml:definitions>
  <inkml:trace contextRef="#ctx0" brushRef="#br0">23 0 15771,'-4'7'348,"1"0"0,0 0 0,0 0 0,1 1 0,0-1-1,0 1 1,1-1 0,0 1 0,0 0 0,1-1 0,0 1 0,1 10-1,2 8 625,1-1 0,10 35 0,6 4-377,3-1 1,2-1-1,4-2 0,45 74 1,-69-125-607,2 0 0,-1 0 1,1 0-1,10 9 0,-17-18 9,0 0 0,0 1 0,0-1 0,0 0 1,0 0-1,1 0 0,-1 1 0,0-1 0,0 0 0,0 0 0,1 0 0,-1 0 0,0 1 0,0-1 0,0 0 0,1 0 0,-1 0 0,0 0 0,0 0 0,1 0 0,-1 0 0,0 0 1,0 0-1,1 0 0,-1 0 0,0 0 0,0 0 0,1 0 0,-1 0 0,0 0 0,0 0 0,1 0 0,-1 0 0,0 0 0,0 0 0,1 0 0,-1-1 0,2-10-47,-6-15-18,-17-51-122,-39-93 1,30 89 46,30 81 142,0 0 0,0 0 0,0 0 0,-1 0 0,1-1-1,0 1 1,0 0 0,0 0 0,0 0 0,0 0 0,0 0 0,0 0 0,0 0 0,0 0 0,0-1 0,0 1 0,0 0 0,0 0 0,0 0 0,0 0 0,0 0 0,0 0 0,0-1 0,0 1 0,0 0-1,0 0 1,0 0 0,0 0 0,0 0 0,0 0 0,0 0 0,0-1 0,0 1 0,0 0 0,0 0 0,0 0 0,0 0 0,1 0 0,-1 0 0,0 0 0,0 0 0,0 0 0,0-1 0,0 1-1,0 0 1,0 0 0,0 0 0,0 0 0,1 0 0,-1 0 0,0 0 0,0 0 0,0 0 0,10 5 17,21 18 45,-8-5-20,-11-11-25,0-1-1,1 1 1,-1-2-1,1 0 0,1-1 1,-1 0-1,0-1 1,1 0-1,0-1 0,0-1 1,0 0-1,-1-1 1,1 0-1,0-1 0,21-4 1,-22 2 11,-1 0 0,0 0 1,0-1-1,0-1 0,-1 0 1,1-1-1,-1 0 0,0 0 1,-1-1-1,0-1 0,0 0 1,0 0-1,-1-1 0,0 0 1,-1-1-1,0 0 0,8-13 1,-12 16 4,0 0 0,-1 0 0,0 0 0,-1-1 0,0 1 0,0-1 0,0 1 0,-1-1 0,0 0 0,-1 1 0,0-16 0,0 21-23,-1-1-1,1 0 0,-1 0 0,1 1 0,-1-1 1,0 0-1,0 1 0,0-1 0,0 1 1,0-1-1,-1 1 0,1 0 0,-1-1 1,1 1-1,-1 0 0,0 0 0,0 0 1,0 0-1,0 1 0,-1-1 0,1 0 1,0 1-1,-1-1 0,1 1 0,-1 0 1,1 0-1,-1 0 0,1 0 0,-1 1 1,0-1-1,1 1 0,-1-1 0,0 1 1,0 0-1,-5 0 0,2 1 3,0-1 0,1 1-1,-1 0 1,0 0 0,0 1-1,1 0 1,-1 0 0,1 0 0,-1 1-1,1-1 1,0 1 0,0 0 0,0 1-1,1-1 1,-8 8 0,6-5 14,0 1 1,1 0 0,-1 1 0,1-1-1,1 1 1,-1 0 0,1 0-1,1 1 1,-5 15 0,5-15-5,1 1 1,0 0 0,1 0-1,0 0 1,1 0-1,0 0 1,0 0 0,4 19-1,-3-23-22,1 0-1,0 0 1,0 1 0,0-1-1,1-1 1,0 1 0,0 0 0,0-1-1,1 1 1,0-1 0,0 0-1,0 0 1,10 8 0,-8-8-102,0-1 0,0 0 0,1 0 0,-1-1 0,1 0 1,0 0-1,0 0 0,0-1 0,1 0 0,-1 0 0,0-1 1,1 0-1,-1 0 0,1-1 0,-1 0 0,1 0 0,9-2 1,1-1-94,-1-2 0,0 0 0,1-1 0,-2 0 0,1-1 0,18-12 0,29-18-467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54.749"/>
    </inkml:context>
    <inkml:brush xml:id="br0">
      <inkml:brushProperty name="width" value="0.05" units="cm"/>
      <inkml:brushProperty name="height" value="0.05" units="cm"/>
    </inkml:brush>
  </inkml:definitions>
  <inkml:trace contextRef="#ctx0" brushRef="#br0">4777 684 11090,'30'-17'44,"-1"0"0,0-3 0,-1 0 0,-2-1 0,34-34 0,-51 45-72,0 0-1,-1 0 0,0-1 1,0 0-1,-1-1 0,0 1 1,-1-1-1,-1-1 0,5-14 0,-8 21 77,0-1 0,-1 1-1,0-1 1,0 0 0,-1 1-1,0-1 1,0 1 0,0-1-1,-1 0 1,0 1 0,-1-1-1,1 1 1,-1-1-1,0 1 1,-1 0 0,1 0-1,-1 0 1,-1 0 0,1 1-1,-6-8 1,-1 1 56,0 1 0,-1 1-1,0 0 1,-1 0 0,0 1 0,-1 0 0,0 2-1,0-1 1,0 1 0,-1 1 0,-27-8-1,-8 0-70,-1 3-1,-57-5 1,93 14-18,-769-66 19,565 54-3,-1482-15 336,1689 30-363,-496 29 148,351-14-80,-189 45 0,261-39-4,0 4 0,2 3 0,1 4 0,1 3 0,3 4 0,-110 75 0,145-86-10,-47 45 1,76-63-50,1 2 0,0 0 0,1 0 0,1 1 0,0 0 0,1 1 0,-10 21 0,16-30-10,0 1-1,1-1 0,0 1 1,1 0-1,-1 0 0,2 0 1,-1 0-1,0 0 1,1 0-1,1 0 0,-1 0 1,1 0-1,2 9 1,0-6-6,1-1 1,-1 0-1,1 1 1,1-1 0,0-1-1,0 1 1,1-1-1,10 12 1,4 0-16,1 0 0,1-1-1,1-1 1,1-1 0,41 23 0,1-6-33,2-2 0,1-3 1,137 36-1,233 23-78,418 17 11,7-42 118,390-38 79,-871-42 43,480-83 0,-716 73-71,154-50 1,-236 57-34,-2-4 1,0-2-1,-2-3 0,98-63 1,-140 79 4,0-1 1,-1-1-1,-1 0 0,-1-1 1,0-1-1,-1-1 0,23-34 1,-33 44 10,-1 0 0,1-1 0,-1 1-1,-1-1 1,0 1 0,0-1 0,-1 0 0,0 0 0,0 0 0,-1-1 0,0 1 0,-1 0 0,0 0 0,0-1 0,-1 1 0,0 0 0,-1 0 0,0 0-1,-1 0 1,1 0 0,-8-15 0,0 6 47,-1 1-1,-1 0 1,0 1-1,-1 0 1,0 1-1,-1 0 1,-1 1-1,-23-16 1,-5 0 159,-95-50 0,48 37-105,-2 3 1,-1 5-1,-113-27 1,-304-33-170,-39 44-501,0 25 196,301 16 140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59.184"/>
    </inkml:context>
    <inkml:brush xml:id="br0">
      <inkml:brushProperty name="width" value="0.05" units="cm"/>
      <inkml:brushProperty name="height" value="0.05" units="cm"/>
    </inkml:brush>
  </inkml:definitions>
  <inkml:trace contextRef="#ctx0" brushRef="#br0">190 0 15347,'-1'1'59,"0"-1"-1,0 0 0,0 1 0,0-1 1,0 1-1,0-1 0,1 1 1,-1-1-1,0 1 0,0-1 0,1 1 1,-1 0-1,0 0 0,1-1 1,-1 1-1,1 0 0,-1 0 1,1 0-1,-1 0 0,1-1 0,-1 1 1,1 1-1,-10 27-44,9-25 82,-10 36 174,2 0-1,-3 50 0,0 86-222,8-100-10,-8 303 13,1-37-68,9-293-15,-1 21-364,-13 75 1,14-135 289,0-1 0,0 0 0,-4 9 0,5-16 85,0 0 1,0 0-1,0 0 0,0 0 0,-1 0 0,1 0 0,0 0 0,-1 0 0,1 0 0,-1-1 0,0 1 1,0-1-1,0 1 0,1-1 0,-1 0 0,0 0 0,-4 2 0,-21 0-241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59.616"/>
    </inkml:context>
    <inkml:brush xml:id="br0">
      <inkml:brushProperty name="width" value="0.05" units="cm"/>
      <inkml:brushProperty name="height" value="0.05" units="cm"/>
    </inkml:brush>
  </inkml:definitions>
  <inkml:trace contextRef="#ctx0" brushRef="#br0">14 682 15187,'-1'0'53,"1"0"1,-1-1-1,0 1 0,1 0 0,-1 0 0,0-1 0,1 1 1,-1 0-1,0-1 0,1 1 0,-1-1 0,1 1 0,-1 0 1,1-1-1,-1 0 0,1 1 0,-1-1 0,1 1 0,0-1 1,-1 1-1,1-1 0,0 0 0,-1 1 0,1-1 0,0 0 1,0 1-1,0-1 0,-1 0 0,1 1 0,0-1 0,0 0 1,0 1-1,0-1 0,0 0 0,0 0 0,1 1 0,-1-1 0,0 0 1,0 1-1,0-1 0,1 0 0,-1 1 0,1-2 0,2-2 58,0 1-1,1-1 1,-1 1-1,1 0 0,6-5 1,6-5-113,38-42 337,54-73 0,35-67 501,-23 30-17,-113 156-768,2-4 38,1 1-1,0 0 0,14-12 0,-23 23-85,-1 1 0,1-1 0,-1 1 0,1-1 0,0 1 0,-1-1 0,1 1 0,-1 0 0,1-1 0,0 1 0,0 0 0,-1 0 0,1 0-1,0-1 1,-1 1 0,1 0 0,0 0 0,0 0 0,-1 0 0,1 0 0,0 0 0,-1 1 0,1-1 0,0 0 0,0 0 0,-1 0-1,1 1 1,0-1 0,-1 0 0,1 1 0,0-1 0,-1 0 0,1 1 0,-1-1 0,1 1 0,-1-1 0,1 1 0,-1-1 0,1 1-1,-1 0 1,1-1 0,-1 1 0,0-1 0,1 1 0,-1 1 0,3 4 2,0 0 1,-1 0-1,0 1 1,2 7-1,-1-2 7,21 60 23,23 69-314,-35-112-31,1-1 0,31 49 0,30 28 1349,-53-76-998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3.169"/>
    </inkml:context>
    <inkml:brush xml:id="br0">
      <inkml:brushProperty name="width" value="0.05" units="cm"/>
      <inkml:brushProperty name="height" value="0.05" units="cm"/>
    </inkml:brush>
  </inkml:definitions>
  <inkml:trace contextRef="#ctx0" brushRef="#br0">348 81 10898,'-37'8'842,"0"-2"-1,-51 2 0,70-7-121,0-1 0,0-2 0,0 1 0,1-2 0,-1-1 0,0 0-1,-16-7 1,32 11-637,1 0 0,-1-1 0,1 1-1,-1-1 1,1 0 0,-1 1 0,1-1-1,0 0 1,0 0 0,-1 0 0,1 0-1,0 0 1,0 0 0,0 0 0,0 0-1,0-1 1,0 1 0,0 0 0,0 0-1,0-2 1,1 1-35,0 1 0,0 0 0,0 0 0,0 0 0,0 0 0,1 0 0,-1 0 0,0 0 0,1 0 0,-1 0 0,0 0 0,1 0 0,-1 0 0,1 0-1,0 0 1,-1 0 0,1 0 0,0 1 0,0-1 0,-1 0 0,2 0 0,4-4 15,-1 1-1,1 0 0,0 1 1,0-1-1,1 1 0,-1 0 1,10-2-1,-11 3-64,0 1 0,0 0 0,0 0 0,1 1 0,-1-1 0,0 1 0,0 0-1,1 0 1,-1 1 0,0 0 0,0 0 0,0 0 0,0 0 0,0 1 0,0 0 0,0 0 0,9 5 0,-1 3-15,-1-1 0,0 2 0,-1 0 0,17 19 0,-16-17 0,0 0 1,1 0-1,22 16 0,-31-26 17,1 0 0,0 0 0,1 0 0,-1-1-1,0 0 1,1 0 0,-1 0 0,1-1 0,0 0 0,-1 0 0,1 0 0,0-1-1,0 1 1,-1-2 0,8 0 0,-2 0 27,0-2 1,0 1-1,0-2 0,0 1 0,-1-2 1,16-7-1,55-40 332,1 0 269,-81 51-615,-1 1 0,1-1 0,-1 1 0,1-1 1,0 1-1,-1 0 0,1-1 0,0 1 0,0 0 1,-1 0-1,1-1 0,0 1 0,0 0 0,-1 0 0,1 0 1,0 0-1,0 0 0,-1 0 0,1 0 0,0 0 1,0 0-1,-1 0 0,1 1 0,0-1 0,0 0 0,-1 0 1,1 1-1,0 0 0,0 0-51,0 0 0,-1 0 0,1 1 0,-1-1 0,1 0 0,-1 1 0,1-1 0,-1 1 0,0-1 1,0 1-1,0 1 0,0-2-25,0 0 0,0 0 0,0 1 0,0-1 0,0 0 0,0 0-1,1 0 1,-1 0 0,0 1 0,0-1 0,1 0 0,-1 0 0,1 0 0,-1 0 0,1 0 0,0 0 0,-1 0 0,1 0 0,0 0 0,0 0 0,0 0 0,-1 0 0,1-1 0,0 1 0,0 0 0,0-1 0,2 2 0,6-3-321,3-8-122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5.576"/>
    </inkml:context>
    <inkml:brush xml:id="br0">
      <inkml:brushProperty name="width" value="0.05" units="cm"/>
      <inkml:brushProperty name="height" value="0.05" units="cm"/>
    </inkml:brush>
  </inkml:definitions>
  <inkml:trace contextRef="#ctx0" brushRef="#br0">0 693 13123,'30'-52'3609,"46"-101"-451,95-283 1,-157 384-2727,-26 146-367,-7 44-437,-1 191-1,20-323 241,2 24-697,-2-28 761,0-1-1,0 1 1,1-1 0,-1 0-1,1 1 1,-1-1-1,1 1 1,-1-1 0,1 0-1,-1 0 1,1 1-1,0-1 1,0 0 0,0 0-1,2 2 1,4-2-403,1-8-136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5.991"/>
    </inkml:context>
    <inkml:brush xml:id="br0">
      <inkml:brushProperty name="width" value="0.05" units="cm"/>
      <inkml:brushProperty name="height" value="0.05" units="cm"/>
    </inkml:brush>
  </inkml:definitions>
  <inkml:trace contextRef="#ctx0" brushRef="#br0">55 19 17972,'0'-1'66,"0"0"0,0 1 1,0-1-1,1 0 0,-1 0 0,0 0 0,0 1 1,0-1-1,0 0 0,0 0 0,-1 0 1,1 0-1,0 1 0,0-1 0,0 0 0,-1 0 1,1 0-1,0 1 0,-1-1 0,1 0 1,-2-1-1,2 2-34,-1 1 0,0-1 0,1 0-1,-1 0 1,1 0 0,-1 0 0,0 1 0,1-1 0,-1 0 0,1 1 0,-1-1 0,1 0 0,-1 1 0,1-1-1,-1 1 1,1-1 0,0 1 0,-1-1 0,1 1 0,0-1 0,-1 1 0,-3 5 121,0 0 1,0 0 0,1 0-1,-4 10 1,1 4-208,2 1 0,1 0 0,0-1 1,2 1-1,0 0 0,1 0 0,1 0 0,1 0 0,1-1 0,1 1 0,9 25 0,-12-40 38,1 0 0,0-1-1,1 0 1,0 1 0,-1-1-1,2 0 1,-1 0 0,0-1-1,1 1 1,0-1 0,6 6-1,-6-7 34,-1-1-1,0 0 1,0 0-1,1-1 1,-1 1-1,1-1 1,-1 1-1,1-1 1,0 0-1,0-1 1,-1 1-1,1-1 1,0 1-1,0-1 1,0 0-1,0-1 1,-1 1-1,6-2 1,0 0 82,-1-1 0,0 1 1,0-2-1,0 0 0,0 0 0,-1 0 1,0-1-1,1 0 0,-2 0 1,1 0-1,-1-1 0,11-12 1,-8 7 105,0 0 1,-1 0-1,-1-1 1,0 0-1,0 0 1,-1-1-1,6-18 1,-11 25-116,1-1-1,-1 1 1,0-1 0,0 0-1,-1 1 1,0-1 0,0 1 0,-1-1-1,1 0 1,-1 1 0,-1-1-1,0 1 1,1 0 0,-2-1 0,1 1-1,-1 0 1,0 0 0,-5-8-1,5 10-145,0 0-1,0 1 0,0-1 0,0 1 1,-1 0-1,1 0 0,-1 0 1,0 1-1,0-1 0,0 1 0,0 0 1,0 0-1,-1 0 0,1 0 0,0 1 1,-1 0-1,0 0 0,1 0 1,-1 0-1,1 1 0,-1 0 0,0 0 1,1 0-1,-1 0 0,0 1 0,1 0 1,-6 1-1,7-1-60,0 0-1,0 0 1,-1 1-1,1-1 1,0 1-1,0 0 1,0-1 0,0 1-1,0 1 1,1-1-1,-1 0 1,1 1 0,-1-1-1,1 1 1,0 0-1,0 0 1,0 0-1,1 0 1,-1 0 0,-2 5-1,-2 18-729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6.466"/>
    </inkml:context>
    <inkml:brush xml:id="br0">
      <inkml:brushProperty name="width" value="0.05" units="cm"/>
      <inkml:brushProperty name="height" value="0.05" units="cm"/>
    </inkml:brush>
  </inkml:definitions>
  <inkml:trace contextRef="#ctx0" brushRef="#br0">1 452 18268,'4'0'1936,"3"4"-1408,8-3-224,0 1 1137,8-2-889,4 0-336,6-3-408,0-4-448,-4-8 528,-6 1-104,-3-5-136</inkml:trace>
  <inkml:trace contextRef="#ctx0" brushRef="#br0" timeOffset="1">396 0 18108,'-4'7'1768,"4"16"-1184,1 7-288,5 15 1497,0 2-1057,5 12-528,1 5-152,4 2-240,-2-1-160,0-11-416,-2-8-232,-5-14 719,4-8-175,1-15-136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04.10.2022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25</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30</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30</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04.10.2022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04.10.2022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0.png"/><Relationship Id="rId26" Type="http://schemas.openxmlformats.org/officeDocument/2006/relationships/image" Target="../media/image14.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8.png"/><Relationship Id="rId42" Type="http://schemas.openxmlformats.org/officeDocument/2006/relationships/image" Target="../media/image22.png"/><Relationship Id="rId47" Type="http://schemas.openxmlformats.org/officeDocument/2006/relationships/customXml" Target="../ink/ink23.xml"/><Relationship Id="rId50" Type="http://schemas.openxmlformats.org/officeDocument/2006/relationships/image" Target="../media/image26.png"/><Relationship Id="rId7" Type="http://schemas.openxmlformats.org/officeDocument/2006/relationships/customXml" Target="../ink/ink3.xml"/><Relationship Id="rId2" Type="http://schemas.openxmlformats.org/officeDocument/2006/relationships/notesSlide" Target="../notesSlides/notesSlide8.xml"/><Relationship Id="rId16" Type="http://schemas.openxmlformats.org/officeDocument/2006/relationships/image" Target="../media/image9.png"/><Relationship Id="rId29" Type="http://schemas.openxmlformats.org/officeDocument/2006/relationships/customXml" Target="../ink/ink14.xml"/><Relationship Id="rId11" Type="http://schemas.openxmlformats.org/officeDocument/2006/relationships/customXml" Target="../ink/ink5.xml"/><Relationship Id="rId24" Type="http://schemas.openxmlformats.org/officeDocument/2006/relationships/image" Target="../media/image13.png"/><Relationship Id="rId32" Type="http://schemas.openxmlformats.org/officeDocument/2006/relationships/image" Target="../media/image17.png"/><Relationship Id="rId37" Type="http://schemas.openxmlformats.org/officeDocument/2006/relationships/customXml" Target="../ink/ink18.xml"/><Relationship Id="rId40" Type="http://schemas.openxmlformats.org/officeDocument/2006/relationships/image" Target="../media/image21.png"/><Relationship Id="rId45" Type="http://schemas.openxmlformats.org/officeDocument/2006/relationships/customXml" Target="../ink/ink2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4.xml"/><Relationship Id="rId10" Type="http://schemas.openxmlformats.org/officeDocument/2006/relationships/image" Target="../media/image6.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 Id="rId22" Type="http://schemas.openxmlformats.org/officeDocument/2006/relationships/image" Target="../media/image12.png"/><Relationship Id="rId27" Type="http://schemas.openxmlformats.org/officeDocument/2006/relationships/customXml" Target="../ink/ink13.xml"/><Relationship Id="rId30" Type="http://schemas.openxmlformats.org/officeDocument/2006/relationships/image" Target="../media/image16.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25.png"/><Relationship Id="rId8" Type="http://schemas.openxmlformats.org/officeDocument/2006/relationships/image" Target="../media/image5.png"/><Relationship Id="rId3" Type="http://schemas.openxmlformats.org/officeDocument/2006/relationships/customXml" Target="../ink/ink1.xml"/><Relationship Id="rId12" Type="http://schemas.openxmlformats.org/officeDocument/2006/relationships/image" Target="../media/image7.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0.png"/><Relationship Id="rId46" Type="http://schemas.openxmlformats.org/officeDocument/2006/relationships/image" Target="../media/image24.png"/><Relationship Id="rId20" Type="http://schemas.openxmlformats.org/officeDocument/2006/relationships/image" Target="../media/image11.png"/><Relationship Id="rId41" Type="http://schemas.openxmlformats.org/officeDocument/2006/relationships/customXml" Target="../ink/ink20.xml"/><Relationship Id="rId1" Type="http://schemas.openxmlformats.org/officeDocument/2006/relationships/slideLayout" Target="../slideLayouts/slideLayout7.xml"/><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17" Type="http://schemas.openxmlformats.org/officeDocument/2006/relationships/customXml" Target="../ink/ink82.xml"/><Relationship Id="rId299" Type="http://schemas.openxmlformats.org/officeDocument/2006/relationships/image" Target="../media/image174.png"/><Relationship Id="rId21" Type="http://schemas.openxmlformats.org/officeDocument/2006/relationships/customXml" Target="../ink/ink34.xml"/><Relationship Id="rId63" Type="http://schemas.openxmlformats.org/officeDocument/2006/relationships/customXml" Target="../ink/ink55.xml"/><Relationship Id="rId159" Type="http://schemas.openxmlformats.org/officeDocument/2006/relationships/customXml" Target="../ink/ink103.xml"/><Relationship Id="rId170" Type="http://schemas.openxmlformats.org/officeDocument/2006/relationships/image" Target="../media/image110.png"/><Relationship Id="rId226" Type="http://schemas.openxmlformats.org/officeDocument/2006/relationships/image" Target="../media/image138.png"/><Relationship Id="rId268" Type="http://schemas.openxmlformats.org/officeDocument/2006/relationships/image" Target="../media/image159.png"/><Relationship Id="rId32" Type="http://schemas.openxmlformats.org/officeDocument/2006/relationships/image" Target="../media/image41.png"/><Relationship Id="rId74" Type="http://schemas.openxmlformats.org/officeDocument/2006/relationships/image" Target="../media/image62.png"/><Relationship Id="rId128" Type="http://schemas.openxmlformats.org/officeDocument/2006/relationships/image" Target="../media/image89.png"/><Relationship Id="rId5" Type="http://schemas.openxmlformats.org/officeDocument/2006/relationships/customXml" Target="../ink/ink26.xml"/><Relationship Id="rId181" Type="http://schemas.openxmlformats.org/officeDocument/2006/relationships/customXml" Target="../ink/ink114.xml"/><Relationship Id="rId237" Type="http://schemas.openxmlformats.org/officeDocument/2006/relationships/customXml" Target="../ink/ink142.xml"/><Relationship Id="rId279" Type="http://schemas.openxmlformats.org/officeDocument/2006/relationships/customXml" Target="../ink/ink163.xml"/><Relationship Id="rId43" Type="http://schemas.openxmlformats.org/officeDocument/2006/relationships/customXml" Target="../ink/ink45.xml"/><Relationship Id="rId139" Type="http://schemas.openxmlformats.org/officeDocument/2006/relationships/customXml" Target="../ink/ink93.xml"/><Relationship Id="rId290" Type="http://schemas.openxmlformats.org/officeDocument/2006/relationships/image" Target="../media/image170.png"/><Relationship Id="rId304" Type="http://schemas.openxmlformats.org/officeDocument/2006/relationships/customXml" Target="../ink/ink176.xml"/><Relationship Id="rId85" Type="http://schemas.openxmlformats.org/officeDocument/2006/relationships/customXml" Target="../ink/ink66.xml"/><Relationship Id="rId150" Type="http://schemas.openxmlformats.org/officeDocument/2006/relationships/image" Target="../media/image100.png"/><Relationship Id="rId192" Type="http://schemas.openxmlformats.org/officeDocument/2006/relationships/image" Target="../media/image121.png"/><Relationship Id="rId206" Type="http://schemas.openxmlformats.org/officeDocument/2006/relationships/image" Target="../media/image128.png"/><Relationship Id="rId248" Type="http://schemas.openxmlformats.org/officeDocument/2006/relationships/image" Target="../media/image149.png"/><Relationship Id="rId12" Type="http://schemas.openxmlformats.org/officeDocument/2006/relationships/image" Target="../media/image31.png"/><Relationship Id="rId108" Type="http://schemas.openxmlformats.org/officeDocument/2006/relationships/image" Target="../media/image79.png"/><Relationship Id="rId54" Type="http://schemas.openxmlformats.org/officeDocument/2006/relationships/image" Target="../media/image52.png"/><Relationship Id="rId96" Type="http://schemas.openxmlformats.org/officeDocument/2006/relationships/image" Target="../media/image73.png"/><Relationship Id="rId161" Type="http://schemas.openxmlformats.org/officeDocument/2006/relationships/customXml" Target="../ink/ink104.xml"/><Relationship Id="rId217" Type="http://schemas.openxmlformats.org/officeDocument/2006/relationships/customXml" Target="../ink/ink132.xml"/><Relationship Id="rId259" Type="http://schemas.openxmlformats.org/officeDocument/2006/relationships/customXml" Target="../ink/ink153.xml"/><Relationship Id="rId23" Type="http://schemas.openxmlformats.org/officeDocument/2006/relationships/customXml" Target="../ink/ink35.xml"/><Relationship Id="rId119" Type="http://schemas.openxmlformats.org/officeDocument/2006/relationships/customXml" Target="../ink/ink83.xml"/><Relationship Id="rId270" Type="http://schemas.openxmlformats.org/officeDocument/2006/relationships/image" Target="../media/image160.png"/><Relationship Id="rId65" Type="http://schemas.openxmlformats.org/officeDocument/2006/relationships/customXml" Target="../ink/ink56.xml"/><Relationship Id="rId130" Type="http://schemas.openxmlformats.org/officeDocument/2006/relationships/image" Target="../media/image90.png"/><Relationship Id="rId172" Type="http://schemas.openxmlformats.org/officeDocument/2006/relationships/image" Target="../media/image111.png"/><Relationship Id="rId193" Type="http://schemas.openxmlformats.org/officeDocument/2006/relationships/customXml" Target="../ink/ink120.xml"/><Relationship Id="rId207" Type="http://schemas.openxmlformats.org/officeDocument/2006/relationships/customXml" Target="../ink/ink127.xml"/><Relationship Id="rId228" Type="http://schemas.openxmlformats.org/officeDocument/2006/relationships/image" Target="../media/image139.png"/><Relationship Id="rId249" Type="http://schemas.openxmlformats.org/officeDocument/2006/relationships/customXml" Target="../ink/ink148.xml"/><Relationship Id="rId13" Type="http://schemas.openxmlformats.org/officeDocument/2006/relationships/customXml" Target="../ink/ink30.xml"/><Relationship Id="rId109" Type="http://schemas.openxmlformats.org/officeDocument/2006/relationships/customXml" Target="../ink/ink78.xml"/><Relationship Id="rId260" Type="http://schemas.openxmlformats.org/officeDocument/2006/relationships/image" Target="../media/image155.png"/><Relationship Id="rId281" Type="http://schemas.openxmlformats.org/officeDocument/2006/relationships/customXml" Target="../ink/ink164.xml"/><Relationship Id="rId34" Type="http://schemas.openxmlformats.org/officeDocument/2006/relationships/image" Target="../media/image42.png"/><Relationship Id="rId55" Type="http://schemas.openxmlformats.org/officeDocument/2006/relationships/customXml" Target="../ink/ink51.xml"/><Relationship Id="rId76" Type="http://schemas.openxmlformats.org/officeDocument/2006/relationships/image" Target="../media/image63.png"/><Relationship Id="rId97" Type="http://schemas.openxmlformats.org/officeDocument/2006/relationships/customXml" Target="../ink/ink72.xml"/><Relationship Id="rId120" Type="http://schemas.openxmlformats.org/officeDocument/2006/relationships/image" Target="../media/image85.png"/><Relationship Id="rId141" Type="http://schemas.openxmlformats.org/officeDocument/2006/relationships/customXml" Target="../ink/ink94.xml"/><Relationship Id="rId7" Type="http://schemas.openxmlformats.org/officeDocument/2006/relationships/customXml" Target="../ink/ink27.xml"/><Relationship Id="rId162" Type="http://schemas.openxmlformats.org/officeDocument/2006/relationships/image" Target="../media/image106.png"/><Relationship Id="rId183" Type="http://schemas.openxmlformats.org/officeDocument/2006/relationships/customXml" Target="../ink/ink115.xml"/><Relationship Id="rId218" Type="http://schemas.openxmlformats.org/officeDocument/2006/relationships/image" Target="../media/image134.png"/><Relationship Id="rId239" Type="http://schemas.openxmlformats.org/officeDocument/2006/relationships/customXml" Target="../ink/ink143.xml"/><Relationship Id="rId250" Type="http://schemas.openxmlformats.org/officeDocument/2006/relationships/image" Target="../media/image150.png"/><Relationship Id="rId271" Type="http://schemas.openxmlformats.org/officeDocument/2006/relationships/customXml" Target="../ink/ink159.xml"/><Relationship Id="rId292" Type="http://schemas.openxmlformats.org/officeDocument/2006/relationships/image" Target="../media/image171.png"/><Relationship Id="rId306" Type="http://schemas.openxmlformats.org/officeDocument/2006/relationships/customXml" Target="../ink/ink177.xml"/><Relationship Id="rId24" Type="http://schemas.openxmlformats.org/officeDocument/2006/relationships/image" Target="../media/image37.png"/><Relationship Id="rId45" Type="http://schemas.openxmlformats.org/officeDocument/2006/relationships/customXml" Target="../ink/ink46.xml"/><Relationship Id="rId66" Type="http://schemas.openxmlformats.org/officeDocument/2006/relationships/image" Target="../media/image58.png"/><Relationship Id="rId87" Type="http://schemas.openxmlformats.org/officeDocument/2006/relationships/customXml" Target="../ink/ink67.xml"/><Relationship Id="rId110" Type="http://schemas.openxmlformats.org/officeDocument/2006/relationships/image" Target="../media/image80.png"/><Relationship Id="rId131" Type="http://schemas.openxmlformats.org/officeDocument/2006/relationships/customXml" Target="../ink/ink89.xml"/><Relationship Id="rId152" Type="http://schemas.openxmlformats.org/officeDocument/2006/relationships/image" Target="../media/image101.png"/><Relationship Id="rId173" Type="http://schemas.openxmlformats.org/officeDocument/2006/relationships/customXml" Target="../ink/ink110.xml"/><Relationship Id="rId194" Type="http://schemas.openxmlformats.org/officeDocument/2006/relationships/image" Target="../media/image122.png"/><Relationship Id="rId208" Type="http://schemas.openxmlformats.org/officeDocument/2006/relationships/image" Target="../media/image129.png"/><Relationship Id="rId229" Type="http://schemas.openxmlformats.org/officeDocument/2006/relationships/customXml" Target="../ink/ink138.xml"/><Relationship Id="rId240" Type="http://schemas.openxmlformats.org/officeDocument/2006/relationships/image" Target="../media/image145.png"/><Relationship Id="rId261" Type="http://schemas.openxmlformats.org/officeDocument/2006/relationships/customXml" Target="../ink/ink154.xml"/><Relationship Id="rId14" Type="http://schemas.openxmlformats.org/officeDocument/2006/relationships/image" Target="../media/image32.png"/><Relationship Id="rId35" Type="http://schemas.openxmlformats.org/officeDocument/2006/relationships/customXml" Target="../ink/ink41.xml"/><Relationship Id="rId56" Type="http://schemas.openxmlformats.org/officeDocument/2006/relationships/image" Target="../media/image53.png"/><Relationship Id="rId77" Type="http://schemas.openxmlformats.org/officeDocument/2006/relationships/customXml" Target="../ink/ink62.xml"/><Relationship Id="rId100" Type="http://schemas.openxmlformats.org/officeDocument/2006/relationships/image" Target="../media/image75.png"/><Relationship Id="rId282" Type="http://schemas.openxmlformats.org/officeDocument/2006/relationships/image" Target="../media/image166.png"/><Relationship Id="rId8" Type="http://schemas.openxmlformats.org/officeDocument/2006/relationships/image" Target="../media/image29.png"/><Relationship Id="rId98" Type="http://schemas.openxmlformats.org/officeDocument/2006/relationships/image" Target="../media/image74.png"/><Relationship Id="rId121" Type="http://schemas.openxmlformats.org/officeDocument/2006/relationships/customXml" Target="../ink/ink84.xml"/><Relationship Id="rId142" Type="http://schemas.openxmlformats.org/officeDocument/2006/relationships/image" Target="../media/image96.png"/><Relationship Id="rId163" Type="http://schemas.openxmlformats.org/officeDocument/2006/relationships/customXml" Target="../ink/ink105.xml"/><Relationship Id="rId184" Type="http://schemas.openxmlformats.org/officeDocument/2006/relationships/image" Target="../media/image117.png"/><Relationship Id="rId219" Type="http://schemas.openxmlformats.org/officeDocument/2006/relationships/customXml" Target="../ink/ink133.xml"/><Relationship Id="rId230" Type="http://schemas.openxmlformats.org/officeDocument/2006/relationships/image" Target="../media/image140.png"/><Relationship Id="rId251" Type="http://schemas.openxmlformats.org/officeDocument/2006/relationships/customXml" Target="../ink/ink149.xml"/><Relationship Id="rId25" Type="http://schemas.openxmlformats.org/officeDocument/2006/relationships/customXml" Target="../ink/ink36.xml"/><Relationship Id="rId46" Type="http://schemas.openxmlformats.org/officeDocument/2006/relationships/image" Target="../media/image48.png"/><Relationship Id="rId67" Type="http://schemas.openxmlformats.org/officeDocument/2006/relationships/customXml" Target="../ink/ink57.xml"/><Relationship Id="rId272" Type="http://schemas.openxmlformats.org/officeDocument/2006/relationships/image" Target="../media/image161.png"/><Relationship Id="rId293" Type="http://schemas.openxmlformats.org/officeDocument/2006/relationships/customXml" Target="../ink/ink170.xml"/><Relationship Id="rId307" Type="http://schemas.openxmlformats.org/officeDocument/2006/relationships/image" Target="../media/image178.png"/><Relationship Id="rId88" Type="http://schemas.openxmlformats.org/officeDocument/2006/relationships/image" Target="../media/image69.png"/><Relationship Id="rId111" Type="http://schemas.openxmlformats.org/officeDocument/2006/relationships/customXml" Target="../ink/ink79.xml"/><Relationship Id="rId132" Type="http://schemas.openxmlformats.org/officeDocument/2006/relationships/image" Target="../media/image91.png"/><Relationship Id="rId153" Type="http://schemas.openxmlformats.org/officeDocument/2006/relationships/customXml" Target="../ink/ink100.xml"/><Relationship Id="rId174" Type="http://schemas.openxmlformats.org/officeDocument/2006/relationships/image" Target="../media/image112.png"/><Relationship Id="rId195" Type="http://schemas.openxmlformats.org/officeDocument/2006/relationships/customXml" Target="../ink/ink121.xml"/><Relationship Id="rId209" Type="http://schemas.openxmlformats.org/officeDocument/2006/relationships/customXml" Target="../ink/ink128.xml"/><Relationship Id="rId220" Type="http://schemas.openxmlformats.org/officeDocument/2006/relationships/image" Target="../media/image135.png"/><Relationship Id="rId241" Type="http://schemas.openxmlformats.org/officeDocument/2006/relationships/customXml" Target="../ink/ink144.xml"/><Relationship Id="rId15" Type="http://schemas.openxmlformats.org/officeDocument/2006/relationships/customXml" Target="../ink/ink31.xml"/><Relationship Id="rId36" Type="http://schemas.openxmlformats.org/officeDocument/2006/relationships/image" Target="../media/image43.png"/><Relationship Id="rId57" Type="http://schemas.openxmlformats.org/officeDocument/2006/relationships/customXml" Target="../ink/ink52.xml"/><Relationship Id="rId262" Type="http://schemas.openxmlformats.org/officeDocument/2006/relationships/image" Target="../media/image156.png"/><Relationship Id="rId283" Type="http://schemas.openxmlformats.org/officeDocument/2006/relationships/customXml" Target="../ink/ink165.xml"/><Relationship Id="rId78" Type="http://schemas.openxmlformats.org/officeDocument/2006/relationships/image" Target="../media/image64.png"/><Relationship Id="rId99" Type="http://schemas.openxmlformats.org/officeDocument/2006/relationships/customXml" Target="../ink/ink73.xml"/><Relationship Id="rId101" Type="http://schemas.openxmlformats.org/officeDocument/2006/relationships/customXml" Target="../ink/ink74.xml"/><Relationship Id="rId122" Type="http://schemas.openxmlformats.org/officeDocument/2006/relationships/image" Target="../media/image86.png"/><Relationship Id="rId143" Type="http://schemas.openxmlformats.org/officeDocument/2006/relationships/customXml" Target="../ink/ink95.xml"/><Relationship Id="rId164" Type="http://schemas.openxmlformats.org/officeDocument/2006/relationships/image" Target="../media/image107.png"/><Relationship Id="rId185" Type="http://schemas.openxmlformats.org/officeDocument/2006/relationships/customXml" Target="../ink/ink116.xml"/><Relationship Id="rId9" Type="http://schemas.openxmlformats.org/officeDocument/2006/relationships/customXml" Target="../ink/ink28.xml"/><Relationship Id="rId210" Type="http://schemas.openxmlformats.org/officeDocument/2006/relationships/image" Target="../media/image130.png"/><Relationship Id="rId26" Type="http://schemas.openxmlformats.org/officeDocument/2006/relationships/image" Target="../media/image38.png"/><Relationship Id="rId231" Type="http://schemas.openxmlformats.org/officeDocument/2006/relationships/customXml" Target="../ink/ink139.xml"/><Relationship Id="rId252" Type="http://schemas.openxmlformats.org/officeDocument/2006/relationships/image" Target="../media/image151.png"/><Relationship Id="rId273" Type="http://schemas.openxmlformats.org/officeDocument/2006/relationships/customXml" Target="../ink/ink160.xml"/><Relationship Id="rId294" Type="http://schemas.openxmlformats.org/officeDocument/2006/relationships/customXml" Target="../ink/ink171.xml"/><Relationship Id="rId308" Type="http://schemas.openxmlformats.org/officeDocument/2006/relationships/customXml" Target="../ink/ink178.xml"/><Relationship Id="rId47" Type="http://schemas.openxmlformats.org/officeDocument/2006/relationships/customXml" Target="../ink/ink47.xml"/><Relationship Id="rId68" Type="http://schemas.openxmlformats.org/officeDocument/2006/relationships/image" Target="../media/image59.png"/><Relationship Id="rId89" Type="http://schemas.openxmlformats.org/officeDocument/2006/relationships/customXml" Target="../ink/ink68.xml"/><Relationship Id="rId112" Type="http://schemas.openxmlformats.org/officeDocument/2006/relationships/image" Target="../media/image81.png"/><Relationship Id="rId133" Type="http://schemas.openxmlformats.org/officeDocument/2006/relationships/customXml" Target="../ink/ink90.xml"/><Relationship Id="rId154" Type="http://schemas.openxmlformats.org/officeDocument/2006/relationships/image" Target="../media/image102.png"/><Relationship Id="rId175" Type="http://schemas.openxmlformats.org/officeDocument/2006/relationships/customXml" Target="../ink/ink111.xml"/><Relationship Id="rId196" Type="http://schemas.openxmlformats.org/officeDocument/2006/relationships/image" Target="../media/image123.png"/><Relationship Id="rId200" Type="http://schemas.openxmlformats.org/officeDocument/2006/relationships/image" Target="../media/image125.png"/><Relationship Id="rId16" Type="http://schemas.openxmlformats.org/officeDocument/2006/relationships/image" Target="../media/image33.png"/><Relationship Id="rId221" Type="http://schemas.openxmlformats.org/officeDocument/2006/relationships/customXml" Target="../ink/ink134.xml"/><Relationship Id="rId242" Type="http://schemas.openxmlformats.org/officeDocument/2006/relationships/image" Target="../media/image146.png"/><Relationship Id="rId263" Type="http://schemas.openxmlformats.org/officeDocument/2006/relationships/customXml" Target="../ink/ink155.xml"/><Relationship Id="rId284" Type="http://schemas.openxmlformats.org/officeDocument/2006/relationships/image" Target="../media/image167.png"/><Relationship Id="rId37" Type="http://schemas.openxmlformats.org/officeDocument/2006/relationships/customXml" Target="../ink/ink42.xml"/><Relationship Id="rId58" Type="http://schemas.openxmlformats.org/officeDocument/2006/relationships/image" Target="../media/image54.png"/><Relationship Id="rId79" Type="http://schemas.openxmlformats.org/officeDocument/2006/relationships/customXml" Target="../ink/ink63.xml"/><Relationship Id="rId102" Type="http://schemas.openxmlformats.org/officeDocument/2006/relationships/image" Target="../media/image76.png"/><Relationship Id="rId123" Type="http://schemas.openxmlformats.org/officeDocument/2006/relationships/customXml" Target="../ink/ink85.xml"/><Relationship Id="rId144" Type="http://schemas.openxmlformats.org/officeDocument/2006/relationships/image" Target="../media/image97.png"/><Relationship Id="rId90" Type="http://schemas.openxmlformats.org/officeDocument/2006/relationships/image" Target="../media/image70.png"/><Relationship Id="rId165" Type="http://schemas.openxmlformats.org/officeDocument/2006/relationships/customXml" Target="../ink/ink106.xml"/><Relationship Id="rId186" Type="http://schemas.openxmlformats.org/officeDocument/2006/relationships/image" Target="../media/image118.png"/><Relationship Id="rId211" Type="http://schemas.openxmlformats.org/officeDocument/2006/relationships/customXml" Target="../ink/ink129.xml"/><Relationship Id="rId232" Type="http://schemas.openxmlformats.org/officeDocument/2006/relationships/image" Target="../media/image141.png"/><Relationship Id="rId253" Type="http://schemas.openxmlformats.org/officeDocument/2006/relationships/customXml" Target="../ink/ink150.xml"/><Relationship Id="rId274" Type="http://schemas.openxmlformats.org/officeDocument/2006/relationships/image" Target="../media/image162.png"/><Relationship Id="rId295" Type="http://schemas.openxmlformats.org/officeDocument/2006/relationships/image" Target="../media/image172.png"/><Relationship Id="rId309" Type="http://schemas.openxmlformats.org/officeDocument/2006/relationships/image" Target="../media/image179.png"/><Relationship Id="rId27" Type="http://schemas.openxmlformats.org/officeDocument/2006/relationships/customXml" Target="../ink/ink37.xml"/><Relationship Id="rId48" Type="http://schemas.openxmlformats.org/officeDocument/2006/relationships/image" Target="../media/image49.png"/><Relationship Id="rId69" Type="http://schemas.openxmlformats.org/officeDocument/2006/relationships/customXml" Target="../ink/ink58.xml"/><Relationship Id="rId113" Type="http://schemas.openxmlformats.org/officeDocument/2006/relationships/customXml" Target="../ink/ink80.xml"/><Relationship Id="rId134" Type="http://schemas.openxmlformats.org/officeDocument/2006/relationships/image" Target="../media/image92.png"/><Relationship Id="rId80" Type="http://schemas.openxmlformats.org/officeDocument/2006/relationships/image" Target="../media/image65.png"/><Relationship Id="rId155" Type="http://schemas.openxmlformats.org/officeDocument/2006/relationships/customXml" Target="../ink/ink101.xml"/><Relationship Id="rId176" Type="http://schemas.openxmlformats.org/officeDocument/2006/relationships/image" Target="../media/image113.png"/><Relationship Id="rId197" Type="http://schemas.openxmlformats.org/officeDocument/2006/relationships/customXml" Target="../ink/ink122.xml"/><Relationship Id="rId201" Type="http://schemas.openxmlformats.org/officeDocument/2006/relationships/customXml" Target="../ink/ink124.xml"/><Relationship Id="rId222" Type="http://schemas.openxmlformats.org/officeDocument/2006/relationships/image" Target="../media/image136.png"/><Relationship Id="rId243" Type="http://schemas.openxmlformats.org/officeDocument/2006/relationships/customXml" Target="../ink/ink145.xml"/><Relationship Id="rId264" Type="http://schemas.openxmlformats.org/officeDocument/2006/relationships/image" Target="../media/image157.png"/><Relationship Id="rId285" Type="http://schemas.openxmlformats.org/officeDocument/2006/relationships/customXml" Target="../ink/ink166.xml"/><Relationship Id="rId17" Type="http://schemas.openxmlformats.org/officeDocument/2006/relationships/customXml" Target="../ink/ink32.xml"/><Relationship Id="rId38" Type="http://schemas.openxmlformats.org/officeDocument/2006/relationships/image" Target="../media/image44.png"/><Relationship Id="rId59" Type="http://schemas.openxmlformats.org/officeDocument/2006/relationships/customXml" Target="../ink/ink53.xml"/><Relationship Id="rId103" Type="http://schemas.openxmlformats.org/officeDocument/2006/relationships/customXml" Target="../ink/ink75.xml"/><Relationship Id="rId124" Type="http://schemas.openxmlformats.org/officeDocument/2006/relationships/image" Target="../media/image87.png"/><Relationship Id="rId310" Type="http://schemas.openxmlformats.org/officeDocument/2006/relationships/customXml" Target="../ink/ink179.xml"/><Relationship Id="rId70" Type="http://schemas.openxmlformats.org/officeDocument/2006/relationships/image" Target="../media/image60.png"/><Relationship Id="rId91" Type="http://schemas.openxmlformats.org/officeDocument/2006/relationships/customXml" Target="../ink/ink69.xml"/><Relationship Id="rId145" Type="http://schemas.openxmlformats.org/officeDocument/2006/relationships/customXml" Target="../ink/ink96.xml"/><Relationship Id="rId166" Type="http://schemas.openxmlformats.org/officeDocument/2006/relationships/image" Target="../media/image108.png"/><Relationship Id="rId187" Type="http://schemas.openxmlformats.org/officeDocument/2006/relationships/customXml" Target="../ink/ink117.xml"/><Relationship Id="rId1" Type="http://schemas.openxmlformats.org/officeDocument/2006/relationships/slideLayout" Target="../slideLayouts/slideLayout7.xml"/><Relationship Id="rId212" Type="http://schemas.openxmlformats.org/officeDocument/2006/relationships/image" Target="../media/image131.png"/><Relationship Id="rId233" Type="http://schemas.openxmlformats.org/officeDocument/2006/relationships/customXml" Target="../ink/ink140.xml"/><Relationship Id="rId254" Type="http://schemas.openxmlformats.org/officeDocument/2006/relationships/image" Target="../media/image152.png"/><Relationship Id="rId28" Type="http://schemas.openxmlformats.org/officeDocument/2006/relationships/image" Target="../media/image39.png"/><Relationship Id="rId49" Type="http://schemas.openxmlformats.org/officeDocument/2006/relationships/customXml" Target="../ink/ink48.xml"/><Relationship Id="rId114" Type="http://schemas.openxmlformats.org/officeDocument/2006/relationships/image" Target="../media/image82.png"/><Relationship Id="rId275" Type="http://schemas.openxmlformats.org/officeDocument/2006/relationships/customXml" Target="../ink/ink161.xml"/><Relationship Id="rId296" Type="http://schemas.openxmlformats.org/officeDocument/2006/relationships/customXml" Target="../ink/ink172.xml"/><Relationship Id="rId300" Type="http://schemas.openxmlformats.org/officeDocument/2006/relationships/customXml" Target="../ink/ink174.xml"/><Relationship Id="rId60" Type="http://schemas.openxmlformats.org/officeDocument/2006/relationships/image" Target="../media/image55.png"/><Relationship Id="rId81" Type="http://schemas.openxmlformats.org/officeDocument/2006/relationships/customXml" Target="../ink/ink64.xml"/><Relationship Id="rId135" Type="http://schemas.openxmlformats.org/officeDocument/2006/relationships/customXml" Target="../ink/ink91.xml"/><Relationship Id="rId156" Type="http://schemas.openxmlformats.org/officeDocument/2006/relationships/image" Target="../media/image103.png"/><Relationship Id="rId177" Type="http://schemas.openxmlformats.org/officeDocument/2006/relationships/customXml" Target="../ink/ink112.xml"/><Relationship Id="rId198" Type="http://schemas.openxmlformats.org/officeDocument/2006/relationships/image" Target="../media/image124.png"/><Relationship Id="rId202" Type="http://schemas.openxmlformats.org/officeDocument/2006/relationships/image" Target="../media/image126.png"/><Relationship Id="rId223" Type="http://schemas.openxmlformats.org/officeDocument/2006/relationships/customXml" Target="../ink/ink135.xml"/><Relationship Id="rId244" Type="http://schemas.openxmlformats.org/officeDocument/2006/relationships/image" Target="../media/image147.png"/><Relationship Id="rId18" Type="http://schemas.openxmlformats.org/officeDocument/2006/relationships/image" Target="../media/image34.png"/><Relationship Id="rId39" Type="http://schemas.openxmlformats.org/officeDocument/2006/relationships/customXml" Target="../ink/ink43.xml"/><Relationship Id="rId265" Type="http://schemas.openxmlformats.org/officeDocument/2006/relationships/customXml" Target="../ink/ink156.xml"/><Relationship Id="rId286" Type="http://schemas.openxmlformats.org/officeDocument/2006/relationships/image" Target="../media/image168.png"/><Relationship Id="rId50" Type="http://schemas.openxmlformats.org/officeDocument/2006/relationships/image" Target="../media/image50.png"/><Relationship Id="rId104" Type="http://schemas.openxmlformats.org/officeDocument/2006/relationships/image" Target="../media/image77.png"/><Relationship Id="rId125" Type="http://schemas.openxmlformats.org/officeDocument/2006/relationships/customXml" Target="../ink/ink86.xml"/><Relationship Id="rId146" Type="http://schemas.openxmlformats.org/officeDocument/2006/relationships/image" Target="../media/image98.png"/><Relationship Id="rId167" Type="http://schemas.openxmlformats.org/officeDocument/2006/relationships/customXml" Target="../ink/ink107.xml"/><Relationship Id="rId188" Type="http://schemas.openxmlformats.org/officeDocument/2006/relationships/image" Target="../media/image119.png"/><Relationship Id="rId311" Type="http://schemas.openxmlformats.org/officeDocument/2006/relationships/image" Target="../media/image180.png"/><Relationship Id="rId71" Type="http://schemas.openxmlformats.org/officeDocument/2006/relationships/customXml" Target="../ink/ink59.xml"/><Relationship Id="rId92" Type="http://schemas.openxmlformats.org/officeDocument/2006/relationships/image" Target="../media/image71.png"/><Relationship Id="rId213" Type="http://schemas.openxmlformats.org/officeDocument/2006/relationships/customXml" Target="../ink/ink130.xml"/><Relationship Id="rId234" Type="http://schemas.openxmlformats.org/officeDocument/2006/relationships/image" Target="../media/image142.png"/><Relationship Id="rId2" Type="http://schemas.openxmlformats.org/officeDocument/2006/relationships/notesSlide" Target="../notesSlides/notesSlide9.xml"/><Relationship Id="rId29" Type="http://schemas.openxmlformats.org/officeDocument/2006/relationships/customXml" Target="../ink/ink38.xml"/><Relationship Id="rId255" Type="http://schemas.openxmlformats.org/officeDocument/2006/relationships/customXml" Target="../ink/ink151.xml"/><Relationship Id="rId276" Type="http://schemas.openxmlformats.org/officeDocument/2006/relationships/image" Target="../media/image163.png"/><Relationship Id="rId297" Type="http://schemas.openxmlformats.org/officeDocument/2006/relationships/image" Target="../media/image173.png"/><Relationship Id="rId40" Type="http://schemas.openxmlformats.org/officeDocument/2006/relationships/image" Target="../media/image45.png"/><Relationship Id="rId115" Type="http://schemas.openxmlformats.org/officeDocument/2006/relationships/customXml" Target="../ink/ink81.xml"/><Relationship Id="rId136" Type="http://schemas.openxmlformats.org/officeDocument/2006/relationships/image" Target="../media/image93.png"/><Relationship Id="rId157" Type="http://schemas.openxmlformats.org/officeDocument/2006/relationships/customXml" Target="../ink/ink102.xml"/><Relationship Id="rId178" Type="http://schemas.openxmlformats.org/officeDocument/2006/relationships/image" Target="../media/image114.png"/><Relationship Id="rId301" Type="http://schemas.openxmlformats.org/officeDocument/2006/relationships/image" Target="../media/image175.png"/><Relationship Id="rId61" Type="http://schemas.openxmlformats.org/officeDocument/2006/relationships/customXml" Target="../ink/ink54.xml"/><Relationship Id="rId82" Type="http://schemas.openxmlformats.org/officeDocument/2006/relationships/image" Target="../media/image66.png"/><Relationship Id="rId199" Type="http://schemas.openxmlformats.org/officeDocument/2006/relationships/customXml" Target="../ink/ink123.xml"/><Relationship Id="rId203" Type="http://schemas.openxmlformats.org/officeDocument/2006/relationships/customXml" Target="../ink/ink125.xml"/><Relationship Id="rId19" Type="http://schemas.openxmlformats.org/officeDocument/2006/relationships/customXml" Target="../ink/ink33.xml"/><Relationship Id="rId224" Type="http://schemas.openxmlformats.org/officeDocument/2006/relationships/image" Target="../media/image137.png"/><Relationship Id="rId245" Type="http://schemas.openxmlformats.org/officeDocument/2006/relationships/customXml" Target="../ink/ink146.xml"/><Relationship Id="rId266" Type="http://schemas.openxmlformats.org/officeDocument/2006/relationships/image" Target="../media/image158.png"/><Relationship Id="rId287" Type="http://schemas.openxmlformats.org/officeDocument/2006/relationships/customXml" Target="../ink/ink167.xml"/><Relationship Id="rId30" Type="http://schemas.openxmlformats.org/officeDocument/2006/relationships/image" Target="../media/image40.png"/><Relationship Id="rId105" Type="http://schemas.openxmlformats.org/officeDocument/2006/relationships/customXml" Target="../ink/ink76.xml"/><Relationship Id="rId126" Type="http://schemas.openxmlformats.org/officeDocument/2006/relationships/image" Target="../media/image88.png"/><Relationship Id="rId147" Type="http://schemas.openxmlformats.org/officeDocument/2006/relationships/customXml" Target="../ink/ink97.xml"/><Relationship Id="rId168" Type="http://schemas.openxmlformats.org/officeDocument/2006/relationships/image" Target="../media/image109.png"/><Relationship Id="rId312" Type="http://schemas.openxmlformats.org/officeDocument/2006/relationships/customXml" Target="../ink/ink180.xml"/><Relationship Id="rId51" Type="http://schemas.openxmlformats.org/officeDocument/2006/relationships/customXml" Target="../ink/ink49.xml"/><Relationship Id="rId72" Type="http://schemas.openxmlformats.org/officeDocument/2006/relationships/image" Target="../media/image61.png"/><Relationship Id="rId93" Type="http://schemas.openxmlformats.org/officeDocument/2006/relationships/customXml" Target="../ink/ink70.xml"/><Relationship Id="rId189" Type="http://schemas.openxmlformats.org/officeDocument/2006/relationships/customXml" Target="../ink/ink118.xml"/><Relationship Id="rId3" Type="http://schemas.openxmlformats.org/officeDocument/2006/relationships/customXml" Target="../ink/ink25.xml"/><Relationship Id="rId214" Type="http://schemas.openxmlformats.org/officeDocument/2006/relationships/image" Target="../media/image132.png"/><Relationship Id="rId235" Type="http://schemas.openxmlformats.org/officeDocument/2006/relationships/customXml" Target="../ink/ink141.xml"/><Relationship Id="rId256" Type="http://schemas.openxmlformats.org/officeDocument/2006/relationships/image" Target="../media/image153.png"/><Relationship Id="rId277" Type="http://schemas.openxmlformats.org/officeDocument/2006/relationships/customXml" Target="../ink/ink162.xml"/><Relationship Id="rId298" Type="http://schemas.openxmlformats.org/officeDocument/2006/relationships/customXml" Target="../ink/ink173.xml"/><Relationship Id="rId116" Type="http://schemas.openxmlformats.org/officeDocument/2006/relationships/image" Target="../media/image83.png"/><Relationship Id="rId137" Type="http://schemas.openxmlformats.org/officeDocument/2006/relationships/customXml" Target="../ink/ink92.xml"/><Relationship Id="rId158" Type="http://schemas.openxmlformats.org/officeDocument/2006/relationships/image" Target="../media/image104.png"/><Relationship Id="rId302" Type="http://schemas.openxmlformats.org/officeDocument/2006/relationships/customXml" Target="../ink/ink175.xml"/><Relationship Id="rId20" Type="http://schemas.openxmlformats.org/officeDocument/2006/relationships/image" Target="../media/image35.png"/><Relationship Id="rId41" Type="http://schemas.openxmlformats.org/officeDocument/2006/relationships/customXml" Target="../ink/ink44.xml"/><Relationship Id="rId62" Type="http://schemas.openxmlformats.org/officeDocument/2006/relationships/image" Target="../media/image56.png"/><Relationship Id="rId83" Type="http://schemas.openxmlformats.org/officeDocument/2006/relationships/customXml" Target="../ink/ink65.xml"/><Relationship Id="rId179" Type="http://schemas.openxmlformats.org/officeDocument/2006/relationships/customXml" Target="../ink/ink113.xml"/><Relationship Id="rId190" Type="http://schemas.openxmlformats.org/officeDocument/2006/relationships/image" Target="../media/image120.png"/><Relationship Id="rId204" Type="http://schemas.openxmlformats.org/officeDocument/2006/relationships/image" Target="../media/image127.png"/><Relationship Id="rId225" Type="http://schemas.openxmlformats.org/officeDocument/2006/relationships/customXml" Target="../ink/ink136.xml"/><Relationship Id="rId246" Type="http://schemas.openxmlformats.org/officeDocument/2006/relationships/image" Target="../media/image148.png"/><Relationship Id="rId267" Type="http://schemas.openxmlformats.org/officeDocument/2006/relationships/customXml" Target="../ink/ink157.xml"/><Relationship Id="rId288" Type="http://schemas.openxmlformats.org/officeDocument/2006/relationships/image" Target="../media/image169.png"/><Relationship Id="rId106" Type="http://schemas.openxmlformats.org/officeDocument/2006/relationships/image" Target="../media/image78.png"/><Relationship Id="rId127" Type="http://schemas.openxmlformats.org/officeDocument/2006/relationships/customXml" Target="../ink/ink87.xml"/><Relationship Id="rId313" Type="http://schemas.openxmlformats.org/officeDocument/2006/relationships/image" Target="../media/image181.png"/><Relationship Id="rId10" Type="http://schemas.openxmlformats.org/officeDocument/2006/relationships/image" Target="../media/image30.png"/><Relationship Id="rId31" Type="http://schemas.openxmlformats.org/officeDocument/2006/relationships/customXml" Target="../ink/ink39.xml"/><Relationship Id="rId52" Type="http://schemas.openxmlformats.org/officeDocument/2006/relationships/image" Target="../media/image51.png"/><Relationship Id="rId73" Type="http://schemas.openxmlformats.org/officeDocument/2006/relationships/customXml" Target="../ink/ink60.xml"/><Relationship Id="rId94" Type="http://schemas.openxmlformats.org/officeDocument/2006/relationships/image" Target="../media/image72.png"/><Relationship Id="rId148" Type="http://schemas.openxmlformats.org/officeDocument/2006/relationships/image" Target="../media/image99.png"/><Relationship Id="rId169" Type="http://schemas.openxmlformats.org/officeDocument/2006/relationships/customXml" Target="../ink/ink108.xml"/><Relationship Id="rId4" Type="http://schemas.openxmlformats.org/officeDocument/2006/relationships/image" Target="../media/image27.png"/><Relationship Id="rId180" Type="http://schemas.openxmlformats.org/officeDocument/2006/relationships/image" Target="../media/image115.png"/><Relationship Id="rId215" Type="http://schemas.openxmlformats.org/officeDocument/2006/relationships/customXml" Target="../ink/ink131.xml"/><Relationship Id="rId236" Type="http://schemas.openxmlformats.org/officeDocument/2006/relationships/image" Target="../media/image143.png"/><Relationship Id="rId257" Type="http://schemas.openxmlformats.org/officeDocument/2006/relationships/customXml" Target="../ink/ink152.xml"/><Relationship Id="rId278" Type="http://schemas.openxmlformats.org/officeDocument/2006/relationships/image" Target="../media/image164.png"/><Relationship Id="rId303" Type="http://schemas.openxmlformats.org/officeDocument/2006/relationships/image" Target="../media/image176.png"/><Relationship Id="rId42" Type="http://schemas.openxmlformats.org/officeDocument/2006/relationships/image" Target="../media/image46.png"/><Relationship Id="rId84" Type="http://schemas.openxmlformats.org/officeDocument/2006/relationships/image" Target="../media/image67.png"/><Relationship Id="rId138" Type="http://schemas.openxmlformats.org/officeDocument/2006/relationships/image" Target="../media/image94.png"/><Relationship Id="rId191" Type="http://schemas.openxmlformats.org/officeDocument/2006/relationships/customXml" Target="../ink/ink119.xml"/><Relationship Id="rId205" Type="http://schemas.openxmlformats.org/officeDocument/2006/relationships/customXml" Target="../ink/ink126.xml"/><Relationship Id="rId247" Type="http://schemas.openxmlformats.org/officeDocument/2006/relationships/customXml" Target="../ink/ink147.xml"/><Relationship Id="rId107" Type="http://schemas.openxmlformats.org/officeDocument/2006/relationships/customXml" Target="../ink/ink77.xml"/><Relationship Id="rId289" Type="http://schemas.openxmlformats.org/officeDocument/2006/relationships/customXml" Target="../ink/ink168.xml"/><Relationship Id="rId11" Type="http://schemas.openxmlformats.org/officeDocument/2006/relationships/customXml" Target="../ink/ink29.xml"/><Relationship Id="rId53" Type="http://schemas.openxmlformats.org/officeDocument/2006/relationships/customXml" Target="../ink/ink50.xml"/><Relationship Id="rId149" Type="http://schemas.openxmlformats.org/officeDocument/2006/relationships/customXml" Target="../ink/ink98.xml"/><Relationship Id="rId95" Type="http://schemas.openxmlformats.org/officeDocument/2006/relationships/customXml" Target="../ink/ink71.xml"/><Relationship Id="rId160" Type="http://schemas.openxmlformats.org/officeDocument/2006/relationships/image" Target="../media/image105.png"/><Relationship Id="rId216" Type="http://schemas.openxmlformats.org/officeDocument/2006/relationships/image" Target="../media/image133.png"/><Relationship Id="rId258" Type="http://schemas.openxmlformats.org/officeDocument/2006/relationships/image" Target="../media/image154.png"/><Relationship Id="rId22" Type="http://schemas.openxmlformats.org/officeDocument/2006/relationships/image" Target="../media/image36.png"/><Relationship Id="rId64" Type="http://schemas.openxmlformats.org/officeDocument/2006/relationships/image" Target="../media/image57.png"/><Relationship Id="rId118" Type="http://schemas.openxmlformats.org/officeDocument/2006/relationships/image" Target="../media/image84.png"/><Relationship Id="rId171" Type="http://schemas.openxmlformats.org/officeDocument/2006/relationships/customXml" Target="../ink/ink109.xml"/><Relationship Id="rId227" Type="http://schemas.openxmlformats.org/officeDocument/2006/relationships/customXml" Target="../ink/ink137.xml"/><Relationship Id="rId269" Type="http://schemas.openxmlformats.org/officeDocument/2006/relationships/customXml" Target="../ink/ink158.xml"/><Relationship Id="rId33" Type="http://schemas.openxmlformats.org/officeDocument/2006/relationships/customXml" Target="../ink/ink40.xml"/><Relationship Id="rId129" Type="http://schemas.openxmlformats.org/officeDocument/2006/relationships/customXml" Target="../ink/ink88.xml"/><Relationship Id="rId280" Type="http://schemas.openxmlformats.org/officeDocument/2006/relationships/image" Target="../media/image165.png"/><Relationship Id="rId75" Type="http://schemas.openxmlformats.org/officeDocument/2006/relationships/customXml" Target="../ink/ink61.xml"/><Relationship Id="rId140" Type="http://schemas.openxmlformats.org/officeDocument/2006/relationships/image" Target="../media/image95.png"/><Relationship Id="rId182" Type="http://schemas.openxmlformats.org/officeDocument/2006/relationships/image" Target="../media/image116.png"/><Relationship Id="rId6" Type="http://schemas.openxmlformats.org/officeDocument/2006/relationships/image" Target="../media/image28.png"/><Relationship Id="rId238" Type="http://schemas.openxmlformats.org/officeDocument/2006/relationships/image" Target="../media/image144.png"/><Relationship Id="rId291" Type="http://schemas.openxmlformats.org/officeDocument/2006/relationships/customXml" Target="../ink/ink169.xml"/><Relationship Id="rId305" Type="http://schemas.openxmlformats.org/officeDocument/2006/relationships/image" Target="../media/image177.png"/><Relationship Id="rId44" Type="http://schemas.openxmlformats.org/officeDocument/2006/relationships/image" Target="../media/image47.png"/><Relationship Id="rId86" Type="http://schemas.openxmlformats.org/officeDocument/2006/relationships/image" Target="../media/image68.png"/><Relationship Id="rId151" Type="http://schemas.openxmlformats.org/officeDocument/2006/relationships/customXml" Target="../ink/ink99.xml"/></Relationships>
</file>

<file path=ppt/slides/_rels/slide14.xml.rels><?xml version="1.0" encoding="UTF-8" standalone="yes"?>
<Relationships xmlns="http://schemas.openxmlformats.org/package/2006/relationships"><Relationship Id="rId13" Type="http://schemas.openxmlformats.org/officeDocument/2006/relationships/customXml" Target="../ink/ink186.xml"/><Relationship Id="rId18" Type="http://schemas.openxmlformats.org/officeDocument/2006/relationships/image" Target="../media/image189.png"/><Relationship Id="rId26" Type="http://schemas.openxmlformats.org/officeDocument/2006/relationships/image" Target="../media/image193.png"/><Relationship Id="rId39" Type="http://schemas.openxmlformats.org/officeDocument/2006/relationships/customXml" Target="../ink/ink199.xml"/><Relationship Id="rId21" Type="http://schemas.openxmlformats.org/officeDocument/2006/relationships/customXml" Target="../ink/ink190.xml"/><Relationship Id="rId34" Type="http://schemas.openxmlformats.org/officeDocument/2006/relationships/image" Target="../media/image197.png"/><Relationship Id="rId7" Type="http://schemas.openxmlformats.org/officeDocument/2006/relationships/customXml" Target="../ink/ink183.xml"/><Relationship Id="rId12" Type="http://schemas.openxmlformats.org/officeDocument/2006/relationships/image" Target="../media/image186.png"/><Relationship Id="rId17" Type="http://schemas.openxmlformats.org/officeDocument/2006/relationships/customXml" Target="../ink/ink188.xml"/><Relationship Id="rId25" Type="http://schemas.openxmlformats.org/officeDocument/2006/relationships/customXml" Target="../ink/ink192.xml"/><Relationship Id="rId33" Type="http://schemas.openxmlformats.org/officeDocument/2006/relationships/customXml" Target="../ink/ink196.xml"/><Relationship Id="rId38" Type="http://schemas.openxmlformats.org/officeDocument/2006/relationships/image" Target="../media/image199.png"/><Relationship Id="rId2" Type="http://schemas.openxmlformats.org/officeDocument/2006/relationships/notesSlide" Target="../notesSlides/notesSlide10.xml"/><Relationship Id="rId16" Type="http://schemas.openxmlformats.org/officeDocument/2006/relationships/image" Target="../media/image188.png"/><Relationship Id="rId20" Type="http://schemas.openxmlformats.org/officeDocument/2006/relationships/image" Target="../media/image190.png"/><Relationship Id="rId29" Type="http://schemas.openxmlformats.org/officeDocument/2006/relationships/customXml" Target="../ink/ink194.xml"/><Relationship Id="rId1" Type="http://schemas.openxmlformats.org/officeDocument/2006/relationships/slideLayout" Target="../slideLayouts/slideLayout7.xml"/><Relationship Id="rId6" Type="http://schemas.openxmlformats.org/officeDocument/2006/relationships/image" Target="../media/image183.png"/><Relationship Id="rId11" Type="http://schemas.openxmlformats.org/officeDocument/2006/relationships/customXml" Target="../ink/ink185.xml"/><Relationship Id="rId24" Type="http://schemas.openxmlformats.org/officeDocument/2006/relationships/image" Target="../media/image192.png"/><Relationship Id="rId32" Type="http://schemas.openxmlformats.org/officeDocument/2006/relationships/image" Target="../media/image196.png"/><Relationship Id="rId37" Type="http://schemas.openxmlformats.org/officeDocument/2006/relationships/customXml" Target="../ink/ink198.xml"/><Relationship Id="rId40" Type="http://schemas.openxmlformats.org/officeDocument/2006/relationships/image" Target="../media/image200.png"/><Relationship Id="rId5" Type="http://schemas.openxmlformats.org/officeDocument/2006/relationships/customXml" Target="../ink/ink182.xml"/><Relationship Id="rId15" Type="http://schemas.openxmlformats.org/officeDocument/2006/relationships/customXml" Target="../ink/ink187.xml"/><Relationship Id="rId23" Type="http://schemas.openxmlformats.org/officeDocument/2006/relationships/customXml" Target="../ink/ink191.xml"/><Relationship Id="rId28" Type="http://schemas.openxmlformats.org/officeDocument/2006/relationships/image" Target="../media/image194.png"/><Relationship Id="rId36" Type="http://schemas.openxmlformats.org/officeDocument/2006/relationships/image" Target="../media/image198.png"/><Relationship Id="rId10" Type="http://schemas.openxmlformats.org/officeDocument/2006/relationships/image" Target="../media/image185.png"/><Relationship Id="rId19" Type="http://schemas.openxmlformats.org/officeDocument/2006/relationships/customXml" Target="../ink/ink189.xml"/><Relationship Id="rId31" Type="http://schemas.openxmlformats.org/officeDocument/2006/relationships/customXml" Target="../ink/ink195.xml"/><Relationship Id="rId4" Type="http://schemas.openxmlformats.org/officeDocument/2006/relationships/image" Target="../media/image182.png"/><Relationship Id="rId9" Type="http://schemas.openxmlformats.org/officeDocument/2006/relationships/customXml" Target="../ink/ink184.xml"/><Relationship Id="rId14" Type="http://schemas.openxmlformats.org/officeDocument/2006/relationships/image" Target="../media/image187.png"/><Relationship Id="rId22" Type="http://schemas.openxmlformats.org/officeDocument/2006/relationships/image" Target="../media/image191.png"/><Relationship Id="rId27" Type="http://schemas.openxmlformats.org/officeDocument/2006/relationships/customXml" Target="../ink/ink193.xml"/><Relationship Id="rId30" Type="http://schemas.openxmlformats.org/officeDocument/2006/relationships/image" Target="../media/image195.png"/><Relationship Id="rId35" Type="http://schemas.openxmlformats.org/officeDocument/2006/relationships/customXml" Target="../ink/ink197.xml"/><Relationship Id="rId8" Type="http://schemas.openxmlformats.org/officeDocument/2006/relationships/image" Target="../media/image184.png"/><Relationship Id="rId3" Type="http://schemas.openxmlformats.org/officeDocument/2006/relationships/customXml" Target="../ink/ink181.xml"/></Relationships>
</file>

<file path=ppt/slides/_rels/slide15.xml.rels><?xml version="1.0" encoding="UTF-8" standalone="yes"?>
<Relationships xmlns="http://schemas.openxmlformats.org/package/2006/relationships"><Relationship Id="rId13" Type="http://schemas.openxmlformats.org/officeDocument/2006/relationships/customXml" Target="../ink/ink205.xml"/><Relationship Id="rId18" Type="http://schemas.openxmlformats.org/officeDocument/2006/relationships/image" Target="../media/image208.png"/><Relationship Id="rId26" Type="http://schemas.openxmlformats.org/officeDocument/2006/relationships/image" Target="../media/image212.png"/><Relationship Id="rId39" Type="http://schemas.openxmlformats.org/officeDocument/2006/relationships/customXml" Target="../ink/ink218.xml"/><Relationship Id="rId21" Type="http://schemas.openxmlformats.org/officeDocument/2006/relationships/customXml" Target="../ink/ink209.xml"/><Relationship Id="rId34" Type="http://schemas.openxmlformats.org/officeDocument/2006/relationships/image" Target="../media/image216.png"/><Relationship Id="rId42" Type="http://schemas.openxmlformats.org/officeDocument/2006/relationships/image" Target="../media/image220.png"/><Relationship Id="rId47" Type="http://schemas.openxmlformats.org/officeDocument/2006/relationships/customXml" Target="../ink/ink222.xml"/><Relationship Id="rId50" Type="http://schemas.openxmlformats.org/officeDocument/2006/relationships/image" Target="../media/image224.png"/><Relationship Id="rId55" Type="http://schemas.openxmlformats.org/officeDocument/2006/relationships/customXml" Target="../ink/ink226.xml"/><Relationship Id="rId7" Type="http://schemas.openxmlformats.org/officeDocument/2006/relationships/customXml" Target="../ink/ink202.xml"/><Relationship Id="rId2" Type="http://schemas.openxmlformats.org/officeDocument/2006/relationships/notesSlide" Target="../notesSlides/notesSlide11.xml"/><Relationship Id="rId16" Type="http://schemas.openxmlformats.org/officeDocument/2006/relationships/image" Target="../media/image207.png"/><Relationship Id="rId29" Type="http://schemas.openxmlformats.org/officeDocument/2006/relationships/customXml" Target="../ink/ink213.xml"/><Relationship Id="rId11" Type="http://schemas.openxmlformats.org/officeDocument/2006/relationships/customXml" Target="../ink/ink204.xml"/><Relationship Id="rId24" Type="http://schemas.openxmlformats.org/officeDocument/2006/relationships/image" Target="../media/image211.png"/><Relationship Id="rId32" Type="http://schemas.openxmlformats.org/officeDocument/2006/relationships/image" Target="../media/image215.png"/><Relationship Id="rId37" Type="http://schemas.openxmlformats.org/officeDocument/2006/relationships/customXml" Target="../ink/ink217.xml"/><Relationship Id="rId40" Type="http://schemas.openxmlformats.org/officeDocument/2006/relationships/image" Target="../media/image219.png"/><Relationship Id="rId45" Type="http://schemas.openxmlformats.org/officeDocument/2006/relationships/customXml" Target="../ink/ink221.xml"/><Relationship Id="rId53" Type="http://schemas.openxmlformats.org/officeDocument/2006/relationships/customXml" Target="../ink/ink225.xml"/><Relationship Id="rId58" Type="http://schemas.openxmlformats.org/officeDocument/2006/relationships/image" Target="../media/image228.png"/><Relationship Id="rId5" Type="http://schemas.openxmlformats.org/officeDocument/2006/relationships/customXml" Target="../ink/ink201.xml"/><Relationship Id="rId19" Type="http://schemas.openxmlformats.org/officeDocument/2006/relationships/customXml" Target="../ink/ink208.xml"/><Relationship Id="rId4" Type="http://schemas.openxmlformats.org/officeDocument/2006/relationships/image" Target="../media/image201.png"/><Relationship Id="rId9" Type="http://schemas.openxmlformats.org/officeDocument/2006/relationships/customXml" Target="../ink/ink203.xml"/><Relationship Id="rId14" Type="http://schemas.openxmlformats.org/officeDocument/2006/relationships/image" Target="../media/image206.png"/><Relationship Id="rId22" Type="http://schemas.openxmlformats.org/officeDocument/2006/relationships/image" Target="../media/image210.png"/><Relationship Id="rId27" Type="http://schemas.openxmlformats.org/officeDocument/2006/relationships/customXml" Target="../ink/ink212.xml"/><Relationship Id="rId30" Type="http://schemas.openxmlformats.org/officeDocument/2006/relationships/image" Target="../media/image214.png"/><Relationship Id="rId35" Type="http://schemas.openxmlformats.org/officeDocument/2006/relationships/customXml" Target="../ink/ink216.xml"/><Relationship Id="rId43" Type="http://schemas.openxmlformats.org/officeDocument/2006/relationships/customXml" Target="../ink/ink220.xml"/><Relationship Id="rId48" Type="http://schemas.openxmlformats.org/officeDocument/2006/relationships/image" Target="../media/image223.png"/><Relationship Id="rId56" Type="http://schemas.openxmlformats.org/officeDocument/2006/relationships/image" Target="../media/image227.png"/><Relationship Id="rId8" Type="http://schemas.openxmlformats.org/officeDocument/2006/relationships/image" Target="../media/image203.png"/><Relationship Id="rId51" Type="http://schemas.openxmlformats.org/officeDocument/2006/relationships/customXml" Target="../ink/ink224.xml"/><Relationship Id="rId3" Type="http://schemas.openxmlformats.org/officeDocument/2006/relationships/customXml" Target="../ink/ink200.xml"/><Relationship Id="rId12" Type="http://schemas.openxmlformats.org/officeDocument/2006/relationships/image" Target="../media/image205.png"/><Relationship Id="rId17" Type="http://schemas.openxmlformats.org/officeDocument/2006/relationships/customXml" Target="../ink/ink207.xml"/><Relationship Id="rId25" Type="http://schemas.openxmlformats.org/officeDocument/2006/relationships/customXml" Target="../ink/ink211.xml"/><Relationship Id="rId33" Type="http://schemas.openxmlformats.org/officeDocument/2006/relationships/customXml" Target="../ink/ink215.xml"/><Relationship Id="rId38" Type="http://schemas.openxmlformats.org/officeDocument/2006/relationships/image" Target="../media/image218.png"/><Relationship Id="rId46" Type="http://schemas.openxmlformats.org/officeDocument/2006/relationships/image" Target="../media/image222.png"/><Relationship Id="rId20" Type="http://schemas.openxmlformats.org/officeDocument/2006/relationships/image" Target="../media/image209.png"/><Relationship Id="rId41" Type="http://schemas.openxmlformats.org/officeDocument/2006/relationships/customXml" Target="../ink/ink219.xml"/><Relationship Id="rId54" Type="http://schemas.openxmlformats.org/officeDocument/2006/relationships/image" Target="../media/image226.png"/><Relationship Id="rId1" Type="http://schemas.openxmlformats.org/officeDocument/2006/relationships/slideLayout" Target="../slideLayouts/slideLayout7.xml"/><Relationship Id="rId6" Type="http://schemas.openxmlformats.org/officeDocument/2006/relationships/image" Target="../media/image202.png"/><Relationship Id="rId15" Type="http://schemas.openxmlformats.org/officeDocument/2006/relationships/customXml" Target="../ink/ink206.xml"/><Relationship Id="rId23" Type="http://schemas.openxmlformats.org/officeDocument/2006/relationships/customXml" Target="../ink/ink210.xml"/><Relationship Id="rId28" Type="http://schemas.openxmlformats.org/officeDocument/2006/relationships/image" Target="../media/image213.png"/><Relationship Id="rId36" Type="http://schemas.openxmlformats.org/officeDocument/2006/relationships/image" Target="../media/image217.png"/><Relationship Id="rId49" Type="http://schemas.openxmlformats.org/officeDocument/2006/relationships/customXml" Target="../ink/ink223.xml"/><Relationship Id="rId57" Type="http://schemas.openxmlformats.org/officeDocument/2006/relationships/customXml" Target="../ink/ink227.xml"/><Relationship Id="rId10" Type="http://schemas.openxmlformats.org/officeDocument/2006/relationships/image" Target="../media/image204.png"/><Relationship Id="rId31" Type="http://schemas.openxmlformats.org/officeDocument/2006/relationships/customXml" Target="../ink/ink214.xml"/><Relationship Id="rId44" Type="http://schemas.openxmlformats.org/officeDocument/2006/relationships/image" Target="../media/image221.png"/><Relationship Id="rId52" Type="http://schemas.openxmlformats.org/officeDocument/2006/relationships/image" Target="../media/image225.png"/></Relationships>
</file>

<file path=ppt/slides/_rels/slide16.xml.rels><?xml version="1.0" encoding="UTF-8" standalone="yes"?>
<Relationships xmlns="http://schemas.openxmlformats.org/package/2006/relationships"><Relationship Id="rId13" Type="http://schemas.openxmlformats.org/officeDocument/2006/relationships/customXml" Target="../ink/ink233.xml"/><Relationship Id="rId18" Type="http://schemas.openxmlformats.org/officeDocument/2006/relationships/image" Target="../media/image236.png"/><Relationship Id="rId26" Type="http://schemas.openxmlformats.org/officeDocument/2006/relationships/image" Target="../media/image240.png"/><Relationship Id="rId39" Type="http://schemas.openxmlformats.org/officeDocument/2006/relationships/customXml" Target="../ink/ink246.xml"/><Relationship Id="rId21" Type="http://schemas.openxmlformats.org/officeDocument/2006/relationships/customXml" Target="../ink/ink237.xml"/><Relationship Id="rId34" Type="http://schemas.openxmlformats.org/officeDocument/2006/relationships/image" Target="../media/image244.png"/><Relationship Id="rId42" Type="http://schemas.openxmlformats.org/officeDocument/2006/relationships/image" Target="../media/image248.png"/><Relationship Id="rId7" Type="http://schemas.openxmlformats.org/officeDocument/2006/relationships/customXml" Target="../ink/ink230.xml"/><Relationship Id="rId2" Type="http://schemas.openxmlformats.org/officeDocument/2006/relationships/notesSlide" Target="../notesSlides/notesSlide12.xml"/><Relationship Id="rId16" Type="http://schemas.openxmlformats.org/officeDocument/2006/relationships/image" Target="../media/image235.png"/><Relationship Id="rId29" Type="http://schemas.openxmlformats.org/officeDocument/2006/relationships/customXml" Target="../ink/ink241.xml"/><Relationship Id="rId1" Type="http://schemas.openxmlformats.org/officeDocument/2006/relationships/slideLayout" Target="../slideLayouts/slideLayout7.xml"/><Relationship Id="rId6" Type="http://schemas.openxmlformats.org/officeDocument/2006/relationships/image" Target="../media/image230.png"/><Relationship Id="rId11" Type="http://schemas.openxmlformats.org/officeDocument/2006/relationships/customXml" Target="../ink/ink232.xml"/><Relationship Id="rId24" Type="http://schemas.openxmlformats.org/officeDocument/2006/relationships/image" Target="../media/image239.png"/><Relationship Id="rId32" Type="http://schemas.openxmlformats.org/officeDocument/2006/relationships/image" Target="../media/image243.png"/><Relationship Id="rId37" Type="http://schemas.openxmlformats.org/officeDocument/2006/relationships/customXml" Target="../ink/ink245.xml"/><Relationship Id="rId40" Type="http://schemas.openxmlformats.org/officeDocument/2006/relationships/image" Target="../media/image247.png"/><Relationship Id="rId45" Type="http://schemas.openxmlformats.org/officeDocument/2006/relationships/customXml" Target="../ink/ink249.xml"/><Relationship Id="rId5" Type="http://schemas.openxmlformats.org/officeDocument/2006/relationships/customXml" Target="../ink/ink229.xml"/><Relationship Id="rId15" Type="http://schemas.openxmlformats.org/officeDocument/2006/relationships/customXml" Target="../ink/ink234.xml"/><Relationship Id="rId23" Type="http://schemas.openxmlformats.org/officeDocument/2006/relationships/customXml" Target="../ink/ink238.xml"/><Relationship Id="rId28" Type="http://schemas.openxmlformats.org/officeDocument/2006/relationships/image" Target="../media/image241.png"/><Relationship Id="rId36" Type="http://schemas.openxmlformats.org/officeDocument/2006/relationships/image" Target="../media/image245.png"/><Relationship Id="rId10" Type="http://schemas.openxmlformats.org/officeDocument/2006/relationships/image" Target="../media/image232.png"/><Relationship Id="rId19" Type="http://schemas.openxmlformats.org/officeDocument/2006/relationships/customXml" Target="../ink/ink236.xml"/><Relationship Id="rId31" Type="http://schemas.openxmlformats.org/officeDocument/2006/relationships/customXml" Target="../ink/ink242.xml"/><Relationship Id="rId44" Type="http://schemas.openxmlformats.org/officeDocument/2006/relationships/image" Target="../media/image249.png"/><Relationship Id="rId4" Type="http://schemas.openxmlformats.org/officeDocument/2006/relationships/image" Target="../media/image229.png"/><Relationship Id="rId9" Type="http://schemas.openxmlformats.org/officeDocument/2006/relationships/customXml" Target="../ink/ink231.xml"/><Relationship Id="rId14" Type="http://schemas.openxmlformats.org/officeDocument/2006/relationships/image" Target="../media/image234.png"/><Relationship Id="rId22" Type="http://schemas.openxmlformats.org/officeDocument/2006/relationships/image" Target="../media/image238.png"/><Relationship Id="rId27" Type="http://schemas.openxmlformats.org/officeDocument/2006/relationships/customXml" Target="../ink/ink240.xml"/><Relationship Id="rId30" Type="http://schemas.openxmlformats.org/officeDocument/2006/relationships/image" Target="../media/image242.png"/><Relationship Id="rId35" Type="http://schemas.openxmlformats.org/officeDocument/2006/relationships/customXml" Target="../ink/ink244.xml"/><Relationship Id="rId43" Type="http://schemas.openxmlformats.org/officeDocument/2006/relationships/customXml" Target="../ink/ink248.xml"/><Relationship Id="rId8" Type="http://schemas.openxmlformats.org/officeDocument/2006/relationships/image" Target="../media/image231.png"/><Relationship Id="rId3" Type="http://schemas.openxmlformats.org/officeDocument/2006/relationships/customXml" Target="../ink/ink228.xml"/><Relationship Id="rId12" Type="http://schemas.openxmlformats.org/officeDocument/2006/relationships/image" Target="../media/image233.png"/><Relationship Id="rId17" Type="http://schemas.openxmlformats.org/officeDocument/2006/relationships/customXml" Target="../ink/ink235.xml"/><Relationship Id="rId25" Type="http://schemas.openxmlformats.org/officeDocument/2006/relationships/customXml" Target="../ink/ink239.xml"/><Relationship Id="rId33" Type="http://schemas.openxmlformats.org/officeDocument/2006/relationships/customXml" Target="../ink/ink243.xml"/><Relationship Id="rId38" Type="http://schemas.openxmlformats.org/officeDocument/2006/relationships/image" Target="../media/image246.png"/><Relationship Id="rId46" Type="http://schemas.openxmlformats.org/officeDocument/2006/relationships/image" Target="../media/image250.png"/><Relationship Id="rId20" Type="http://schemas.openxmlformats.org/officeDocument/2006/relationships/image" Target="../media/image237.png"/><Relationship Id="rId41" Type="http://schemas.openxmlformats.org/officeDocument/2006/relationships/customXml" Target="../ink/ink247.xml"/></Relationships>
</file>

<file path=ppt/slides/_rels/slide17.xml.rels><?xml version="1.0" encoding="UTF-8" standalone="yes"?>
<Relationships xmlns="http://schemas.openxmlformats.org/package/2006/relationships"><Relationship Id="rId8" Type="http://schemas.openxmlformats.org/officeDocument/2006/relationships/image" Target="../media/image253.png"/><Relationship Id="rId13" Type="http://schemas.openxmlformats.org/officeDocument/2006/relationships/customXml" Target="../ink/ink255.xml"/><Relationship Id="rId3" Type="http://schemas.openxmlformats.org/officeDocument/2006/relationships/customXml" Target="../ink/ink250.xml"/><Relationship Id="rId7" Type="http://schemas.openxmlformats.org/officeDocument/2006/relationships/customXml" Target="../ink/ink252.xml"/><Relationship Id="rId12" Type="http://schemas.openxmlformats.org/officeDocument/2006/relationships/image" Target="../media/image255.png"/><Relationship Id="rId2" Type="http://schemas.openxmlformats.org/officeDocument/2006/relationships/notesSlide" Target="../notesSlides/notesSlide13.xml"/><Relationship Id="rId16" Type="http://schemas.openxmlformats.org/officeDocument/2006/relationships/image" Target="../media/image257.png"/><Relationship Id="rId1" Type="http://schemas.openxmlformats.org/officeDocument/2006/relationships/slideLayout" Target="../slideLayouts/slideLayout7.xml"/><Relationship Id="rId6" Type="http://schemas.openxmlformats.org/officeDocument/2006/relationships/image" Target="../media/image252.png"/><Relationship Id="rId11" Type="http://schemas.openxmlformats.org/officeDocument/2006/relationships/customXml" Target="../ink/ink254.xml"/><Relationship Id="rId5" Type="http://schemas.openxmlformats.org/officeDocument/2006/relationships/customXml" Target="../ink/ink251.xml"/><Relationship Id="rId15" Type="http://schemas.openxmlformats.org/officeDocument/2006/relationships/customXml" Target="../ink/ink256.xml"/><Relationship Id="rId10" Type="http://schemas.openxmlformats.org/officeDocument/2006/relationships/image" Target="../media/image254.png"/><Relationship Id="rId4" Type="http://schemas.openxmlformats.org/officeDocument/2006/relationships/image" Target="../media/image251.png"/><Relationship Id="rId9" Type="http://schemas.openxmlformats.org/officeDocument/2006/relationships/customXml" Target="../ink/ink253.xml"/><Relationship Id="rId14" Type="http://schemas.openxmlformats.org/officeDocument/2006/relationships/image" Target="../media/image256.png"/></Relationships>
</file>

<file path=ppt/slides/_rels/slide18.xml.rels><?xml version="1.0" encoding="UTF-8" standalone="yes"?>
<Relationships xmlns="http://schemas.openxmlformats.org/package/2006/relationships"><Relationship Id="rId3" Type="http://schemas.openxmlformats.org/officeDocument/2006/relationships/customXml" Target="../ink/ink257.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8.png"/></Relationships>
</file>

<file path=ppt/slides/_rels/slide19.xml.rels><?xml version="1.0" encoding="UTF-8" standalone="yes"?>
<Relationships xmlns="http://schemas.openxmlformats.org/package/2006/relationships"><Relationship Id="rId117" Type="http://schemas.openxmlformats.org/officeDocument/2006/relationships/customXml" Target="../ink/ink315.xml"/><Relationship Id="rId21" Type="http://schemas.openxmlformats.org/officeDocument/2006/relationships/customXml" Target="../ink/ink267.xml"/><Relationship Id="rId42" Type="http://schemas.openxmlformats.org/officeDocument/2006/relationships/image" Target="../media/image278.png"/><Relationship Id="rId63" Type="http://schemas.openxmlformats.org/officeDocument/2006/relationships/customXml" Target="../ink/ink288.xml"/><Relationship Id="rId84" Type="http://schemas.openxmlformats.org/officeDocument/2006/relationships/image" Target="../media/image299.png"/><Relationship Id="rId138" Type="http://schemas.openxmlformats.org/officeDocument/2006/relationships/image" Target="../media/image326.png"/><Relationship Id="rId159" Type="http://schemas.openxmlformats.org/officeDocument/2006/relationships/customXml" Target="../ink/ink336.xml"/><Relationship Id="rId170" Type="http://schemas.openxmlformats.org/officeDocument/2006/relationships/image" Target="../media/image342.png"/><Relationship Id="rId107" Type="http://schemas.openxmlformats.org/officeDocument/2006/relationships/customXml" Target="../ink/ink310.xml"/><Relationship Id="rId11" Type="http://schemas.openxmlformats.org/officeDocument/2006/relationships/customXml" Target="../ink/ink262.xml"/><Relationship Id="rId32" Type="http://schemas.openxmlformats.org/officeDocument/2006/relationships/image" Target="../media/image273.png"/><Relationship Id="rId53" Type="http://schemas.openxmlformats.org/officeDocument/2006/relationships/customXml" Target="../ink/ink283.xml"/><Relationship Id="rId74" Type="http://schemas.openxmlformats.org/officeDocument/2006/relationships/image" Target="../media/image294.png"/><Relationship Id="rId128" Type="http://schemas.openxmlformats.org/officeDocument/2006/relationships/image" Target="../media/image321.png"/><Relationship Id="rId149" Type="http://schemas.openxmlformats.org/officeDocument/2006/relationships/customXml" Target="../ink/ink331.xml"/><Relationship Id="rId5" Type="http://schemas.openxmlformats.org/officeDocument/2006/relationships/customXml" Target="../ink/ink259.xml"/><Relationship Id="rId95" Type="http://schemas.openxmlformats.org/officeDocument/2006/relationships/customXml" Target="../ink/ink304.xml"/><Relationship Id="rId160" Type="http://schemas.openxmlformats.org/officeDocument/2006/relationships/image" Target="../media/image337.png"/><Relationship Id="rId22" Type="http://schemas.openxmlformats.org/officeDocument/2006/relationships/image" Target="../media/image268.png"/><Relationship Id="rId43" Type="http://schemas.openxmlformats.org/officeDocument/2006/relationships/customXml" Target="../ink/ink278.xml"/><Relationship Id="rId64" Type="http://schemas.openxmlformats.org/officeDocument/2006/relationships/image" Target="../media/image289.png"/><Relationship Id="rId118" Type="http://schemas.openxmlformats.org/officeDocument/2006/relationships/image" Target="../media/image316.png"/><Relationship Id="rId139" Type="http://schemas.openxmlformats.org/officeDocument/2006/relationships/customXml" Target="../ink/ink326.xml"/><Relationship Id="rId85" Type="http://schemas.openxmlformats.org/officeDocument/2006/relationships/customXml" Target="../ink/ink299.xml"/><Relationship Id="rId150" Type="http://schemas.openxmlformats.org/officeDocument/2006/relationships/image" Target="../media/image332.png"/><Relationship Id="rId171" Type="http://schemas.openxmlformats.org/officeDocument/2006/relationships/customXml" Target="../ink/ink342.xml"/><Relationship Id="rId12" Type="http://schemas.openxmlformats.org/officeDocument/2006/relationships/image" Target="../media/image263.png"/><Relationship Id="rId33" Type="http://schemas.openxmlformats.org/officeDocument/2006/relationships/customXml" Target="../ink/ink273.xml"/><Relationship Id="rId108" Type="http://schemas.openxmlformats.org/officeDocument/2006/relationships/image" Target="../media/image311.png"/><Relationship Id="rId129" Type="http://schemas.openxmlformats.org/officeDocument/2006/relationships/customXml" Target="../ink/ink321.xml"/><Relationship Id="rId54" Type="http://schemas.openxmlformats.org/officeDocument/2006/relationships/image" Target="../media/image284.png"/><Relationship Id="rId75" Type="http://schemas.openxmlformats.org/officeDocument/2006/relationships/customXml" Target="../ink/ink294.xml"/><Relationship Id="rId96" Type="http://schemas.openxmlformats.org/officeDocument/2006/relationships/image" Target="../media/image305.png"/><Relationship Id="rId140" Type="http://schemas.openxmlformats.org/officeDocument/2006/relationships/image" Target="../media/image327.png"/><Relationship Id="rId161" Type="http://schemas.openxmlformats.org/officeDocument/2006/relationships/customXml" Target="../ink/ink337.xml"/><Relationship Id="rId1" Type="http://schemas.openxmlformats.org/officeDocument/2006/relationships/slideLayout" Target="../slideLayouts/slideLayout7.xml"/><Relationship Id="rId6" Type="http://schemas.openxmlformats.org/officeDocument/2006/relationships/image" Target="../media/image260.png"/><Relationship Id="rId23" Type="http://schemas.openxmlformats.org/officeDocument/2006/relationships/customXml" Target="../ink/ink268.xml"/><Relationship Id="rId28" Type="http://schemas.openxmlformats.org/officeDocument/2006/relationships/image" Target="../media/image271.png"/><Relationship Id="rId49" Type="http://schemas.openxmlformats.org/officeDocument/2006/relationships/customXml" Target="../ink/ink281.xml"/><Relationship Id="rId114" Type="http://schemas.openxmlformats.org/officeDocument/2006/relationships/image" Target="../media/image314.png"/><Relationship Id="rId119" Type="http://schemas.openxmlformats.org/officeDocument/2006/relationships/customXml" Target="../ink/ink316.xml"/><Relationship Id="rId44" Type="http://schemas.openxmlformats.org/officeDocument/2006/relationships/image" Target="../media/image279.png"/><Relationship Id="rId60" Type="http://schemas.openxmlformats.org/officeDocument/2006/relationships/image" Target="../media/image287.png"/><Relationship Id="rId65" Type="http://schemas.openxmlformats.org/officeDocument/2006/relationships/customXml" Target="../ink/ink289.xml"/><Relationship Id="rId81" Type="http://schemas.openxmlformats.org/officeDocument/2006/relationships/customXml" Target="../ink/ink297.xml"/><Relationship Id="rId86" Type="http://schemas.openxmlformats.org/officeDocument/2006/relationships/image" Target="../media/image300.png"/><Relationship Id="rId130" Type="http://schemas.openxmlformats.org/officeDocument/2006/relationships/image" Target="../media/image322.png"/><Relationship Id="rId135" Type="http://schemas.openxmlformats.org/officeDocument/2006/relationships/customXml" Target="../ink/ink324.xml"/><Relationship Id="rId151" Type="http://schemas.openxmlformats.org/officeDocument/2006/relationships/customXml" Target="../ink/ink332.xml"/><Relationship Id="rId156" Type="http://schemas.openxmlformats.org/officeDocument/2006/relationships/image" Target="../media/image335.png"/><Relationship Id="rId172" Type="http://schemas.openxmlformats.org/officeDocument/2006/relationships/image" Target="../media/image343.png"/><Relationship Id="rId13" Type="http://schemas.openxmlformats.org/officeDocument/2006/relationships/customXml" Target="../ink/ink263.xml"/><Relationship Id="rId18" Type="http://schemas.openxmlformats.org/officeDocument/2006/relationships/image" Target="../media/image266.png"/><Relationship Id="rId39" Type="http://schemas.openxmlformats.org/officeDocument/2006/relationships/customXml" Target="../ink/ink276.xml"/><Relationship Id="rId109" Type="http://schemas.openxmlformats.org/officeDocument/2006/relationships/customXml" Target="../ink/ink311.xml"/><Relationship Id="rId34" Type="http://schemas.openxmlformats.org/officeDocument/2006/relationships/image" Target="../media/image274.png"/><Relationship Id="rId50" Type="http://schemas.openxmlformats.org/officeDocument/2006/relationships/image" Target="../media/image282.png"/><Relationship Id="rId55" Type="http://schemas.openxmlformats.org/officeDocument/2006/relationships/customXml" Target="../ink/ink284.xml"/><Relationship Id="rId76" Type="http://schemas.openxmlformats.org/officeDocument/2006/relationships/image" Target="../media/image295.png"/><Relationship Id="rId97" Type="http://schemas.openxmlformats.org/officeDocument/2006/relationships/customXml" Target="../ink/ink305.xml"/><Relationship Id="rId104" Type="http://schemas.openxmlformats.org/officeDocument/2006/relationships/image" Target="../media/image309.png"/><Relationship Id="rId120" Type="http://schemas.openxmlformats.org/officeDocument/2006/relationships/image" Target="../media/image317.png"/><Relationship Id="rId125" Type="http://schemas.openxmlformats.org/officeDocument/2006/relationships/customXml" Target="../ink/ink319.xml"/><Relationship Id="rId141" Type="http://schemas.openxmlformats.org/officeDocument/2006/relationships/customXml" Target="../ink/ink327.xml"/><Relationship Id="rId146" Type="http://schemas.openxmlformats.org/officeDocument/2006/relationships/image" Target="../media/image330.png"/><Relationship Id="rId167" Type="http://schemas.openxmlformats.org/officeDocument/2006/relationships/customXml" Target="../ink/ink340.xml"/><Relationship Id="rId7" Type="http://schemas.openxmlformats.org/officeDocument/2006/relationships/customXml" Target="../ink/ink260.xml"/><Relationship Id="rId71" Type="http://schemas.openxmlformats.org/officeDocument/2006/relationships/customXml" Target="../ink/ink292.xml"/><Relationship Id="rId92" Type="http://schemas.openxmlformats.org/officeDocument/2006/relationships/image" Target="../media/image303.png"/><Relationship Id="rId162" Type="http://schemas.openxmlformats.org/officeDocument/2006/relationships/image" Target="../media/image338.png"/><Relationship Id="rId2" Type="http://schemas.openxmlformats.org/officeDocument/2006/relationships/notesSlide" Target="../notesSlides/notesSlide15.xml"/><Relationship Id="rId29" Type="http://schemas.openxmlformats.org/officeDocument/2006/relationships/customXml" Target="../ink/ink271.xml"/><Relationship Id="rId24" Type="http://schemas.openxmlformats.org/officeDocument/2006/relationships/image" Target="../media/image269.png"/><Relationship Id="rId40" Type="http://schemas.openxmlformats.org/officeDocument/2006/relationships/image" Target="../media/image277.png"/><Relationship Id="rId45" Type="http://schemas.openxmlformats.org/officeDocument/2006/relationships/customXml" Target="../ink/ink279.xml"/><Relationship Id="rId66" Type="http://schemas.openxmlformats.org/officeDocument/2006/relationships/image" Target="../media/image290.png"/><Relationship Id="rId87" Type="http://schemas.openxmlformats.org/officeDocument/2006/relationships/customXml" Target="../ink/ink300.xml"/><Relationship Id="rId110" Type="http://schemas.openxmlformats.org/officeDocument/2006/relationships/image" Target="../media/image312.png"/><Relationship Id="rId115" Type="http://schemas.openxmlformats.org/officeDocument/2006/relationships/customXml" Target="../ink/ink314.xml"/><Relationship Id="rId131" Type="http://schemas.openxmlformats.org/officeDocument/2006/relationships/customXml" Target="../ink/ink322.xml"/><Relationship Id="rId136" Type="http://schemas.openxmlformats.org/officeDocument/2006/relationships/image" Target="../media/image325.png"/><Relationship Id="rId157" Type="http://schemas.openxmlformats.org/officeDocument/2006/relationships/customXml" Target="../ink/ink335.xml"/><Relationship Id="rId61" Type="http://schemas.openxmlformats.org/officeDocument/2006/relationships/customXml" Target="../ink/ink287.xml"/><Relationship Id="rId82" Type="http://schemas.openxmlformats.org/officeDocument/2006/relationships/image" Target="../media/image298.png"/><Relationship Id="rId152" Type="http://schemas.openxmlformats.org/officeDocument/2006/relationships/image" Target="../media/image333.png"/><Relationship Id="rId173" Type="http://schemas.openxmlformats.org/officeDocument/2006/relationships/customXml" Target="../ink/ink343.xml"/><Relationship Id="rId19" Type="http://schemas.openxmlformats.org/officeDocument/2006/relationships/customXml" Target="../ink/ink266.xml"/><Relationship Id="rId14" Type="http://schemas.openxmlformats.org/officeDocument/2006/relationships/image" Target="../media/image264.png"/><Relationship Id="rId30" Type="http://schemas.openxmlformats.org/officeDocument/2006/relationships/image" Target="../media/image272.png"/><Relationship Id="rId35" Type="http://schemas.openxmlformats.org/officeDocument/2006/relationships/customXml" Target="../ink/ink274.xml"/><Relationship Id="rId56" Type="http://schemas.openxmlformats.org/officeDocument/2006/relationships/image" Target="../media/image285.png"/><Relationship Id="rId77" Type="http://schemas.openxmlformats.org/officeDocument/2006/relationships/customXml" Target="../ink/ink295.xml"/><Relationship Id="rId100" Type="http://schemas.openxmlformats.org/officeDocument/2006/relationships/image" Target="../media/image307.png"/><Relationship Id="rId105" Type="http://schemas.openxmlformats.org/officeDocument/2006/relationships/customXml" Target="../ink/ink309.xml"/><Relationship Id="rId126" Type="http://schemas.openxmlformats.org/officeDocument/2006/relationships/image" Target="../media/image320.png"/><Relationship Id="rId147" Type="http://schemas.openxmlformats.org/officeDocument/2006/relationships/customXml" Target="../ink/ink330.xml"/><Relationship Id="rId168" Type="http://schemas.openxmlformats.org/officeDocument/2006/relationships/image" Target="../media/image341.png"/><Relationship Id="rId8" Type="http://schemas.openxmlformats.org/officeDocument/2006/relationships/image" Target="../media/image261.png"/><Relationship Id="rId51" Type="http://schemas.openxmlformats.org/officeDocument/2006/relationships/customXml" Target="../ink/ink282.xml"/><Relationship Id="rId72" Type="http://schemas.openxmlformats.org/officeDocument/2006/relationships/image" Target="../media/image293.png"/><Relationship Id="rId93" Type="http://schemas.openxmlformats.org/officeDocument/2006/relationships/customXml" Target="../ink/ink303.xml"/><Relationship Id="rId98" Type="http://schemas.openxmlformats.org/officeDocument/2006/relationships/image" Target="../media/image306.png"/><Relationship Id="rId121" Type="http://schemas.openxmlformats.org/officeDocument/2006/relationships/customXml" Target="../ink/ink317.xml"/><Relationship Id="rId142" Type="http://schemas.openxmlformats.org/officeDocument/2006/relationships/image" Target="../media/image328.png"/><Relationship Id="rId163" Type="http://schemas.openxmlformats.org/officeDocument/2006/relationships/customXml" Target="../ink/ink338.xml"/><Relationship Id="rId3" Type="http://schemas.openxmlformats.org/officeDocument/2006/relationships/customXml" Target="../ink/ink258.xml"/><Relationship Id="rId25" Type="http://schemas.openxmlformats.org/officeDocument/2006/relationships/customXml" Target="../ink/ink269.xml"/><Relationship Id="rId46" Type="http://schemas.openxmlformats.org/officeDocument/2006/relationships/image" Target="../media/image280.png"/><Relationship Id="rId67" Type="http://schemas.openxmlformats.org/officeDocument/2006/relationships/customXml" Target="../ink/ink290.xml"/><Relationship Id="rId116" Type="http://schemas.openxmlformats.org/officeDocument/2006/relationships/image" Target="../media/image315.png"/><Relationship Id="rId137" Type="http://schemas.openxmlformats.org/officeDocument/2006/relationships/customXml" Target="../ink/ink325.xml"/><Relationship Id="rId158" Type="http://schemas.openxmlformats.org/officeDocument/2006/relationships/image" Target="../media/image336.png"/><Relationship Id="rId20" Type="http://schemas.openxmlformats.org/officeDocument/2006/relationships/image" Target="../media/image267.png"/><Relationship Id="rId41" Type="http://schemas.openxmlformats.org/officeDocument/2006/relationships/customXml" Target="../ink/ink277.xml"/><Relationship Id="rId62" Type="http://schemas.openxmlformats.org/officeDocument/2006/relationships/image" Target="../media/image288.png"/><Relationship Id="rId83" Type="http://schemas.openxmlformats.org/officeDocument/2006/relationships/customXml" Target="../ink/ink298.xml"/><Relationship Id="rId88" Type="http://schemas.openxmlformats.org/officeDocument/2006/relationships/image" Target="../media/image301.png"/><Relationship Id="rId111" Type="http://schemas.openxmlformats.org/officeDocument/2006/relationships/customXml" Target="../ink/ink312.xml"/><Relationship Id="rId132" Type="http://schemas.openxmlformats.org/officeDocument/2006/relationships/image" Target="../media/image323.png"/><Relationship Id="rId153" Type="http://schemas.openxmlformats.org/officeDocument/2006/relationships/customXml" Target="../ink/ink333.xml"/><Relationship Id="rId174" Type="http://schemas.openxmlformats.org/officeDocument/2006/relationships/image" Target="../media/image344.png"/><Relationship Id="rId15" Type="http://schemas.openxmlformats.org/officeDocument/2006/relationships/customXml" Target="../ink/ink264.xml"/><Relationship Id="rId36" Type="http://schemas.openxmlformats.org/officeDocument/2006/relationships/image" Target="../media/image275.png"/><Relationship Id="rId57" Type="http://schemas.openxmlformats.org/officeDocument/2006/relationships/customXml" Target="../ink/ink285.xml"/><Relationship Id="rId106" Type="http://schemas.openxmlformats.org/officeDocument/2006/relationships/image" Target="../media/image310.png"/><Relationship Id="rId127" Type="http://schemas.openxmlformats.org/officeDocument/2006/relationships/customXml" Target="../ink/ink320.xml"/><Relationship Id="rId10" Type="http://schemas.openxmlformats.org/officeDocument/2006/relationships/image" Target="../media/image262.png"/><Relationship Id="rId31" Type="http://schemas.openxmlformats.org/officeDocument/2006/relationships/customXml" Target="../ink/ink272.xml"/><Relationship Id="rId52" Type="http://schemas.openxmlformats.org/officeDocument/2006/relationships/image" Target="../media/image283.png"/><Relationship Id="rId73" Type="http://schemas.openxmlformats.org/officeDocument/2006/relationships/customXml" Target="../ink/ink293.xml"/><Relationship Id="rId78" Type="http://schemas.openxmlformats.org/officeDocument/2006/relationships/image" Target="../media/image296.png"/><Relationship Id="rId94" Type="http://schemas.openxmlformats.org/officeDocument/2006/relationships/image" Target="../media/image304.png"/><Relationship Id="rId99" Type="http://schemas.openxmlformats.org/officeDocument/2006/relationships/customXml" Target="../ink/ink306.xml"/><Relationship Id="rId101" Type="http://schemas.openxmlformats.org/officeDocument/2006/relationships/customXml" Target="../ink/ink307.xml"/><Relationship Id="rId122" Type="http://schemas.openxmlformats.org/officeDocument/2006/relationships/image" Target="../media/image318.png"/><Relationship Id="rId143" Type="http://schemas.openxmlformats.org/officeDocument/2006/relationships/customXml" Target="../ink/ink328.xml"/><Relationship Id="rId148" Type="http://schemas.openxmlformats.org/officeDocument/2006/relationships/image" Target="../media/image331.png"/><Relationship Id="rId164" Type="http://schemas.openxmlformats.org/officeDocument/2006/relationships/image" Target="../media/image339.png"/><Relationship Id="rId169" Type="http://schemas.openxmlformats.org/officeDocument/2006/relationships/customXml" Target="../ink/ink341.xml"/><Relationship Id="rId4" Type="http://schemas.openxmlformats.org/officeDocument/2006/relationships/image" Target="../media/image259.png"/><Relationship Id="rId9" Type="http://schemas.openxmlformats.org/officeDocument/2006/relationships/customXml" Target="../ink/ink261.xml"/><Relationship Id="rId26" Type="http://schemas.openxmlformats.org/officeDocument/2006/relationships/image" Target="../media/image270.png"/><Relationship Id="rId47" Type="http://schemas.openxmlformats.org/officeDocument/2006/relationships/customXml" Target="../ink/ink280.xml"/><Relationship Id="rId68" Type="http://schemas.openxmlformats.org/officeDocument/2006/relationships/image" Target="../media/image291.png"/><Relationship Id="rId89" Type="http://schemas.openxmlformats.org/officeDocument/2006/relationships/customXml" Target="../ink/ink301.xml"/><Relationship Id="rId112" Type="http://schemas.openxmlformats.org/officeDocument/2006/relationships/image" Target="../media/image313.png"/><Relationship Id="rId133" Type="http://schemas.openxmlformats.org/officeDocument/2006/relationships/customXml" Target="../ink/ink323.xml"/><Relationship Id="rId154" Type="http://schemas.openxmlformats.org/officeDocument/2006/relationships/image" Target="../media/image334.png"/><Relationship Id="rId16" Type="http://schemas.openxmlformats.org/officeDocument/2006/relationships/image" Target="../media/image265.png"/><Relationship Id="rId37" Type="http://schemas.openxmlformats.org/officeDocument/2006/relationships/customXml" Target="../ink/ink275.xml"/><Relationship Id="rId58" Type="http://schemas.openxmlformats.org/officeDocument/2006/relationships/image" Target="../media/image286.png"/><Relationship Id="rId79" Type="http://schemas.openxmlformats.org/officeDocument/2006/relationships/customXml" Target="../ink/ink296.xml"/><Relationship Id="rId102" Type="http://schemas.openxmlformats.org/officeDocument/2006/relationships/image" Target="../media/image308.png"/><Relationship Id="rId123" Type="http://schemas.openxmlformats.org/officeDocument/2006/relationships/customXml" Target="../ink/ink318.xml"/><Relationship Id="rId144" Type="http://schemas.openxmlformats.org/officeDocument/2006/relationships/image" Target="../media/image329.png"/><Relationship Id="rId90" Type="http://schemas.openxmlformats.org/officeDocument/2006/relationships/image" Target="../media/image302.png"/><Relationship Id="rId165" Type="http://schemas.openxmlformats.org/officeDocument/2006/relationships/customXml" Target="../ink/ink339.xml"/><Relationship Id="rId27" Type="http://schemas.openxmlformats.org/officeDocument/2006/relationships/customXml" Target="../ink/ink270.xml"/><Relationship Id="rId48" Type="http://schemas.openxmlformats.org/officeDocument/2006/relationships/image" Target="../media/image281.png"/><Relationship Id="rId69" Type="http://schemas.openxmlformats.org/officeDocument/2006/relationships/customXml" Target="../ink/ink291.xml"/><Relationship Id="rId113" Type="http://schemas.openxmlformats.org/officeDocument/2006/relationships/customXml" Target="../ink/ink313.xml"/><Relationship Id="rId134" Type="http://schemas.openxmlformats.org/officeDocument/2006/relationships/image" Target="../media/image324.png"/><Relationship Id="rId80" Type="http://schemas.openxmlformats.org/officeDocument/2006/relationships/image" Target="../media/image297.png"/><Relationship Id="rId155" Type="http://schemas.openxmlformats.org/officeDocument/2006/relationships/customXml" Target="../ink/ink334.xml"/><Relationship Id="rId17" Type="http://schemas.openxmlformats.org/officeDocument/2006/relationships/customXml" Target="../ink/ink265.xml"/><Relationship Id="rId38" Type="http://schemas.openxmlformats.org/officeDocument/2006/relationships/image" Target="../media/image276.png"/><Relationship Id="rId59" Type="http://schemas.openxmlformats.org/officeDocument/2006/relationships/customXml" Target="../ink/ink286.xml"/><Relationship Id="rId103" Type="http://schemas.openxmlformats.org/officeDocument/2006/relationships/customXml" Target="../ink/ink308.xml"/><Relationship Id="rId124" Type="http://schemas.openxmlformats.org/officeDocument/2006/relationships/image" Target="../media/image319.png"/><Relationship Id="rId70" Type="http://schemas.openxmlformats.org/officeDocument/2006/relationships/image" Target="../media/image292.png"/><Relationship Id="rId91" Type="http://schemas.openxmlformats.org/officeDocument/2006/relationships/customXml" Target="../ink/ink302.xml"/><Relationship Id="rId145" Type="http://schemas.openxmlformats.org/officeDocument/2006/relationships/customXml" Target="../ink/ink329.xml"/><Relationship Id="rId166" Type="http://schemas.openxmlformats.org/officeDocument/2006/relationships/image" Target="../media/image34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401.xml"/><Relationship Id="rId21" Type="http://schemas.openxmlformats.org/officeDocument/2006/relationships/customXml" Target="../ink/ink353.xml"/><Relationship Id="rId42" Type="http://schemas.openxmlformats.org/officeDocument/2006/relationships/image" Target="../media/image364.png"/><Relationship Id="rId63" Type="http://schemas.openxmlformats.org/officeDocument/2006/relationships/customXml" Target="../ink/ink374.xml"/><Relationship Id="rId84" Type="http://schemas.openxmlformats.org/officeDocument/2006/relationships/image" Target="../media/image385.png"/><Relationship Id="rId138" Type="http://schemas.openxmlformats.org/officeDocument/2006/relationships/image" Target="../media/image412.png"/><Relationship Id="rId159" Type="http://schemas.openxmlformats.org/officeDocument/2006/relationships/customXml" Target="../ink/ink422.xml"/><Relationship Id="rId170" Type="http://schemas.openxmlformats.org/officeDocument/2006/relationships/image" Target="../media/image428.png"/><Relationship Id="rId107" Type="http://schemas.openxmlformats.org/officeDocument/2006/relationships/customXml" Target="../ink/ink396.xml"/><Relationship Id="rId11" Type="http://schemas.openxmlformats.org/officeDocument/2006/relationships/customXml" Target="../ink/ink348.xml"/><Relationship Id="rId32" Type="http://schemas.openxmlformats.org/officeDocument/2006/relationships/image" Target="../media/image359.png"/><Relationship Id="rId53" Type="http://schemas.openxmlformats.org/officeDocument/2006/relationships/customXml" Target="../ink/ink369.xml"/><Relationship Id="rId74" Type="http://schemas.openxmlformats.org/officeDocument/2006/relationships/image" Target="../media/image380.png"/><Relationship Id="rId128" Type="http://schemas.openxmlformats.org/officeDocument/2006/relationships/image" Target="../media/image407.png"/><Relationship Id="rId149" Type="http://schemas.openxmlformats.org/officeDocument/2006/relationships/customXml" Target="../ink/ink417.xml"/><Relationship Id="rId5" Type="http://schemas.openxmlformats.org/officeDocument/2006/relationships/customXml" Target="../ink/ink345.xml"/><Relationship Id="rId95" Type="http://schemas.openxmlformats.org/officeDocument/2006/relationships/customXml" Target="../ink/ink390.xml"/><Relationship Id="rId160" Type="http://schemas.openxmlformats.org/officeDocument/2006/relationships/image" Target="../media/image423.png"/><Relationship Id="rId181" Type="http://schemas.openxmlformats.org/officeDocument/2006/relationships/customXml" Target="../ink/ink433.xml"/><Relationship Id="rId22" Type="http://schemas.openxmlformats.org/officeDocument/2006/relationships/image" Target="../media/image354.png"/><Relationship Id="rId43" Type="http://schemas.openxmlformats.org/officeDocument/2006/relationships/customXml" Target="../ink/ink364.xml"/><Relationship Id="rId64" Type="http://schemas.openxmlformats.org/officeDocument/2006/relationships/image" Target="../media/image375.png"/><Relationship Id="rId118" Type="http://schemas.openxmlformats.org/officeDocument/2006/relationships/image" Target="../media/image402.png"/><Relationship Id="rId139" Type="http://schemas.openxmlformats.org/officeDocument/2006/relationships/customXml" Target="../ink/ink412.xml"/><Relationship Id="rId85" Type="http://schemas.openxmlformats.org/officeDocument/2006/relationships/customXml" Target="../ink/ink385.xml"/><Relationship Id="rId150" Type="http://schemas.openxmlformats.org/officeDocument/2006/relationships/image" Target="../media/image418.png"/><Relationship Id="rId171" Type="http://schemas.openxmlformats.org/officeDocument/2006/relationships/customXml" Target="../ink/ink428.xml"/><Relationship Id="rId12" Type="http://schemas.openxmlformats.org/officeDocument/2006/relationships/image" Target="../media/image349.png"/><Relationship Id="rId33" Type="http://schemas.openxmlformats.org/officeDocument/2006/relationships/customXml" Target="../ink/ink359.xml"/><Relationship Id="rId108" Type="http://schemas.openxmlformats.org/officeDocument/2006/relationships/image" Target="../media/image397.png"/><Relationship Id="rId129" Type="http://schemas.openxmlformats.org/officeDocument/2006/relationships/customXml" Target="../ink/ink407.xml"/><Relationship Id="rId54" Type="http://schemas.openxmlformats.org/officeDocument/2006/relationships/image" Target="../media/image370.png"/><Relationship Id="rId75" Type="http://schemas.openxmlformats.org/officeDocument/2006/relationships/customXml" Target="../ink/ink380.xml"/><Relationship Id="rId96" Type="http://schemas.openxmlformats.org/officeDocument/2006/relationships/image" Target="../media/image391.png"/><Relationship Id="rId140" Type="http://schemas.openxmlformats.org/officeDocument/2006/relationships/image" Target="../media/image413.png"/><Relationship Id="rId161" Type="http://schemas.openxmlformats.org/officeDocument/2006/relationships/customXml" Target="../ink/ink423.xml"/><Relationship Id="rId182" Type="http://schemas.openxmlformats.org/officeDocument/2006/relationships/image" Target="../media/image434.png"/><Relationship Id="rId6" Type="http://schemas.openxmlformats.org/officeDocument/2006/relationships/image" Target="../media/image346.png"/><Relationship Id="rId23" Type="http://schemas.openxmlformats.org/officeDocument/2006/relationships/customXml" Target="../ink/ink354.xml"/><Relationship Id="rId119" Type="http://schemas.openxmlformats.org/officeDocument/2006/relationships/customXml" Target="../ink/ink402.xml"/><Relationship Id="rId44" Type="http://schemas.openxmlformats.org/officeDocument/2006/relationships/image" Target="../media/image365.png"/><Relationship Id="rId60" Type="http://schemas.openxmlformats.org/officeDocument/2006/relationships/image" Target="../media/image373.png"/><Relationship Id="rId65" Type="http://schemas.openxmlformats.org/officeDocument/2006/relationships/customXml" Target="../ink/ink375.xml"/><Relationship Id="rId81" Type="http://schemas.openxmlformats.org/officeDocument/2006/relationships/customXml" Target="../ink/ink383.xml"/><Relationship Id="rId86" Type="http://schemas.openxmlformats.org/officeDocument/2006/relationships/image" Target="../media/image386.png"/><Relationship Id="rId130" Type="http://schemas.openxmlformats.org/officeDocument/2006/relationships/image" Target="../media/image408.png"/><Relationship Id="rId135" Type="http://schemas.openxmlformats.org/officeDocument/2006/relationships/customXml" Target="../ink/ink410.xml"/><Relationship Id="rId151" Type="http://schemas.openxmlformats.org/officeDocument/2006/relationships/customXml" Target="../ink/ink418.xml"/><Relationship Id="rId156" Type="http://schemas.openxmlformats.org/officeDocument/2006/relationships/image" Target="../media/image421.png"/><Relationship Id="rId177" Type="http://schemas.openxmlformats.org/officeDocument/2006/relationships/customXml" Target="../ink/ink431.xml"/><Relationship Id="rId172" Type="http://schemas.openxmlformats.org/officeDocument/2006/relationships/image" Target="../media/image429.png"/><Relationship Id="rId13" Type="http://schemas.openxmlformats.org/officeDocument/2006/relationships/customXml" Target="../ink/ink349.xml"/><Relationship Id="rId18" Type="http://schemas.openxmlformats.org/officeDocument/2006/relationships/image" Target="../media/image352.png"/><Relationship Id="rId39" Type="http://schemas.openxmlformats.org/officeDocument/2006/relationships/customXml" Target="../ink/ink362.xml"/><Relationship Id="rId109" Type="http://schemas.openxmlformats.org/officeDocument/2006/relationships/customXml" Target="../ink/ink397.xml"/><Relationship Id="rId34" Type="http://schemas.openxmlformats.org/officeDocument/2006/relationships/image" Target="../media/image360.png"/><Relationship Id="rId50" Type="http://schemas.openxmlformats.org/officeDocument/2006/relationships/image" Target="../media/image368.png"/><Relationship Id="rId55" Type="http://schemas.openxmlformats.org/officeDocument/2006/relationships/customXml" Target="../ink/ink370.xml"/><Relationship Id="rId76" Type="http://schemas.openxmlformats.org/officeDocument/2006/relationships/image" Target="../media/image381.png"/><Relationship Id="rId97" Type="http://schemas.openxmlformats.org/officeDocument/2006/relationships/customXml" Target="../ink/ink391.xml"/><Relationship Id="rId104" Type="http://schemas.openxmlformats.org/officeDocument/2006/relationships/image" Target="../media/image395.png"/><Relationship Id="rId120" Type="http://schemas.openxmlformats.org/officeDocument/2006/relationships/image" Target="../media/image403.png"/><Relationship Id="rId125" Type="http://schemas.openxmlformats.org/officeDocument/2006/relationships/customXml" Target="../ink/ink405.xml"/><Relationship Id="rId141" Type="http://schemas.openxmlformats.org/officeDocument/2006/relationships/customXml" Target="../ink/ink413.xml"/><Relationship Id="rId146" Type="http://schemas.openxmlformats.org/officeDocument/2006/relationships/image" Target="../media/image416.png"/><Relationship Id="rId167" Type="http://schemas.openxmlformats.org/officeDocument/2006/relationships/customXml" Target="../ink/ink426.xml"/><Relationship Id="rId7" Type="http://schemas.openxmlformats.org/officeDocument/2006/relationships/customXml" Target="../ink/ink346.xml"/><Relationship Id="rId71" Type="http://schemas.openxmlformats.org/officeDocument/2006/relationships/customXml" Target="../ink/ink378.xml"/><Relationship Id="rId92" Type="http://schemas.openxmlformats.org/officeDocument/2006/relationships/image" Target="../media/image389.png"/><Relationship Id="rId162" Type="http://schemas.openxmlformats.org/officeDocument/2006/relationships/image" Target="../media/image424.png"/><Relationship Id="rId183" Type="http://schemas.openxmlformats.org/officeDocument/2006/relationships/customXml" Target="../ink/ink434.xml"/><Relationship Id="rId2" Type="http://schemas.openxmlformats.org/officeDocument/2006/relationships/notesSlide" Target="../notesSlides/notesSlide16.xml"/><Relationship Id="rId29" Type="http://schemas.openxmlformats.org/officeDocument/2006/relationships/customXml" Target="../ink/ink357.xml"/><Relationship Id="rId24" Type="http://schemas.openxmlformats.org/officeDocument/2006/relationships/image" Target="../media/image355.png"/><Relationship Id="rId40" Type="http://schemas.openxmlformats.org/officeDocument/2006/relationships/image" Target="../media/image363.png"/><Relationship Id="rId45" Type="http://schemas.openxmlformats.org/officeDocument/2006/relationships/customXml" Target="../ink/ink365.xml"/><Relationship Id="rId66" Type="http://schemas.openxmlformats.org/officeDocument/2006/relationships/image" Target="../media/image376.png"/><Relationship Id="rId87" Type="http://schemas.openxmlformats.org/officeDocument/2006/relationships/customXml" Target="../ink/ink386.xml"/><Relationship Id="rId110" Type="http://schemas.openxmlformats.org/officeDocument/2006/relationships/image" Target="../media/image398.png"/><Relationship Id="rId115" Type="http://schemas.openxmlformats.org/officeDocument/2006/relationships/customXml" Target="../ink/ink400.xml"/><Relationship Id="rId131" Type="http://schemas.openxmlformats.org/officeDocument/2006/relationships/customXml" Target="../ink/ink408.xml"/><Relationship Id="rId136" Type="http://schemas.openxmlformats.org/officeDocument/2006/relationships/image" Target="../media/image411.png"/><Relationship Id="rId157" Type="http://schemas.openxmlformats.org/officeDocument/2006/relationships/customXml" Target="../ink/ink421.xml"/><Relationship Id="rId178" Type="http://schemas.openxmlformats.org/officeDocument/2006/relationships/image" Target="../media/image432.png"/><Relationship Id="rId61" Type="http://schemas.openxmlformats.org/officeDocument/2006/relationships/customXml" Target="../ink/ink373.xml"/><Relationship Id="rId82" Type="http://schemas.openxmlformats.org/officeDocument/2006/relationships/image" Target="../media/image384.png"/><Relationship Id="rId152" Type="http://schemas.openxmlformats.org/officeDocument/2006/relationships/image" Target="../media/image419.png"/><Relationship Id="rId173" Type="http://schemas.openxmlformats.org/officeDocument/2006/relationships/customXml" Target="../ink/ink429.xml"/><Relationship Id="rId19" Type="http://schemas.openxmlformats.org/officeDocument/2006/relationships/customXml" Target="../ink/ink352.xml"/><Relationship Id="rId14" Type="http://schemas.openxmlformats.org/officeDocument/2006/relationships/image" Target="../media/image350.png"/><Relationship Id="rId30" Type="http://schemas.openxmlformats.org/officeDocument/2006/relationships/image" Target="../media/image358.png"/><Relationship Id="rId35" Type="http://schemas.openxmlformats.org/officeDocument/2006/relationships/customXml" Target="../ink/ink360.xml"/><Relationship Id="rId56" Type="http://schemas.openxmlformats.org/officeDocument/2006/relationships/image" Target="../media/image371.png"/><Relationship Id="rId77" Type="http://schemas.openxmlformats.org/officeDocument/2006/relationships/customXml" Target="../ink/ink381.xml"/><Relationship Id="rId100" Type="http://schemas.openxmlformats.org/officeDocument/2006/relationships/image" Target="../media/image393.png"/><Relationship Id="rId105" Type="http://schemas.openxmlformats.org/officeDocument/2006/relationships/customXml" Target="../ink/ink395.xml"/><Relationship Id="rId126" Type="http://schemas.openxmlformats.org/officeDocument/2006/relationships/image" Target="../media/image406.png"/><Relationship Id="rId147" Type="http://schemas.openxmlformats.org/officeDocument/2006/relationships/customXml" Target="../ink/ink416.xml"/><Relationship Id="rId168" Type="http://schemas.openxmlformats.org/officeDocument/2006/relationships/image" Target="../media/image427.png"/><Relationship Id="rId8" Type="http://schemas.openxmlformats.org/officeDocument/2006/relationships/image" Target="../media/image347.png"/><Relationship Id="rId51" Type="http://schemas.openxmlformats.org/officeDocument/2006/relationships/customXml" Target="../ink/ink368.xml"/><Relationship Id="rId72" Type="http://schemas.openxmlformats.org/officeDocument/2006/relationships/image" Target="../media/image379.png"/><Relationship Id="rId93" Type="http://schemas.openxmlformats.org/officeDocument/2006/relationships/customXml" Target="../ink/ink389.xml"/><Relationship Id="rId98" Type="http://schemas.openxmlformats.org/officeDocument/2006/relationships/image" Target="../media/image392.png"/><Relationship Id="rId121" Type="http://schemas.openxmlformats.org/officeDocument/2006/relationships/customXml" Target="../ink/ink403.xml"/><Relationship Id="rId142" Type="http://schemas.openxmlformats.org/officeDocument/2006/relationships/image" Target="../media/image414.png"/><Relationship Id="rId163" Type="http://schemas.openxmlformats.org/officeDocument/2006/relationships/customXml" Target="../ink/ink424.xml"/><Relationship Id="rId184" Type="http://schemas.openxmlformats.org/officeDocument/2006/relationships/image" Target="../media/image435.png"/><Relationship Id="rId3" Type="http://schemas.openxmlformats.org/officeDocument/2006/relationships/customXml" Target="../ink/ink344.xml"/><Relationship Id="rId25" Type="http://schemas.openxmlformats.org/officeDocument/2006/relationships/customXml" Target="../ink/ink355.xml"/><Relationship Id="rId46" Type="http://schemas.openxmlformats.org/officeDocument/2006/relationships/image" Target="../media/image366.png"/><Relationship Id="rId67" Type="http://schemas.openxmlformats.org/officeDocument/2006/relationships/customXml" Target="../ink/ink376.xml"/><Relationship Id="rId116" Type="http://schemas.openxmlformats.org/officeDocument/2006/relationships/image" Target="../media/image401.png"/><Relationship Id="rId137" Type="http://schemas.openxmlformats.org/officeDocument/2006/relationships/customXml" Target="../ink/ink411.xml"/><Relationship Id="rId158" Type="http://schemas.openxmlformats.org/officeDocument/2006/relationships/image" Target="../media/image422.png"/><Relationship Id="rId20" Type="http://schemas.openxmlformats.org/officeDocument/2006/relationships/image" Target="../media/image353.png"/><Relationship Id="rId41" Type="http://schemas.openxmlformats.org/officeDocument/2006/relationships/customXml" Target="../ink/ink363.xml"/><Relationship Id="rId62" Type="http://schemas.openxmlformats.org/officeDocument/2006/relationships/image" Target="../media/image374.png"/><Relationship Id="rId83" Type="http://schemas.openxmlformats.org/officeDocument/2006/relationships/customXml" Target="../ink/ink384.xml"/><Relationship Id="rId88" Type="http://schemas.openxmlformats.org/officeDocument/2006/relationships/image" Target="../media/image387.png"/><Relationship Id="rId111" Type="http://schemas.openxmlformats.org/officeDocument/2006/relationships/customXml" Target="../ink/ink398.xml"/><Relationship Id="rId132" Type="http://schemas.openxmlformats.org/officeDocument/2006/relationships/image" Target="../media/image409.png"/><Relationship Id="rId153" Type="http://schemas.openxmlformats.org/officeDocument/2006/relationships/customXml" Target="../ink/ink419.xml"/><Relationship Id="rId174" Type="http://schemas.openxmlformats.org/officeDocument/2006/relationships/image" Target="../media/image430.png"/><Relationship Id="rId179" Type="http://schemas.openxmlformats.org/officeDocument/2006/relationships/customXml" Target="../ink/ink432.xml"/><Relationship Id="rId15" Type="http://schemas.openxmlformats.org/officeDocument/2006/relationships/customXml" Target="../ink/ink350.xml"/><Relationship Id="rId36" Type="http://schemas.openxmlformats.org/officeDocument/2006/relationships/image" Target="../media/image361.png"/><Relationship Id="rId57" Type="http://schemas.openxmlformats.org/officeDocument/2006/relationships/customXml" Target="../ink/ink371.xml"/><Relationship Id="rId106" Type="http://schemas.openxmlformats.org/officeDocument/2006/relationships/image" Target="../media/image396.png"/><Relationship Id="rId127" Type="http://schemas.openxmlformats.org/officeDocument/2006/relationships/customXml" Target="../ink/ink406.xml"/><Relationship Id="rId10" Type="http://schemas.openxmlformats.org/officeDocument/2006/relationships/image" Target="../media/image348.png"/><Relationship Id="rId31" Type="http://schemas.openxmlformats.org/officeDocument/2006/relationships/customXml" Target="../ink/ink358.xml"/><Relationship Id="rId52" Type="http://schemas.openxmlformats.org/officeDocument/2006/relationships/image" Target="../media/image369.png"/><Relationship Id="rId73" Type="http://schemas.openxmlformats.org/officeDocument/2006/relationships/customXml" Target="../ink/ink379.xml"/><Relationship Id="rId78" Type="http://schemas.openxmlformats.org/officeDocument/2006/relationships/image" Target="../media/image382.png"/><Relationship Id="rId94" Type="http://schemas.openxmlformats.org/officeDocument/2006/relationships/image" Target="../media/image390.png"/><Relationship Id="rId99" Type="http://schemas.openxmlformats.org/officeDocument/2006/relationships/customXml" Target="../ink/ink392.xml"/><Relationship Id="rId101" Type="http://schemas.openxmlformats.org/officeDocument/2006/relationships/customXml" Target="../ink/ink393.xml"/><Relationship Id="rId122" Type="http://schemas.openxmlformats.org/officeDocument/2006/relationships/image" Target="../media/image404.png"/><Relationship Id="rId143" Type="http://schemas.openxmlformats.org/officeDocument/2006/relationships/customXml" Target="../ink/ink414.xml"/><Relationship Id="rId148" Type="http://schemas.openxmlformats.org/officeDocument/2006/relationships/image" Target="../media/image417.png"/><Relationship Id="rId164" Type="http://schemas.openxmlformats.org/officeDocument/2006/relationships/image" Target="../media/image425.png"/><Relationship Id="rId169" Type="http://schemas.openxmlformats.org/officeDocument/2006/relationships/customXml" Target="../ink/ink427.xml"/><Relationship Id="rId4" Type="http://schemas.openxmlformats.org/officeDocument/2006/relationships/image" Target="../media/image345.png"/><Relationship Id="rId9" Type="http://schemas.openxmlformats.org/officeDocument/2006/relationships/customXml" Target="../ink/ink347.xml"/><Relationship Id="rId180" Type="http://schemas.openxmlformats.org/officeDocument/2006/relationships/image" Target="../media/image433.png"/><Relationship Id="rId26" Type="http://schemas.openxmlformats.org/officeDocument/2006/relationships/image" Target="../media/image356.png"/><Relationship Id="rId47" Type="http://schemas.openxmlformats.org/officeDocument/2006/relationships/customXml" Target="../ink/ink366.xml"/><Relationship Id="rId68" Type="http://schemas.openxmlformats.org/officeDocument/2006/relationships/image" Target="../media/image377.png"/><Relationship Id="rId89" Type="http://schemas.openxmlformats.org/officeDocument/2006/relationships/customXml" Target="../ink/ink387.xml"/><Relationship Id="rId112" Type="http://schemas.openxmlformats.org/officeDocument/2006/relationships/image" Target="../media/image399.png"/><Relationship Id="rId133" Type="http://schemas.openxmlformats.org/officeDocument/2006/relationships/customXml" Target="../ink/ink409.xml"/><Relationship Id="rId154" Type="http://schemas.openxmlformats.org/officeDocument/2006/relationships/image" Target="../media/image420.png"/><Relationship Id="rId175" Type="http://schemas.openxmlformats.org/officeDocument/2006/relationships/customXml" Target="../ink/ink430.xml"/><Relationship Id="rId16" Type="http://schemas.openxmlformats.org/officeDocument/2006/relationships/image" Target="../media/image351.png"/><Relationship Id="rId37" Type="http://schemas.openxmlformats.org/officeDocument/2006/relationships/customXml" Target="../ink/ink361.xml"/><Relationship Id="rId58" Type="http://schemas.openxmlformats.org/officeDocument/2006/relationships/image" Target="../media/image372.png"/><Relationship Id="rId79" Type="http://schemas.openxmlformats.org/officeDocument/2006/relationships/customXml" Target="../ink/ink382.xml"/><Relationship Id="rId102" Type="http://schemas.openxmlformats.org/officeDocument/2006/relationships/image" Target="../media/image394.png"/><Relationship Id="rId123" Type="http://schemas.openxmlformats.org/officeDocument/2006/relationships/customXml" Target="../ink/ink404.xml"/><Relationship Id="rId144" Type="http://schemas.openxmlformats.org/officeDocument/2006/relationships/image" Target="../media/image415.png"/><Relationship Id="rId90" Type="http://schemas.openxmlformats.org/officeDocument/2006/relationships/image" Target="../media/image388.png"/><Relationship Id="rId165" Type="http://schemas.openxmlformats.org/officeDocument/2006/relationships/customXml" Target="../ink/ink425.xml"/><Relationship Id="rId27" Type="http://schemas.openxmlformats.org/officeDocument/2006/relationships/customXml" Target="../ink/ink356.xml"/><Relationship Id="rId48" Type="http://schemas.openxmlformats.org/officeDocument/2006/relationships/image" Target="../media/image367.png"/><Relationship Id="rId69" Type="http://schemas.openxmlformats.org/officeDocument/2006/relationships/customXml" Target="../ink/ink377.xml"/><Relationship Id="rId113" Type="http://schemas.openxmlformats.org/officeDocument/2006/relationships/customXml" Target="../ink/ink399.xml"/><Relationship Id="rId134" Type="http://schemas.openxmlformats.org/officeDocument/2006/relationships/image" Target="../media/image410.png"/><Relationship Id="rId80" Type="http://schemas.openxmlformats.org/officeDocument/2006/relationships/image" Target="../media/image383.png"/><Relationship Id="rId155" Type="http://schemas.openxmlformats.org/officeDocument/2006/relationships/customXml" Target="../ink/ink420.xml"/><Relationship Id="rId176" Type="http://schemas.openxmlformats.org/officeDocument/2006/relationships/image" Target="../media/image431.png"/><Relationship Id="rId17" Type="http://schemas.openxmlformats.org/officeDocument/2006/relationships/customXml" Target="../ink/ink351.xml"/><Relationship Id="rId38" Type="http://schemas.openxmlformats.org/officeDocument/2006/relationships/image" Target="../media/image362.png"/><Relationship Id="rId59" Type="http://schemas.openxmlformats.org/officeDocument/2006/relationships/customXml" Target="../ink/ink372.xml"/><Relationship Id="rId103" Type="http://schemas.openxmlformats.org/officeDocument/2006/relationships/customXml" Target="../ink/ink394.xml"/><Relationship Id="rId124" Type="http://schemas.openxmlformats.org/officeDocument/2006/relationships/image" Target="../media/image405.png"/><Relationship Id="rId70" Type="http://schemas.openxmlformats.org/officeDocument/2006/relationships/image" Target="../media/image378.png"/><Relationship Id="rId91" Type="http://schemas.openxmlformats.org/officeDocument/2006/relationships/customXml" Target="../ink/ink388.xml"/><Relationship Id="rId145" Type="http://schemas.openxmlformats.org/officeDocument/2006/relationships/customXml" Target="../ink/ink415.xml"/><Relationship Id="rId166" Type="http://schemas.openxmlformats.org/officeDocument/2006/relationships/image" Target="../media/image426.png"/><Relationship Id="rId1" Type="http://schemas.openxmlformats.org/officeDocument/2006/relationships/slideLayout" Target="../slideLayouts/slideLayout7.xml"/><Relationship Id="rId28" Type="http://schemas.openxmlformats.org/officeDocument/2006/relationships/image" Target="../media/image357.png"/><Relationship Id="rId49" Type="http://schemas.openxmlformats.org/officeDocument/2006/relationships/customXml" Target="../ink/ink367.xml"/><Relationship Id="rId114" Type="http://schemas.openxmlformats.org/officeDocument/2006/relationships/image" Target="../media/image400.png"/></Relationships>
</file>

<file path=ppt/slides/_rels/slide21.xml.rels><?xml version="1.0" encoding="UTF-8" standalone="yes"?>
<Relationships xmlns="http://schemas.openxmlformats.org/package/2006/relationships"><Relationship Id="rId117" Type="http://schemas.openxmlformats.org/officeDocument/2006/relationships/customXml" Target="../ink/ink492.xml"/><Relationship Id="rId21" Type="http://schemas.openxmlformats.org/officeDocument/2006/relationships/customXml" Target="../ink/ink444.xml"/><Relationship Id="rId42" Type="http://schemas.openxmlformats.org/officeDocument/2006/relationships/image" Target="../media/image427.png"/><Relationship Id="rId63" Type="http://schemas.openxmlformats.org/officeDocument/2006/relationships/customXml" Target="../ink/ink465.xml"/><Relationship Id="rId84" Type="http://schemas.openxmlformats.org/officeDocument/2006/relationships/image" Target="../media/image456.png"/><Relationship Id="rId138" Type="http://schemas.openxmlformats.org/officeDocument/2006/relationships/image" Target="../media/image483.png"/><Relationship Id="rId159" Type="http://schemas.openxmlformats.org/officeDocument/2006/relationships/customXml" Target="../ink/ink513.xml"/><Relationship Id="rId170" Type="http://schemas.openxmlformats.org/officeDocument/2006/relationships/image" Target="../media/image199.png"/><Relationship Id="rId107" Type="http://schemas.openxmlformats.org/officeDocument/2006/relationships/customXml" Target="../ink/ink487.xml"/><Relationship Id="rId11" Type="http://schemas.openxmlformats.org/officeDocument/2006/relationships/customXml" Target="../ink/ink439.xml"/><Relationship Id="rId32" Type="http://schemas.openxmlformats.org/officeDocument/2006/relationships/image" Target="../media/image422.png"/><Relationship Id="rId53" Type="http://schemas.openxmlformats.org/officeDocument/2006/relationships/customXml" Target="../ink/ink460.xml"/><Relationship Id="rId74" Type="http://schemas.openxmlformats.org/officeDocument/2006/relationships/image" Target="../media/image451.png"/><Relationship Id="rId128" Type="http://schemas.openxmlformats.org/officeDocument/2006/relationships/image" Target="../media/image478.png"/><Relationship Id="rId149" Type="http://schemas.openxmlformats.org/officeDocument/2006/relationships/customXml" Target="../ink/ink508.xml"/><Relationship Id="rId5" Type="http://schemas.openxmlformats.org/officeDocument/2006/relationships/customXml" Target="../ink/ink436.xml"/><Relationship Id="rId95" Type="http://schemas.openxmlformats.org/officeDocument/2006/relationships/customXml" Target="../ink/ink481.xml"/><Relationship Id="rId160" Type="http://schemas.openxmlformats.org/officeDocument/2006/relationships/image" Target="../media/image493.png"/><Relationship Id="rId181" Type="http://schemas.openxmlformats.org/officeDocument/2006/relationships/customXml" Target="../ink/ink524.xml"/><Relationship Id="rId22" Type="http://schemas.openxmlformats.org/officeDocument/2006/relationships/image" Target="../media/image417.png"/><Relationship Id="rId43" Type="http://schemas.openxmlformats.org/officeDocument/2006/relationships/customXml" Target="../ink/ink455.xml"/><Relationship Id="rId64" Type="http://schemas.openxmlformats.org/officeDocument/2006/relationships/image" Target="../media/image446.png"/><Relationship Id="rId118" Type="http://schemas.openxmlformats.org/officeDocument/2006/relationships/image" Target="../media/image473.png"/><Relationship Id="rId139" Type="http://schemas.openxmlformats.org/officeDocument/2006/relationships/customXml" Target="../ink/ink503.xml"/><Relationship Id="rId85" Type="http://schemas.openxmlformats.org/officeDocument/2006/relationships/customXml" Target="../ink/ink476.xml"/><Relationship Id="rId150" Type="http://schemas.openxmlformats.org/officeDocument/2006/relationships/image" Target="../media/image488.png"/><Relationship Id="rId171" Type="http://schemas.openxmlformats.org/officeDocument/2006/relationships/customXml" Target="../ink/ink519.xml"/><Relationship Id="rId12" Type="http://schemas.openxmlformats.org/officeDocument/2006/relationships/image" Target="../media/image412.png"/><Relationship Id="rId33" Type="http://schemas.openxmlformats.org/officeDocument/2006/relationships/customXml" Target="../ink/ink450.xml"/><Relationship Id="rId108" Type="http://schemas.openxmlformats.org/officeDocument/2006/relationships/image" Target="../media/image468.png"/><Relationship Id="rId129" Type="http://schemas.openxmlformats.org/officeDocument/2006/relationships/customXml" Target="../ink/ink498.xml"/><Relationship Id="rId54" Type="http://schemas.openxmlformats.org/officeDocument/2006/relationships/image" Target="../media/image441.png"/><Relationship Id="rId75" Type="http://schemas.openxmlformats.org/officeDocument/2006/relationships/customXml" Target="../ink/ink471.xml"/><Relationship Id="rId96" Type="http://schemas.openxmlformats.org/officeDocument/2006/relationships/image" Target="../media/image462.png"/><Relationship Id="rId140" Type="http://schemas.openxmlformats.org/officeDocument/2006/relationships/image" Target="../media/image484.png"/><Relationship Id="rId161" Type="http://schemas.openxmlformats.org/officeDocument/2006/relationships/customXml" Target="../ink/ink514.xml"/><Relationship Id="rId182" Type="http://schemas.openxmlformats.org/officeDocument/2006/relationships/image" Target="../media/image95.png"/><Relationship Id="rId6" Type="http://schemas.openxmlformats.org/officeDocument/2006/relationships/image" Target="../media/image409.png"/><Relationship Id="rId23" Type="http://schemas.openxmlformats.org/officeDocument/2006/relationships/customXml" Target="../ink/ink445.xml"/><Relationship Id="rId119" Type="http://schemas.openxmlformats.org/officeDocument/2006/relationships/customXml" Target="../ink/ink493.xml"/><Relationship Id="rId44" Type="http://schemas.openxmlformats.org/officeDocument/2006/relationships/image" Target="../media/image436.png"/><Relationship Id="rId65" Type="http://schemas.openxmlformats.org/officeDocument/2006/relationships/customXml" Target="../ink/ink466.xml"/><Relationship Id="rId86" Type="http://schemas.openxmlformats.org/officeDocument/2006/relationships/image" Target="../media/image457.png"/><Relationship Id="rId130" Type="http://schemas.openxmlformats.org/officeDocument/2006/relationships/image" Target="../media/image479.png"/><Relationship Id="rId151" Type="http://schemas.openxmlformats.org/officeDocument/2006/relationships/customXml" Target="../ink/ink509.xml"/><Relationship Id="rId172" Type="http://schemas.openxmlformats.org/officeDocument/2006/relationships/image" Target="../media/image498.png"/><Relationship Id="rId13" Type="http://schemas.openxmlformats.org/officeDocument/2006/relationships/customXml" Target="../ink/ink440.xml"/><Relationship Id="rId18" Type="http://schemas.openxmlformats.org/officeDocument/2006/relationships/image" Target="../media/image415.png"/><Relationship Id="rId39" Type="http://schemas.openxmlformats.org/officeDocument/2006/relationships/customXml" Target="../ink/ink453.xml"/><Relationship Id="rId109" Type="http://schemas.openxmlformats.org/officeDocument/2006/relationships/customXml" Target="../ink/ink488.xml"/><Relationship Id="rId34" Type="http://schemas.openxmlformats.org/officeDocument/2006/relationships/image" Target="../media/image423.png"/><Relationship Id="rId50" Type="http://schemas.openxmlformats.org/officeDocument/2006/relationships/image" Target="../media/image439.png"/><Relationship Id="rId55" Type="http://schemas.openxmlformats.org/officeDocument/2006/relationships/customXml" Target="../ink/ink461.xml"/><Relationship Id="rId76" Type="http://schemas.openxmlformats.org/officeDocument/2006/relationships/image" Target="../media/image452.png"/><Relationship Id="rId97" Type="http://schemas.openxmlformats.org/officeDocument/2006/relationships/customXml" Target="../ink/ink482.xml"/><Relationship Id="rId104" Type="http://schemas.openxmlformats.org/officeDocument/2006/relationships/image" Target="../media/image466.png"/><Relationship Id="rId120" Type="http://schemas.openxmlformats.org/officeDocument/2006/relationships/image" Target="../media/image474.png"/><Relationship Id="rId125" Type="http://schemas.openxmlformats.org/officeDocument/2006/relationships/customXml" Target="../ink/ink496.xml"/><Relationship Id="rId141" Type="http://schemas.openxmlformats.org/officeDocument/2006/relationships/customXml" Target="../ink/ink504.xml"/><Relationship Id="rId146" Type="http://schemas.openxmlformats.org/officeDocument/2006/relationships/image" Target="../media/image344.png"/><Relationship Id="rId167" Type="http://schemas.openxmlformats.org/officeDocument/2006/relationships/customXml" Target="../ink/ink517.xml"/><Relationship Id="rId7" Type="http://schemas.openxmlformats.org/officeDocument/2006/relationships/customXml" Target="../ink/ink437.xml"/><Relationship Id="rId71" Type="http://schemas.openxmlformats.org/officeDocument/2006/relationships/customXml" Target="../ink/ink469.xml"/><Relationship Id="rId92" Type="http://schemas.openxmlformats.org/officeDocument/2006/relationships/image" Target="../media/image460.png"/><Relationship Id="rId162" Type="http://schemas.openxmlformats.org/officeDocument/2006/relationships/image" Target="../media/image494.png"/><Relationship Id="rId183" Type="http://schemas.openxmlformats.org/officeDocument/2006/relationships/customXml" Target="../ink/ink525.xml"/><Relationship Id="rId2" Type="http://schemas.openxmlformats.org/officeDocument/2006/relationships/notesSlide" Target="../notesSlides/notesSlide17.xml"/><Relationship Id="rId29" Type="http://schemas.openxmlformats.org/officeDocument/2006/relationships/customXml" Target="../ink/ink448.xml"/><Relationship Id="rId24" Type="http://schemas.openxmlformats.org/officeDocument/2006/relationships/image" Target="../media/image418.png"/><Relationship Id="rId40" Type="http://schemas.openxmlformats.org/officeDocument/2006/relationships/image" Target="../media/image426.png"/><Relationship Id="rId45" Type="http://schemas.openxmlformats.org/officeDocument/2006/relationships/customXml" Target="../ink/ink456.xml"/><Relationship Id="rId66" Type="http://schemas.openxmlformats.org/officeDocument/2006/relationships/image" Target="../media/image447.png"/><Relationship Id="rId87" Type="http://schemas.openxmlformats.org/officeDocument/2006/relationships/customXml" Target="../ink/ink477.xml"/><Relationship Id="rId110" Type="http://schemas.openxmlformats.org/officeDocument/2006/relationships/image" Target="../media/image469.png"/><Relationship Id="rId115" Type="http://schemas.openxmlformats.org/officeDocument/2006/relationships/customXml" Target="../ink/ink491.xml"/><Relationship Id="rId131" Type="http://schemas.openxmlformats.org/officeDocument/2006/relationships/customXml" Target="../ink/ink499.xml"/><Relationship Id="rId136" Type="http://schemas.openxmlformats.org/officeDocument/2006/relationships/image" Target="../media/image482.png"/><Relationship Id="rId157" Type="http://schemas.openxmlformats.org/officeDocument/2006/relationships/customXml" Target="../ink/ink512.xml"/><Relationship Id="rId178" Type="http://schemas.openxmlformats.org/officeDocument/2006/relationships/image" Target="../media/image501.png"/><Relationship Id="rId61" Type="http://schemas.openxmlformats.org/officeDocument/2006/relationships/customXml" Target="../ink/ink464.xml"/><Relationship Id="rId82" Type="http://schemas.openxmlformats.org/officeDocument/2006/relationships/image" Target="../media/image455.png"/><Relationship Id="rId152" Type="http://schemas.openxmlformats.org/officeDocument/2006/relationships/image" Target="../media/image489.png"/><Relationship Id="rId173" Type="http://schemas.openxmlformats.org/officeDocument/2006/relationships/customXml" Target="../ink/ink520.xml"/><Relationship Id="rId19" Type="http://schemas.openxmlformats.org/officeDocument/2006/relationships/customXml" Target="../ink/ink443.xml"/><Relationship Id="rId14" Type="http://schemas.openxmlformats.org/officeDocument/2006/relationships/image" Target="../media/image413.png"/><Relationship Id="rId30" Type="http://schemas.openxmlformats.org/officeDocument/2006/relationships/image" Target="../media/image421.png"/><Relationship Id="rId35" Type="http://schemas.openxmlformats.org/officeDocument/2006/relationships/customXml" Target="../ink/ink451.xml"/><Relationship Id="rId56" Type="http://schemas.openxmlformats.org/officeDocument/2006/relationships/image" Target="../media/image442.png"/><Relationship Id="rId77" Type="http://schemas.openxmlformats.org/officeDocument/2006/relationships/customXml" Target="../ink/ink472.xml"/><Relationship Id="rId100" Type="http://schemas.openxmlformats.org/officeDocument/2006/relationships/image" Target="../media/image464.png"/><Relationship Id="rId105" Type="http://schemas.openxmlformats.org/officeDocument/2006/relationships/customXml" Target="../ink/ink486.xml"/><Relationship Id="rId126" Type="http://schemas.openxmlformats.org/officeDocument/2006/relationships/image" Target="../media/image477.png"/><Relationship Id="rId147" Type="http://schemas.openxmlformats.org/officeDocument/2006/relationships/customXml" Target="../ink/ink507.xml"/><Relationship Id="rId168" Type="http://schemas.openxmlformats.org/officeDocument/2006/relationships/image" Target="../media/image497.png"/><Relationship Id="rId8" Type="http://schemas.openxmlformats.org/officeDocument/2006/relationships/image" Target="../media/image410.png"/><Relationship Id="rId51" Type="http://schemas.openxmlformats.org/officeDocument/2006/relationships/customXml" Target="../ink/ink459.xml"/><Relationship Id="rId72" Type="http://schemas.openxmlformats.org/officeDocument/2006/relationships/image" Target="../media/image450.png"/><Relationship Id="rId93" Type="http://schemas.openxmlformats.org/officeDocument/2006/relationships/customXml" Target="../ink/ink480.xml"/><Relationship Id="rId98" Type="http://schemas.openxmlformats.org/officeDocument/2006/relationships/image" Target="../media/image463.png"/><Relationship Id="rId121" Type="http://schemas.openxmlformats.org/officeDocument/2006/relationships/customXml" Target="../ink/ink494.xml"/><Relationship Id="rId142" Type="http://schemas.openxmlformats.org/officeDocument/2006/relationships/image" Target="../media/image485.png"/><Relationship Id="rId163" Type="http://schemas.openxmlformats.org/officeDocument/2006/relationships/customXml" Target="../ink/ink515.xml"/><Relationship Id="rId184" Type="http://schemas.openxmlformats.org/officeDocument/2006/relationships/image" Target="../media/image503.png"/><Relationship Id="rId3" Type="http://schemas.openxmlformats.org/officeDocument/2006/relationships/customXml" Target="../ink/ink435.xml"/><Relationship Id="rId25" Type="http://schemas.openxmlformats.org/officeDocument/2006/relationships/customXml" Target="../ink/ink446.xml"/><Relationship Id="rId46" Type="http://schemas.openxmlformats.org/officeDocument/2006/relationships/image" Target="../media/image437.png"/><Relationship Id="rId67" Type="http://schemas.openxmlformats.org/officeDocument/2006/relationships/customXml" Target="../ink/ink467.xml"/><Relationship Id="rId116" Type="http://schemas.openxmlformats.org/officeDocument/2006/relationships/image" Target="../media/image472.png"/><Relationship Id="rId137" Type="http://schemas.openxmlformats.org/officeDocument/2006/relationships/customXml" Target="../ink/ink502.xml"/><Relationship Id="rId158" Type="http://schemas.openxmlformats.org/officeDocument/2006/relationships/image" Target="../media/image492.png"/><Relationship Id="rId20" Type="http://schemas.openxmlformats.org/officeDocument/2006/relationships/image" Target="../media/image416.png"/><Relationship Id="rId41" Type="http://schemas.openxmlformats.org/officeDocument/2006/relationships/customXml" Target="../ink/ink454.xml"/><Relationship Id="rId62" Type="http://schemas.openxmlformats.org/officeDocument/2006/relationships/image" Target="../media/image445.png"/><Relationship Id="rId83" Type="http://schemas.openxmlformats.org/officeDocument/2006/relationships/customXml" Target="../ink/ink475.xml"/><Relationship Id="rId88" Type="http://schemas.openxmlformats.org/officeDocument/2006/relationships/image" Target="../media/image458.png"/><Relationship Id="rId111" Type="http://schemas.openxmlformats.org/officeDocument/2006/relationships/customXml" Target="../ink/ink489.xml"/><Relationship Id="rId132" Type="http://schemas.openxmlformats.org/officeDocument/2006/relationships/image" Target="../media/image480.png"/><Relationship Id="rId153" Type="http://schemas.openxmlformats.org/officeDocument/2006/relationships/customXml" Target="../ink/ink510.xml"/><Relationship Id="rId174" Type="http://schemas.openxmlformats.org/officeDocument/2006/relationships/image" Target="../media/image499.png"/><Relationship Id="rId179" Type="http://schemas.openxmlformats.org/officeDocument/2006/relationships/customXml" Target="../ink/ink523.xml"/><Relationship Id="rId15" Type="http://schemas.openxmlformats.org/officeDocument/2006/relationships/customXml" Target="../ink/ink441.xml"/><Relationship Id="rId36" Type="http://schemas.openxmlformats.org/officeDocument/2006/relationships/image" Target="../media/image424.png"/><Relationship Id="rId57" Type="http://schemas.openxmlformats.org/officeDocument/2006/relationships/customXml" Target="../ink/ink462.xml"/><Relationship Id="rId106" Type="http://schemas.openxmlformats.org/officeDocument/2006/relationships/image" Target="../media/image467.png"/><Relationship Id="rId127" Type="http://schemas.openxmlformats.org/officeDocument/2006/relationships/customXml" Target="../ink/ink497.xml"/><Relationship Id="rId10" Type="http://schemas.openxmlformats.org/officeDocument/2006/relationships/image" Target="../media/image411.png"/><Relationship Id="rId31" Type="http://schemas.openxmlformats.org/officeDocument/2006/relationships/customXml" Target="../ink/ink449.xml"/><Relationship Id="rId52" Type="http://schemas.openxmlformats.org/officeDocument/2006/relationships/image" Target="../media/image440.png"/><Relationship Id="rId73" Type="http://schemas.openxmlformats.org/officeDocument/2006/relationships/customXml" Target="../ink/ink470.xml"/><Relationship Id="rId78" Type="http://schemas.openxmlformats.org/officeDocument/2006/relationships/image" Target="../media/image453.png"/><Relationship Id="rId94" Type="http://schemas.openxmlformats.org/officeDocument/2006/relationships/image" Target="../media/image461.png"/><Relationship Id="rId99" Type="http://schemas.openxmlformats.org/officeDocument/2006/relationships/customXml" Target="../ink/ink483.xml"/><Relationship Id="rId101" Type="http://schemas.openxmlformats.org/officeDocument/2006/relationships/customXml" Target="../ink/ink484.xml"/><Relationship Id="rId122" Type="http://schemas.openxmlformats.org/officeDocument/2006/relationships/image" Target="../media/image475.png"/><Relationship Id="rId143" Type="http://schemas.openxmlformats.org/officeDocument/2006/relationships/customXml" Target="../ink/ink505.xml"/><Relationship Id="rId148" Type="http://schemas.openxmlformats.org/officeDocument/2006/relationships/image" Target="../media/image487.png"/><Relationship Id="rId164" Type="http://schemas.openxmlformats.org/officeDocument/2006/relationships/image" Target="../media/image495.png"/><Relationship Id="rId169" Type="http://schemas.openxmlformats.org/officeDocument/2006/relationships/customXml" Target="../ink/ink518.xml"/><Relationship Id="rId185" Type="http://schemas.openxmlformats.org/officeDocument/2006/relationships/customXml" Target="../ink/ink526.xml"/><Relationship Id="rId4" Type="http://schemas.openxmlformats.org/officeDocument/2006/relationships/image" Target="../media/image408.png"/><Relationship Id="rId9" Type="http://schemas.openxmlformats.org/officeDocument/2006/relationships/customXml" Target="../ink/ink438.xml"/><Relationship Id="rId180" Type="http://schemas.openxmlformats.org/officeDocument/2006/relationships/image" Target="../media/image502.png"/><Relationship Id="rId26" Type="http://schemas.openxmlformats.org/officeDocument/2006/relationships/image" Target="../media/image419.png"/><Relationship Id="rId47" Type="http://schemas.openxmlformats.org/officeDocument/2006/relationships/customXml" Target="../ink/ink457.xml"/><Relationship Id="rId68" Type="http://schemas.openxmlformats.org/officeDocument/2006/relationships/image" Target="../media/image448.png"/><Relationship Id="rId89" Type="http://schemas.openxmlformats.org/officeDocument/2006/relationships/customXml" Target="../ink/ink478.xml"/><Relationship Id="rId112" Type="http://schemas.openxmlformats.org/officeDocument/2006/relationships/image" Target="../media/image470.png"/><Relationship Id="rId133" Type="http://schemas.openxmlformats.org/officeDocument/2006/relationships/customXml" Target="../ink/ink500.xml"/><Relationship Id="rId154" Type="http://schemas.openxmlformats.org/officeDocument/2006/relationships/image" Target="../media/image490.png"/><Relationship Id="rId175" Type="http://schemas.openxmlformats.org/officeDocument/2006/relationships/customXml" Target="../ink/ink521.xml"/><Relationship Id="rId16" Type="http://schemas.openxmlformats.org/officeDocument/2006/relationships/image" Target="../media/image414.png"/><Relationship Id="rId37" Type="http://schemas.openxmlformats.org/officeDocument/2006/relationships/customXml" Target="../ink/ink452.xml"/><Relationship Id="rId58" Type="http://schemas.openxmlformats.org/officeDocument/2006/relationships/image" Target="../media/image443.png"/><Relationship Id="rId79" Type="http://schemas.openxmlformats.org/officeDocument/2006/relationships/customXml" Target="../ink/ink473.xml"/><Relationship Id="rId102" Type="http://schemas.openxmlformats.org/officeDocument/2006/relationships/image" Target="../media/image465.png"/><Relationship Id="rId123" Type="http://schemas.openxmlformats.org/officeDocument/2006/relationships/customXml" Target="../ink/ink495.xml"/><Relationship Id="rId144" Type="http://schemas.openxmlformats.org/officeDocument/2006/relationships/image" Target="../media/image486.png"/><Relationship Id="rId90" Type="http://schemas.openxmlformats.org/officeDocument/2006/relationships/image" Target="../media/image459.png"/><Relationship Id="rId165" Type="http://schemas.openxmlformats.org/officeDocument/2006/relationships/customXml" Target="../ink/ink516.xml"/><Relationship Id="rId186" Type="http://schemas.openxmlformats.org/officeDocument/2006/relationships/image" Target="../media/image504.png"/><Relationship Id="rId27" Type="http://schemas.openxmlformats.org/officeDocument/2006/relationships/customXml" Target="../ink/ink447.xml"/><Relationship Id="rId48" Type="http://schemas.openxmlformats.org/officeDocument/2006/relationships/image" Target="../media/image438.png"/><Relationship Id="rId69" Type="http://schemas.openxmlformats.org/officeDocument/2006/relationships/customXml" Target="../ink/ink468.xml"/><Relationship Id="rId113" Type="http://schemas.openxmlformats.org/officeDocument/2006/relationships/customXml" Target="../ink/ink490.xml"/><Relationship Id="rId134" Type="http://schemas.openxmlformats.org/officeDocument/2006/relationships/image" Target="../media/image481.png"/><Relationship Id="rId80" Type="http://schemas.openxmlformats.org/officeDocument/2006/relationships/image" Target="../media/image454.png"/><Relationship Id="rId155" Type="http://schemas.openxmlformats.org/officeDocument/2006/relationships/customXml" Target="../ink/ink511.xml"/><Relationship Id="rId176" Type="http://schemas.openxmlformats.org/officeDocument/2006/relationships/image" Target="../media/image500.png"/><Relationship Id="rId17" Type="http://schemas.openxmlformats.org/officeDocument/2006/relationships/customXml" Target="../ink/ink442.xml"/><Relationship Id="rId38" Type="http://schemas.openxmlformats.org/officeDocument/2006/relationships/image" Target="../media/image425.png"/><Relationship Id="rId59" Type="http://schemas.openxmlformats.org/officeDocument/2006/relationships/customXml" Target="../ink/ink463.xml"/><Relationship Id="rId103" Type="http://schemas.openxmlformats.org/officeDocument/2006/relationships/customXml" Target="../ink/ink485.xml"/><Relationship Id="rId124" Type="http://schemas.openxmlformats.org/officeDocument/2006/relationships/image" Target="../media/image476.png"/><Relationship Id="rId70" Type="http://schemas.openxmlformats.org/officeDocument/2006/relationships/image" Target="../media/image449.png"/><Relationship Id="rId91" Type="http://schemas.openxmlformats.org/officeDocument/2006/relationships/customXml" Target="../ink/ink479.xml"/><Relationship Id="rId145" Type="http://schemas.openxmlformats.org/officeDocument/2006/relationships/customXml" Target="../ink/ink506.xml"/><Relationship Id="rId166" Type="http://schemas.openxmlformats.org/officeDocument/2006/relationships/image" Target="../media/image496.png"/><Relationship Id="rId1" Type="http://schemas.openxmlformats.org/officeDocument/2006/relationships/slideLayout" Target="../slideLayouts/slideLayout7.xml"/><Relationship Id="rId28" Type="http://schemas.openxmlformats.org/officeDocument/2006/relationships/image" Target="../media/image420.png"/><Relationship Id="rId49" Type="http://schemas.openxmlformats.org/officeDocument/2006/relationships/customXml" Target="../ink/ink458.xml"/><Relationship Id="rId114" Type="http://schemas.openxmlformats.org/officeDocument/2006/relationships/image" Target="../media/image471.png"/><Relationship Id="rId60" Type="http://schemas.openxmlformats.org/officeDocument/2006/relationships/image" Target="../media/image444.png"/><Relationship Id="rId81" Type="http://schemas.openxmlformats.org/officeDocument/2006/relationships/customXml" Target="../ink/ink474.xml"/><Relationship Id="rId135" Type="http://schemas.openxmlformats.org/officeDocument/2006/relationships/customXml" Target="../ink/ink501.xml"/><Relationship Id="rId156" Type="http://schemas.openxmlformats.org/officeDocument/2006/relationships/image" Target="../media/image491.png"/><Relationship Id="rId177" Type="http://schemas.openxmlformats.org/officeDocument/2006/relationships/customXml" Target="../ink/ink522.xml"/></Relationships>
</file>

<file path=ppt/slides/_rels/slide22.xml.rels><?xml version="1.0" encoding="UTF-8" standalone="yes"?>
<Relationships xmlns="http://schemas.openxmlformats.org/package/2006/relationships"><Relationship Id="rId13" Type="http://schemas.openxmlformats.org/officeDocument/2006/relationships/customXml" Target="../ink/ink532.xml"/><Relationship Id="rId18" Type="http://schemas.openxmlformats.org/officeDocument/2006/relationships/image" Target="../media/image512.png"/><Relationship Id="rId26" Type="http://schemas.openxmlformats.org/officeDocument/2006/relationships/image" Target="../media/image516.png"/><Relationship Id="rId39" Type="http://schemas.openxmlformats.org/officeDocument/2006/relationships/customXml" Target="../ink/ink545.xml"/><Relationship Id="rId21" Type="http://schemas.openxmlformats.org/officeDocument/2006/relationships/customXml" Target="../ink/ink536.xml"/><Relationship Id="rId34" Type="http://schemas.openxmlformats.org/officeDocument/2006/relationships/image" Target="../media/image520.png"/><Relationship Id="rId42" Type="http://schemas.openxmlformats.org/officeDocument/2006/relationships/image" Target="../media/image524.png"/><Relationship Id="rId7" Type="http://schemas.openxmlformats.org/officeDocument/2006/relationships/customXml" Target="../ink/ink529.xml"/><Relationship Id="rId2" Type="http://schemas.openxmlformats.org/officeDocument/2006/relationships/notesSlide" Target="../notesSlides/notesSlide18.xml"/><Relationship Id="rId16" Type="http://schemas.openxmlformats.org/officeDocument/2006/relationships/image" Target="../media/image511.png"/><Relationship Id="rId20" Type="http://schemas.openxmlformats.org/officeDocument/2006/relationships/image" Target="../media/image513.png"/><Relationship Id="rId29" Type="http://schemas.openxmlformats.org/officeDocument/2006/relationships/customXml" Target="../ink/ink540.xml"/><Relationship Id="rId41" Type="http://schemas.openxmlformats.org/officeDocument/2006/relationships/customXml" Target="../ink/ink546.xml"/><Relationship Id="rId1" Type="http://schemas.openxmlformats.org/officeDocument/2006/relationships/slideLayout" Target="../slideLayouts/slideLayout7.xml"/><Relationship Id="rId6" Type="http://schemas.openxmlformats.org/officeDocument/2006/relationships/image" Target="../media/image506.png"/><Relationship Id="rId11" Type="http://schemas.openxmlformats.org/officeDocument/2006/relationships/customXml" Target="../ink/ink531.xml"/><Relationship Id="rId24" Type="http://schemas.openxmlformats.org/officeDocument/2006/relationships/image" Target="../media/image515.png"/><Relationship Id="rId32" Type="http://schemas.openxmlformats.org/officeDocument/2006/relationships/image" Target="../media/image519.png"/><Relationship Id="rId37" Type="http://schemas.openxmlformats.org/officeDocument/2006/relationships/customXml" Target="../ink/ink544.xml"/><Relationship Id="rId40" Type="http://schemas.openxmlformats.org/officeDocument/2006/relationships/image" Target="../media/image523.png"/><Relationship Id="rId5" Type="http://schemas.openxmlformats.org/officeDocument/2006/relationships/customXml" Target="../ink/ink528.xml"/><Relationship Id="rId15" Type="http://schemas.openxmlformats.org/officeDocument/2006/relationships/customXml" Target="../ink/ink533.xml"/><Relationship Id="rId23" Type="http://schemas.openxmlformats.org/officeDocument/2006/relationships/customXml" Target="../ink/ink537.xml"/><Relationship Id="rId28" Type="http://schemas.openxmlformats.org/officeDocument/2006/relationships/image" Target="../media/image517.png"/><Relationship Id="rId36" Type="http://schemas.openxmlformats.org/officeDocument/2006/relationships/image" Target="../media/image521.png"/><Relationship Id="rId10" Type="http://schemas.openxmlformats.org/officeDocument/2006/relationships/image" Target="../media/image508.png"/><Relationship Id="rId19" Type="http://schemas.openxmlformats.org/officeDocument/2006/relationships/customXml" Target="../ink/ink535.xml"/><Relationship Id="rId31" Type="http://schemas.openxmlformats.org/officeDocument/2006/relationships/customXml" Target="../ink/ink541.xml"/><Relationship Id="rId4" Type="http://schemas.openxmlformats.org/officeDocument/2006/relationships/image" Target="../media/image505.png"/><Relationship Id="rId9" Type="http://schemas.openxmlformats.org/officeDocument/2006/relationships/customXml" Target="../ink/ink530.xml"/><Relationship Id="rId14" Type="http://schemas.openxmlformats.org/officeDocument/2006/relationships/image" Target="../media/image510.png"/><Relationship Id="rId22" Type="http://schemas.openxmlformats.org/officeDocument/2006/relationships/image" Target="../media/image514.png"/><Relationship Id="rId27" Type="http://schemas.openxmlformats.org/officeDocument/2006/relationships/customXml" Target="../ink/ink539.xml"/><Relationship Id="rId30" Type="http://schemas.openxmlformats.org/officeDocument/2006/relationships/image" Target="../media/image518.png"/><Relationship Id="rId35" Type="http://schemas.openxmlformats.org/officeDocument/2006/relationships/customXml" Target="../ink/ink543.xml"/><Relationship Id="rId8" Type="http://schemas.openxmlformats.org/officeDocument/2006/relationships/image" Target="../media/image507.png"/><Relationship Id="rId3" Type="http://schemas.openxmlformats.org/officeDocument/2006/relationships/customXml" Target="../ink/ink527.xml"/><Relationship Id="rId12" Type="http://schemas.openxmlformats.org/officeDocument/2006/relationships/image" Target="../media/image509.png"/><Relationship Id="rId17" Type="http://schemas.openxmlformats.org/officeDocument/2006/relationships/customXml" Target="../ink/ink534.xml"/><Relationship Id="rId25" Type="http://schemas.openxmlformats.org/officeDocument/2006/relationships/customXml" Target="../ink/ink538.xml"/><Relationship Id="rId33" Type="http://schemas.openxmlformats.org/officeDocument/2006/relationships/customXml" Target="../ink/ink542.xml"/><Relationship Id="rId38" Type="http://schemas.openxmlformats.org/officeDocument/2006/relationships/image" Target="../media/image522.png"/></Relationships>
</file>

<file path=ppt/slides/_rels/slide23.xml.rels><?xml version="1.0" encoding="UTF-8" standalone="yes"?>
<Relationships xmlns="http://schemas.openxmlformats.org/package/2006/relationships"><Relationship Id="rId117" Type="http://schemas.openxmlformats.org/officeDocument/2006/relationships/customXml" Target="../ink/ink604.xml"/><Relationship Id="rId671" Type="http://schemas.openxmlformats.org/officeDocument/2006/relationships/image" Target="../media/image858.png"/><Relationship Id="rId21" Type="http://schemas.openxmlformats.org/officeDocument/2006/relationships/customXml" Target="../ink/ink556.xml"/><Relationship Id="rId324" Type="http://schemas.openxmlformats.org/officeDocument/2006/relationships/image" Target="../media/image685.png"/><Relationship Id="rId531" Type="http://schemas.openxmlformats.org/officeDocument/2006/relationships/image" Target="../media/image788.png"/><Relationship Id="rId629" Type="http://schemas.openxmlformats.org/officeDocument/2006/relationships/image" Target="../media/image837.png"/><Relationship Id="rId170" Type="http://schemas.openxmlformats.org/officeDocument/2006/relationships/image" Target="../media/image608.png"/><Relationship Id="rId268" Type="http://schemas.openxmlformats.org/officeDocument/2006/relationships/image" Target="../media/image657.png"/><Relationship Id="rId475" Type="http://schemas.openxmlformats.org/officeDocument/2006/relationships/customXml" Target="../ink/ink783.xml"/><Relationship Id="rId682" Type="http://schemas.openxmlformats.org/officeDocument/2006/relationships/customXml" Target="../ink/ink887.xml"/><Relationship Id="rId32" Type="http://schemas.openxmlformats.org/officeDocument/2006/relationships/image" Target="../media/image539.png"/><Relationship Id="rId128" Type="http://schemas.openxmlformats.org/officeDocument/2006/relationships/image" Target="../media/image587.png"/><Relationship Id="rId335" Type="http://schemas.openxmlformats.org/officeDocument/2006/relationships/customXml" Target="../ink/ink713.xml"/><Relationship Id="rId542" Type="http://schemas.openxmlformats.org/officeDocument/2006/relationships/customXml" Target="../ink/ink817.xml"/><Relationship Id="rId181" Type="http://schemas.openxmlformats.org/officeDocument/2006/relationships/customXml" Target="../ink/ink636.xml"/><Relationship Id="rId402" Type="http://schemas.openxmlformats.org/officeDocument/2006/relationships/image" Target="../media/image724.png"/><Relationship Id="rId279" Type="http://schemas.openxmlformats.org/officeDocument/2006/relationships/customXml" Target="../ink/ink685.xml"/><Relationship Id="rId486" Type="http://schemas.openxmlformats.org/officeDocument/2006/relationships/image" Target="../media/image766.png"/><Relationship Id="rId693" Type="http://schemas.openxmlformats.org/officeDocument/2006/relationships/image" Target="../media/image869.png"/><Relationship Id="rId43" Type="http://schemas.openxmlformats.org/officeDocument/2006/relationships/customXml" Target="../ink/ink567.xml"/><Relationship Id="rId139" Type="http://schemas.openxmlformats.org/officeDocument/2006/relationships/customXml" Target="../ink/ink615.xml"/><Relationship Id="rId346" Type="http://schemas.openxmlformats.org/officeDocument/2006/relationships/image" Target="../media/image696.png"/><Relationship Id="rId553" Type="http://schemas.openxmlformats.org/officeDocument/2006/relationships/image" Target="../media/image799.png"/><Relationship Id="rId192" Type="http://schemas.openxmlformats.org/officeDocument/2006/relationships/image" Target="../media/image619.png"/><Relationship Id="rId206" Type="http://schemas.openxmlformats.org/officeDocument/2006/relationships/image" Target="../media/image626.png"/><Relationship Id="rId413" Type="http://schemas.openxmlformats.org/officeDocument/2006/relationships/customXml" Target="../ink/ink752.xml"/><Relationship Id="rId497" Type="http://schemas.openxmlformats.org/officeDocument/2006/relationships/customXml" Target="../ink/ink794.xml"/><Relationship Id="rId620" Type="http://schemas.openxmlformats.org/officeDocument/2006/relationships/customXml" Target="../ink/ink856.xml"/><Relationship Id="rId357" Type="http://schemas.openxmlformats.org/officeDocument/2006/relationships/customXml" Target="../ink/ink724.xml"/><Relationship Id="rId54" Type="http://schemas.openxmlformats.org/officeDocument/2006/relationships/image" Target="../media/image550.png"/><Relationship Id="rId217" Type="http://schemas.openxmlformats.org/officeDocument/2006/relationships/customXml" Target="../ink/ink654.xml"/><Relationship Id="rId564" Type="http://schemas.openxmlformats.org/officeDocument/2006/relationships/customXml" Target="../ink/ink828.xml"/><Relationship Id="rId424" Type="http://schemas.openxmlformats.org/officeDocument/2006/relationships/image" Target="../media/image735.png"/><Relationship Id="rId631" Type="http://schemas.openxmlformats.org/officeDocument/2006/relationships/image" Target="../media/image838.png"/><Relationship Id="rId270" Type="http://schemas.openxmlformats.org/officeDocument/2006/relationships/image" Target="../media/image658.png"/><Relationship Id="rId65" Type="http://schemas.openxmlformats.org/officeDocument/2006/relationships/customXml" Target="../ink/ink578.xml"/><Relationship Id="rId130" Type="http://schemas.openxmlformats.org/officeDocument/2006/relationships/image" Target="../media/image588.png"/><Relationship Id="rId368" Type="http://schemas.openxmlformats.org/officeDocument/2006/relationships/image" Target="../media/image707.png"/><Relationship Id="rId575" Type="http://schemas.openxmlformats.org/officeDocument/2006/relationships/image" Target="../media/image810.png"/><Relationship Id="rId228" Type="http://schemas.openxmlformats.org/officeDocument/2006/relationships/image" Target="../media/image637.png"/><Relationship Id="rId435" Type="http://schemas.openxmlformats.org/officeDocument/2006/relationships/customXml" Target="../ink/ink763.xml"/><Relationship Id="rId642" Type="http://schemas.openxmlformats.org/officeDocument/2006/relationships/customXml" Target="../ink/ink867.xml"/><Relationship Id="rId281" Type="http://schemas.openxmlformats.org/officeDocument/2006/relationships/customXml" Target="../ink/ink686.xml"/><Relationship Id="rId502" Type="http://schemas.openxmlformats.org/officeDocument/2006/relationships/image" Target="../media/image774.png"/><Relationship Id="rId76" Type="http://schemas.openxmlformats.org/officeDocument/2006/relationships/image" Target="../media/image561.png"/><Relationship Id="rId141" Type="http://schemas.openxmlformats.org/officeDocument/2006/relationships/customXml" Target="../ink/ink616.xml"/><Relationship Id="rId379" Type="http://schemas.openxmlformats.org/officeDocument/2006/relationships/customXml" Target="../ink/ink735.xml"/><Relationship Id="rId586" Type="http://schemas.openxmlformats.org/officeDocument/2006/relationships/customXml" Target="../ink/ink839.xml"/><Relationship Id="rId7" Type="http://schemas.openxmlformats.org/officeDocument/2006/relationships/customXml" Target="../ink/ink549.xml"/><Relationship Id="rId239" Type="http://schemas.openxmlformats.org/officeDocument/2006/relationships/customXml" Target="../ink/ink665.xml"/><Relationship Id="rId446" Type="http://schemas.openxmlformats.org/officeDocument/2006/relationships/image" Target="../media/image746.png"/><Relationship Id="rId653" Type="http://schemas.openxmlformats.org/officeDocument/2006/relationships/image" Target="../media/image849.png"/><Relationship Id="rId292" Type="http://schemas.openxmlformats.org/officeDocument/2006/relationships/image" Target="../media/image669.png"/><Relationship Id="rId306" Type="http://schemas.openxmlformats.org/officeDocument/2006/relationships/image" Target="../media/image676.png"/><Relationship Id="rId87" Type="http://schemas.openxmlformats.org/officeDocument/2006/relationships/customXml" Target="../ink/ink589.xml"/><Relationship Id="rId513" Type="http://schemas.openxmlformats.org/officeDocument/2006/relationships/image" Target="../media/image779.png"/><Relationship Id="rId597" Type="http://schemas.openxmlformats.org/officeDocument/2006/relationships/image" Target="../media/image821.png"/><Relationship Id="rId152" Type="http://schemas.openxmlformats.org/officeDocument/2006/relationships/image" Target="../media/image599.png"/><Relationship Id="rId457" Type="http://schemas.openxmlformats.org/officeDocument/2006/relationships/customXml" Target="../ink/ink774.xml"/><Relationship Id="rId664" Type="http://schemas.openxmlformats.org/officeDocument/2006/relationships/customXml" Target="../ink/ink878.xml"/><Relationship Id="rId14" Type="http://schemas.openxmlformats.org/officeDocument/2006/relationships/image" Target="../media/image530.png"/><Relationship Id="rId317" Type="http://schemas.openxmlformats.org/officeDocument/2006/relationships/customXml" Target="../ink/ink704.xml"/><Relationship Id="rId524" Type="http://schemas.openxmlformats.org/officeDocument/2006/relationships/customXml" Target="../ink/ink808.xml"/><Relationship Id="rId98" Type="http://schemas.openxmlformats.org/officeDocument/2006/relationships/image" Target="../media/image572.png"/><Relationship Id="rId163" Type="http://schemas.openxmlformats.org/officeDocument/2006/relationships/customXml" Target="../ink/ink627.xml"/><Relationship Id="rId370" Type="http://schemas.openxmlformats.org/officeDocument/2006/relationships/image" Target="../media/image708.png"/><Relationship Id="rId230" Type="http://schemas.openxmlformats.org/officeDocument/2006/relationships/image" Target="../media/image638.png"/><Relationship Id="rId468" Type="http://schemas.openxmlformats.org/officeDocument/2006/relationships/image" Target="../media/image757.png"/><Relationship Id="rId675" Type="http://schemas.openxmlformats.org/officeDocument/2006/relationships/image" Target="../media/image860.png"/><Relationship Id="rId25" Type="http://schemas.openxmlformats.org/officeDocument/2006/relationships/customXml" Target="../ink/ink558.xml"/><Relationship Id="rId328" Type="http://schemas.openxmlformats.org/officeDocument/2006/relationships/image" Target="../media/image687.png"/><Relationship Id="rId535" Type="http://schemas.openxmlformats.org/officeDocument/2006/relationships/image" Target="../media/image790.png"/><Relationship Id="rId174" Type="http://schemas.openxmlformats.org/officeDocument/2006/relationships/image" Target="../media/image610.png"/><Relationship Id="rId381" Type="http://schemas.openxmlformats.org/officeDocument/2006/relationships/customXml" Target="../ink/ink736.xml"/><Relationship Id="rId602" Type="http://schemas.openxmlformats.org/officeDocument/2006/relationships/customXml" Target="../ink/ink847.xml"/><Relationship Id="rId241" Type="http://schemas.openxmlformats.org/officeDocument/2006/relationships/customXml" Target="../ink/ink666.xml"/><Relationship Id="rId479" Type="http://schemas.openxmlformats.org/officeDocument/2006/relationships/customXml" Target="../ink/ink785.xml"/><Relationship Id="rId686" Type="http://schemas.openxmlformats.org/officeDocument/2006/relationships/customXml" Target="../ink/ink889.xml"/><Relationship Id="rId36" Type="http://schemas.openxmlformats.org/officeDocument/2006/relationships/image" Target="../media/image541.png"/><Relationship Id="rId339" Type="http://schemas.openxmlformats.org/officeDocument/2006/relationships/customXml" Target="../ink/ink715.xml"/><Relationship Id="rId546" Type="http://schemas.openxmlformats.org/officeDocument/2006/relationships/customXml" Target="../ink/ink819.xml"/><Relationship Id="rId101" Type="http://schemas.openxmlformats.org/officeDocument/2006/relationships/customXml" Target="../ink/ink596.xml"/><Relationship Id="rId185" Type="http://schemas.openxmlformats.org/officeDocument/2006/relationships/customXml" Target="../ink/ink638.xml"/><Relationship Id="rId406" Type="http://schemas.openxmlformats.org/officeDocument/2006/relationships/image" Target="../media/image726.png"/><Relationship Id="rId392" Type="http://schemas.openxmlformats.org/officeDocument/2006/relationships/image" Target="../media/image719.png"/><Relationship Id="rId613" Type="http://schemas.openxmlformats.org/officeDocument/2006/relationships/image" Target="../media/image829.png"/><Relationship Id="rId697" Type="http://schemas.openxmlformats.org/officeDocument/2006/relationships/image" Target="../media/image871.png"/><Relationship Id="rId252" Type="http://schemas.openxmlformats.org/officeDocument/2006/relationships/image" Target="../media/image649.png"/><Relationship Id="rId47" Type="http://schemas.openxmlformats.org/officeDocument/2006/relationships/customXml" Target="../ink/ink569.xml"/><Relationship Id="rId112" Type="http://schemas.openxmlformats.org/officeDocument/2006/relationships/image" Target="../media/image579.png"/><Relationship Id="rId557" Type="http://schemas.openxmlformats.org/officeDocument/2006/relationships/image" Target="../media/image801.png"/><Relationship Id="rId196" Type="http://schemas.openxmlformats.org/officeDocument/2006/relationships/image" Target="../media/image621.png"/><Relationship Id="rId417" Type="http://schemas.openxmlformats.org/officeDocument/2006/relationships/customXml" Target="../ink/ink754.xml"/><Relationship Id="rId624" Type="http://schemas.openxmlformats.org/officeDocument/2006/relationships/customXml" Target="../ink/ink858.xml"/><Relationship Id="rId263" Type="http://schemas.openxmlformats.org/officeDocument/2006/relationships/customXml" Target="../ink/ink677.xml"/><Relationship Id="rId470" Type="http://schemas.openxmlformats.org/officeDocument/2006/relationships/image" Target="../media/image758.png"/><Relationship Id="rId58" Type="http://schemas.openxmlformats.org/officeDocument/2006/relationships/image" Target="../media/image552.png"/><Relationship Id="rId123" Type="http://schemas.openxmlformats.org/officeDocument/2006/relationships/customXml" Target="../ink/ink607.xml"/><Relationship Id="rId330" Type="http://schemas.openxmlformats.org/officeDocument/2006/relationships/image" Target="../media/image688.png"/><Relationship Id="rId568" Type="http://schemas.openxmlformats.org/officeDocument/2006/relationships/customXml" Target="../ink/ink830.xml"/><Relationship Id="rId428" Type="http://schemas.openxmlformats.org/officeDocument/2006/relationships/image" Target="../media/image737.png"/><Relationship Id="rId635" Type="http://schemas.openxmlformats.org/officeDocument/2006/relationships/image" Target="../media/image840.png"/><Relationship Id="rId274" Type="http://schemas.openxmlformats.org/officeDocument/2006/relationships/image" Target="../media/image660.png"/><Relationship Id="rId481" Type="http://schemas.openxmlformats.org/officeDocument/2006/relationships/customXml" Target="../ink/ink786.xml"/><Relationship Id="rId702" Type="http://schemas.openxmlformats.org/officeDocument/2006/relationships/customXml" Target="../ink/ink897.xml"/><Relationship Id="rId69" Type="http://schemas.openxmlformats.org/officeDocument/2006/relationships/customXml" Target="../ink/ink580.xml"/><Relationship Id="rId134" Type="http://schemas.openxmlformats.org/officeDocument/2006/relationships/image" Target="../media/image590.png"/><Relationship Id="rId579" Type="http://schemas.openxmlformats.org/officeDocument/2006/relationships/image" Target="../media/image812.png"/><Relationship Id="rId341" Type="http://schemas.openxmlformats.org/officeDocument/2006/relationships/customXml" Target="../ink/ink716.xml"/><Relationship Id="rId439" Type="http://schemas.openxmlformats.org/officeDocument/2006/relationships/customXml" Target="../ink/ink765.xml"/><Relationship Id="rId646" Type="http://schemas.openxmlformats.org/officeDocument/2006/relationships/customXml" Target="../ink/ink869.xml"/><Relationship Id="rId201" Type="http://schemas.openxmlformats.org/officeDocument/2006/relationships/customXml" Target="../ink/ink646.xml"/><Relationship Id="rId285" Type="http://schemas.openxmlformats.org/officeDocument/2006/relationships/customXml" Target="../ink/ink688.xml"/><Relationship Id="rId506" Type="http://schemas.openxmlformats.org/officeDocument/2006/relationships/image" Target="../media/image776.png"/><Relationship Id="rId492" Type="http://schemas.openxmlformats.org/officeDocument/2006/relationships/image" Target="../media/image769.png"/><Relationship Id="rId145" Type="http://schemas.openxmlformats.org/officeDocument/2006/relationships/customXml" Target="../ink/ink618.xml"/><Relationship Id="rId352" Type="http://schemas.openxmlformats.org/officeDocument/2006/relationships/image" Target="../media/image699.png"/><Relationship Id="rId212" Type="http://schemas.openxmlformats.org/officeDocument/2006/relationships/image" Target="../media/image629.png"/><Relationship Id="rId657" Type="http://schemas.openxmlformats.org/officeDocument/2006/relationships/image" Target="../media/image851.png"/><Relationship Id="rId296" Type="http://schemas.openxmlformats.org/officeDocument/2006/relationships/image" Target="../media/image671.png"/><Relationship Id="rId517" Type="http://schemas.openxmlformats.org/officeDocument/2006/relationships/image" Target="../media/image781.png"/><Relationship Id="rId60" Type="http://schemas.openxmlformats.org/officeDocument/2006/relationships/image" Target="../media/image553.png"/><Relationship Id="rId156" Type="http://schemas.openxmlformats.org/officeDocument/2006/relationships/image" Target="../media/image601.png"/><Relationship Id="rId363" Type="http://schemas.openxmlformats.org/officeDocument/2006/relationships/customXml" Target="../ink/ink727.xml"/><Relationship Id="rId570" Type="http://schemas.openxmlformats.org/officeDocument/2006/relationships/customXml" Target="../ink/ink831.xml"/><Relationship Id="rId223" Type="http://schemas.openxmlformats.org/officeDocument/2006/relationships/customXml" Target="../ink/ink657.xml"/><Relationship Id="rId430" Type="http://schemas.openxmlformats.org/officeDocument/2006/relationships/image" Target="../media/image738.png"/><Relationship Id="rId668" Type="http://schemas.openxmlformats.org/officeDocument/2006/relationships/customXml" Target="../ink/ink880.xml"/><Relationship Id="rId18" Type="http://schemas.openxmlformats.org/officeDocument/2006/relationships/image" Target="../media/image532.png"/><Relationship Id="rId528" Type="http://schemas.openxmlformats.org/officeDocument/2006/relationships/customXml" Target="../ink/ink810.xml"/><Relationship Id="rId125" Type="http://schemas.openxmlformats.org/officeDocument/2006/relationships/customXml" Target="../ink/ink608.xml"/><Relationship Id="rId167" Type="http://schemas.openxmlformats.org/officeDocument/2006/relationships/customXml" Target="../ink/ink629.xml"/><Relationship Id="rId332" Type="http://schemas.openxmlformats.org/officeDocument/2006/relationships/image" Target="../media/image689.png"/><Relationship Id="rId374" Type="http://schemas.openxmlformats.org/officeDocument/2006/relationships/image" Target="../media/image710.png"/><Relationship Id="rId581" Type="http://schemas.openxmlformats.org/officeDocument/2006/relationships/image" Target="../media/image813.png"/><Relationship Id="rId71" Type="http://schemas.openxmlformats.org/officeDocument/2006/relationships/customXml" Target="../ink/ink581.xml"/><Relationship Id="rId234" Type="http://schemas.openxmlformats.org/officeDocument/2006/relationships/image" Target="../media/image640.png"/><Relationship Id="rId637" Type="http://schemas.openxmlformats.org/officeDocument/2006/relationships/image" Target="../media/image841.png"/><Relationship Id="rId679" Type="http://schemas.openxmlformats.org/officeDocument/2006/relationships/image" Target="../media/image862.png"/><Relationship Id="rId2" Type="http://schemas.openxmlformats.org/officeDocument/2006/relationships/notesSlide" Target="../notesSlides/notesSlide19.xml"/><Relationship Id="rId29" Type="http://schemas.openxmlformats.org/officeDocument/2006/relationships/customXml" Target="../ink/ink560.xml"/><Relationship Id="rId276" Type="http://schemas.openxmlformats.org/officeDocument/2006/relationships/image" Target="../media/image661.png"/><Relationship Id="rId441" Type="http://schemas.openxmlformats.org/officeDocument/2006/relationships/customXml" Target="../ink/ink766.xml"/><Relationship Id="rId483" Type="http://schemas.openxmlformats.org/officeDocument/2006/relationships/customXml" Target="../ink/ink787.xml"/><Relationship Id="rId539" Type="http://schemas.openxmlformats.org/officeDocument/2006/relationships/image" Target="../media/image792.png"/><Relationship Id="rId690" Type="http://schemas.openxmlformats.org/officeDocument/2006/relationships/customXml" Target="../ink/ink891.xml"/><Relationship Id="rId704" Type="http://schemas.openxmlformats.org/officeDocument/2006/relationships/customXml" Target="../ink/ink898.xml"/><Relationship Id="rId40" Type="http://schemas.openxmlformats.org/officeDocument/2006/relationships/image" Target="../media/image543.png"/><Relationship Id="rId136" Type="http://schemas.openxmlformats.org/officeDocument/2006/relationships/image" Target="../media/image591.png"/><Relationship Id="rId178" Type="http://schemas.openxmlformats.org/officeDocument/2006/relationships/image" Target="../media/image612.png"/><Relationship Id="rId301" Type="http://schemas.openxmlformats.org/officeDocument/2006/relationships/customXml" Target="../ink/ink696.xml"/><Relationship Id="rId343" Type="http://schemas.openxmlformats.org/officeDocument/2006/relationships/customXml" Target="../ink/ink717.xml"/><Relationship Id="rId550" Type="http://schemas.openxmlformats.org/officeDocument/2006/relationships/customXml" Target="../ink/ink821.xml"/><Relationship Id="rId82" Type="http://schemas.openxmlformats.org/officeDocument/2006/relationships/image" Target="../media/image564.png"/><Relationship Id="rId203" Type="http://schemas.openxmlformats.org/officeDocument/2006/relationships/customXml" Target="../ink/ink647.xml"/><Relationship Id="rId385" Type="http://schemas.openxmlformats.org/officeDocument/2006/relationships/customXml" Target="../ink/ink738.xml"/><Relationship Id="rId592" Type="http://schemas.openxmlformats.org/officeDocument/2006/relationships/customXml" Target="../ink/ink842.xml"/><Relationship Id="rId606" Type="http://schemas.openxmlformats.org/officeDocument/2006/relationships/customXml" Target="../ink/ink849.xml"/><Relationship Id="rId648" Type="http://schemas.openxmlformats.org/officeDocument/2006/relationships/customXml" Target="../ink/ink870.xml"/><Relationship Id="rId245" Type="http://schemas.openxmlformats.org/officeDocument/2006/relationships/customXml" Target="../ink/ink668.xml"/><Relationship Id="rId287" Type="http://schemas.openxmlformats.org/officeDocument/2006/relationships/customXml" Target="../ink/ink689.xml"/><Relationship Id="rId410" Type="http://schemas.openxmlformats.org/officeDocument/2006/relationships/image" Target="../media/image728.png"/><Relationship Id="rId452" Type="http://schemas.openxmlformats.org/officeDocument/2006/relationships/image" Target="../media/image749.png"/><Relationship Id="rId494" Type="http://schemas.openxmlformats.org/officeDocument/2006/relationships/image" Target="../media/image770.png"/><Relationship Id="rId508" Type="http://schemas.openxmlformats.org/officeDocument/2006/relationships/customXml" Target="../ink/ink800.xml"/><Relationship Id="rId105" Type="http://schemas.openxmlformats.org/officeDocument/2006/relationships/customXml" Target="../ink/ink598.xml"/><Relationship Id="rId147" Type="http://schemas.openxmlformats.org/officeDocument/2006/relationships/customXml" Target="../ink/ink619.xml"/><Relationship Id="rId312" Type="http://schemas.openxmlformats.org/officeDocument/2006/relationships/image" Target="../media/image679.png"/><Relationship Id="rId354" Type="http://schemas.openxmlformats.org/officeDocument/2006/relationships/image" Target="../media/image700.png"/><Relationship Id="rId51" Type="http://schemas.openxmlformats.org/officeDocument/2006/relationships/customXml" Target="../ink/ink571.xml"/><Relationship Id="rId93" Type="http://schemas.openxmlformats.org/officeDocument/2006/relationships/customXml" Target="../ink/ink592.xml"/><Relationship Id="rId189" Type="http://schemas.openxmlformats.org/officeDocument/2006/relationships/customXml" Target="../ink/ink640.xml"/><Relationship Id="rId396" Type="http://schemas.openxmlformats.org/officeDocument/2006/relationships/image" Target="../media/image721.png"/><Relationship Id="rId561" Type="http://schemas.openxmlformats.org/officeDocument/2006/relationships/image" Target="../media/image803.png"/><Relationship Id="rId617" Type="http://schemas.openxmlformats.org/officeDocument/2006/relationships/image" Target="../media/image831.png"/><Relationship Id="rId659" Type="http://schemas.openxmlformats.org/officeDocument/2006/relationships/image" Target="../media/image852.png"/><Relationship Id="rId214" Type="http://schemas.openxmlformats.org/officeDocument/2006/relationships/image" Target="../media/image630.png"/><Relationship Id="rId256" Type="http://schemas.openxmlformats.org/officeDocument/2006/relationships/image" Target="../media/image651.png"/><Relationship Id="rId298" Type="http://schemas.openxmlformats.org/officeDocument/2006/relationships/image" Target="../media/image672.png"/><Relationship Id="rId421" Type="http://schemas.openxmlformats.org/officeDocument/2006/relationships/customXml" Target="../ink/ink756.xml"/><Relationship Id="rId463" Type="http://schemas.openxmlformats.org/officeDocument/2006/relationships/customXml" Target="../ink/ink777.xml"/><Relationship Id="rId519" Type="http://schemas.openxmlformats.org/officeDocument/2006/relationships/image" Target="../media/image782.png"/><Relationship Id="rId670" Type="http://schemas.openxmlformats.org/officeDocument/2006/relationships/customXml" Target="../ink/ink881.xml"/><Relationship Id="rId116" Type="http://schemas.openxmlformats.org/officeDocument/2006/relationships/image" Target="../media/image581.png"/><Relationship Id="rId158" Type="http://schemas.openxmlformats.org/officeDocument/2006/relationships/image" Target="../media/image602.png"/><Relationship Id="rId323" Type="http://schemas.openxmlformats.org/officeDocument/2006/relationships/customXml" Target="../ink/ink707.xml"/><Relationship Id="rId530" Type="http://schemas.openxmlformats.org/officeDocument/2006/relationships/customXml" Target="../ink/ink811.xml"/><Relationship Id="rId20" Type="http://schemas.openxmlformats.org/officeDocument/2006/relationships/image" Target="../media/image533.png"/><Relationship Id="rId62" Type="http://schemas.openxmlformats.org/officeDocument/2006/relationships/image" Target="../media/image554.png"/><Relationship Id="rId365" Type="http://schemas.openxmlformats.org/officeDocument/2006/relationships/customXml" Target="../ink/ink728.xml"/><Relationship Id="rId572" Type="http://schemas.openxmlformats.org/officeDocument/2006/relationships/customXml" Target="../ink/ink832.xml"/><Relationship Id="rId628" Type="http://schemas.openxmlformats.org/officeDocument/2006/relationships/customXml" Target="../ink/ink860.xml"/><Relationship Id="rId225" Type="http://schemas.openxmlformats.org/officeDocument/2006/relationships/customXml" Target="../ink/ink658.xml"/><Relationship Id="rId267" Type="http://schemas.openxmlformats.org/officeDocument/2006/relationships/customXml" Target="../ink/ink679.xml"/><Relationship Id="rId432" Type="http://schemas.openxmlformats.org/officeDocument/2006/relationships/image" Target="../media/image739.png"/><Relationship Id="rId474" Type="http://schemas.openxmlformats.org/officeDocument/2006/relationships/image" Target="../media/image760.png"/><Relationship Id="rId127" Type="http://schemas.openxmlformats.org/officeDocument/2006/relationships/customXml" Target="../ink/ink609.xml"/><Relationship Id="rId681" Type="http://schemas.openxmlformats.org/officeDocument/2006/relationships/image" Target="../media/image863.png"/><Relationship Id="rId31" Type="http://schemas.openxmlformats.org/officeDocument/2006/relationships/customXml" Target="../ink/ink561.xml"/><Relationship Id="rId73" Type="http://schemas.openxmlformats.org/officeDocument/2006/relationships/customXml" Target="../ink/ink582.xml"/><Relationship Id="rId169" Type="http://schemas.openxmlformats.org/officeDocument/2006/relationships/customXml" Target="../ink/ink630.xml"/><Relationship Id="rId334" Type="http://schemas.openxmlformats.org/officeDocument/2006/relationships/image" Target="../media/image690.png"/><Relationship Id="rId376" Type="http://schemas.openxmlformats.org/officeDocument/2006/relationships/image" Target="../media/image711.png"/><Relationship Id="rId541" Type="http://schemas.openxmlformats.org/officeDocument/2006/relationships/image" Target="../media/image793.png"/><Relationship Id="rId583" Type="http://schemas.openxmlformats.org/officeDocument/2006/relationships/image" Target="../media/image814.png"/><Relationship Id="rId639" Type="http://schemas.openxmlformats.org/officeDocument/2006/relationships/image" Target="../media/image842.png"/><Relationship Id="rId4" Type="http://schemas.openxmlformats.org/officeDocument/2006/relationships/image" Target="../media/image525.png"/><Relationship Id="rId180" Type="http://schemas.openxmlformats.org/officeDocument/2006/relationships/image" Target="../media/image613.png"/><Relationship Id="rId236" Type="http://schemas.openxmlformats.org/officeDocument/2006/relationships/image" Target="../media/image641.png"/><Relationship Id="rId278" Type="http://schemas.openxmlformats.org/officeDocument/2006/relationships/image" Target="../media/image662.png"/><Relationship Id="rId401" Type="http://schemas.openxmlformats.org/officeDocument/2006/relationships/customXml" Target="../ink/ink746.xml"/><Relationship Id="rId443" Type="http://schemas.openxmlformats.org/officeDocument/2006/relationships/customXml" Target="../ink/ink767.xml"/><Relationship Id="rId650" Type="http://schemas.openxmlformats.org/officeDocument/2006/relationships/customXml" Target="../ink/ink871.xml"/><Relationship Id="rId303" Type="http://schemas.openxmlformats.org/officeDocument/2006/relationships/customXml" Target="../ink/ink697.xml"/><Relationship Id="rId485" Type="http://schemas.openxmlformats.org/officeDocument/2006/relationships/customXml" Target="../ink/ink788.xml"/><Relationship Id="rId692" Type="http://schemas.openxmlformats.org/officeDocument/2006/relationships/customXml" Target="../ink/ink892.xml"/><Relationship Id="rId42" Type="http://schemas.openxmlformats.org/officeDocument/2006/relationships/image" Target="../media/image544.png"/><Relationship Id="rId84" Type="http://schemas.openxmlformats.org/officeDocument/2006/relationships/image" Target="../media/image565.png"/><Relationship Id="rId138" Type="http://schemas.openxmlformats.org/officeDocument/2006/relationships/image" Target="../media/image592.png"/><Relationship Id="rId345" Type="http://schemas.openxmlformats.org/officeDocument/2006/relationships/customXml" Target="../ink/ink718.xml"/><Relationship Id="rId387" Type="http://schemas.openxmlformats.org/officeDocument/2006/relationships/customXml" Target="../ink/ink739.xml"/><Relationship Id="rId510" Type="http://schemas.openxmlformats.org/officeDocument/2006/relationships/customXml" Target="../ink/ink801.xml"/><Relationship Id="rId552" Type="http://schemas.openxmlformats.org/officeDocument/2006/relationships/customXml" Target="../ink/ink822.xml"/><Relationship Id="rId594" Type="http://schemas.openxmlformats.org/officeDocument/2006/relationships/customXml" Target="../ink/ink843.xml"/><Relationship Id="rId608" Type="http://schemas.openxmlformats.org/officeDocument/2006/relationships/customXml" Target="../ink/ink850.xml"/><Relationship Id="rId191" Type="http://schemas.openxmlformats.org/officeDocument/2006/relationships/customXml" Target="../ink/ink641.xml"/><Relationship Id="rId205" Type="http://schemas.openxmlformats.org/officeDocument/2006/relationships/customXml" Target="../ink/ink648.xml"/><Relationship Id="rId247" Type="http://schemas.openxmlformats.org/officeDocument/2006/relationships/customXml" Target="../ink/ink669.xml"/><Relationship Id="rId412" Type="http://schemas.openxmlformats.org/officeDocument/2006/relationships/image" Target="../media/image729.png"/><Relationship Id="rId107" Type="http://schemas.openxmlformats.org/officeDocument/2006/relationships/customXml" Target="../ink/ink599.xml"/><Relationship Id="rId289" Type="http://schemas.openxmlformats.org/officeDocument/2006/relationships/customXml" Target="../ink/ink690.xml"/><Relationship Id="rId454" Type="http://schemas.openxmlformats.org/officeDocument/2006/relationships/image" Target="../media/image750.png"/><Relationship Id="rId496" Type="http://schemas.openxmlformats.org/officeDocument/2006/relationships/image" Target="../media/image771.png"/><Relationship Id="rId661" Type="http://schemas.openxmlformats.org/officeDocument/2006/relationships/image" Target="../media/image853.png"/><Relationship Id="rId11" Type="http://schemas.openxmlformats.org/officeDocument/2006/relationships/customXml" Target="../ink/ink551.xml"/><Relationship Id="rId53" Type="http://schemas.openxmlformats.org/officeDocument/2006/relationships/customXml" Target="../ink/ink572.xml"/><Relationship Id="rId149" Type="http://schemas.openxmlformats.org/officeDocument/2006/relationships/customXml" Target="../ink/ink620.xml"/><Relationship Id="rId314" Type="http://schemas.openxmlformats.org/officeDocument/2006/relationships/image" Target="../media/image680.png"/><Relationship Id="rId356" Type="http://schemas.openxmlformats.org/officeDocument/2006/relationships/image" Target="../media/image701.png"/><Relationship Id="rId398" Type="http://schemas.openxmlformats.org/officeDocument/2006/relationships/image" Target="../media/image722.png"/><Relationship Id="rId521" Type="http://schemas.openxmlformats.org/officeDocument/2006/relationships/image" Target="../media/image783.png"/><Relationship Id="rId563" Type="http://schemas.openxmlformats.org/officeDocument/2006/relationships/image" Target="../media/image804.png"/><Relationship Id="rId619" Type="http://schemas.openxmlformats.org/officeDocument/2006/relationships/image" Target="../media/image832.png"/><Relationship Id="rId95" Type="http://schemas.openxmlformats.org/officeDocument/2006/relationships/customXml" Target="../ink/ink593.xml"/><Relationship Id="rId160" Type="http://schemas.openxmlformats.org/officeDocument/2006/relationships/image" Target="../media/image603.png"/><Relationship Id="rId216" Type="http://schemas.openxmlformats.org/officeDocument/2006/relationships/image" Target="../media/image631.png"/><Relationship Id="rId423" Type="http://schemas.openxmlformats.org/officeDocument/2006/relationships/customXml" Target="../ink/ink757.xml"/><Relationship Id="rId258" Type="http://schemas.openxmlformats.org/officeDocument/2006/relationships/image" Target="../media/image652.png"/><Relationship Id="rId465" Type="http://schemas.openxmlformats.org/officeDocument/2006/relationships/customXml" Target="../ink/ink778.xml"/><Relationship Id="rId630" Type="http://schemas.openxmlformats.org/officeDocument/2006/relationships/customXml" Target="../ink/ink861.xml"/><Relationship Id="rId672" Type="http://schemas.openxmlformats.org/officeDocument/2006/relationships/customXml" Target="../ink/ink882.xml"/><Relationship Id="rId22" Type="http://schemas.openxmlformats.org/officeDocument/2006/relationships/image" Target="../media/image534.png"/><Relationship Id="rId64" Type="http://schemas.openxmlformats.org/officeDocument/2006/relationships/image" Target="../media/image555.png"/><Relationship Id="rId118" Type="http://schemas.openxmlformats.org/officeDocument/2006/relationships/image" Target="../media/image582.png"/><Relationship Id="rId325" Type="http://schemas.openxmlformats.org/officeDocument/2006/relationships/customXml" Target="../ink/ink708.xml"/><Relationship Id="rId367" Type="http://schemas.openxmlformats.org/officeDocument/2006/relationships/customXml" Target="../ink/ink729.xml"/><Relationship Id="rId532" Type="http://schemas.openxmlformats.org/officeDocument/2006/relationships/customXml" Target="../ink/ink812.xml"/><Relationship Id="rId574" Type="http://schemas.openxmlformats.org/officeDocument/2006/relationships/customXml" Target="../ink/ink833.xml"/><Relationship Id="rId171" Type="http://schemas.openxmlformats.org/officeDocument/2006/relationships/customXml" Target="../ink/ink631.xml"/><Relationship Id="rId227" Type="http://schemas.openxmlformats.org/officeDocument/2006/relationships/customXml" Target="../ink/ink659.xml"/><Relationship Id="rId269" Type="http://schemas.openxmlformats.org/officeDocument/2006/relationships/customXml" Target="../ink/ink680.xml"/><Relationship Id="rId434" Type="http://schemas.openxmlformats.org/officeDocument/2006/relationships/image" Target="../media/image740.png"/><Relationship Id="rId476" Type="http://schemas.openxmlformats.org/officeDocument/2006/relationships/image" Target="../media/image761.png"/><Relationship Id="rId641" Type="http://schemas.openxmlformats.org/officeDocument/2006/relationships/image" Target="../media/image843.png"/><Relationship Id="rId683" Type="http://schemas.openxmlformats.org/officeDocument/2006/relationships/image" Target="../media/image864.png"/><Relationship Id="rId33" Type="http://schemas.openxmlformats.org/officeDocument/2006/relationships/customXml" Target="../ink/ink562.xml"/><Relationship Id="rId129" Type="http://schemas.openxmlformats.org/officeDocument/2006/relationships/customXml" Target="../ink/ink610.xml"/><Relationship Id="rId280" Type="http://schemas.openxmlformats.org/officeDocument/2006/relationships/image" Target="../media/image663.png"/><Relationship Id="rId336" Type="http://schemas.openxmlformats.org/officeDocument/2006/relationships/image" Target="../media/image691.png"/><Relationship Id="rId501" Type="http://schemas.openxmlformats.org/officeDocument/2006/relationships/customXml" Target="../ink/ink796.xml"/><Relationship Id="rId543" Type="http://schemas.openxmlformats.org/officeDocument/2006/relationships/image" Target="../media/image794.png"/><Relationship Id="rId75" Type="http://schemas.openxmlformats.org/officeDocument/2006/relationships/customXml" Target="../ink/ink583.xml"/><Relationship Id="rId140" Type="http://schemas.openxmlformats.org/officeDocument/2006/relationships/image" Target="../media/image593.png"/><Relationship Id="rId182" Type="http://schemas.openxmlformats.org/officeDocument/2006/relationships/image" Target="../media/image614.png"/><Relationship Id="rId378" Type="http://schemas.openxmlformats.org/officeDocument/2006/relationships/image" Target="../media/image712.png"/><Relationship Id="rId403" Type="http://schemas.openxmlformats.org/officeDocument/2006/relationships/customXml" Target="../ink/ink747.xml"/><Relationship Id="rId585" Type="http://schemas.openxmlformats.org/officeDocument/2006/relationships/image" Target="../media/image815.png"/><Relationship Id="rId6" Type="http://schemas.openxmlformats.org/officeDocument/2006/relationships/image" Target="../media/image526.png"/><Relationship Id="rId238" Type="http://schemas.openxmlformats.org/officeDocument/2006/relationships/image" Target="../media/image642.png"/><Relationship Id="rId445" Type="http://schemas.openxmlformats.org/officeDocument/2006/relationships/customXml" Target="../ink/ink768.xml"/><Relationship Id="rId487" Type="http://schemas.openxmlformats.org/officeDocument/2006/relationships/customXml" Target="../ink/ink789.xml"/><Relationship Id="rId610" Type="http://schemas.openxmlformats.org/officeDocument/2006/relationships/customXml" Target="../ink/ink851.xml"/><Relationship Id="rId652" Type="http://schemas.openxmlformats.org/officeDocument/2006/relationships/customXml" Target="../ink/ink872.xml"/><Relationship Id="rId694" Type="http://schemas.openxmlformats.org/officeDocument/2006/relationships/customXml" Target="../ink/ink893.xml"/><Relationship Id="rId291" Type="http://schemas.openxmlformats.org/officeDocument/2006/relationships/customXml" Target="../ink/ink691.xml"/><Relationship Id="rId305" Type="http://schemas.openxmlformats.org/officeDocument/2006/relationships/customXml" Target="../ink/ink698.xml"/><Relationship Id="rId347" Type="http://schemas.openxmlformats.org/officeDocument/2006/relationships/customXml" Target="../ink/ink719.xml"/><Relationship Id="rId512" Type="http://schemas.openxmlformats.org/officeDocument/2006/relationships/customXml" Target="../ink/ink802.xml"/><Relationship Id="rId44" Type="http://schemas.openxmlformats.org/officeDocument/2006/relationships/image" Target="../media/image545.png"/><Relationship Id="rId86" Type="http://schemas.openxmlformats.org/officeDocument/2006/relationships/image" Target="../media/image566.png"/><Relationship Id="rId151" Type="http://schemas.openxmlformats.org/officeDocument/2006/relationships/customXml" Target="../ink/ink621.xml"/><Relationship Id="rId389" Type="http://schemas.openxmlformats.org/officeDocument/2006/relationships/customXml" Target="../ink/ink740.xml"/><Relationship Id="rId554" Type="http://schemas.openxmlformats.org/officeDocument/2006/relationships/customXml" Target="../ink/ink823.xml"/><Relationship Id="rId596" Type="http://schemas.openxmlformats.org/officeDocument/2006/relationships/customXml" Target="../ink/ink844.xml"/><Relationship Id="rId193" Type="http://schemas.openxmlformats.org/officeDocument/2006/relationships/customXml" Target="../ink/ink642.xml"/><Relationship Id="rId207" Type="http://schemas.openxmlformats.org/officeDocument/2006/relationships/customXml" Target="../ink/ink649.xml"/><Relationship Id="rId249" Type="http://schemas.openxmlformats.org/officeDocument/2006/relationships/customXml" Target="../ink/ink670.xml"/><Relationship Id="rId414" Type="http://schemas.openxmlformats.org/officeDocument/2006/relationships/image" Target="../media/image730.png"/><Relationship Id="rId456" Type="http://schemas.openxmlformats.org/officeDocument/2006/relationships/image" Target="../media/image751.png"/><Relationship Id="rId498" Type="http://schemas.openxmlformats.org/officeDocument/2006/relationships/image" Target="../media/image772.png"/><Relationship Id="rId621" Type="http://schemas.openxmlformats.org/officeDocument/2006/relationships/image" Target="../media/image833.png"/><Relationship Id="rId663" Type="http://schemas.openxmlformats.org/officeDocument/2006/relationships/image" Target="../media/image854.png"/><Relationship Id="rId13" Type="http://schemas.openxmlformats.org/officeDocument/2006/relationships/customXml" Target="../ink/ink552.xml"/><Relationship Id="rId109" Type="http://schemas.openxmlformats.org/officeDocument/2006/relationships/customXml" Target="../ink/ink600.xml"/><Relationship Id="rId260" Type="http://schemas.openxmlformats.org/officeDocument/2006/relationships/image" Target="../media/image653.png"/><Relationship Id="rId316" Type="http://schemas.openxmlformats.org/officeDocument/2006/relationships/image" Target="../media/image681.png"/><Relationship Id="rId523" Type="http://schemas.openxmlformats.org/officeDocument/2006/relationships/image" Target="../media/image784.png"/><Relationship Id="rId55" Type="http://schemas.openxmlformats.org/officeDocument/2006/relationships/customXml" Target="../ink/ink573.xml"/><Relationship Id="rId97" Type="http://schemas.openxmlformats.org/officeDocument/2006/relationships/customXml" Target="../ink/ink594.xml"/><Relationship Id="rId120" Type="http://schemas.openxmlformats.org/officeDocument/2006/relationships/image" Target="../media/image583.png"/><Relationship Id="rId358" Type="http://schemas.openxmlformats.org/officeDocument/2006/relationships/image" Target="../media/image702.png"/><Relationship Id="rId565" Type="http://schemas.openxmlformats.org/officeDocument/2006/relationships/image" Target="../media/image805.png"/><Relationship Id="rId162" Type="http://schemas.openxmlformats.org/officeDocument/2006/relationships/image" Target="../media/image604.png"/><Relationship Id="rId218" Type="http://schemas.openxmlformats.org/officeDocument/2006/relationships/image" Target="../media/image632.png"/><Relationship Id="rId425" Type="http://schemas.openxmlformats.org/officeDocument/2006/relationships/customXml" Target="../ink/ink758.xml"/><Relationship Id="rId467" Type="http://schemas.openxmlformats.org/officeDocument/2006/relationships/customXml" Target="../ink/ink779.xml"/><Relationship Id="rId632" Type="http://schemas.openxmlformats.org/officeDocument/2006/relationships/customXml" Target="../ink/ink862.xml"/><Relationship Id="rId271" Type="http://schemas.openxmlformats.org/officeDocument/2006/relationships/customXml" Target="../ink/ink681.xml"/><Relationship Id="rId674" Type="http://schemas.openxmlformats.org/officeDocument/2006/relationships/customXml" Target="../ink/ink883.xml"/><Relationship Id="rId24" Type="http://schemas.openxmlformats.org/officeDocument/2006/relationships/image" Target="../media/image535.png"/><Relationship Id="rId66" Type="http://schemas.openxmlformats.org/officeDocument/2006/relationships/image" Target="../media/image556.png"/><Relationship Id="rId131" Type="http://schemas.openxmlformats.org/officeDocument/2006/relationships/customXml" Target="../ink/ink611.xml"/><Relationship Id="rId327" Type="http://schemas.openxmlformats.org/officeDocument/2006/relationships/customXml" Target="../ink/ink709.xml"/><Relationship Id="rId369" Type="http://schemas.openxmlformats.org/officeDocument/2006/relationships/customXml" Target="../ink/ink730.xml"/><Relationship Id="rId534" Type="http://schemas.openxmlformats.org/officeDocument/2006/relationships/customXml" Target="../ink/ink813.xml"/><Relationship Id="rId576" Type="http://schemas.openxmlformats.org/officeDocument/2006/relationships/customXml" Target="../ink/ink834.xml"/><Relationship Id="rId173" Type="http://schemas.openxmlformats.org/officeDocument/2006/relationships/customXml" Target="../ink/ink632.xml"/><Relationship Id="rId229" Type="http://schemas.openxmlformats.org/officeDocument/2006/relationships/customXml" Target="../ink/ink660.xml"/><Relationship Id="rId380" Type="http://schemas.openxmlformats.org/officeDocument/2006/relationships/image" Target="../media/image713.png"/><Relationship Id="rId436" Type="http://schemas.openxmlformats.org/officeDocument/2006/relationships/image" Target="../media/image741.png"/><Relationship Id="rId601" Type="http://schemas.openxmlformats.org/officeDocument/2006/relationships/image" Target="../media/image823.png"/><Relationship Id="rId643" Type="http://schemas.openxmlformats.org/officeDocument/2006/relationships/image" Target="../media/image844.png"/><Relationship Id="rId240" Type="http://schemas.openxmlformats.org/officeDocument/2006/relationships/image" Target="../media/image643.png"/><Relationship Id="rId478" Type="http://schemas.openxmlformats.org/officeDocument/2006/relationships/image" Target="../media/image762.png"/><Relationship Id="rId685" Type="http://schemas.openxmlformats.org/officeDocument/2006/relationships/image" Target="../media/image865.png"/><Relationship Id="rId35" Type="http://schemas.openxmlformats.org/officeDocument/2006/relationships/customXml" Target="../ink/ink563.xml"/><Relationship Id="rId77" Type="http://schemas.openxmlformats.org/officeDocument/2006/relationships/customXml" Target="../ink/ink584.xml"/><Relationship Id="rId100" Type="http://schemas.openxmlformats.org/officeDocument/2006/relationships/image" Target="../media/image573.png"/><Relationship Id="rId282" Type="http://schemas.openxmlformats.org/officeDocument/2006/relationships/image" Target="../media/image664.png"/><Relationship Id="rId338" Type="http://schemas.openxmlformats.org/officeDocument/2006/relationships/image" Target="../media/image692.png"/><Relationship Id="rId503" Type="http://schemas.openxmlformats.org/officeDocument/2006/relationships/customXml" Target="../ink/ink797.xml"/><Relationship Id="rId545" Type="http://schemas.openxmlformats.org/officeDocument/2006/relationships/image" Target="../media/image795.png"/><Relationship Id="rId587" Type="http://schemas.openxmlformats.org/officeDocument/2006/relationships/image" Target="../media/image816.png"/><Relationship Id="rId8" Type="http://schemas.openxmlformats.org/officeDocument/2006/relationships/image" Target="../media/image527.png"/><Relationship Id="rId142" Type="http://schemas.openxmlformats.org/officeDocument/2006/relationships/image" Target="../media/image594.png"/><Relationship Id="rId184" Type="http://schemas.openxmlformats.org/officeDocument/2006/relationships/image" Target="../media/image615.png"/><Relationship Id="rId391" Type="http://schemas.openxmlformats.org/officeDocument/2006/relationships/customXml" Target="../ink/ink741.xml"/><Relationship Id="rId405" Type="http://schemas.openxmlformats.org/officeDocument/2006/relationships/customXml" Target="../ink/ink748.xml"/><Relationship Id="rId447" Type="http://schemas.openxmlformats.org/officeDocument/2006/relationships/customXml" Target="../ink/ink769.xml"/><Relationship Id="rId612" Type="http://schemas.openxmlformats.org/officeDocument/2006/relationships/customXml" Target="../ink/ink852.xml"/><Relationship Id="rId251" Type="http://schemas.openxmlformats.org/officeDocument/2006/relationships/customXml" Target="../ink/ink671.xml"/><Relationship Id="rId489" Type="http://schemas.openxmlformats.org/officeDocument/2006/relationships/customXml" Target="../ink/ink790.xml"/><Relationship Id="rId654" Type="http://schemas.openxmlformats.org/officeDocument/2006/relationships/customXml" Target="../ink/ink873.xml"/><Relationship Id="rId696" Type="http://schemas.openxmlformats.org/officeDocument/2006/relationships/customXml" Target="../ink/ink894.xml"/><Relationship Id="rId46" Type="http://schemas.openxmlformats.org/officeDocument/2006/relationships/image" Target="../media/image546.png"/><Relationship Id="rId293" Type="http://schemas.openxmlformats.org/officeDocument/2006/relationships/customXml" Target="../ink/ink692.xml"/><Relationship Id="rId307" Type="http://schemas.openxmlformats.org/officeDocument/2006/relationships/customXml" Target="../ink/ink699.xml"/><Relationship Id="rId349" Type="http://schemas.openxmlformats.org/officeDocument/2006/relationships/customXml" Target="../ink/ink720.xml"/><Relationship Id="rId514" Type="http://schemas.openxmlformats.org/officeDocument/2006/relationships/customXml" Target="../ink/ink803.xml"/><Relationship Id="rId556" Type="http://schemas.openxmlformats.org/officeDocument/2006/relationships/customXml" Target="../ink/ink824.xml"/><Relationship Id="rId88" Type="http://schemas.openxmlformats.org/officeDocument/2006/relationships/image" Target="../media/image567.png"/><Relationship Id="rId111" Type="http://schemas.openxmlformats.org/officeDocument/2006/relationships/customXml" Target="../ink/ink601.xml"/><Relationship Id="rId153" Type="http://schemas.openxmlformats.org/officeDocument/2006/relationships/customXml" Target="../ink/ink622.xml"/><Relationship Id="rId195" Type="http://schemas.openxmlformats.org/officeDocument/2006/relationships/customXml" Target="../ink/ink643.xml"/><Relationship Id="rId209" Type="http://schemas.openxmlformats.org/officeDocument/2006/relationships/customXml" Target="../ink/ink650.xml"/><Relationship Id="rId360" Type="http://schemas.openxmlformats.org/officeDocument/2006/relationships/image" Target="../media/image703.png"/><Relationship Id="rId416" Type="http://schemas.openxmlformats.org/officeDocument/2006/relationships/image" Target="../media/image731.png"/><Relationship Id="rId598" Type="http://schemas.openxmlformats.org/officeDocument/2006/relationships/customXml" Target="../ink/ink845.xml"/><Relationship Id="rId220" Type="http://schemas.openxmlformats.org/officeDocument/2006/relationships/image" Target="../media/image633.png"/><Relationship Id="rId458" Type="http://schemas.openxmlformats.org/officeDocument/2006/relationships/image" Target="../media/image752.png"/><Relationship Id="rId623" Type="http://schemas.openxmlformats.org/officeDocument/2006/relationships/image" Target="../media/image834.png"/><Relationship Id="rId665" Type="http://schemas.openxmlformats.org/officeDocument/2006/relationships/image" Target="../media/image855.png"/><Relationship Id="rId15" Type="http://schemas.openxmlformats.org/officeDocument/2006/relationships/customXml" Target="../ink/ink553.xml"/><Relationship Id="rId57" Type="http://schemas.openxmlformats.org/officeDocument/2006/relationships/customXml" Target="../ink/ink574.xml"/><Relationship Id="rId262" Type="http://schemas.openxmlformats.org/officeDocument/2006/relationships/image" Target="../media/image654.png"/><Relationship Id="rId318" Type="http://schemas.openxmlformats.org/officeDocument/2006/relationships/image" Target="../media/image682.png"/><Relationship Id="rId525" Type="http://schemas.openxmlformats.org/officeDocument/2006/relationships/image" Target="../media/image785.png"/><Relationship Id="rId567" Type="http://schemas.openxmlformats.org/officeDocument/2006/relationships/image" Target="../media/image806.png"/><Relationship Id="rId99" Type="http://schemas.openxmlformats.org/officeDocument/2006/relationships/customXml" Target="../ink/ink595.xml"/><Relationship Id="rId122" Type="http://schemas.openxmlformats.org/officeDocument/2006/relationships/image" Target="../media/image584.png"/><Relationship Id="rId164" Type="http://schemas.openxmlformats.org/officeDocument/2006/relationships/image" Target="../media/image605.png"/><Relationship Id="rId371" Type="http://schemas.openxmlformats.org/officeDocument/2006/relationships/customXml" Target="../ink/ink731.xml"/><Relationship Id="rId427" Type="http://schemas.openxmlformats.org/officeDocument/2006/relationships/customXml" Target="../ink/ink759.xml"/><Relationship Id="rId469" Type="http://schemas.openxmlformats.org/officeDocument/2006/relationships/customXml" Target="../ink/ink780.xml"/><Relationship Id="rId634" Type="http://schemas.openxmlformats.org/officeDocument/2006/relationships/customXml" Target="../ink/ink863.xml"/><Relationship Id="rId676" Type="http://schemas.openxmlformats.org/officeDocument/2006/relationships/customXml" Target="../ink/ink884.xml"/><Relationship Id="rId26" Type="http://schemas.openxmlformats.org/officeDocument/2006/relationships/image" Target="../media/image536.png"/><Relationship Id="rId231" Type="http://schemas.openxmlformats.org/officeDocument/2006/relationships/customXml" Target="../ink/ink661.xml"/><Relationship Id="rId273" Type="http://schemas.openxmlformats.org/officeDocument/2006/relationships/customXml" Target="../ink/ink682.xml"/><Relationship Id="rId329" Type="http://schemas.openxmlformats.org/officeDocument/2006/relationships/customXml" Target="../ink/ink710.xml"/><Relationship Id="rId480" Type="http://schemas.openxmlformats.org/officeDocument/2006/relationships/image" Target="../media/image763.png"/><Relationship Id="rId536" Type="http://schemas.openxmlformats.org/officeDocument/2006/relationships/customXml" Target="../ink/ink814.xml"/><Relationship Id="rId701" Type="http://schemas.openxmlformats.org/officeDocument/2006/relationships/image" Target="../media/image873.png"/><Relationship Id="rId68" Type="http://schemas.openxmlformats.org/officeDocument/2006/relationships/image" Target="../media/image557.png"/><Relationship Id="rId133" Type="http://schemas.openxmlformats.org/officeDocument/2006/relationships/customXml" Target="../ink/ink612.xml"/><Relationship Id="rId175" Type="http://schemas.openxmlformats.org/officeDocument/2006/relationships/customXml" Target="../ink/ink633.xml"/><Relationship Id="rId340" Type="http://schemas.openxmlformats.org/officeDocument/2006/relationships/image" Target="../media/image693.png"/><Relationship Id="rId578" Type="http://schemas.openxmlformats.org/officeDocument/2006/relationships/customXml" Target="../ink/ink835.xml"/><Relationship Id="rId200" Type="http://schemas.openxmlformats.org/officeDocument/2006/relationships/image" Target="../media/image623.png"/><Relationship Id="rId382" Type="http://schemas.openxmlformats.org/officeDocument/2006/relationships/image" Target="../media/image714.png"/><Relationship Id="rId438" Type="http://schemas.openxmlformats.org/officeDocument/2006/relationships/image" Target="../media/image742.png"/><Relationship Id="rId603" Type="http://schemas.openxmlformats.org/officeDocument/2006/relationships/image" Target="../media/image824.png"/><Relationship Id="rId645" Type="http://schemas.openxmlformats.org/officeDocument/2006/relationships/image" Target="../media/image845.png"/><Relationship Id="rId687" Type="http://schemas.openxmlformats.org/officeDocument/2006/relationships/image" Target="../media/image866.png"/><Relationship Id="rId242" Type="http://schemas.openxmlformats.org/officeDocument/2006/relationships/image" Target="../media/image644.png"/><Relationship Id="rId284" Type="http://schemas.openxmlformats.org/officeDocument/2006/relationships/image" Target="../media/image665.png"/><Relationship Id="rId491" Type="http://schemas.openxmlformats.org/officeDocument/2006/relationships/customXml" Target="../ink/ink791.xml"/><Relationship Id="rId505" Type="http://schemas.openxmlformats.org/officeDocument/2006/relationships/customXml" Target="../ink/ink798.xml"/><Relationship Id="rId37" Type="http://schemas.openxmlformats.org/officeDocument/2006/relationships/customXml" Target="../ink/ink564.xml"/><Relationship Id="rId79" Type="http://schemas.openxmlformats.org/officeDocument/2006/relationships/customXml" Target="../ink/ink585.xml"/><Relationship Id="rId102" Type="http://schemas.openxmlformats.org/officeDocument/2006/relationships/image" Target="../media/image574.png"/><Relationship Id="rId144" Type="http://schemas.openxmlformats.org/officeDocument/2006/relationships/image" Target="../media/image595.png"/><Relationship Id="rId547" Type="http://schemas.openxmlformats.org/officeDocument/2006/relationships/image" Target="../media/image796.png"/><Relationship Id="rId589" Type="http://schemas.openxmlformats.org/officeDocument/2006/relationships/image" Target="../media/image817.png"/><Relationship Id="rId90" Type="http://schemas.openxmlformats.org/officeDocument/2006/relationships/image" Target="../media/image568.png"/><Relationship Id="rId186" Type="http://schemas.openxmlformats.org/officeDocument/2006/relationships/image" Target="../media/image616.png"/><Relationship Id="rId351" Type="http://schemas.openxmlformats.org/officeDocument/2006/relationships/customXml" Target="../ink/ink721.xml"/><Relationship Id="rId393" Type="http://schemas.openxmlformats.org/officeDocument/2006/relationships/customXml" Target="../ink/ink742.xml"/><Relationship Id="rId407" Type="http://schemas.openxmlformats.org/officeDocument/2006/relationships/customXml" Target="../ink/ink749.xml"/><Relationship Id="rId449" Type="http://schemas.openxmlformats.org/officeDocument/2006/relationships/customXml" Target="../ink/ink770.xml"/><Relationship Id="rId614" Type="http://schemas.openxmlformats.org/officeDocument/2006/relationships/customXml" Target="../ink/ink853.xml"/><Relationship Id="rId656" Type="http://schemas.openxmlformats.org/officeDocument/2006/relationships/customXml" Target="../ink/ink874.xml"/><Relationship Id="rId211" Type="http://schemas.openxmlformats.org/officeDocument/2006/relationships/customXml" Target="../ink/ink651.xml"/><Relationship Id="rId253" Type="http://schemas.openxmlformats.org/officeDocument/2006/relationships/customXml" Target="../ink/ink672.xml"/><Relationship Id="rId295" Type="http://schemas.openxmlformats.org/officeDocument/2006/relationships/customXml" Target="../ink/ink693.xml"/><Relationship Id="rId309" Type="http://schemas.openxmlformats.org/officeDocument/2006/relationships/customXml" Target="../ink/ink700.xml"/><Relationship Id="rId460" Type="http://schemas.openxmlformats.org/officeDocument/2006/relationships/image" Target="../media/image753.png"/><Relationship Id="rId516" Type="http://schemas.openxmlformats.org/officeDocument/2006/relationships/customXml" Target="../ink/ink804.xml"/><Relationship Id="rId698" Type="http://schemas.openxmlformats.org/officeDocument/2006/relationships/customXml" Target="../ink/ink895.xml"/><Relationship Id="rId48" Type="http://schemas.openxmlformats.org/officeDocument/2006/relationships/image" Target="../media/image547.png"/><Relationship Id="rId113" Type="http://schemas.openxmlformats.org/officeDocument/2006/relationships/customXml" Target="../ink/ink602.xml"/><Relationship Id="rId320" Type="http://schemas.openxmlformats.org/officeDocument/2006/relationships/image" Target="../media/image683.png"/><Relationship Id="rId558" Type="http://schemas.openxmlformats.org/officeDocument/2006/relationships/customXml" Target="../ink/ink825.xml"/><Relationship Id="rId155" Type="http://schemas.openxmlformats.org/officeDocument/2006/relationships/customXml" Target="../ink/ink623.xml"/><Relationship Id="rId197" Type="http://schemas.openxmlformats.org/officeDocument/2006/relationships/customXml" Target="../ink/ink644.xml"/><Relationship Id="rId362" Type="http://schemas.openxmlformats.org/officeDocument/2006/relationships/image" Target="../media/image704.png"/><Relationship Id="rId418" Type="http://schemas.openxmlformats.org/officeDocument/2006/relationships/image" Target="../media/image732.png"/><Relationship Id="rId625" Type="http://schemas.openxmlformats.org/officeDocument/2006/relationships/image" Target="../media/image835.png"/><Relationship Id="rId222" Type="http://schemas.openxmlformats.org/officeDocument/2006/relationships/image" Target="../media/image634.png"/><Relationship Id="rId264" Type="http://schemas.openxmlformats.org/officeDocument/2006/relationships/image" Target="../media/image655.png"/><Relationship Id="rId471" Type="http://schemas.openxmlformats.org/officeDocument/2006/relationships/customXml" Target="../ink/ink781.xml"/><Relationship Id="rId667" Type="http://schemas.openxmlformats.org/officeDocument/2006/relationships/image" Target="../media/image856.png"/><Relationship Id="rId17" Type="http://schemas.openxmlformats.org/officeDocument/2006/relationships/customXml" Target="../ink/ink554.xml"/><Relationship Id="rId59" Type="http://schemas.openxmlformats.org/officeDocument/2006/relationships/customXml" Target="../ink/ink575.xml"/><Relationship Id="rId124" Type="http://schemas.openxmlformats.org/officeDocument/2006/relationships/image" Target="../media/image585.png"/><Relationship Id="rId527" Type="http://schemas.openxmlformats.org/officeDocument/2006/relationships/image" Target="../media/image786.png"/><Relationship Id="rId569" Type="http://schemas.openxmlformats.org/officeDocument/2006/relationships/image" Target="../media/image807.png"/><Relationship Id="rId70" Type="http://schemas.openxmlformats.org/officeDocument/2006/relationships/image" Target="../media/image558.png"/><Relationship Id="rId166" Type="http://schemas.openxmlformats.org/officeDocument/2006/relationships/image" Target="../media/image606.png"/><Relationship Id="rId331" Type="http://schemas.openxmlformats.org/officeDocument/2006/relationships/customXml" Target="../ink/ink711.xml"/><Relationship Id="rId373" Type="http://schemas.openxmlformats.org/officeDocument/2006/relationships/customXml" Target="../ink/ink732.xml"/><Relationship Id="rId429" Type="http://schemas.openxmlformats.org/officeDocument/2006/relationships/customXml" Target="../ink/ink760.xml"/><Relationship Id="rId580" Type="http://schemas.openxmlformats.org/officeDocument/2006/relationships/customXml" Target="../ink/ink836.xml"/><Relationship Id="rId636" Type="http://schemas.openxmlformats.org/officeDocument/2006/relationships/customXml" Target="../ink/ink864.xml"/><Relationship Id="rId1" Type="http://schemas.openxmlformats.org/officeDocument/2006/relationships/slideLayout" Target="../slideLayouts/slideLayout7.xml"/><Relationship Id="rId233" Type="http://schemas.openxmlformats.org/officeDocument/2006/relationships/customXml" Target="../ink/ink662.xml"/><Relationship Id="rId440" Type="http://schemas.openxmlformats.org/officeDocument/2006/relationships/image" Target="../media/image743.png"/><Relationship Id="rId678" Type="http://schemas.openxmlformats.org/officeDocument/2006/relationships/customXml" Target="../ink/ink885.xml"/><Relationship Id="rId28" Type="http://schemas.openxmlformats.org/officeDocument/2006/relationships/image" Target="../media/image537.png"/><Relationship Id="rId275" Type="http://schemas.openxmlformats.org/officeDocument/2006/relationships/customXml" Target="../ink/ink683.xml"/><Relationship Id="rId300" Type="http://schemas.openxmlformats.org/officeDocument/2006/relationships/image" Target="../media/image673.png"/><Relationship Id="rId482" Type="http://schemas.openxmlformats.org/officeDocument/2006/relationships/image" Target="../media/image764.png"/><Relationship Id="rId538" Type="http://schemas.openxmlformats.org/officeDocument/2006/relationships/customXml" Target="../ink/ink815.xml"/><Relationship Id="rId703" Type="http://schemas.openxmlformats.org/officeDocument/2006/relationships/image" Target="../media/image874.png"/><Relationship Id="rId81" Type="http://schemas.openxmlformats.org/officeDocument/2006/relationships/customXml" Target="../ink/ink586.xml"/><Relationship Id="rId135" Type="http://schemas.openxmlformats.org/officeDocument/2006/relationships/customXml" Target="../ink/ink613.xml"/><Relationship Id="rId177" Type="http://schemas.openxmlformats.org/officeDocument/2006/relationships/customXml" Target="../ink/ink634.xml"/><Relationship Id="rId342" Type="http://schemas.openxmlformats.org/officeDocument/2006/relationships/image" Target="../media/image694.png"/><Relationship Id="rId384" Type="http://schemas.openxmlformats.org/officeDocument/2006/relationships/image" Target="../media/image715.png"/><Relationship Id="rId591" Type="http://schemas.openxmlformats.org/officeDocument/2006/relationships/image" Target="../media/image818.png"/><Relationship Id="rId605" Type="http://schemas.openxmlformats.org/officeDocument/2006/relationships/image" Target="../media/image825.png"/><Relationship Id="rId202" Type="http://schemas.openxmlformats.org/officeDocument/2006/relationships/image" Target="../media/image624.png"/><Relationship Id="rId244" Type="http://schemas.openxmlformats.org/officeDocument/2006/relationships/image" Target="../media/image645.png"/><Relationship Id="rId647" Type="http://schemas.openxmlformats.org/officeDocument/2006/relationships/image" Target="../media/image846.png"/><Relationship Id="rId689" Type="http://schemas.openxmlformats.org/officeDocument/2006/relationships/image" Target="../media/image867.png"/><Relationship Id="rId39" Type="http://schemas.openxmlformats.org/officeDocument/2006/relationships/customXml" Target="../ink/ink565.xml"/><Relationship Id="rId286" Type="http://schemas.openxmlformats.org/officeDocument/2006/relationships/image" Target="../media/image666.png"/><Relationship Id="rId451" Type="http://schemas.openxmlformats.org/officeDocument/2006/relationships/customXml" Target="../ink/ink771.xml"/><Relationship Id="rId493" Type="http://schemas.openxmlformats.org/officeDocument/2006/relationships/customXml" Target="../ink/ink792.xml"/><Relationship Id="rId507" Type="http://schemas.openxmlformats.org/officeDocument/2006/relationships/customXml" Target="../ink/ink799.xml"/><Relationship Id="rId549" Type="http://schemas.openxmlformats.org/officeDocument/2006/relationships/image" Target="../media/image797.png"/><Relationship Id="rId50" Type="http://schemas.openxmlformats.org/officeDocument/2006/relationships/image" Target="../media/image548.png"/><Relationship Id="rId104" Type="http://schemas.openxmlformats.org/officeDocument/2006/relationships/image" Target="../media/image575.png"/><Relationship Id="rId146" Type="http://schemas.openxmlformats.org/officeDocument/2006/relationships/image" Target="../media/image596.png"/><Relationship Id="rId188" Type="http://schemas.openxmlformats.org/officeDocument/2006/relationships/image" Target="../media/image617.png"/><Relationship Id="rId311" Type="http://schemas.openxmlformats.org/officeDocument/2006/relationships/customXml" Target="../ink/ink701.xml"/><Relationship Id="rId353" Type="http://schemas.openxmlformats.org/officeDocument/2006/relationships/customXml" Target="../ink/ink722.xml"/><Relationship Id="rId395" Type="http://schemas.openxmlformats.org/officeDocument/2006/relationships/customXml" Target="../ink/ink743.xml"/><Relationship Id="rId409" Type="http://schemas.openxmlformats.org/officeDocument/2006/relationships/customXml" Target="../ink/ink750.xml"/><Relationship Id="rId560" Type="http://schemas.openxmlformats.org/officeDocument/2006/relationships/customXml" Target="../ink/ink826.xml"/><Relationship Id="rId92" Type="http://schemas.openxmlformats.org/officeDocument/2006/relationships/image" Target="../media/image569.png"/><Relationship Id="rId213" Type="http://schemas.openxmlformats.org/officeDocument/2006/relationships/customXml" Target="../ink/ink652.xml"/><Relationship Id="rId420" Type="http://schemas.openxmlformats.org/officeDocument/2006/relationships/image" Target="../media/image733.png"/><Relationship Id="rId616" Type="http://schemas.openxmlformats.org/officeDocument/2006/relationships/customXml" Target="../ink/ink854.xml"/><Relationship Id="rId658" Type="http://schemas.openxmlformats.org/officeDocument/2006/relationships/customXml" Target="../ink/ink875.xml"/><Relationship Id="rId255" Type="http://schemas.openxmlformats.org/officeDocument/2006/relationships/customXml" Target="../ink/ink673.xml"/><Relationship Id="rId297" Type="http://schemas.openxmlformats.org/officeDocument/2006/relationships/customXml" Target="../ink/ink694.xml"/><Relationship Id="rId462" Type="http://schemas.openxmlformats.org/officeDocument/2006/relationships/image" Target="../media/image754.png"/><Relationship Id="rId518" Type="http://schemas.openxmlformats.org/officeDocument/2006/relationships/customXml" Target="../ink/ink805.xml"/><Relationship Id="rId115" Type="http://schemas.openxmlformats.org/officeDocument/2006/relationships/customXml" Target="../ink/ink603.xml"/><Relationship Id="rId157" Type="http://schemas.openxmlformats.org/officeDocument/2006/relationships/customXml" Target="../ink/ink624.xml"/><Relationship Id="rId322" Type="http://schemas.openxmlformats.org/officeDocument/2006/relationships/image" Target="../media/image684.png"/><Relationship Id="rId364" Type="http://schemas.openxmlformats.org/officeDocument/2006/relationships/image" Target="../media/image705.png"/><Relationship Id="rId61" Type="http://schemas.openxmlformats.org/officeDocument/2006/relationships/customXml" Target="../ink/ink576.xml"/><Relationship Id="rId199" Type="http://schemas.openxmlformats.org/officeDocument/2006/relationships/customXml" Target="../ink/ink645.xml"/><Relationship Id="rId571" Type="http://schemas.openxmlformats.org/officeDocument/2006/relationships/image" Target="../media/image808.png"/><Relationship Id="rId627" Type="http://schemas.openxmlformats.org/officeDocument/2006/relationships/image" Target="../media/image836.png"/><Relationship Id="rId669" Type="http://schemas.openxmlformats.org/officeDocument/2006/relationships/image" Target="../media/image857.png"/><Relationship Id="rId19" Type="http://schemas.openxmlformats.org/officeDocument/2006/relationships/customXml" Target="../ink/ink555.xml"/><Relationship Id="rId224" Type="http://schemas.openxmlformats.org/officeDocument/2006/relationships/image" Target="../media/image635.png"/><Relationship Id="rId266" Type="http://schemas.openxmlformats.org/officeDocument/2006/relationships/image" Target="../media/image656.png"/><Relationship Id="rId431" Type="http://schemas.openxmlformats.org/officeDocument/2006/relationships/customXml" Target="../ink/ink761.xml"/><Relationship Id="rId473" Type="http://schemas.openxmlformats.org/officeDocument/2006/relationships/customXml" Target="../ink/ink782.xml"/><Relationship Id="rId529" Type="http://schemas.openxmlformats.org/officeDocument/2006/relationships/image" Target="../media/image787.png"/><Relationship Id="rId680" Type="http://schemas.openxmlformats.org/officeDocument/2006/relationships/customXml" Target="../ink/ink886.xml"/><Relationship Id="rId30" Type="http://schemas.openxmlformats.org/officeDocument/2006/relationships/image" Target="../media/image538.png"/><Relationship Id="rId126" Type="http://schemas.openxmlformats.org/officeDocument/2006/relationships/image" Target="../media/image586.png"/><Relationship Id="rId168" Type="http://schemas.openxmlformats.org/officeDocument/2006/relationships/image" Target="../media/image607.png"/><Relationship Id="rId333" Type="http://schemas.openxmlformats.org/officeDocument/2006/relationships/customXml" Target="../ink/ink712.xml"/><Relationship Id="rId540" Type="http://schemas.openxmlformats.org/officeDocument/2006/relationships/customXml" Target="../ink/ink816.xml"/><Relationship Id="rId72" Type="http://schemas.openxmlformats.org/officeDocument/2006/relationships/image" Target="../media/image559.png"/><Relationship Id="rId375" Type="http://schemas.openxmlformats.org/officeDocument/2006/relationships/customXml" Target="../ink/ink733.xml"/><Relationship Id="rId582" Type="http://schemas.openxmlformats.org/officeDocument/2006/relationships/customXml" Target="../ink/ink837.xml"/><Relationship Id="rId638" Type="http://schemas.openxmlformats.org/officeDocument/2006/relationships/customXml" Target="../ink/ink865.xml"/><Relationship Id="rId3" Type="http://schemas.openxmlformats.org/officeDocument/2006/relationships/customXml" Target="../ink/ink547.xml"/><Relationship Id="rId235" Type="http://schemas.openxmlformats.org/officeDocument/2006/relationships/customXml" Target="../ink/ink663.xml"/><Relationship Id="rId277" Type="http://schemas.openxmlformats.org/officeDocument/2006/relationships/customXml" Target="../ink/ink684.xml"/><Relationship Id="rId400" Type="http://schemas.openxmlformats.org/officeDocument/2006/relationships/image" Target="../media/image723.png"/><Relationship Id="rId442" Type="http://schemas.openxmlformats.org/officeDocument/2006/relationships/image" Target="../media/image744.png"/><Relationship Id="rId484" Type="http://schemas.openxmlformats.org/officeDocument/2006/relationships/image" Target="../media/image765.png"/><Relationship Id="rId705" Type="http://schemas.openxmlformats.org/officeDocument/2006/relationships/image" Target="../media/image875.png"/><Relationship Id="rId137" Type="http://schemas.openxmlformats.org/officeDocument/2006/relationships/customXml" Target="../ink/ink614.xml"/><Relationship Id="rId302" Type="http://schemas.openxmlformats.org/officeDocument/2006/relationships/image" Target="../media/image674.png"/><Relationship Id="rId344" Type="http://schemas.openxmlformats.org/officeDocument/2006/relationships/image" Target="../media/image695.png"/><Relationship Id="rId691" Type="http://schemas.openxmlformats.org/officeDocument/2006/relationships/image" Target="../media/image868.png"/><Relationship Id="rId41" Type="http://schemas.openxmlformats.org/officeDocument/2006/relationships/customXml" Target="../ink/ink566.xml"/><Relationship Id="rId83" Type="http://schemas.openxmlformats.org/officeDocument/2006/relationships/customXml" Target="../ink/ink587.xml"/><Relationship Id="rId179" Type="http://schemas.openxmlformats.org/officeDocument/2006/relationships/customXml" Target="../ink/ink635.xml"/><Relationship Id="rId386" Type="http://schemas.openxmlformats.org/officeDocument/2006/relationships/image" Target="../media/image716.png"/><Relationship Id="rId551" Type="http://schemas.openxmlformats.org/officeDocument/2006/relationships/image" Target="../media/image798.png"/><Relationship Id="rId593" Type="http://schemas.openxmlformats.org/officeDocument/2006/relationships/image" Target="../media/image819.png"/><Relationship Id="rId607" Type="http://schemas.openxmlformats.org/officeDocument/2006/relationships/image" Target="../media/image826.png"/><Relationship Id="rId649" Type="http://schemas.openxmlformats.org/officeDocument/2006/relationships/image" Target="../media/image847.png"/><Relationship Id="rId190" Type="http://schemas.openxmlformats.org/officeDocument/2006/relationships/image" Target="../media/image618.png"/><Relationship Id="rId204" Type="http://schemas.openxmlformats.org/officeDocument/2006/relationships/image" Target="../media/image625.png"/><Relationship Id="rId246" Type="http://schemas.openxmlformats.org/officeDocument/2006/relationships/image" Target="../media/image646.png"/><Relationship Id="rId288" Type="http://schemas.openxmlformats.org/officeDocument/2006/relationships/image" Target="../media/image667.png"/><Relationship Id="rId411" Type="http://schemas.openxmlformats.org/officeDocument/2006/relationships/customXml" Target="../ink/ink751.xml"/><Relationship Id="rId453" Type="http://schemas.openxmlformats.org/officeDocument/2006/relationships/customXml" Target="../ink/ink772.xml"/><Relationship Id="rId509" Type="http://schemas.openxmlformats.org/officeDocument/2006/relationships/image" Target="../media/image777.png"/><Relationship Id="rId660" Type="http://schemas.openxmlformats.org/officeDocument/2006/relationships/customXml" Target="../ink/ink876.xml"/><Relationship Id="rId106" Type="http://schemas.openxmlformats.org/officeDocument/2006/relationships/image" Target="../media/image576.png"/><Relationship Id="rId313" Type="http://schemas.openxmlformats.org/officeDocument/2006/relationships/customXml" Target="../ink/ink702.xml"/><Relationship Id="rId495" Type="http://schemas.openxmlformats.org/officeDocument/2006/relationships/customXml" Target="../ink/ink793.xml"/><Relationship Id="rId10" Type="http://schemas.openxmlformats.org/officeDocument/2006/relationships/image" Target="../media/image528.png"/><Relationship Id="rId52" Type="http://schemas.openxmlformats.org/officeDocument/2006/relationships/image" Target="../media/image549.png"/><Relationship Id="rId94" Type="http://schemas.openxmlformats.org/officeDocument/2006/relationships/image" Target="../media/image570.png"/><Relationship Id="rId148" Type="http://schemas.openxmlformats.org/officeDocument/2006/relationships/image" Target="../media/image597.png"/><Relationship Id="rId355" Type="http://schemas.openxmlformats.org/officeDocument/2006/relationships/customXml" Target="../ink/ink723.xml"/><Relationship Id="rId397" Type="http://schemas.openxmlformats.org/officeDocument/2006/relationships/customXml" Target="../ink/ink744.xml"/><Relationship Id="rId520" Type="http://schemas.openxmlformats.org/officeDocument/2006/relationships/customXml" Target="../ink/ink806.xml"/><Relationship Id="rId562" Type="http://schemas.openxmlformats.org/officeDocument/2006/relationships/customXml" Target="../ink/ink827.xml"/><Relationship Id="rId618" Type="http://schemas.openxmlformats.org/officeDocument/2006/relationships/customXml" Target="../ink/ink855.xml"/><Relationship Id="rId215" Type="http://schemas.openxmlformats.org/officeDocument/2006/relationships/customXml" Target="../ink/ink653.xml"/><Relationship Id="rId257" Type="http://schemas.openxmlformats.org/officeDocument/2006/relationships/customXml" Target="../ink/ink674.xml"/><Relationship Id="rId422" Type="http://schemas.openxmlformats.org/officeDocument/2006/relationships/image" Target="../media/image734.png"/><Relationship Id="rId464" Type="http://schemas.openxmlformats.org/officeDocument/2006/relationships/image" Target="../media/image755.png"/><Relationship Id="rId299" Type="http://schemas.openxmlformats.org/officeDocument/2006/relationships/customXml" Target="../ink/ink695.xml"/><Relationship Id="rId63" Type="http://schemas.openxmlformats.org/officeDocument/2006/relationships/customXml" Target="../ink/ink577.xml"/><Relationship Id="rId159" Type="http://schemas.openxmlformats.org/officeDocument/2006/relationships/customXml" Target="../ink/ink625.xml"/><Relationship Id="rId366" Type="http://schemas.openxmlformats.org/officeDocument/2006/relationships/image" Target="../media/image706.png"/><Relationship Id="rId573" Type="http://schemas.openxmlformats.org/officeDocument/2006/relationships/image" Target="../media/image809.png"/><Relationship Id="rId226" Type="http://schemas.openxmlformats.org/officeDocument/2006/relationships/image" Target="../media/image636.png"/><Relationship Id="rId433" Type="http://schemas.openxmlformats.org/officeDocument/2006/relationships/customXml" Target="../ink/ink762.xml"/><Relationship Id="rId640" Type="http://schemas.openxmlformats.org/officeDocument/2006/relationships/customXml" Target="../ink/ink866.xml"/><Relationship Id="rId74" Type="http://schemas.openxmlformats.org/officeDocument/2006/relationships/image" Target="../media/image560.png"/><Relationship Id="rId377" Type="http://schemas.openxmlformats.org/officeDocument/2006/relationships/customXml" Target="../ink/ink734.xml"/><Relationship Id="rId500" Type="http://schemas.openxmlformats.org/officeDocument/2006/relationships/image" Target="../media/image773.png"/><Relationship Id="rId584" Type="http://schemas.openxmlformats.org/officeDocument/2006/relationships/customXml" Target="../ink/ink838.xml"/><Relationship Id="rId5" Type="http://schemas.openxmlformats.org/officeDocument/2006/relationships/customXml" Target="../ink/ink548.xml"/><Relationship Id="rId237" Type="http://schemas.openxmlformats.org/officeDocument/2006/relationships/customXml" Target="../ink/ink664.xml"/><Relationship Id="rId444" Type="http://schemas.openxmlformats.org/officeDocument/2006/relationships/image" Target="../media/image745.png"/><Relationship Id="rId651" Type="http://schemas.openxmlformats.org/officeDocument/2006/relationships/image" Target="../media/image848.png"/><Relationship Id="rId290" Type="http://schemas.openxmlformats.org/officeDocument/2006/relationships/image" Target="../media/image668.png"/><Relationship Id="rId304" Type="http://schemas.openxmlformats.org/officeDocument/2006/relationships/image" Target="../media/image675.png"/><Relationship Id="rId388" Type="http://schemas.openxmlformats.org/officeDocument/2006/relationships/image" Target="../media/image717.png"/><Relationship Id="rId511" Type="http://schemas.openxmlformats.org/officeDocument/2006/relationships/image" Target="../media/image778.png"/><Relationship Id="rId609" Type="http://schemas.openxmlformats.org/officeDocument/2006/relationships/image" Target="../media/image827.png"/><Relationship Id="rId85" Type="http://schemas.openxmlformats.org/officeDocument/2006/relationships/customXml" Target="../ink/ink588.xml"/><Relationship Id="rId150" Type="http://schemas.openxmlformats.org/officeDocument/2006/relationships/image" Target="../media/image598.png"/><Relationship Id="rId595" Type="http://schemas.openxmlformats.org/officeDocument/2006/relationships/image" Target="../media/image820.png"/><Relationship Id="rId248" Type="http://schemas.openxmlformats.org/officeDocument/2006/relationships/image" Target="../media/image647.png"/><Relationship Id="rId455" Type="http://schemas.openxmlformats.org/officeDocument/2006/relationships/customXml" Target="../ink/ink773.xml"/><Relationship Id="rId662" Type="http://schemas.openxmlformats.org/officeDocument/2006/relationships/customXml" Target="../ink/ink877.xml"/><Relationship Id="rId12" Type="http://schemas.openxmlformats.org/officeDocument/2006/relationships/image" Target="../media/image529.png"/><Relationship Id="rId108" Type="http://schemas.openxmlformats.org/officeDocument/2006/relationships/image" Target="../media/image577.png"/><Relationship Id="rId315" Type="http://schemas.openxmlformats.org/officeDocument/2006/relationships/customXml" Target="../ink/ink703.xml"/><Relationship Id="rId522" Type="http://schemas.openxmlformats.org/officeDocument/2006/relationships/customXml" Target="../ink/ink807.xml"/><Relationship Id="rId96" Type="http://schemas.openxmlformats.org/officeDocument/2006/relationships/image" Target="../media/image571.png"/><Relationship Id="rId161" Type="http://schemas.openxmlformats.org/officeDocument/2006/relationships/customXml" Target="../ink/ink626.xml"/><Relationship Id="rId399" Type="http://schemas.openxmlformats.org/officeDocument/2006/relationships/customXml" Target="../ink/ink745.xml"/><Relationship Id="rId259" Type="http://schemas.openxmlformats.org/officeDocument/2006/relationships/customXml" Target="../ink/ink675.xml"/><Relationship Id="rId466" Type="http://schemas.openxmlformats.org/officeDocument/2006/relationships/image" Target="../media/image756.png"/><Relationship Id="rId673" Type="http://schemas.openxmlformats.org/officeDocument/2006/relationships/image" Target="../media/image859.png"/><Relationship Id="rId23" Type="http://schemas.openxmlformats.org/officeDocument/2006/relationships/customXml" Target="../ink/ink557.xml"/><Relationship Id="rId119" Type="http://schemas.openxmlformats.org/officeDocument/2006/relationships/customXml" Target="../ink/ink605.xml"/><Relationship Id="rId326" Type="http://schemas.openxmlformats.org/officeDocument/2006/relationships/image" Target="../media/image686.png"/><Relationship Id="rId533" Type="http://schemas.openxmlformats.org/officeDocument/2006/relationships/image" Target="../media/image789.png"/><Relationship Id="rId172" Type="http://schemas.openxmlformats.org/officeDocument/2006/relationships/image" Target="../media/image609.png"/><Relationship Id="rId477" Type="http://schemas.openxmlformats.org/officeDocument/2006/relationships/customXml" Target="../ink/ink784.xml"/><Relationship Id="rId600" Type="http://schemas.openxmlformats.org/officeDocument/2006/relationships/customXml" Target="../ink/ink846.xml"/><Relationship Id="rId684" Type="http://schemas.openxmlformats.org/officeDocument/2006/relationships/customXml" Target="../ink/ink888.xml"/><Relationship Id="rId337" Type="http://schemas.openxmlformats.org/officeDocument/2006/relationships/customXml" Target="../ink/ink714.xml"/><Relationship Id="rId34" Type="http://schemas.openxmlformats.org/officeDocument/2006/relationships/image" Target="../media/image540.png"/><Relationship Id="rId544" Type="http://schemas.openxmlformats.org/officeDocument/2006/relationships/customXml" Target="../ink/ink818.xml"/><Relationship Id="rId183" Type="http://schemas.openxmlformats.org/officeDocument/2006/relationships/customXml" Target="../ink/ink637.xml"/><Relationship Id="rId390" Type="http://schemas.openxmlformats.org/officeDocument/2006/relationships/image" Target="../media/image718.png"/><Relationship Id="rId404" Type="http://schemas.openxmlformats.org/officeDocument/2006/relationships/image" Target="../media/image725.png"/><Relationship Id="rId611" Type="http://schemas.openxmlformats.org/officeDocument/2006/relationships/image" Target="../media/image828.png"/><Relationship Id="rId250" Type="http://schemas.openxmlformats.org/officeDocument/2006/relationships/image" Target="../media/image648.png"/><Relationship Id="rId488" Type="http://schemas.openxmlformats.org/officeDocument/2006/relationships/image" Target="../media/image767.png"/><Relationship Id="rId695" Type="http://schemas.openxmlformats.org/officeDocument/2006/relationships/image" Target="../media/image870.png"/><Relationship Id="rId45" Type="http://schemas.openxmlformats.org/officeDocument/2006/relationships/customXml" Target="../ink/ink568.xml"/><Relationship Id="rId110" Type="http://schemas.openxmlformats.org/officeDocument/2006/relationships/image" Target="../media/image578.png"/><Relationship Id="rId348" Type="http://schemas.openxmlformats.org/officeDocument/2006/relationships/image" Target="../media/image697.png"/><Relationship Id="rId555" Type="http://schemas.openxmlformats.org/officeDocument/2006/relationships/image" Target="../media/image800.png"/><Relationship Id="rId194" Type="http://schemas.openxmlformats.org/officeDocument/2006/relationships/image" Target="../media/image620.png"/><Relationship Id="rId208" Type="http://schemas.openxmlformats.org/officeDocument/2006/relationships/image" Target="../media/image627.png"/><Relationship Id="rId415" Type="http://schemas.openxmlformats.org/officeDocument/2006/relationships/customXml" Target="../ink/ink753.xml"/><Relationship Id="rId622" Type="http://schemas.openxmlformats.org/officeDocument/2006/relationships/customXml" Target="../ink/ink857.xml"/><Relationship Id="rId261" Type="http://schemas.openxmlformats.org/officeDocument/2006/relationships/customXml" Target="../ink/ink676.xml"/><Relationship Id="rId499" Type="http://schemas.openxmlformats.org/officeDocument/2006/relationships/customXml" Target="../ink/ink795.xml"/><Relationship Id="rId56" Type="http://schemas.openxmlformats.org/officeDocument/2006/relationships/image" Target="../media/image551.png"/><Relationship Id="rId359" Type="http://schemas.openxmlformats.org/officeDocument/2006/relationships/customXml" Target="../ink/ink725.xml"/><Relationship Id="rId566" Type="http://schemas.openxmlformats.org/officeDocument/2006/relationships/customXml" Target="../ink/ink829.xml"/><Relationship Id="rId121" Type="http://schemas.openxmlformats.org/officeDocument/2006/relationships/customXml" Target="../ink/ink606.xml"/><Relationship Id="rId219" Type="http://schemas.openxmlformats.org/officeDocument/2006/relationships/customXml" Target="../ink/ink655.xml"/><Relationship Id="rId426" Type="http://schemas.openxmlformats.org/officeDocument/2006/relationships/image" Target="../media/image736.png"/><Relationship Id="rId633" Type="http://schemas.openxmlformats.org/officeDocument/2006/relationships/image" Target="../media/image839.png"/><Relationship Id="rId67" Type="http://schemas.openxmlformats.org/officeDocument/2006/relationships/customXml" Target="../ink/ink579.xml"/><Relationship Id="rId272" Type="http://schemas.openxmlformats.org/officeDocument/2006/relationships/image" Target="../media/image659.png"/><Relationship Id="rId577" Type="http://schemas.openxmlformats.org/officeDocument/2006/relationships/image" Target="../media/image811.png"/><Relationship Id="rId700" Type="http://schemas.openxmlformats.org/officeDocument/2006/relationships/customXml" Target="../ink/ink896.xml"/><Relationship Id="rId132" Type="http://schemas.openxmlformats.org/officeDocument/2006/relationships/image" Target="../media/image589.png"/><Relationship Id="rId437" Type="http://schemas.openxmlformats.org/officeDocument/2006/relationships/customXml" Target="../ink/ink764.xml"/><Relationship Id="rId644" Type="http://schemas.openxmlformats.org/officeDocument/2006/relationships/customXml" Target="../ink/ink868.xml"/><Relationship Id="rId283" Type="http://schemas.openxmlformats.org/officeDocument/2006/relationships/customXml" Target="../ink/ink687.xml"/><Relationship Id="rId490" Type="http://schemas.openxmlformats.org/officeDocument/2006/relationships/image" Target="../media/image768.png"/><Relationship Id="rId504" Type="http://schemas.openxmlformats.org/officeDocument/2006/relationships/image" Target="../media/image775.png"/><Relationship Id="rId78" Type="http://schemas.openxmlformats.org/officeDocument/2006/relationships/image" Target="../media/image562.png"/><Relationship Id="rId143" Type="http://schemas.openxmlformats.org/officeDocument/2006/relationships/customXml" Target="../ink/ink617.xml"/><Relationship Id="rId350" Type="http://schemas.openxmlformats.org/officeDocument/2006/relationships/image" Target="../media/image698.png"/><Relationship Id="rId588" Type="http://schemas.openxmlformats.org/officeDocument/2006/relationships/customXml" Target="../ink/ink840.xml"/><Relationship Id="rId9" Type="http://schemas.openxmlformats.org/officeDocument/2006/relationships/customXml" Target="../ink/ink550.xml"/><Relationship Id="rId210" Type="http://schemas.openxmlformats.org/officeDocument/2006/relationships/image" Target="../media/image628.png"/><Relationship Id="rId448" Type="http://schemas.openxmlformats.org/officeDocument/2006/relationships/image" Target="../media/image747.png"/><Relationship Id="rId655" Type="http://schemas.openxmlformats.org/officeDocument/2006/relationships/image" Target="../media/image850.png"/><Relationship Id="rId294" Type="http://schemas.openxmlformats.org/officeDocument/2006/relationships/image" Target="../media/image670.png"/><Relationship Id="rId308" Type="http://schemas.openxmlformats.org/officeDocument/2006/relationships/image" Target="../media/image677.png"/><Relationship Id="rId515" Type="http://schemas.openxmlformats.org/officeDocument/2006/relationships/image" Target="../media/image780.png"/><Relationship Id="rId89" Type="http://schemas.openxmlformats.org/officeDocument/2006/relationships/customXml" Target="../ink/ink590.xml"/><Relationship Id="rId154" Type="http://schemas.openxmlformats.org/officeDocument/2006/relationships/image" Target="../media/image600.png"/><Relationship Id="rId361" Type="http://schemas.openxmlformats.org/officeDocument/2006/relationships/customXml" Target="../ink/ink726.xml"/><Relationship Id="rId599" Type="http://schemas.openxmlformats.org/officeDocument/2006/relationships/image" Target="../media/image822.png"/><Relationship Id="rId459" Type="http://schemas.openxmlformats.org/officeDocument/2006/relationships/customXml" Target="../ink/ink775.xml"/><Relationship Id="rId666" Type="http://schemas.openxmlformats.org/officeDocument/2006/relationships/customXml" Target="../ink/ink879.xml"/><Relationship Id="rId16" Type="http://schemas.openxmlformats.org/officeDocument/2006/relationships/image" Target="../media/image531.png"/><Relationship Id="rId221" Type="http://schemas.openxmlformats.org/officeDocument/2006/relationships/customXml" Target="../ink/ink656.xml"/><Relationship Id="rId319" Type="http://schemas.openxmlformats.org/officeDocument/2006/relationships/customXml" Target="../ink/ink705.xml"/><Relationship Id="rId526" Type="http://schemas.openxmlformats.org/officeDocument/2006/relationships/customXml" Target="../ink/ink809.xml"/><Relationship Id="rId165" Type="http://schemas.openxmlformats.org/officeDocument/2006/relationships/customXml" Target="../ink/ink628.xml"/><Relationship Id="rId372" Type="http://schemas.openxmlformats.org/officeDocument/2006/relationships/image" Target="../media/image709.png"/><Relationship Id="rId677" Type="http://schemas.openxmlformats.org/officeDocument/2006/relationships/image" Target="../media/image861.png"/><Relationship Id="rId232" Type="http://schemas.openxmlformats.org/officeDocument/2006/relationships/image" Target="../media/image639.png"/><Relationship Id="rId27" Type="http://schemas.openxmlformats.org/officeDocument/2006/relationships/customXml" Target="../ink/ink559.xml"/><Relationship Id="rId537" Type="http://schemas.openxmlformats.org/officeDocument/2006/relationships/image" Target="../media/image791.png"/><Relationship Id="rId80" Type="http://schemas.openxmlformats.org/officeDocument/2006/relationships/image" Target="../media/image563.png"/><Relationship Id="rId176" Type="http://schemas.openxmlformats.org/officeDocument/2006/relationships/image" Target="../media/image611.png"/><Relationship Id="rId383" Type="http://schemas.openxmlformats.org/officeDocument/2006/relationships/customXml" Target="../ink/ink737.xml"/><Relationship Id="rId590" Type="http://schemas.openxmlformats.org/officeDocument/2006/relationships/customXml" Target="../ink/ink841.xml"/><Relationship Id="rId604" Type="http://schemas.openxmlformats.org/officeDocument/2006/relationships/customXml" Target="../ink/ink848.xml"/><Relationship Id="rId243" Type="http://schemas.openxmlformats.org/officeDocument/2006/relationships/customXml" Target="../ink/ink667.xml"/><Relationship Id="rId450" Type="http://schemas.openxmlformats.org/officeDocument/2006/relationships/image" Target="../media/image748.png"/><Relationship Id="rId688" Type="http://schemas.openxmlformats.org/officeDocument/2006/relationships/customXml" Target="../ink/ink890.xml"/><Relationship Id="rId38" Type="http://schemas.openxmlformats.org/officeDocument/2006/relationships/image" Target="../media/image542.png"/><Relationship Id="rId103" Type="http://schemas.openxmlformats.org/officeDocument/2006/relationships/customXml" Target="../ink/ink597.xml"/><Relationship Id="rId310" Type="http://schemas.openxmlformats.org/officeDocument/2006/relationships/image" Target="../media/image678.png"/><Relationship Id="rId548" Type="http://schemas.openxmlformats.org/officeDocument/2006/relationships/customXml" Target="../ink/ink820.xml"/><Relationship Id="rId91" Type="http://schemas.openxmlformats.org/officeDocument/2006/relationships/customXml" Target="../ink/ink591.xml"/><Relationship Id="rId187" Type="http://schemas.openxmlformats.org/officeDocument/2006/relationships/customXml" Target="../ink/ink639.xml"/><Relationship Id="rId394" Type="http://schemas.openxmlformats.org/officeDocument/2006/relationships/image" Target="../media/image720.png"/><Relationship Id="rId408" Type="http://schemas.openxmlformats.org/officeDocument/2006/relationships/image" Target="../media/image727.png"/><Relationship Id="rId615" Type="http://schemas.openxmlformats.org/officeDocument/2006/relationships/image" Target="../media/image830.png"/><Relationship Id="rId254" Type="http://schemas.openxmlformats.org/officeDocument/2006/relationships/image" Target="../media/image650.png"/><Relationship Id="rId699" Type="http://schemas.openxmlformats.org/officeDocument/2006/relationships/image" Target="../media/image872.png"/><Relationship Id="rId49" Type="http://schemas.openxmlformats.org/officeDocument/2006/relationships/customXml" Target="../ink/ink570.xml"/><Relationship Id="rId114" Type="http://schemas.openxmlformats.org/officeDocument/2006/relationships/image" Target="../media/image580.png"/><Relationship Id="rId461" Type="http://schemas.openxmlformats.org/officeDocument/2006/relationships/customXml" Target="../ink/ink776.xml"/><Relationship Id="rId559" Type="http://schemas.openxmlformats.org/officeDocument/2006/relationships/image" Target="../media/image802.png"/><Relationship Id="rId198" Type="http://schemas.openxmlformats.org/officeDocument/2006/relationships/image" Target="../media/image622.png"/><Relationship Id="rId321" Type="http://schemas.openxmlformats.org/officeDocument/2006/relationships/customXml" Target="../ink/ink706.xml"/><Relationship Id="rId419" Type="http://schemas.openxmlformats.org/officeDocument/2006/relationships/customXml" Target="../ink/ink755.xml"/><Relationship Id="rId626" Type="http://schemas.openxmlformats.org/officeDocument/2006/relationships/customXml" Target="../ink/ink859.xml"/><Relationship Id="rId265" Type="http://schemas.openxmlformats.org/officeDocument/2006/relationships/customXml" Target="../ink/ink678.xml"/><Relationship Id="rId472" Type="http://schemas.openxmlformats.org/officeDocument/2006/relationships/image" Target="../media/image759.png"/></Relationships>
</file>

<file path=ppt/slides/_rels/slide24.xml.rels><?xml version="1.0" encoding="UTF-8" standalone="yes"?>
<Relationships xmlns="http://schemas.openxmlformats.org/package/2006/relationships"><Relationship Id="rId13" Type="http://schemas.openxmlformats.org/officeDocument/2006/relationships/customXml" Target="../ink/ink904.xml"/><Relationship Id="rId18" Type="http://schemas.openxmlformats.org/officeDocument/2006/relationships/image" Target="../media/image883.png"/><Relationship Id="rId26" Type="http://schemas.openxmlformats.org/officeDocument/2006/relationships/image" Target="../media/image887.png"/><Relationship Id="rId39" Type="http://schemas.openxmlformats.org/officeDocument/2006/relationships/customXml" Target="../ink/ink917.xml"/><Relationship Id="rId21" Type="http://schemas.openxmlformats.org/officeDocument/2006/relationships/customXml" Target="../ink/ink908.xml"/><Relationship Id="rId34" Type="http://schemas.openxmlformats.org/officeDocument/2006/relationships/image" Target="../media/image891.png"/><Relationship Id="rId42" Type="http://schemas.openxmlformats.org/officeDocument/2006/relationships/image" Target="../media/image895.png"/><Relationship Id="rId7" Type="http://schemas.openxmlformats.org/officeDocument/2006/relationships/customXml" Target="../ink/ink901.xml"/><Relationship Id="rId2" Type="http://schemas.openxmlformats.org/officeDocument/2006/relationships/notesSlide" Target="../notesSlides/notesSlide20.xml"/><Relationship Id="rId16" Type="http://schemas.openxmlformats.org/officeDocument/2006/relationships/image" Target="../media/image882.png"/><Relationship Id="rId29" Type="http://schemas.openxmlformats.org/officeDocument/2006/relationships/customXml" Target="../ink/ink912.xml"/><Relationship Id="rId1" Type="http://schemas.openxmlformats.org/officeDocument/2006/relationships/slideLayout" Target="../slideLayouts/slideLayout7.xml"/><Relationship Id="rId6" Type="http://schemas.openxmlformats.org/officeDocument/2006/relationships/image" Target="../media/image877.png"/><Relationship Id="rId11" Type="http://schemas.openxmlformats.org/officeDocument/2006/relationships/customXml" Target="../ink/ink903.xml"/><Relationship Id="rId24" Type="http://schemas.openxmlformats.org/officeDocument/2006/relationships/image" Target="../media/image886.png"/><Relationship Id="rId32" Type="http://schemas.openxmlformats.org/officeDocument/2006/relationships/image" Target="../media/image890.png"/><Relationship Id="rId37" Type="http://schemas.openxmlformats.org/officeDocument/2006/relationships/customXml" Target="../ink/ink916.xml"/><Relationship Id="rId40" Type="http://schemas.openxmlformats.org/officeDocument/2006/relationships/image" Target="../media/image894.png"/><Relationship Id="rId45" Type="http://schemas.openxmlformats.org/officeDocument/2006/relationships/customXml" Target="../ink/ink920.xml"/><Relationship Id="rId5" Type="http://schemas.openxmlformats.org/officeDocument/2006/relationships/customXml" Target="../ink/ink900.xml"/><Relationship Id="rId15" Type="http://schemas.openxmlformats.org/officeDocument/2006/relationships/customXml" Target="../ink/ink905.xml"/><Relationship Id="rId23" Type="http://schemas.openxmlformats.org/officeDocument/2006/relationships/customXml" Target="../ink/ink909.xml"/><Relationship Id="rId28" Type="http://schemas.openxmlformats.org/officeDocument/2006/relationships/image" Target="../media/image888.png"/><Relationship Id="rId36" Type="http://schemas.openxmlformats.org/officeDocument/2006/relationships/image" Target="../media/image892.png"/><Relationship Id="rId10" Type="http://schemas.openxmlformats.org/officeDocument/2006/relationships/image" Target="../media/image879.png"/><Relationship Id="rId19" Type="http://schemas.openxmlformats.org/officeDocument/2006/relationships/customXml" Target="../ink/ink907.xml"/><Relationship Id="rId31" Type="http://schemas.openxmlformats.org/officeDocument/2006/relationships/customXml" Target="../ink/ink913.xml"/><Relationship Id="rId44" Type="http://schemas.openxmlformats.org/officeDocument/2006/relationships/image" Target="../media/image896.png"/><Relationship Id="rId4" Type="http://schemas.openxmlformats.org/officeDocument/2006/relationships/image" Target="../media/image876.png"/><Relationship Id="rId9" Type="http://schemas.openxmlformats.org/officeDocument/2006/relationships/customXml" Target="../ink/ink902.xml"/><Relationship Id="rId14" Type="http://schemas.openxmlformats.org/officeDocument/2006/relationships/image" Target="../media/image881.png"/><Relationship Id="rId22" Type="http://schemas.openxmlformats.org/officeDocument/2006/relationships/image" Target="../media/image885.png"/><Relationship Id="rId27" Type="http://schemas.openxmlformats.org/officeDocument/2006/relationships/customXml" Target="../ink/ink911.xml"/><Relationship Id="rId30" Type="http://schemas.openxmlformats.org/officeDocument/2006/relationships/image" Target="../media/image889.png"/><Relationship Id="rId35" Type="http://schemas.openxmlformats.org/officeDocument/2006/relationships/customXml" Target="../ink/ink915.xml"/><Relationship Id="rId43" Type="http://schemas.openxmlformats.org/officeDocument/2006/relationships/customXml" Target="../ink/ink919.xml"/><Relationship Id="rId8" Type="http://schemas.openxmlformats.org/officeDocument/2006/relationships/image" Target="../media/image878.png"/><Relationship Id="rId3" Type="http://schemas.openxmlformats.org/officeDocument/2006/relationships/customXml" Target="../ink/ink899.xml"/><Relationship Id="rId12" Type="http://schemas.openxmlformats.org/officeDocument/2006/relationships/image" Target="../media/image880.png"/><Relationship Id="rId17" Type="http://schemas.openxmlformats.org/officeDocument/2006/relationships/customXml" Target="../ink/ink906.xml"/><Relationship Id="rId25" Type="http://schemas.openxmlformats.org/officeDocument/2006/relationships/customXml" Target="../ink/ink910.xml"/><Relationship Id="rId33" Type="http://schemas.openxmlformats.org/officeDocument/2006/relationships/customXml" Target="../ink/ink914.xml"/><Relationship Id="rId38" Type="http://schemas.openxmlformats.org/officeDocument/2006/relationships/image" Target="../media/image893.png"/><Relationship Id="rId46" Type="http://schemas.openxmlformats.org/officeDocument/2006/relationships/image" Target="../media/image897.png"/><Relationship Id="rId20" Type="http://schemas.openxmlformats.org/officeDocument/2006/relationships/image" Target="../media/image884.png"/><Relationship Id="rId41" Type="http://schemas.openxmlformats.org/officeDocument/2006/relationships/customXml" Target="../ink/ink918.xml"/></Relationships>
</file>

<file path=ppt/slides/_rels/slide25.xml.rels><?xml version="1.0" encoding="UTF-8" standalone="yes"?>
<Relationships xmlns="http://schemas.openxmlformats.org/package/2006/relationships"><Relationship Id="rId3" Type="http://schemas.openxmlformats.org/officeDocument/2006/relationships/image" Target="../media/image898.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901.png"/><Relationship Id="rId13" Type="http://schemas.openxmlformats.org/officeDocument/2006/relationships/customXml" Target="../ink/ink926.xml"/><Relationship Id="rId18" Type="http://schemas.openxmlformats.org/officeDocument/2006/relationships/image" Target="../media/image906.png"/><Relationship Id="rId3" Type="http://schemas.openxmlformats.org/officeDocument/2006/relationships/customXml" Target="../ink/ink921.xml"/><Relationship Id="rId21" Type="http://schemas.openxmlformats.org/officeDocument/2006/relationships/customXml" Target="../ink/ink930.xml"/><Relationship Id="rId7" Type="http://schemas.openxmlformats.org/officeDocument/2006/relationships/customXml" Target="../ink/ink923.xml"/><Relationship Id="rId12" Type="http://schemas.openxmlformats.org/officeDocument/2006/relationships/image" Target="../media/image903.png"/><Relationship Id="rId17" Type="http://schemas.openxmlformats.org/officeDocument/2006/relationships/customXml" Target="../ink/ink928.xml"/><Relationship Id="rId2" Type="http://schemas.openxmlformats.org/officeDocument/2006/relationships/notesSlide" Target="../notesSlides/notesSlide22.xml"/><Relationship Id="rId16" Type="http://schemas.openxmlformats.org/officeDocument/2006/relationships/image" Target="../media/image905.png"/><Relationship Id="rId20" Type="http://schemas.openxmlformats.org/officeDocument/2006/relationships/image" Target="../media/image907.png"/><Relationship Id="rId1" Type="http://schemas.openxmlformats.org/officeDocument/2006/relationships/slideLayout" Target="../slideLayouts/slideLayout7.xml"/><Relationship Id="rId6" Type="http://schemas.openxmlformats.org/officeDocument/2006/relationships/image" Target="../media/image900.png"/><Relationship Id="rId11" Type="http://schemas.openxmlformats.org/officeDocument/2006/relationships/customXml" Target="../ink/ink925.xml"/><Relationship Id="rId5" Type="http://schemas.openxmlformats.org/officeDocument/2006/relationships/customXml" Target="../ink/ink922.xml"/><Relationship Id="rId15" Type="http://schemas.openxmlformats.org/officeDocument/2006/relationships/customXml" Target="../ink/ink927.xml"/><Relationship Id="rId10" Type="http://schemas.openxmlformats.org/officeDocument/2006/relationships/image" Target="../media/image902.png"/><Relationship Id="rId19" Type="http://schemas.openxmlformats.org/officeDocument/2006/relationships/customXml" Target="../ink/ink929.xml"/><Relationship Id="rId4" Type="http://schemas.openxmlformats.org/officeDocument/2006/relationships/image" Target="../media/image899.png"/><Relationship Id="rId9" Type="http://schemas.openxmlformats.org/officeDocument/2006/relationships/customXml" Target="../ink/ink924.xml"/><Relationship Id="rId14" Type="http://schemas.openxmlformats.org/officeDocument/2006/relationships/image" Target="../media/image904.png"/><Relationship Id="rId22" Type="http://schemas.openxmlformats.org/officeDocument/2006/relationships/image" Target="../media/image908.png"/></Relationships>
</file>

<file path=ppt/slides/_rels/slide27.xml.rels><?xml version="1.0" encoding="UTF-8" standalone="yes"?>
<Relationships xmlns="http://schemas.openxmlformats.org/package/2006/relationships"><Relationship Id="rId13" Type="http://schemas.openxmlformats.org/officeDocument/2006/relationships/customXml" Target="../ink/ink936.xml"/><Relationship Id="rId18" Type="http://schemas.openxmlformats.org/officeDocument/2006/relationships/image" Target="../media/image916.png"/><Relationship Id="rId26" Type="http://schemas.openxmlformats.org/officeDocument/2006/relationships/image" Target="../media/image920.png"/><Relationship Id="rId39" Type="http://schemas.openxmlformats.org/officeDocument/2006/relationships/customXml" Target="../ink/ink949.xml"/><Relationship Id="rId21" Type="http://schemas.openxmlformats.org/officeDocument/2006/relationships/customXml" Target="../ink/ink940.xml"/><Relationship Id="rId34" Type="http://schemas.openxmlformats.org/officeDocument/2006/relationships/image" Target="../media/image924.png"/><Relationship Id="rId7" Type="http://schemas.openxmlformats.org/officeDocument/2006/relationships/customXml" Target="../ink/ink933.xml"/><Relationship Id="rId12" Type="http://schemas.openxmlformats.org/officeDocument/2006/relationships/image" Target="../media/image913.png"/><Relationship Id="rId17" Type="http://schemas.openxmlformats.org/officeDocument/2006/relationships/customXml" Target="../ink/ink938.xml"/><Relationship Id="rId25" Type="http://schemas.openxmlformats.org/officeDocument/2006/relationships/customXml" Target="../ink/ink942.xml"/><Relationship Id="rId33" Type="http://schemas.openxmlformats.org/officeDocument/2006/relationships/customXml" Target="../ink/ink946.xml"/><Relationship Id="rId38" Type="http://schemas.openxmlformats.org/officeDocument/2006/relationships/image" Target="../media/image926.png"/><Relationship Id="rId2" Type="http://schemas.openxmlformats.org/officeDocument/2006/relationships/notesSlide" Target="../notesSlides/notesSlide23.xml"/><Relationship Id="rId16" Type="http://schemas.openxmlformats.org/officeDocument/2006/relationships/image" Target="../media/image915.png"/><Relationship Id="rId20" Type="http://schemas.openxmlformats.org/officeDocument/2006/relationships/image" Target="../media/image917.png"/><Relationship Id="rId29" Type="http://schemas.openxmlformats.org/officeDocument/2006/relationships/customXml" Target="../ink/ink944.xml"/><Relationship Id="rId1" Type="http://schemas.openxmlformats.org/officeDocument/2006/relationships/slideLayout" Target="../slideLayouts/slideLayout7.xml"/><Relationship Id="rId6" Type="http://schemas.openxmlformats.org/officeDocument/2006/relationships/image" Target="../media/image910.png"/><Relationship Id="rId11" Type="http://schemas.openxmlformats.org/officeDocument/2006/relationships/customXml" Target="../ink/ink935.xml"/><Relationship Id="rId24" Type="http://schemas.openxmlformats.org/officeDocument/2006/relationships/image" Target="../media/image919.png"/><Relationship Id="rId32" Type="http://schemas.openxmlformats.org/officeDocument/2006/relationships/image" Target="../media/image923.png"/><Relationship Id="rId37" Type="http://schemas.openxmlformats.org/officeDocument/2006/relationships/customXml" Target="../ink/ink948.xml"/><Relationship Id="rId40" Type="http://schemas.openxmlformats.org/officeDocument/2006/relationships/image" Target="../media/image927.png"/><Relationship Id="rId5" Type="http://schemas.openxmlformats.org/officeDocument/2006/relationships/customXml" Target="../ink/ink932.xml"/><Relationship Id="rId15" Type="http://schemas.openxmlformats.org/officeDocument/2006/relationships/customXml" Target="../ink/ink937.xml"/><Relationship Id="rId23" Type="http://schemas.openxmlformats.org/officeDocument/2006/relationships/customXml" Target="../ink/ink941.xml"/><Relationship Id="rId28" Type="http://schemas.openxmlformats.org/officeDocument/2006/relationships/image" Target="../media/image921.png"/><Relationship Id="rId36" Type="http://schemas.openxmlformats.org/officeDocument/2006/relationships/image" Target="../media/image925.png"/><Relationship Id="rId10" Type="http://schemas.openxmlformats.org/officeDocument/2006/relationships/image" Target="../media/image912.png"/><Relationship Id="rId19" Type="http://schemas.openxmlformats.org/officeDocument/2006/relationships/customXml" Target="../ink/ink939.xml"/><Relationship Id="rId31" Type="http://schemas.openxmlformats.org/officeDocument/2006/relationships/customXml" Target="../ink/ink945.xml"/><Relationship Id="rId4" Type="http://schemas.openxmlformats.org/officeDocument/2006/relationships/image" Target="../media/image909.png"/><Relationship Id="rId9" Type="http://schemas.openxmlformats.org/officeDocument/2006/relationships/customXml" Target="../ink/ink934.xml"/><Relationship Id="rId14" Type="http://schemas.openxmlformats.org/officeDocument/2006/relationships/image" Target="../media/image914.png"/><Relationship Id="rId22" Type="http://schemas.openxmlformats.org/officeDocument/2006/relationships/image" Target="../media/image918.png"/><Relationship Id="rId27" Type="http://schemas.openxmlformats.org/officeDocument/2006/relationships/customXml" Target="../ink/ink943.xml"/><Relationship Id="rId30" Type="http://schemas.openxmlformats.org/officeDocument/2006/relationships/image" Target="../media/image922.png"/><Relationship Id="rId35" Type="http://schemas.openxmlformats.org/officeDocument/2006/relationships/customXml" Target="../ink/ink947.xml"/><Relationship Id="rId8" Type="http://schemas.openxmlformats.org/officeDocument/2006/relationships/image" Target="../media/image911.png"/><Relationship Id="rId3" Type="http://schemas.openxmlformats.org/officeDocument/2006/relationships/customXml" Target="../ink/ink931.xml"/></Relationships>
</file>

<file path=ppt/slides/_rels/slide28.xml.rels><?xml version="1.0" encoding="UTF-8" standalone="yes"?>
<Relationships xmlns="http://schemas.openxmlformats.org/package/2006/relationships"><Relationship Id="rId26" Type="http://schemas.openxmlformats.org/officeDocument/2006/relationships/image" Target="../media/image939.png"/><Relationship Id="rId117" Type="http://schemas.openxmlformats.org/officeDocument/2006/relationships/customXml" Target="../ink/ink1007.xml"/><Relationship Id="rId21" Type="http://schemas.openxmlformats.org/officeDocument/2006/relationships/customXml" Target="../ink/ink959.xml"/><Relationship Id="rId42" Type="http://schemas.openxmlformats.org/officeDocument/2006/relationships/image" Target="../media/image947.png"/><Relationship Id="rId47" Type="http://schemas.openxmlformats.org/officeDocument/2006/relationships/customXml" Target="../ink/ink972.xml"/><Relationship Id="rId63" Type="http://schemas.openxmlformats.org/officeDocument/2006/relationships/customXml" Target="../ink/ink980.xml"/><Relationship Id="rId68" Type="http://schemas.openxmlformats.org/officeDocument/2006/relationships/image" Target="../media/image960.png"/><Relationship Id="rId84" Type="http://schemas.openxmlformats.org/officeDocument/2006/relationships/image" Target="../media/image968.png"/><Relationship Id="rId89" Type="http://schemas.openxmlformats.org/officeDocument/2006/relationships/customXml" Target="../ink/ink993.xml"/><Relationship Id="rId112" Type="http://schemas.openxmlformats.org/officeDocument/2006/relationships/image" Target="../media/image982.png"/><Relationship Id="rId16" Type="http://schemas.openxmlformats.org/officeDocument/2006/relationships/image" Target="../media/image934.png"/><Relationship Id="rId107" Type="http://schemas.openxmlformats.org/officeDocument/2006/relationships/customXml" Target="../ink/ink1002.xml"/><Relationship Id="rId11" Type="http://schemas.openxmlformats.org/officeDocument/2006/relationships/customXml" Target="../ink/ink954.xml"/><Relationship Id="rId32" Type="http://schemas.openxmlformats.org/officeDocument/2006/relationships/image" Target="../media/image942.png"/><Relationship Id="rId37" Type="http://schemas.openxmlformats.org/officeDocument/2006/relationships/customXml" Target="../ink/ink967.xml"/><Relationship Id="rId53" Type="http://schemas.openxmlformats.org/officeDocument/2006/relationships/customXml" Target="../ink/ink975.xml"/><Relationship Id="rId58" Type="http://schemas.openxmlformats.org/officeDocument/2006/relationships/image" Target="../media/image955.png"/><Relationship Id="rId74" Type="http://schemas.openxmlformats.org/officeDocument/2006/relationships/image" Target="../media/image963.png"/><Relationship Id="rId79" Type="http://schemas.openxmlformats.org/officeDocument/2006/relationships/customXml" Target="../ink/ink988.xml"/><Relationship Id="rId102" Type="http://schemas.openxmlformats.org/officeDocument/2006/relationships/image" Target="../media/image977.png"/><Relationship Id="rId123" Type="http://schemas.openxmlformats.org/officeDocument/2006/relationships/customXml" Target="../ink/ink1010.xml"/><Relationship Id="rId5" Type="http://schemas.openxmlformats.org/officeDocument/2006/relationships/customXml" Target="../ink/ink951.xml"/><Relationship Id="rId90" Type="http://schemas.openxmlformats.org/officeDocument/2006/relationships/image" Target="../media/image971.png"/><Relationship Id="rId95" Type="http://schemas.openxmlformats.org/officeDocument/2006/relationships/customXml" Target="../ink/ink996.xml"/><Relationship Id="rId22" Type="http://schemas.openxmlformats.org/officeDocument/2006/relationships/image" Target="../media/image937.png"/><Relationship Id="rId27" Type="http://schemas.openxmlformats.org/officeDocument/2006/relationships/customXml" Target="../ink/ink962.xml"/><Relationship Id="rId43" Type="http://schemas.openxmlformats.org/officeDocument/2006/relationships/customXml" Target="../ink/ink970.xml"/><Relationship Id="rId48" Type="http://schemas.openxmlformats.org/officeDocument/2006/relationships/image" Target="../media/image950.png"/><Relationship Id="rId64" Type="http://schemas.openxmlformats.org/officeDocument/2006/relationships/image" Target="../media/image958.png"/><Relationship Id="rId69" Type="http://schemas.openxmlformats.org/officeDocument/2006/relationships/customXml" Target="../ink/ink983.xml"/><Relationship Id="rId113" Type="http://schemas.openxmlformats.org/officeDocument/2006/relationships/customXml" Target="../ink/ink1005.xml"/><Relationship Id="rId118" Type="http://schemas.openxmlformats.org/officeDocument/2006/relationships/image" Target="../media/image985.png"/><Relationship Id="rId80" Type="http://schemas.openxmlformats.org/officeDocument/2006/relationships/image" Target="../media/image966.png"/><Relationship Id="rId85" Type="http://schemas.openxmlformats.org/officeDocument/2006/relationships/customXml" Target="../ink/ink991.xml"/><Relationship Id="rId12" Type="http://schemas.openxmlformats.org/officeDocument/2006/relationships/image" Target="../media/image932.png"/><Relationship Id="rId17" Type="http://schemas.openxmlformats.org/officeDocument/2006/relationships/customXml" Target="../ink/ink957.xml"/><Relationship Id="rId33" Type="http://schemas.openxmlformats.org/officeDocument/2006/relationships/customXml" Target="../ink/ink965.xml"/><Relationship Id="rId38" Type="http://schemas.openxmlformats.org/officeDocument/2006/relationships/image" Target="../media/image945.png"/><Relationship Id="rId59" Type="http://schemas.openxmlformats.org/officeDocument/2006/relationships/customXml" Target="../ink/ink978.xml"/><Relationship Id="rId103" Type="http://schemas.openxmlformats.org/officeDocument/2006/relationships/customXml" Target="../ink/ink1000.xml"/><Relationship Id="rId108" Type="http://schemas.openxmlformats.org/officeDocument/2006/relationships/image" Target="../media/image980.png"/><Relationship Id="rId124" Type="http://schemas.openxmlformats.org/officeDocument/2006/relationships/image" Target="../media/image988.png"/><Relationship Id="rId54" Type="http://schemas.openxmlformats.org/officeDocument/2006/relationships/image" Target="../media/image953.png"/><Relationship Id="rId70" Type="http://schemas.openxmlformats.org/officeDocument/2006/relationships/image" Target="../media/image961.png"/><Relationship Id="rId75" Type="http://schemas.openxmlformats.org/officeDocument/2006/relationships/customXml" Target="../ink/ink986.xml"/><Relationship Id="rId91" Type="http://schemas.openxmlformats.org/officeDocument/2006/relationships/customXml" Target="../ink/ink994.xml"/><Relationship Id="rId96" Type="http://schemas.openxmlformats.org/officeDocument/2006/relationships/image" Target="../media/image974.png"/><Relationship Id="rId1" Type="http://schemas.openxmlformats.org/officeDocument/2006/relationships/slideLayout" Target="../slideLayouts/slideLayout7.xml"/><Relationship Id="rId6" Type="http://schemas.openxmlformats.org/officeDocument/2006/relationships/image" Target="../media/image929.png"/><Relationship Id="rId23" Type="http://schemas.openxmlformats.org/officeDocument/2006/relationships/customXml" Target="../ink/ink960.xml"/><Relationship Id="rId28" Type="http://schemas.openxmlformats.org/officeDocument/2006/relationships/image" Target="../media/image940.png"/><Relationship Id="rId49" Type="http://schemas.openxmlformats.org/officeDocument/2006/relationships/customXml" Target="../ink/ink973.xml"/><Relationship Id="rId114" Type="http://schemas.openxmlformats.org/officeDocument/2006/relationships/image" Target="../media/image983.png"/><Relationship Id="rId119" Type="http://schemas.openxmlformats.org/officeDocument/2006/relationships/customXml" Target="../ink/ink1008.xml"/><Relationship Id="rId44" Type="http://schemas.openxmlformats.org/officeDocument/2006/relationships/image" Target="../media/image948.png"/><Relationship Id="rId60" Type="http://schemas.openxmlformats.org/officeDocument/2006/relationships/image" Target="../media/image956.png"/><Relationship Id="rId65" Type="http://schemas.openxmlformats.org/officeDocument/2006/relationships/customXml" Target="../ink/ink981.xml"/><Relationship Id="rId81" Type="http://schemas.openxmlformats.org/officeDocument/2006/relationships/customXml" Target="../ink/ink989.xml"/><Relationship Id="rId86" Type="http://schemas.openxmlformats.org/officeDocument/2006/relationships/image" Target="../media/image969.png"/><Relationship Id="rId13" Type="http://schemas.openxmlformats.org/officeDocument/2006/relationships/customXml" Target="../ink/ink955.xml"/><Relationship Id="rId18" Type="http://schemas.openxmlformats.org/officeDocument/2006/relationships/image" Target="../media/image935.png"/><Relationship Id="rId39" Type="http://schemas.openxmlformats.org/officeDocument/2006/relationships/customXml" Target="../ink/ink968.xml"/><Relationship Id="rId109" Type="http://schemas.openxmlformats.org/officeDocument/2006/relationships/customXml" Target="../ink/ink1003.xml"/><Relationship Id="rId34" Type="http://schemas.openxmlformats.org/officeDocument/2006/relationships/image" Target="../media/image943.png"/><Relationship Id="rId50" Type="http://schemas.openxmlformats.org/officeDocument/2006/relationships/image" Target="../media/image951.png"/><Relationship Id="rId55" Type="http://schemas.openxmlformats.org/officeDocument/2006/relationships/customXml" Target="../ink/ink976.xml"/><Relationship Id="rId76" Type="http://schemas.openxmlformats.org/officeDocument/2006/relationships/image" Target="../media/image964.png"/><Relationship Id="rId97" Type="http://schemas.openxmlformats.org/officeDocument/2006/relationships/customXml" Target="../ink/ink997.xml"/><Relationship Id="rId104" Type="http://schemas.openxmlformats.org/officeDocument/2006/relationships/image" Target="../media/image978.png"/><Relationship Id="rId120" Type="http://schemas.openxmlformats.org/officeDocument/2006/relationships/image" Target="../media/image986.png"/><Relationship Id="rId125" Type="http://schemas.openxmlformats.org/officeDocument/2006/relationships/customXml" Target="../ink/ink1011.xml"/><Relationship Id="rId7" Type="http://schemas.openxmlformats.org/officeDocument/2006/relationships/customXml" Target="../ink/ink952.xml"/><Relationship Id="rId71" Type="http://schemas.openxmlformats.org/officeDocument/2006/relationships/customXml" Target="../ink/ink984.xml"/><Relationship Id="rId92" Type="http://schemas.openxmlformats.org/officeDocument/2006/relationships/image" Target="../media/image972.png"/><Relationship Id="rId2" Type="http://schemas.openxmlformats.org/officeDocument/2006/relationships/notesSlide" Target="../notesSlides/notesSlide24.xml"/><Relationship Id="rId29" Type="http://schemas.openxmlformats.org/officeDocument/2006/relationships/customXml" Target="../ink/ink963.xml"/><Relationship Id="rId24" Type="http://schemas.openxmlformats.org/officeDocument/2006/relationships/image" Target="../media/image938.png"/><Relationship Id="rId40" Type="http://schemas.openxmlformats.org/officeDocument/2006/relationships/image" Target="../media/image946.png"/><Relationship Id="rId45" Type="http://schemas.openxmlformats.org/officeDocument/2006/relationships/customXml" Target="../ink/ink971.xml"/><Relationship Id="rId66" Type="http://schemas.openxmlformats.org/officeDocument/2006/relationships/image" Target="../media/image959.png"/><Relationship Id="rId87" Type="http://schemas.openxmlformats.org/officeDocument/2006/relationships/customXml" Target="../ink/ink992.xml"/><Relationship Id="rId110" Type="http://schemas.openxmlformats.org/officeDocument/2006/relationships/image" Target="../media/image981.png"/><Relationship Id="rId115" Type="http://schemas.openxmlformats.org/officeDocument/2006/relationships/customXml" Target="../ink/ink1006.xml"/><Relationship Id="rId61" Type="http://schemas.openxmlformats.org/officeDocument/2006/relationships/customXml" Target="../ink/ink979.xml"/><Relationship Id="rId82" Type="http://schemas.openxmlformats.org/officeDocument/2006/relationships/image" Target="../media/image967.png"/><Relationship Id="rId19" Type="http://schemas.openxmlformats.org/officeDocument/2006/relationships/customXml" Target="../ink/ink958.xml"/><Relationship Id="rId14" Type="http://schemas.openxmlformats.org/officeDocument/2006/relationships/image" Target="../media/image933.png"/><Relationship Id="rId30" Type="http://schemas.openxmlformats.org/officeDocument/2006/relationships/image" Target="../media/image941.png"/><Relationship Id="rId35" Type="http://schemas.openxmlformats.org/officeDocument/2006/relationships/customXml" Target="../ink/ink966.xml"/><Relationship Id="rId56" Type="http://schemas.openxmlformats.org/officeDocument/2006/relationships/image" Target="../media/image954.png"/><Relationship Id="rId77" Type="http://schemas.openxmlformats.org/officeDocument/2006/relationships/customXml" Target="../ink/ink987.xml"/><Relationship Id="rId100" Type="http://schemas.openxmlformats.org/officeDocument/2006/relationships/image" Target="../media/image976.png"/><Relationship Id="rId105" Type="http://schemas.openxmlformats.org/officeDocument/2006/relationships/customXml" Target="../ink/ink1001.xml"/><Relationship Id="rId126" Type="http://schemas.openxmlformats.org/officeDocument/2006/relationships/image" Target="../media/image989.png"/><Relationship Id="rId8" Type="http://schemas.openxmlformats.org/officeDocument/2006/relationships/image" Target="../media/image930.png"/><Relationship Id="rId51" Type="http://schemas.openxmlformats.org/officeDocument/2006/relationships/customXml" Target="../ink/ink974.xml"/><Relationship Id="rId72" Type="http://schemas.openxmlformats.org/officeDocument/2006/relationships/image" Target="../media/image962.png"/><Relationship Id="rId93" Type="http://schemas.openxmlformats.org/officeDocument/2006/relationships/customXml" Target="../ink/ink995.xml"/><Relationship Id="rId98" Type="http://schemas.openxmlformats.org/officeDocument/2006/relationships/image" Target="../media/image975.png"/><Relationship Id="rId121" Type="http://schemas.openxmlformats.org/officeDocument/2006/relationships/customXml" Target="../ink/ink1009.xml"/><Relationship Id="rId3" Type="http://schemas.openxmlformats.org/officeDocument/2006/relationships/customXml" Target="../ink/ink950.xml"/><Relationship Id="rId25" Type="http://schemas.openxmlformats.org/officeDocument/2006/relationships/customXml" Target="../ink/ink961.xml"/><Relationship Id="rId46" Type="http://schemas.openxmlformats.org/officeDocument/2006/relationships/image" Target="../media/image949.png"/><Relationship Id="rId67" Type="http://schemas.openxmlformats.org/officeDocument/2006/relationships/customXml" Target="../ink/ink982.xml"/><Relationship Id="rId116" Type="http://schemas.openxmlformats.org/officeDocument/2006/relationships/image" Target="../media/image984.png"/><Relationship Id="rId20" Type="http://schemas.openxmlformats.org/officeDocument/2006/relationships/image" Target="../media/image936.png"/><Relationship Id="rId41" Type="http://schemas.openxmlformats.org/officeDocument/2006/relationships/customXml" Target="../ink/ink969.xml"/><Relationship Id="rId62" Type="http://schemas.openxmlformats.org/officeDocument/2006/relationships/image" Target="../media/image957.png"/><Relationship Id="rId83" Type="http://schemas.openxmlformats.org/officeDocument/2006/relationships/customXml" Target="../ink/ink990.xml"/><Relationship Id="rId88" Type="http://schemas.openxmlformats.org/officeDocument/2006/relationships/image" Target="../media/image970.png"/><Relationship Id="rId111" Type="http://schemas.openxmlformats.org/officeDocument/2006/relationships/customXml" Target="../ink/ink1004.xml"/><Relationship Id="rId15" Type="http://schemas.openxmlformats.org/officeDocument/2006/relationships/customXml" Target="../ink/ink956.xml"/><Relationship Id="rId36" Type="http://schemas.openxmlformats.org/officeDocument/2006/relationships/image" Target="../media/image944.png"/><Relationship Id="rId57" Type="http://schemas.openxmlformats.org/officeDocument/2006/relationships/customXml" Target="../ink/ink977.xml"/><Relationship Id="rId106" Type="http://schemas.openxmlformats.org/officeDocument/2006/relationships/image" Target="../media/image979.png"/><Relationship Id="rId10" Type="http://schemas.openxmlformats.org/officeDocument/2006/relationships/image" Target="../media/image931.png"/><Relationship Id="rId31" Type="http://schemas.openxmlformats.org/officeDocument/2006/relationships/customXml" Target="../ink/ink964.xml"/><Relationship Id="rId52" Type="http://schemas.openxmlformats.org/officeDocument/2006/relationships/image" Target="../media/image952.png"/><Relationship Id="rId73" Type="http://schemas.openxmlformats.org/officeDocument/2006/relationships/customXml" Target="../ink/ink985.xml"/><Relationship Id="rId78" Type="http://schemas.openxmlformats.org/officeDocument/2006/relationships/image" Target="../media/image965.png"/><Relationship Id="rId94" Type="http://schemas.openxmlformats.org/officeDocument/2006/relationships/image" Target="../media/image973.png"/><Relationship Id="rId99" Type="http://schemas.openxmlformats.org/officeDocument/2006/relationships/customXml" Target="../ink/ink998.xml"/><Relationship Id="rId101" Type="http://schemas.openxmlformats.org/officeDocument/2006/relationships/customXml" Target="../ink/ink999.xml"/><Relationship Id="rId122" Type="http://schemas.openxmlformats.org/officeDocument/2006/relationships/image" Target="../media/image987.png"/><Relationship Id="rId4" Type="http://schemas.openxmlformats.org/officeDocument/2006/relationships/image" Target="../media/image928.png"/><Relationship Id="rId9" Type="http://schemas.openxmlformats.org/officeDocument/2006/relationships/customXml" Target="../ink/ink953.xml"/></Relationships>
</file>

<file path=ppt/slides/_rels/slide29.xml.rels><?xml version="1.0" encoding="UTF-8" standalone="yes"?>
<Relationships xmlns="http://schemas.openxmlformats.org/package/2006/relationships"><Relationship Id="rId8" Type="http://schemas.openxmlformats.org/officeDocument/2006/relationships/image" Target="../media/image992.png"/><Relationship Id="rId13" Type="http://schemas.openxmlformats.org/officeDocument/2006/relationships/customXml" Target="../ink/ink1017.xml"/><Relationship Id="rId18" Type="http://schemas.openxmlformats.org/officeDocument/2006/relationships/image" Target="../media/image997.png"/><Relationship Id="rId3" Type="http://schemas.openxmlformats.org/officeDocument/2006/relationships/customXml" Target="../ink/ink1012.xml"/><Relationship Id="rId21" Type="http://schemas.openxmlformats.org/officeDocument/2006/relationships/customXml" Target="../ink/ink1021.xml"/><Relationship Id="rId7" Type="http://schemas.openxmlformats.org/officeDocument/2006/relationships/customXml" Target="../ink/ink1014.xml"/><Relationship Id="rId12" Type="http://schemas.openxmlformats.org/officeDocument/2006/relationships/image" Target="../media/image994.png"/><Relationship Id="rId17" Type="http://schemas.openxmlformats.org/officeDocument/2006/relationships/customXml" Target="../ink/ink1019.xml"/><Relationship Id="rId2" Type="http://schemas.openxmlformats.org/officeDocument/2006/relationships/notesSlide" Target="../notesSlides/notesSlide25.xml"/><Relationship Id="rId16" Type="http://schemas.openxmlformats.org/officeDocument/2006/relationships/image" Target="../media/image996.png"/><Relationship Id="rId20" Type="http://schemas.openxmlformats.org/officeDocument/2006/relationships/image" Target="../media/image998.png"/><Relationship Id="rId1" Type="http://schemas.openxmlformats.org/officeDocument/2006/relationships/slideLayout" Target="../slideLayouts/slideLayout7.xml"/><Relationship Id="rId6" Type="http://schemas.openxmlformats.org/officeDocument/2006/relationships/image" Target="../media/image991.png"/><Relationship Id="rId11" Type="http://schemas.openxmlformats.org/officeDocument/2006/relationships/customXml" Target="../ink/ink1016.xml"/><Relationship Id="rId24" Type="http://schemas.openxmlformats.org/officeDocument/2006/relationships/image" Target="../media/image1000.png"/><Relationship Id="rId5" Type="http://schemas.openxmlformats.org/officeDocument/2006/relationships/customXml" Target="../ink/ink1013.xml"/><Relationship Id="rId15" Type="http://schemas.openxmlformats.org/officeDocument/2006/relationships/customXml" Target="../ink/ink1018.xml"/><Relationship Id="rId23" Type="http://schemas.openxmlformats.org/officeDocument/2006/relationships/customXml" Target="../ink/ink1022.xml"/><Relationship Id="rId10" Type="http://schemas.openxmlformats.org/officeDocument/2006/relationships/image" Target="../media/image993.png"/><Relationship Id="rId19" Type="http://schemas.openxmlformats.org/officeDocument/2006/relationships/customXml" Target="../ink/ink1020.xml"/><Relationship Id="rId4" Type="http://schemas.openxmlformats.org/officeDocument/2006/relationships/image" Target="../media/image990.png"/><Relationship Id="rId9" Type="http://schemas.openxmlformats.org/officeDocument/2006/relationships/customXml" Target="../ink/ink1015.xml"/><Relationship Id="rId14" Type="http://schemas.openxmlformats.org/officeDocument/2006/relationships/image" Target="../media/image995.png"/><Relationship Id="rId22" Type="http://schemas.openxmlformats.org/officeDocument/2006/relationships/image" Target="../media/image9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6" Type="http://schemas.openxmlformats.org/officeDocument/2006/relationships/image" Target="../media/image1012.png"/><Relationship Id="rId21" Type="http://schemas.openxmlformats.org/officeDocument/2006/relationships/customXml" Target="../ink/ink1032.xml"/><Relationship Id="rId42" Type="http://schemas.openxmlformats.org/officeDocument/2006/relationships/image" Target="../media/image1020.png"/><Relationship Id="rId47" Type="http://schemas.openxmlformats.org/officeDocument/2006/relationships/customXml" Target="../ink/ink1045.xml"/><Relationship Id="rId63" Type="http://schemas.openxmlformats.org/officeDocument/2006/relationships/customXml" Target="../ink/ink1053.xml"/><Relationship Id="rId68" Type="http://schemas.openxmlformats.org/officeDocument/2006/relationships/image" Target="../media/image1033.png"/><Relationship Id="rId84" Type="http://schemas.openxmlformats.org/officeDocument/2006/relationships/image" Target="../media/image1041.png"/><Relationship Id="rId89" Type="http://schemas.openxmlformats.org/officeDocument/2006/relationships/customXml" Target="../ink/ink1066.xml"/><Relationship Id="rId16" Type="http://schemas.openxmlformats.org/officeDocument/2006/relationships/image" Target="../media/image1007.png"/><Relationship Id="rId11" Type="http://schemas.openxmlformats.org/officeDocument/2006/relationships/customXml" Target="../ink/ink1027.xml"/><Relationship Id="rId32" Type="http://schemas.openxmlformats.org/officeDocument/2006/relationships/image" Target="../media/image1015.png"/><Relationship Id="rId37" Type="http://schemas.openxmlformats.org/officeDocument/2006/relationships/customXml" Target="../ink/ink1040.xml"/><Relationship Id="rId53" Type="http://schemas.openxmlformats.org/officeDocument/2006/relationships/customXml" Target="../ink/ink1048.xml"/><Relationship Id="rId58" Type="http://schemas.openxmlformats.org/officeDocument/2006/relationships/image" Target="../media/image1028.png"/><Relationship Id="rId74" Type="http://schemas.openxmlformats.org/officeDocument/2006/relationships/image" Target="../media/image1036.png"/><Relationship Id="rId79" Type="http://schemas.openxmlformats.org/officeDocument/2006/relationships/customXml" Target="../ink/ink1061.xml"/><Relationship Id="rId5" Type="http://schemas.openxmlformats.org/officeDocument/2006/relationships/customXml" Target="../ink/ink1024.xml"/><Relationship Id="rId90" Type="http://schemas.openxmlformats.org/officeDocument/2006/relationships/image" Target="../media/image1044.png"/><Relationship Id="rId95" Type="http://schemas.openxmlformats.org/officeDocument/2006/relationships/customXml" Target="../ink/ink1069.xml"/><Relationship Id="rId22" Type="http://schemas.openxmlformats.org/officeDocument/2006/relationships/image" Target="../media/image1010.png"/><Relationship Id="rId27" Type="http://schemas.openxmlformats.org/officeDocument/2006/relationships/customXml" Target="../ink/ink1035.xml"/><Relationship Id="rId43" Type="http://schemas.openxmlformats.org/officeDocument/2006/relationships/customXml" Target="../ink/ink1043.xml"/><Relationship Id="rId48" Type="http://schemas.openxmlformats.org/officeDocument/2006/relationships/image" Target="../media/image1023.png"/><Relationship Id="rId64" Type="http://schemas.openxmlformats.org/officeDocument/2006/relationships/image" Target="../media/image1031.png"/><Relationship Id="rId69" Type="http://schemas.openxmlformats.org/officeDocument/2006/relationships/customXml" Target="../ink/ink1056.xml"/><Relationship Id="rId80" Type="http://schemas.openxmlformats.org/officeDocument/2006/relationships/image" Target="../media/image1039.png"/><Relationship Id="rId85" Type="http://schemas.openxmlformats.org/officeDocument/2006/relationships/customXml" Target="../ink/ink1064.xml"/><Relationship Id="rId3" Type="http://schemas.openxmlformats.org/officeDocument/2006/relationships/customXml" Target="../ink/ink1023.xml"/><Relationship Id="rId12" Type="http://schemas.openxmlformats.org/officeDocument/2006/relationships/image" Target="../media/image1005.png"/><Relationship Id="rId17" Type="http://schemas.openxmlformats.org/officeDocument/2006/relationships/customXml" Target="../ink/ink1030.xml"/><Relationship Id="rId25" Type="http://schemas.openxmlformats.org/officeDocument/2006/relationships/customXml" Target="../ink/ink1034.xml"/><Relationship Id="rId33" Type="http://schemas.openxmlformats.org/officeDocument/2006/relationships/customXml" Target="../ink/ink1038.xml"/><Relationship Id="rId38" Type="http://schemas.openxmlformats.org/officeDocument/2006/relationships/image" Target="../media/image1018.png"/><Relationship Id="rId46" Type="http://schemas.openxmlformats.org/officeDocument/2006/relationships/image" Target="../media/image1022.png"/><Relationship Id="rId59" Type="http://schemas.openxmlformats.org/officeDocument/2006/relationships/customXml" Target="../ink/ink1051.xml"/><Relationship Id="rId67" Type="http://schemas.openxmlformats.org/officeDocument/2006/relationships/customXml" Target="../ink/ink1055.xml"/><Relationship Id="rId20" Type="http://schemas.openxmlformats.org/officeDocument/2006/relationships/image" Target="../media/image1009.png"/><Relationship Id="rId41" Type="http://schemas.openxmlformats.org/officeDocument/2006/relationships/customXml" Target="../ink/ink1042.xml"/><Relationship Id="rId54" Type="http://schemas.openxmlformats.org/officeDocument/2006/relationships/image" Target="../media/image1026.png"/><Relationship Id="rId62" Type="http://schemas.openxmlformats.org/officeDocument/2006/relationships/image" Target="../media/image1030.png"/><Relationship Id="rId70" Type="http://schemas.openxmlformats.org/officeDocument/2006/relationships/image" Target="../media/image1034.png"/><Relationship Id="rId75" Type="http://schemas.openxmlformats.org/officeDocument/2006/relationships/customXml" Target="../ink/ink1059.xml"/><Relationship Id="rId83" Type="http://schemas.openxmlformats.org/officeDocument/2006/relationships/customXml" Target="../ink/ink1063.xml"/><Relationship Id="rId88" Type="http://schemas.openxmlformats.org/officeDocument/2006/relationships/image" Target="../media/image1043.png"/><Relationship Id="rId91" Type="http://schemas.openxmlformats.org/officeDocument/2006/relationships/customXml" Target="../ink/ink1067.xml"/><Relationship Id="rId96" Type="http://schemas.openxmlformats.org/officeDocument/2006/relationships/image" Target="../media/image1047.png"/><Relationship Id="rId1" Type="http://schemas.openxmlformats.org/officeDocument/2006/relationships/slideLayout" Target="../slideLayouts/slideLayout7.xml"/><Relationship Id="rId6" Type="http://schemas.openxmlformats.org/officeDocument/2006/relationships/image" Target="../media/image1002.png"/><Relationship Id="rId15" Type="http://schemas.openxmlformats.org/officeDocument/2006/relationships/customXml" Target="../ink/ink1029.xml"/><Relationship Id="rId23" Type="http://schemas.openxmlformats.org/officeDocument/2006/relationships/customXml" Target="../ink/ink1033.xml"/><Relationship Id="rId28" Type="http://schemas.openxmlformats.org/officeDocument/2006/relationships/image" Target="../media/image1013.png"/><Relationship Id="rId36" Type="http://schemas.openxmlformats.org/officeDocument/2006/relationships/image" Target="../media/image1017.png"/><Relationship Id="rId49" Type="http://schemas.openxmlformats.org/officeDocument/2006/relationships/customXml" Target="../ink/ink1046.xml"/><Relationship Id="rId57" Type="http://schemas.openxmlformats.org/officeDocument/2006/relationships/customXml" Target="../ink/ink1050.xml"/><Relationship Id="rId10" Type="http://schemas.openxmlformats.org/officeDocument/2006/relationships/image" Target="../media/image1004.png"/><Relationship Id="rId31" Type="http://schemas.openxmlformats.org/officeDocument/2006/relationships/customXml" Target="../ink/ink1037.xml"/><Relationship Id="rId44" Type="http://schemas.openxmlformats.org/officeDocument/2006/relationships/image" Target="../media/image1021.png"/><Relationship Id="rId52" Type="http://schemas.openxmlformats.org/officeDocument/2006/relationships/image" Target="../media/image1025.png"/><Relationship Id="rId60" Type="http://schemas.openxmlformats.org/officeDocument/2006/relationships/image" Target="../media/image1029.png"/><Relationship Id="rId65" Type="http://schemas.openxmlformats.org/officeDocument/2006/relationships/customXml" Target="../ink/ink1054.xml"/><Relationship Id="rId73" Type="http://schemas.openxmlformats.org/officeDocument/2006/relationships/customXml" Target="../ink/ink1058.xml"/><Relationship Id="rId78" Type="http://schemas.openxmlformats.org/officeDocument/2006/relationships/image" Target="../media/image1038.png"/><Relationship Id="rId81" Type="http://schemas.openxmlformats.org/officeDocument/2006/relationships/customXml" Target="../ink/ink1062.xml"/><Relationship Id="rId86" Type="http://schemas.openxmlformats.org/officeDocument/2006/relationships/image" Target="../media/image1042.png"/><Relationship Id="rId94" Type="http://schemas.openxmlformats.org/officeDocument/2006/relationships/image" Target="../media/image1046.png"/><Relationship Id="rId99" Type="http://schemas.openxmlformats.org/officeDocument/2006/relationships/customXml" Target="../ink/ink1071.xml"/><Relationship Id="rId4" Type="http://schemas.openxmlformats.org/officeDocument/2006/relationships/image" Target="../media/image1001.png"/><Relationship Id="rId9" Type="http://schemas.openxmlformats.org/officeDocument/2006/relationships/customXml" Target="../ink/ink1026.xml"/><Relationship Id="rId13" Type="http://schemas.openxmlformats.org/officeDocument/2006/relationships/customXml" Target="../ink/ink1028.xml"/><Relationship Id="rId18" Type="http://schemas.openxmlformats.org/officeDocument/2006/relationships/image" Target="../media/image1008.png"/><Relationship Id="rId39" Type="http://schemas.openxmlformats.org/officeDocument/2006/relationships/customXml" Target="../ink/ink1041.xml"/><Relationship Id="rId34" Type="http://schemas.openxmlformats.org/officeDocument/2006/relationships/image" Target="../media/image1016.png"/><Relationship Id="rId50" Type="http://schemas.openxmlformats.org/officeDocument/2006/relationships/image" Target="../media/image1024.png"/><Relationship Id="rId55" Type="http://schemas.openxmlformats.org/officeDocument/2006/relationships/customXml" Target="../ink/ink1049.xml"/><Relationship Id="rId76" Type="http://schemas.openxmlformats.org/officeDocument/2006/relationships/image" Target="../media/image1037.png"/><Relationship Id="rId97" Type="http://schemas.openxmlformats.org/officeDocument/2006/relationships/customXml" Target="../ink/ink1070.xml"/><Relationship Id="rId7" Type="http://schemas.openxmlformats.org/officeDocument/2006/relationships/customXml" Target="../ink/ink1025.xml"/><Relationship Id="rId71" Type="http://schemas.openxmlformats.org/officeDocument/2006/relationships/customXml" Target="../ink/ink1057.xml"/><Relationship Id="rId92" Type="http://schemas.openxmlformats.org/officeDocument/2006/relationships/image" Target="../media/image1045.png"/><Relationship Id="rId2" Type="http://schemas.openxmlformats.org/officeDocument/2006/relationships/notesSlide" Target="../notesSlides/notesSlide26.xml"/><Relationship Id="rId29" Type="http://schemas.openxmlformats.org/officeDocument/2006/relationships/customXml" Target="../ink/ink1036.xml"/><Relationship Id="rId24" Type="http://schemas.openxmlformats.org/officeDocument/2006/relationships/image" Target="../media/image1011.png"/><Relationship Id="rId40" Type="http://schemas.openxmlformats.org/officeDocument/2006/relationships/image" Target="../media/image1019.png"/><Relationship Id="rId45" Type="http://schemas.openxmlformats.org/officeDocument/2006/relationships/customXml" Target="../ink/ink1044.xml"/><Relationship Id="rId66" Type="http://schemas.openxmlformats.org/officeDocument/2006/relationships/image" Target="../media/image1032.png"/><Relationship Id="rId87" Type="http://schemas.openxmlformats.org/officeDocument/2006/relationships/customXml" Target="../ink/ink1065.xml"/><Relationship Id="rId61" Type="http://schemas.openxmlformats.org/officeDocument/2006/relationships/customXml" Target="../ink/ink1052.xml"/><Relationship Id="rId82" Type="http://schemas.openxmlformats.org/officeDocument/2006/relationships/image" Target="../media/image1040.png"/><Relationship Id="rId19" Type="http://schemas.openxmlformats.org/officeDocument/2006/relationships/customXml" Target="../ink/ink1031.xml"/><Relationship Id="rId14" Type="http://schemas.openxmlformats.org/officeDocument/2006/relationships/image" Target="../media/image1006.png"/><Relationship Id="rId30" Type="http://schemas.openxmlformats.org/officeDocument/2006/relationships/image" Target="../media/image1014.png"/><Relationship Id="rId35" Type="http://schemas.openxmlformats.org/officeDocument/2006/relationships/customXml" Target="../ink/ink1039.xml"/><Relationship Id="rId56" Type="http://schemas.openxmlformats.org/officeDocument/2006/relationships/image" Target="../media/image1027.png"/><Relationship Id="rId77" Type="http://schemas.openxmlformats.org/officeDocument/2006/relationships/customXml" Target="../ink/ink1060.xml"/><Relationship Id="rId100" Type="http://schemas.openxmlformats.org/officeDocument/2006/relationships/image" Target="../media/image1049.png"/><Relationship Id="rId8" Type="http://schemas.openxmlformats.org/officeDocument/2006/relationships/image" Target="../media/image1003.png"/><Relationship Id="rId51" Type="http://schemas.openxmlformats.org/officeDocument/2006/relationships/customXml" Target="../ink/ink1047.xml"/><Relationship Id="rId72" Type="http://schemas.openxmlformats.org/officeDocument/2006/relationships/image" Target="../media/image1035.png"/><Relationship Id="rId93" Type="http://schemas.openxmlformats.org/officeDocument/2006/relationships/customXml" Target="../ink/ink1068.xml"/><Relationship Id="rId98" Type="http://schemas.openxmlformats.org/officeDocument/2006/relationships/image" Target="../media/image1048.png"/></Relationships>
</file>

<file path=ppt/slides/_rels/slide31.xml.rels><?xml version="1.0" encoding="UTF-8" standalone="yes"?>
<Relationships xmlns="http://schemas.openxmlformats.org/package/2006/relationships"><Relationship Id="rId117" Type="http://schemas.openxmlformats.org/officeDocument/2006/relationships/image" Target="../media/image1107.png"/><Relationship Id="rId21" Type="http://schemas.openxmlformats.org/officeDocument/2006/relationships/image" Target="../media/image1059.png"/><Relationship Id="rId42" Type="http://schemas.openxmlformats.org/officeDocument/2006/relationships/customXml" Target="../ink/ink1091.xml"/><Relationship Id="rId63" Type="http://schemas.openxmlformats.org/officeDocument/2006/relationships/image" Target="../media/image1080.png"/><Relationship Id="rId84" Type="http://schemas.openxmlformats.org/officeDocument/2006/relationships/customXml" Target="../ink/ink1112.xml"/><Relationship Id="rId138" Type="http://schemas.openxmlformats.org/officeDocument/2006/relationships/customXml" Target="../ink/ink1139.xml"/><Relationship Id="rId159" Type="http://schemas.openxmlformats.org/officeDocument/2006/relationships/image" Target="../media/image1128.png"/><Relationship Id="rId170" Type="http://schemas.openxmlformats.org/officeDocument/2006/relationships/customXml" Target="../ink/ink1155.xml"/><Relationship Id="rId191" Type="http://schemas.openxmlformats.org/officeDocument/2006/relationships/image" Target="../media/image1144.png"/><Relationship Id="rId205" Type="http://schemas.openxmlformats.org/officeDocument/2006/relationships/image" Target="../media/image1151.png"/><Relationship Id="rId107" Type="http://schemas.openxmlformats.org/officeDocument/2006/relationships/image" Target="../media/image1102.png"/><Relationship Id="rId11" Type="http://schemas.openxmlformats.org/officeDocument/2006/relationships/image" Target="../media/image1054.png"/><Relationship Id="rId32" Type="http://schemas.openxmlformats.org/officeDocument/2006/relationships/customXml" Target="../ink/ink1086.xml"/><Relationship Id="rId53" Type="http://schemas.openxmlformats.org/officeDocument/2006/relationships/image" Target="../media/image1075.png"/><Relationship Id="rId74" Type="http://schemas.openxmlformats.org/officeDocument/2006/relationships/customXml" Target="../ink/ink1107.xml"/><Relationship Id="rId128" Type="http://schemas.openxmlformats.org/officeDocument/2006/relationships/customXml" Target="../ink/ink1134.xml"/><Relationship Id="rId149" Type="http://schemas.openxmlformats.org/officeDocument/2006/relationships/image" Target="../media/image1123.png"/><Relationship Id="rId5" Type="http://schemas.openxmlformats.org/officeDocument/2006/relationships/image" Target="../media/image1051.png"/><Relationship Id="rId95" Type="http://schemas.openxmlformats.org/officeDocument/2006/relationships/image" Target="../media/image1096.png"/><Relationship Id="rId160" Type="http://schemas.openxmlformats.org/officeDocument/2006/relationships/customXml" Target="../ink/ink1150.xml"/><Relationship Id="rId181" Type="http://schemas.openxmlformats.org/officeDocument/2006/relationships/image" Target="../media/image1139.png"/><Relationship Id="rId22" Type="http://schemas.openxmlformats.org/officeDocument/2006/relationships/customXml" Target="../ink/ink1081.xml"/><Relationship Id="rId43" Type="http://schemas.openxmlformats.org/officeDocument/2006/relationships/image" Target="../media/image1070.png"/><Relationship Id="rId64" Type="http://schemas.openxmlformats.org/officeDocument/2006/relationships/customXml" Target="../ink/ink1102.xml"/><Relationship Id="rId118" Type="http://schemas.openxmlformats.org/officeDocument/2006/relationships/customXml" Target="../ink/ink1129.xml"/><Relationship Id="rId139" Type="http://schemas.openxmlformats.org/officeDocument/2006/relationships/image" Target="../media/image1118.png"/><Relationship Id="rId85" Type="http://schemas.openxmlformats.org/officeDocument/2006/relationships/image" Target="../media/image1091.png"/><Relationship Id="rId150" Type="http://schemas.openxmlformats.org/officeDocument/2006/relationships/customXml" Target="../ink/ink1145.xml"/><Relationship Id="rId171" Type="http://schemas.openxmlformats.org/officeDocument/2006/relationships/image" Target="../media/image1134.png"/><Relationship Id="rId192" Type="http://schemas.openxmlformats.org/officeDocument/2006/relationships/customXml" Target="../ink/ink1166.xml"/><Relationship Id="rId206" Type="http://schemas.openxmlformats.org/officeDocument/2006/relationships/customXml" Target="../ink/ink1173.xml"/><Relationship Id="rId12" Type="http://schemas.openxmlformats.org/officeDocument/2006/relationships/customXml" Target="../ink/ink1076.xml"/><Relationship Id="rId33" Type="http://schemas.openxmlformats.org/officeDocument/2006/relationships/image" Target="../media/image1065.png"/><Relationship Id="rId108" Type="http://schemas.openxmlformats.org/officeDocument/2006/relationships/customXml" Target="../ink/ink1124.xml"/><Relationship Id="rId129" Type="http://schemas.openxmlformats.org/officeDocument/2006/relationships/image" Target="../media/image1113.png"/><Relationship Id="rId54" Type="http://schemas.openxmlformats.org/officeDocument/2006/relationships/customXml" Target="../ink/ink1097.xml"/><Relationship Id="rId75" Type="http://schemas.openxmlformats.org/officeDocument/2006/relationships/image" Target="../media/image1086.png"/><Relationship Id="rId96" Type="http://schemas.openxmlformats.org/officeDocument/2006/relationships/customXml" Target="../ink/ink1118.xml"/><Relationship Id="rId140" Type="http://schemas.openxmlformats.org/officeDocument/2006/relationships/customXml" Target="../ink/ink1140.xml"/><Relationship Id="rId161" Type="http://schemas.openxmlformats.org/officeDocument/2006/relationships/image" Target="../media/image1129.png"/><Relationship Id="rId182" Type="http://schemas.openxmlformats.org/officeDocument/2006/relationships/customXml" Target="../ink/ink1161.xml"/><Relationship Id="rId6" Type="http://schemas.openxmlformats.org/officeDocument/2006/relationships/customXml" Target="../ink/ink1073.xml"/><Relationship Id="rId23" Type="http://schemas.openxmlformats.org/officeDocument/2006/relationships/image" Target="../media/image1060.png"/><Relationship Id="rId119" Type="http://schemas.openxmlformats.org/officeDocument/2006/relationships/image" Target="../media/image1108.png"/><Relationship Id="rId44" Type="http://schemas.openxmlformats.org/officeDocument/2006/relationships/customXml" Target="../ink/ink1092.xml"/><Relationship Id="rId65" Type="http://schemas.openxmlformats.org/officeDocument/2006/relationships/image" Target="../media/image1081.png"/><Relationship Id="rId86" Type="http://schemas.openxmlformats.org/officeDocument/2006/relationships/customXml" Target="../ink/ink1113.xml"/><Relationship Id="rId130" Type="http://schemas.openxmlformats.org/officeDocument/2006/relationships/customXml" Target="../ink/ink1135.xml"/><Relationship Id="rId151" Type="http://schemas.openxmlformats.org/officeDocument/2006/relationships/image" Target="../media/image1124.png"/><Relationship Id="rId172" Type="http://schemas.openxmlformats.org/officeDocument/2006/relationships/customXml" Target="../ink/ink1156.xml"/><Relationship Id="rId193" Type="http://schemas.openxmlformats.org/officeDocument/2006/relationships/image" Target="../media/image1145.png"/><Relationship Id="rId207" Type="http://schemas.openxmlformats.org/officeDocument/2006/relationships/image" Target="../media/image1152.png"/><Relationship Id="rId13" Type="http://schemas.openxmlformats.org/officeDocument/2006/relationships/image" Target="../media/image1055.png"/><Relationship Id="rId109" Type="http://schemas.openxmlformats.org/officeDocument/2006/relationships/image" Target="../media/image1103.png"/><Relationship Id="rId34" Type="http://schemas.openxmlformats.org/officeDocument/2006/relationships/customXml" Target="../ink/ink1087.xml"/><Relationship Id="rId55" Type="http://schemas.openxmlformats.org/officeDocument/2006/relationships/image" Target="../media/image1076.png"/><Relationship Id="rId76" Type="http://schemas.openxmlformats.org/officeDocument/2006/relationships/customXml" Target="../ink/ink1108.xml"/><Relationship Id="rId97" Type="http://schemas.openxmlformats.org/officeDocument/2006/relationships/image" Target="../media/image1097.png"/><Relationship Id="rId120" Type="http://schemas.openxmlformats.org/officeDocument/2006/relationships/customXml" Target="../ink/ink1130.xml"/><Relationship Id="rId141" Type="http://schemas.openxmlformats.org/officeDocument/2006/relationships/image" Target="../media/image1119.png"/><Relationship Id="rId7" Type="http://schemas.openxmlformats.org/officeDocument/2006/relationships/image" Target="../media/image1052.png"/><Relationship Id="rId162" Type="http://schemas.openxmlformats.org/officeDocument/2006/relationships/customXml" Target="../ink/ink1151.xml"/><Relationship Id="rId183" Type="http://schemas.openxmlformats.org/officeDocument/2006/relationships/image" Target="../media/image1140.png"/><Relationship Id="rId24" Type="http://schemas.openxmlformats.org/officeDocument/2006/relationships/customXml" Target="../ink/ink1082.xml"/><Relationship Id="rId40" Type="http://schemas.openxmlformats.org/officeDocument/2006/relationships/customXml" Target="../ink/ink1090.xml"/><Relationship Id="rId45" Type="http://schemas.openxmlformats.org/officeDocument/2006/relationships/image" Target="../media/image1071.png"/><Relationship Id="rId66" Type="http://schemas.openxmlformats.org/officeDocument/2006/relationships/customXml" Target="../ink/ink1103.xml"/><Relationship Id="rId87" Type="http://schemas.openxmlformats.org/officeDocument/2006/relationships/image" Target="../media/image1092.png"/><Relationship Id="rId110" Type="http://schemas.openxmlformats.org/officeDocument/2006/relationships/customXml" Target="../ink/ink1125.xml"/><Relationship Id="rId115" Type="http://schemas.openxmlformats.org/officeDocument/2006/relationships/image" Target="../media/image1106.png"/><Relationship Id="rId131" Type="http://schemas.openxmlformats.org/officeDocument/2006/relationships/image" Target="../media/image1114.png"/><Relationship Id="rId136" Type="http://schemas.openxmlformats.org/officeDocument/2006/relationships/customXml" Target="../ink/ink1138.xml"/><Relationship Id="rId157" Type="http://schemas.openxmlformats.org/officeDocument/2006/relationships/image" Target="../media/image1127.png"/><Relationship Id="rId178" Type="http://schemas.openxmlformats.org/officeDocument/2006/relationships/customXml" Target="../ink/ink1159.xml"/><Relationship Id="rId61" Type="http://schemas.openxmlformats.org/officeDocument/2006/relationships/image" Target="../media/image1079.png"/><Relationship Id="rId82" Type="http://schemas.openxmlformats.org/officeDocument/2006/relationships/customXml" Target="../ink/ink1111.xml"/><Relationship Id="rId152" Type="http://schemas.openxmlformats.org/officeDocument/2006/relationships/customXml" Target="../ink/ink1146.xml"/><Relationship Id="rId173" Type="http://schemas.openxmlformats.org/officeDocument/2006/relationships/image" Target="../media/image1135.png"/><Relationship Id="rId194" Type="http://schemas.openxmlformats.org/officeDocument/2006/relationships/customXml" Target="../ink/ink1167.xml"/><Relationship Id="rId199" Type="http://schemas.openxmlformats.org/officeDocument/2006/relationships/image" Target="../media/image1148.png"/><Relationship Id="rId203" Type="http://schemas.openxmlformats.org/officeDocument/2006/relationships/image" Target="../media/image1150.png"/><Relationship Id="rId19" Type="http://schemas.openxmlformats.org/officeDocument/2006/relationships/image" Target="../media/image1058.png"/><Relationship Id="rId14" Type="http://schemas.openxmlformats.org/officeDocument/2006/relationships/customXml" Target="../ink/ink1077.xml"/><Relationship Id="rId30" Type="http://schemas.openxmlformats.org/officeDocument/2006/relationships/customXml" Target="../ink/ink1085.xml"/><Relationship Id="rId35" Type="http://schemas.openxmlformats.org/officeDocument/2006/relationships/image" Target="../media/image1066.png"/><Relationship Id="rId56" Type="http://schemas.openxmlformats.org/officeDocument/2006/relationships/customXml" Target="../ink/ink1098.xml"/><Relationship Id="rId77" Type="http://schemas.openxmlformats.org/officeDocument/2006/relationships/image" Target="../media/image1087.png"/><Relationship Id="rId100" Type="http://schemas.openxmlformats.org/officeDocument/2006/relationships/customXml" Target="../ink/ink1120.xml"/><Relationship Id="rId105" Type="http://schemas.openxmlformats.org/officeDocument/2006/relationships/image" Target="../media/image1101.png"/><Relationship Id="rId126" Type="http://schemas.openxmlformats.org/officeDocument/2006/relationships/customXml" Target="../ink/ink1133.xml"/><Relationship Id="rId147" Type="http://schemas.openxmlformats.org/officeDocument/2006/relationships/image" Target="../media/image1122.png"/><Relationship Id="rId168" Type="http://schemas.openxmlformats.org/officeDocument/2006/relationships/customXml" Target="../ink/ink1154.xml"/><Relationship Id="rId8" Type="http://schemas.openxmlformats.org/officeDocument/2006/relationships/customXml" Target="../ink/ink1074.xml"/><Relationship Id="rId51" Type="http://schemas.openxmlformats.org/officeDocument/2006/relationships/image" Target="../media/image1074.png"/><Relationship Id="rId72" Type="http://schemas.openxmlformats.org/officeDocument/2006/relationships/customXml" Target="../ink/ink1106.xml"/><Relationship Id="rId93" Type="http://schemas.openxmlformats.org/officeDocument/2006/relationships/image" Target="../media/image1095.png"/><Relationship Id="rId98" Type="http://schemas.openxmlformats.org/officeDocument/2006/relationships/customXml" Target="../ink/ink1119.xml"/><Relationship Id="rId121" Type="http://schemas.openxmlformats.org/officeDocument/2006/relationships/image" Target="../media/image1109.png"/><Relationship Id="rId142" Type="http://schemas.openxmlformats.org/officeDocument/2006/relationships/customXml" Target="../ink/ink1141.xml"/><Relationship Id="rId163" Type="http://schemas.openxmlformats.org/officeDocument/2006/relationships/image" Target="../media/image1130.png"/><Relationship Id="rId184" Type="http://schemas.openxmlformats.org/officeDocument/2006/relationships/customXml" Target="../ink/ink1162.xml"/><Relationship Id="rId189" Type="http://schemas.openxmlformats.org/officeDocument/2006/relationships/image" Target="../media/image1143.png"/><Relationship Id="rId3" Type="http://schemas.openxmlformats.org/officeDocument/2006/relationships/image" Target="../media/image1050.emf"/><Relationship Id="rId25" Type="http://schemas.openxmlformats.org/officeDocument/2006/relationships/image" Target="../media/image1061.png"/><Relationship Id="rId46" Type="http://schemas.openxmlformats.org/officeDocument/2006/relationships/customXml" Target="../ink/ink1093.xml"/><Relationship Id="rId67" Type="http://schemas.openxmlformats.org/officeDocument/2006/relationships/image" Target="../media/image1082.png"/><Relationship Id="rId116" Type="http://schemas.openxmlformats.org/officeDocument/2006/relationships/customXml" Target="../ink/ink1128.xml"/><Relationship Id="rId137" Type="http://schemas.openxmlformats.org/officeDocument/2006/relationships/image" Target="../media/image1117.png"/><Relationship Id="rId158" Type="http://schemas.openxmlformats.org/officeDocument/2006/relationships/customXml" Target="../ink/ink1149.xml"/><Relationship Id="rId20" Type="http://schemas.openxmlformats.org/officeDocument/2006/relationships/customXml" Target="../ink/ink1080.xml"/><Relationship Id="rId41" Type="http://schemas.openxmlformats.org/officeDocument/2006/relationships/image" Target="../media/image1069.png"/><Relationship Id="rId62" Type="http://schemas.openxmlformats.org/officeDocument/2006/relationships/customXml" Target="../ink/ink1101.xml"/><Relationship Id="rId83" Type="http://schemas.openxmlformats.org/officeDocument/2006/relationships/image" Target="../media/image1090.png"/><Relationship Id="rId88" Type="http://schemas.openxmlformats.org/officeDocument/2006/relationships/customXml" Target="../ink/ink1114.xml"/><Relationship Id="rId111" Type="http://schemas.openxmlformats.org/officeDocument/2006/relationships/image" Target="../media/image1104.png"/><Relationship Id="rId132" Type="http://schemas.openxmlformats.org/officeDocument/2006/relationships/customXml" Target="../ink/ink1136.xml"/><Relationship Id="rId153" Type="http://schemas.openxmlformats.org/officeDocument/2006/relationships/image" Target="../media/image1125.png"/><Relationship Id="rId174" Type="http://schemas.openxmlformats.org/officeDocument/2006/relationships/customXml" Target="../ink/ink1157.xml"/><Relationship Id="rId179" Type="http://schemas.openxmlformats.org/officeDocument/2006/relationships/image" Target="../media/image1138.png"/><Relationship Id="rId195" Type="http://schemas.openxmlformats.org/officeDocument/2006/relationships/image" Target="../media/image1146.png"/><Relationship Id="rId190" Type="http://schemas.openxmlformats.org/officeDocument/2006/relationships/customXml" Target="../ink/ink1165.xml"/><Relationship Id="rId204" Type="http://schemas.openxmlformats.org/officeDocument/2006/relationships/customXml" Target="../ink/ink1172.xml"/><Relationship Id="rId15" Type="http://schemas.openxmlformats.org/officeDocument/2006/relationships/image" Target="../media/image1056.png"/><Relationship Id="rId36" Type="http://schemas.openxmlformats.org/officeDocument/2006/relationships/customXml" Target="../ink/ink1088.xml"/><Relationship Id="rId57" Type="http://schemas.openxmlformats.org/officeDocument/2006/relationships/image" Target="../media/image1077.png"/><Relationship Id="rId106" Type="http://schemas.openxmlformats.org/officeDocument/2006/relationships/customXml" Target="../ink/ink1123.xml"/><Relationship Id="rId127" Type="http://schemas.openxmlformats.org/officeDocument/2006/relationships/image" Target="../media/image1112.png"/><Relationship Id="rId10" Type="http://schemas.openxmlformats.org/officeDocument/2006/relationships/customXml" Target="../ink/ink1075.xml"/><Relationship Id="rId31" Type="http://schemas.openxmlformats.org/officeDocument/2006/relationships/image" Target="../media/image1064.png"/><Relationship Id="rId52" Type="http://schemas.openxmlformats.org/officeDocument/2006/relationships/customXml" Target="../ink/ink1096.xml"/><Relationship Id="rId73" Type="http://schemas.openxmlformats.org/officeDocument/2006/relationships/image" Target="../media/image1085.png"/><Relationship Id="rId78" Type="http://schemas.openxmlformats.org/officeDocument/2006/relationships/customXml" Target="../ink/ink1109.xml"/><Relationship Id="rId94" Type="http://schemas.openxmlformats.org/officeDocument/2006/relationships/customXml" Target="../ink/ink1117.xml"/><Relationship Id="rId99" Type="http://schemas.openxmlformats.org/officeDocument/2006/relationships/image" Target="../media/image1098.png"/><Relationship Id="rId101" Type="http://schemas.openxmlformats.org/officeDocument/2006/relationships/image" Target="../media/image1099.png"/><Relationship Id="rId122" Type="http://schemas.openxmlformats.org/officeDocument/2006/relationships/customXml" Target="../ink/ink1131.xml"/><Relationship Id="rId143" Type="http://schemas.openxmlformats.org/officeDocument/2006/relationships/image" Target="../media/image1120.png"/><Relationship Id="rId148" Type="http://schemas.openxmlformats.org/officeDocument/2006/relationships/customXml" Target="../ink/ink1144.xml"/><Relationship Id="rId164" Type="http://schemas.openxmlformats.org/officeDocument/2006/relationships/customXml" Target="../ink/ink1152.xml"/><Relationship Id="rId169" Type="http://schemas.openxmlformats.org/officeDocument/2006/relationships/image" Target="../media/image1133.png"/><Relationship Id="rId185" Type="http://schemas.openxmlformats.org/officeDocument/2006/relationships/image" Target="../media/image1141.png"/><Relationship Id="rId4" Type="http://schemas.openxmlformats.org/officeDocument/2006/relationships/customXml" Target="../ink/ink1072.xml"/><Relationship Id="rId9" Type="http://schemas.openxmlformats.org/officeDocument/2006/relationships/image" Target="../media/image1053.png"/><Relationship Id="rId180" Type="http://schemas.openxmlformats.org/officeDocument/2006/relationships/customXml" Target="../ink/ink1160.xml"/><Relationship Id="rId26" Type="http://schemas.openxmlformats.org/officeDocument/2006/relationships/customXml" Target="../ink/ink1083.xml"/><Relationship Id="rId47" Type="http://schemas.openxmlformats.org/officeDocument/2006/relationships/image" Target="../media/image1072.png"/><Relationship Id="rId68" Type="http://schemas.openxmlformats.org/officeDocument/2006/relationships/customXml" Target="../ink/ink1104.xml"/><Relationship Id="rId89" Type="http://schemas.openxmlformats.org/officeDocument/2006/relationships/image" Target="../media/image1093.png"/><Relationship Id="rId112" Type="http://schemas.openxmlformats.org/officeDocument/2006/relationships/customXml" Target="../ink/ink1126.xml"/><Relationship Id="rId133" Type="http://schemas.openxmlformats.org/officeDocument/2006/relationships/image" Target="../media/image1115.png"/><Relationship Id="rId154" Type="http://schemas.openxmlformats.org/officeDocument/2006/relationships/customXml" Target="../ink/ink1147.xml"/><Relationship Id="rId175" Type="http://schemas.openxmlformats.org/officeDocument/2006/relationships/image" Target="../media/image1136.png"/><Relationship Id="rId196" Type="http://schemas.openxmlformats.org/officeDocument/2006/relationships/customXml" Target="../ink/ink1168.xml"/><Relationship Id="rId200" Type="http://schemas.openxmlformats.org/officeDocument/2006/relationships/customXml" Target="../ink/ink1170.xml"/><Relationship Id="rId16" Type="http://schemas.openxmlformats.org/officeDocument/2006/relationships/customXml" Target="../ink/ink1078.xml"/><Relationship Id="rId37" Type="http://schemas.openxmlformats.org/officeDocument/2006/relationships/image" Target="../media/image1067.png"/><Relationship Id="rId58" Type="http://schemas.openxmlformats.org/officeDocument/2006/relationships/customXml" Target="../ink/ink1099.xml"/><Relationship Id="rId79" Type="http://schemas.openxmlformats.org/officeDocument/2006/relationships/image" Target="../media/image1088.png"/><Relationship Id="rId102" Type="http://schemas.openxmlformats.org/officeDocument/2006/relationships/customXml" Target="../ink/ink1121.xml"/><Relationship Id="rId123" Type="http://schemas.openxmlformats.org/officeDocument/2006/relationships/image" Target="../media/image1110.png"/><Relationship Id="rId144" Type="http://schemas.openxmlformats.org/officeDocument/2006/relationships/customXml" Target="../ink/ink1142.xml"/><Relationship Id="rId90" Type="http://schemas.openxmlformats.org/officeDocument/2006/relationships/customXml" Target="../ink/ink1115.xml"/><Relationship Id="rId165" Type="http://schemas.openxmlformats.org/officeDocument/2006/relationships/image" Target="../media/image1131.png"/><Relationship Id="rId186" Type="http://schemas.openxmlformats.org/officeDocument/2006/relationships/customXml" Target="../ink/ink1163.xml"/><Relationship Id="rId27" Type="http://schemas.openxmlformats.org/officeDocument/2006/relationships/image" Target="../media/image1062.png"/><Relationship Id="rId48" Type="http://schemas.openxmlformats.org/officeDocument/2006/relationships/customXml" Target="../ink/ink1094.xml"/><Relationship Id="rId69" Type="http://schemas.openxmlformats.org/officeDocument/2006/relationships/image" Target="../media/image1083.png"/><Relationship Id="rId113" Type="http://schemas.openxmlformats.org/officeDocument/2006/relationships/image" Target="../media/image1105.png"/><Relationship Id="rId134" Type="http://schemas.openxmlformats.org/officeDocument/2006/relationships/customXml" Target="../ink/ink1137.xml"/><Relationship Id="rId80" Type="http://schemas.openxmlformats.org/officeDocument/2006/relationships/customXml" Target="../ink/ink1110.xml"/><Relationship Id="rId155" Type="http://schemas.openxmlformats.org/officeDocument/2006/relationships/image" Target="../media/image1126.png"/><Relationship Id="rId176" Type="http://schemas.openxmlformats.org/officeDocument/2006/relationships/customXml" Target="../ink/ink1158.xml"/><Relationship Id="rId197" Type="http://schemas.openxmlformats.org/officeDocument/2006/relationships/image" Target="../media/image1147.png"/><Relationship Id="rId201" Type="http://schemas.openxmlformats.org/officeDocument/2006/relationships/image" Target="../media/image1149.png"/><Relationship Id="rId17" Type="http://schemas.openxmlformats.org/officeDocument/2006/relationships/image" Target="../media/image1057.png"/><Relationship Id="rId38" Type="http://schemas.openxmlformats.org/officeDocument/2006/relationships/customXml" Target="../ink/ink1089.xml"/><Relationship Id="rId59" Type="http://schemas.openxmlformats.org/officeDocument/2006/relationships/image" Target="../media/image1078.png"/><Relationship Id="rId103" Type="http://schemas.openxmlformats.org/officeDocument/2006/relationships/image" Target="../media/image1100.png"/><Relationship Id="rId124" Type="http://schemas.openxmlformats.org/officeDocument/2006/relationships/customXml" Target="../ink/ink1132.xml"/><Relationship Id="rId70" Type="http://schemas.openxmlformats.org/officeDocument/2006/relationships/customXml" Target="../ink/ink1105.xml"/><Relationship Id="rId91" Type="http://schemas.openxmlformats.org/officeDocument/2006/relationships/image" Target="../media/image1094.png"/><Relationship Id="rId145" Type="http://schemas.openxmlformats.org/officeDocument/2006/relationships/image" Target="../media/image1121.png"/><Relationship Id="rId166" Type="http://schemas.openxmlformats.org/officeDocument/2006/relationships/customXml" Target="../ink/ink1153.xml"/><Relationship Id="rId187" Type="http://schemas.openxmlformats.org/officeDocument/2006/relationships/image" Target="../media/image1142.png"/><Relationship Id="rId1" Type="http://schemas.openxmlformats.org/officeDocument/2006/relationships/slideLayout" Target="../slideLayouts/slideLayout7.xml"/><Relationship Id="rId28" Type="http://schemas.openxmlformats.org/officeDocument/2006/relationships/customXml" Target="../ink/ink1084.xml"/><Relationship Id="rId49" Type="http://schemas.openxmlformats.org/officeDocument/2006/relationships/image" Target="../media/image1073.png"/><Relationship Id="rId114" Type="http://schemas.openxmlformats.org/officeDocument/2006/relationships/customXml" Target="../ink/ink1127.xml"/><Relationship Id="rId60" Type="http://schemas.openxmlformats.org/officeDocument/2006/relationships/customXml" Target="../ink/ink1100.xml"/><Relationship Id="rId81" Type="http://schemas.openxmlformats.org/officeDocument/2006/relationships/image" Target="../media/image1089.png"/><Relationship Id="rId135" Type="http://schemas.openxmlformats.org/officeDocument/2006/relationships/image" Target="../media/image1116.png"/><Relationship Id="rId156" Type="http://schemas.openxmlformats.org/officeDocument/2006/relationships/customXml" Target="../ink/ink1148.xml"/><Relationship Id="rId177" Type="http://schemas.openxmlformats.org/officeDocument/2006/relationships/image" Target="../media/image1137.png"/><Relationship Id="rId198" Type="http://schemas.openxmlformats.org/officeDocument/2006/relationships/customXml" Target="../ink/ink1169.xml"/><Relationship Id="rId202" Type="http://schemas.openxmlformats.org/officeDocument/2006/relationships/customXml" Target="../ink/ink1171.xml"/><Relationship Id="rId18" Type="http://schemas.openxmlformats.org/officeDocument/2006/relationships/customXml" Target="../ink/ink1079.xml"/><Relationship Id="rId39" Type="http://schemas.openxmlformats.org/officeDocument/2006/relationships/image" Target="../media/image1068.png"/><Relationship Id="rId50" Type="http://schemas.openxmlformats.org/officeDocument/2006/relationships/customXml" Target="../ink/ink1095.xml"/><Relationship Id="rId104" Type="http://schemas.openxmlformats.org/officeDocument/2006/relationships/customXml" Target="../ink/ink1122.xml"/><Relationship Id="rId125" Type="http://schemas.openxmlformats.org/officeDocument/2006/relationships/image" Target="../media/image1111.png"/><Relationship Id="rId146" Type="http://schemas.openxmlformats.org/officeDocument/2006/relationships/customXml" Target="../ink/ink1143.xml"/><Relationship Id="rId167" Type="http://schemas.openxmlformats.org/officeDocument/2006/relationships/image" Target="../media/image1132.png"/><Relationship Id="rId188" Type="http://schemas.openxmlformats.org/officeDocument/2006/relationships/customXml" Target="../ink/ink1164.xml"/><Relationship Id="rId71" Type="http://schemas.openxmlformats.org/officeDocument/2006/relationships/image" Target="../media/image1084.png"/><Relationship Id="rId92" Type="http://schemas.openxmlformats.org/officeDocument/2006/relationships/customXml" Target="../ink/ink1116.xml"/><Relationship Id="rId2" Type="http://schemas.openxmlformats.org/officeDocument/2006/relationships/notesSlide" Target="../notesSlides/notesSlide27.xml"/><Relationship Id="rId29" Type="http://schemas.openxmlformats.org/officeDocument/2006/relationships/image" Target="../media/image1063.png"/></Relationships>
</file>

<file path=ppt/slides/_rels/slide32.xml.rels><?xml version="1.0" encoding="UTF-8" standalone="yes"?>
<Relationships xmlns="http://schemas.openxmlformats.org/package/2006/relationships"><Relationship Id="rId3" Type="http://schemas.openxmlformats.org/officeDocument/2006/relationships/image" Target="../media/image1153.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54.png"/><Relationship Id="rId7" Type="http://schemas.openxmlformats.org/officeDocument/2006/relationships/image" Target="../media/image115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ustomXml" Target="../ink/ink1175.xml"/><Relationship Id="rId5" Type="http://schemas.openxmlformats.org/officeDocument/2006/relationships/image" Target="../media/image1155.png"/><Relationship Id="rId4" Type="http://schemas.openxmlformats.org/officeDocument/2006/relationships/customXml" Target="../ink/ink1174.xml"/></Relationships>
</file>

<file path=ppt/slides/_rels/slide34.xml.rels><?xml version="1.0" encoding="UTF-8" standalone="yes"?>
<Relationships xmlns="http://schemas.openxmlformats.org/package/2006/relationships"><Relationship Id="rId117" Type="http://schemas.openxmlformats.org/officeDocument/2006/relationships/image" Target="../media/image1214.png"/><Relationship Id="rId21" Type="http://schemas.openxmlformats.org/officeDocument/2006/relationships/image" Target="../media/image1166.png"/><Relationship Id="rId42" Type="http://schemas.openxmlformats.org/officeDocument/2006/relationships/customXml" Target="../ink/ink1195.xml"/><Relationship Id="rId63" Type="http://schemas.openxmlformats.org/officeDocument/2006/relationships/image" Target="../media/image1187.png"/><Relationship Id="rId84" Type="http://schemas.openxmlformats.org/officeDocument/2006/relationships/customXml" Target="../ink/ink1216.xml"/><Relationship Id="rId138" Type="http://schemas.openxmlformats.org/officeDocument/2006/relationships/customXml" Target="../ink/ink1243.xml"/><Relationship Id="rId159" Type="http://schemas.openxmlformats.org/officeDocument/2006/relationships/image" Target="../media/image1235.png"/><Relationship Id="rId107" Type="http://schemas.openxmlformats.org/officeDocument/2006/relationships/image" Target="../media/image1209.png"/><Relationship Id="rId11" Type="http://schemas.openxmlformats.org/officeDocument/2006/relationships/image" Target="../media/image1161.png"/><Relationship Id="rId32" Type="http://schemas.openxmlformats.org/officeDocument/2006/relationships/customXml" Target="../ink/ink1190.xml"/><Relationship Id="rId53" Type="http://schemas.openxmlformats.org/officeDocument/2006/relationships/image" Target="../media/image1182.png"/><Relationship Id="rId74" Type="http://schemas.openxmlformats.org/officeDocument/2006/relationships/customXml" Target="../ink/ink1211.xml"/><Relationship Id="rId128" Type="http://schemas.openxmlformats.org/officeDocument/2006/relationships/customXml" Target="../ink/ink1238.xml"/><Relationship Id="rId149" Type="http://schemas.openxmlformats.org/officeDocument/2006/relationships/image" Target="../media/image1230.png"/><Relationship Id="rId5" Type="http://schemas.openxmlformats.org/officeDocument/2006/relationships/image" Target="../media/image1158.png"/><Relationship Id="rId95" Type="http://schemas.openxmlformats.org/officeDocument/2006/relationships/image" Target="../media/image1203.png"/><Relationship Id="rId160" Type="http://schemas.openxmlformats.org/officeDocument/2006/relationships/customXml" Target="../ink/ink1254.xml"/><Relationship Id="rId22" Type="http://schemas.openxmlformats.org/officeDocument/2006/relationships/customXml" Target="../ink/ink1185.xml"/><Relationship Id="rId43" Type="http://schemas.openxmlformats.org/officeDocument/2006/relationships/image" Target="../media/image1177.png"/><Relationship Id="rId64" Type="http://schemas.openxmlformats.org/officeDocument/2006/relationships/customXml" Target="../ink/ink1206.xml"/><Relationship Id="rId118" Type="http://schemas.openxmlformats.org/officeDocument/2006/relationships/customXml" Target="../ink/ink1233.xml"/><Relationship Id="rId139" Type="http://schemas.openxmlformats.org/officeDocument/2006/relationships/image" Target="../media/image1225.png"/><Relationship Id="rId85" Type="http://schemas.openxmlformats.org/officeDocument/2006/relationships/image" Target="../media/image1198.png"/><Relationship Id="rId150" Type="http://schemas.openxmlformats.org/officeDocument/2006/relationships/customXml" Target="../ink/ink1249.xml"/><Relationship Id="rId12" Type="http://schemas.openxmlformats.org/officeDocument/2006/relationships/customXml" Target="../ink/ink1180.xml"/><Relationship Id="rId17" Type="http://schemas.openxmlformats.org/officeDocument/2006/relationships/image" Target="../media/image1164.png"/><Relationship Id="rId33" Type="http://schemas.openxmlformats.org/officeDocument/2006/relationships/image" Target="../media/image1172.png"/><Relationship Id="rId38" Type="http://schemas.openxmlformats.org/officeDocument/2006/relationships/customXml" Target="../ink/ink1193.xml"/><Relationship Id="rId59" Type="http://schemas.openxmlformats.org/officeDocument/2006/relationships/image" Target="../media/image1185.png"/><Relationship Id="rId103" Type="http://schemas.openxmlformats.org/officeDocument/2006/relationships/image" Target="../media/image1207.png"/><Relationship Id="rId108" Type="http://schemas.openxmlformats.org/officeDocument/2006/relationships/customXml" Target="../ink/ink1228.xml"/><Relationship Id="rId124" Type="http://schemas.openxmlformats.org/officeDocument/2006/relationships/customXml" Target="../ink/ink1236.xml"/><Relationship Id="rId129" Type="http://schemas.openxmlformats.org/officeDocument/2006/relationships/image" Target="../media/image1220.png"/><Relationship Id="rId54" Type="http://schemas.openxmlformats.org/officeDocument/2006/relationships/customXml" Target="../ink/ink1201.xml"/><Relationship Id="rId70" Type="http://schemas.openxmlformats.org/officeDocument/2006/relationships/customXml" Target="../ink/ink1209.xml"/><Relationship Id="rId75" Type="http://schemas.openxmlformats.org/officeDocument/2006/relationships/image" Target="../media/image1193.png"/><Relationship Id="rId91" Type="http://schemas.openxmlformats.org/officeDocument/2006/relationships/image" Target="../media/image1201.png"/><Relationship Id="rId96" Type="http://schemas.openxmlformats.org/officeDocument/2006/relationships/customXml" Target="../ink/ink1222.xml"/><Relationship Id="rId140" Type="http://schemas.openxmlformats.org/officeDocument/2006/relationships/customXml" Target="../ink/ink1244.xml"/><Relationship Id="rId145" Type="http://schemas.openxmlformats.org/officeDocument/2006/relationships/image" Target="../media/image1228.png"/><Relationship Id="rId161" Type="http://schemas.openxmlformats.org/officeDocument/2006/relationships/image" Target="../media/image1236.png"/><Relationship Id="rId1" Type="http://schemas.openxmlformats.org/officeDocument/2006/relationships/slideLayout" Target="../slideLayouts/slideLayout7.xml"/><Relationship Id="rId6" Type="http://schemas.openxmlformats.org/officeDocument/2006/relationships/customXml" Target="../ink/ink1177.xml"/><Relationship Id="rId23" Type="http://schemas.openxmlformats.org/officeDocument/2006/relationships/image" Target="../media/image1167.png"/><Relationship Id="rId28" Type="http://schemas.openxmlformats.org/officeDocument/2006/relationships/customXml" Target="../ink/ink1188.xml"/><Relationship Id="rId49" Type="http://schemas.openxmlformats.org/officeDocument/2006/relationships/image" Target="../media/image1180.png"/><Relationship Id="rId114" Type="http://schemas.openxmlformats.org/officeDocument/2006/relationships/customXml" Target="../ink/ink1231.xml"/><Relationship Id="rId119" Type="http://schemas.openxmlformats.org/officeDocument/2006/relationships/image" Target="../media/image1215.png"/><Relationship Id="rId44" Type="http://schemas.openxmlformats.org/officeDocument/2006/relationships/customXml" Target="../ink/ink1196.xml"/><Relationship Id="rId60" Type="http://schemas.openxmlformats.org/officeDocument/2006/relationships/customXml" Target="../ink/ink1204.xml"/><Relationship Id="rId65" Type="http://schemas.openxmlformats.org/officeDocument/2006/relationships/image" Target="../media/image1188.png"/><Relationship Id="rId81" Type="http://schemas.openxmlformats.org/officeDocument/2006/relationships/image" Target="../media/image1196.png"/><Relationship Id="rId86" Type="http://schemas.openxmlformats.org/officeDocument/2006/relationships/customXml" Target="../ink/ink1217.xml"/><Relationship Id="rId130" Type="http://schemas.openxmlformats.org/officeDocument/2006/relationships/customXml" Target="../ink/ink1239.xml"/><Relationship Id="rId135" Type="http://schemas.openxmlformats.org/officeDocument/2006/relationships/image" Target="../media/image1223.png"/><Relationship Id="rId151" Type="http://schemas.openxmlformats.org/officeDocument/2006/relationships/image" Target="../media/image1231.png"/><Relationship Id="rId156" Type="http://schemas.openxmlformats.org/officeDocument/2006/relationships/customXml" Target="../ink/ink1252.xml"/><Relationship Id="rId13" Type="http://schemas.openxmlformats.org/officeDocument/2006/relationships/image" Target="../media/image1162.png"/><Relationship Id="rId18" Type="http://schemas.openxmlformats.org/officeDocument/2006/relationships/customXml" Target="../ink/ink1183.xml"/><Relationship Id="rId39" Type="http://schemas.openxmlformats.org/officeDocument/2006/relationships/image" Target="../media/image1175.png"/><Relationship Id="rId109" Type="http://schemas.openxmlformats.org/officeDocument/2006/relationships/image" Target="../media/image1210.png"/><Relationship Id="rId34" Type="http://schemas.openxmlformats.org/officeDocument/2006/relationships/customXml" Target="../ink/ink1191.xml"/><Relationship Id="rId50" Type="http://schemas.openxmlformats.org/officeDocument/2006/relationships/customXml" Target="../ink/ink1199.xml"/><Relationship Id="rId55" Type="http://schemas.openxmlformats.org/officeDocument/2006/relationships/image" Target="../media/image1183.png"/><Relationship Id="rId76" Type="http://schemas.openxmlformats.org/officeDocument/2006/relationships/customXml" Target="../ink/ink1212.xml"/><Relationship Id="rId97" Type="http://schemas.openxmlformats.org/officeDocument/2006/relationships/image" Target="../media/image1204.png"/><Relationship Id="rId104" Type="http://schemas.openxmlformats.org/officeDocument/2006/relationships/customXml" Target="../ink/ink1226.xml"/><Relationship Id="rId120" Type="http://schemas.openxmlformats.org/officeDocument/2006/relationships/customXml" Target="../ink/ink1234.xml"/><Relationship Id="rId125" Type="http://schemas.openxmlformats.org/officeDocument/2006/relationships/image" Target="../media/image1218.png"/><Relationship Id="rId141" Type="http://schemas.openxmlformats.org/officeDocument/2006/relationships/image" Target="../media/image1226.png"/><Relationship Id="rId146" Type="http://schemas.openxmlformats.org/officeDocument/2006/relationships/customXml" Target="../ink/ink1247.xml"/><Relationship Id="rId7" Type="http://schemas.openxmlformats.org/officeDocument/2006/relationships/image" Target="../media/image1159.png"/><Relationship Id="rId71" Type="http://schemas.openxmlformats.org/officeDocument/2006/relationships/image" Target="../media/image1191.png"/><Relationship Id="rId92" Type="http://schemas.openxmlformats.org/officeDocument/2006/relationships/customXml" Target="../ink/ink1220.xml"/><Relationship Id="rId2" Type="http://schemas.openxmlformats.org/officeDocument/2006/relationships/notesSlide" Target="../notesSlides/notesSlide30.xml"/><Relationship Id="rId29" Type="http://schemas.openxmlformats.org/officeDocument/2006/relationships/image" Target="../media/image1170.png"/><Relationship Id="rId24" Type="http://schemas.openxmlformats.org/officeDocument/2006/relationships/customXml" Target="../ink/ink1186.xml"/><Relationship Id="rId40" Type="http://schemas.openxmlformats.org/officeDocument/2006/relationships/customXml" Target="../ink/ink1194.xml"/><Relationship Id="rId45" Type="http://schemas.openxmlformats.org/officeDocument/2006/relationships/image" Target="../media/image1178.png"/><Relationship Id="rId66" Type="http://schemas.openxmlformats.org/officeDocument/2006/relationships/customXml" Target="../ink/ink1207.xml"/><Relationship Id="rId87" Type="http://schemas.openxmlformats.org/officeDocument/2006/relationships/image" Target="../media/image1199.png"/><Relationship Id="rId110" Type="http://schemas.openxmlformats.org/officeDocument/2006/relationships/customXml" Target="../ink/ink1229.xml"/><Relationship Id="rId115" Type="http://schemas.openxmlformats.org/officeDocument/2006/relationships/image" Target="../media/image1213.png"/><Relationship Id="rId131" Type="http://schemas.openxmlformats.org/officeDocument/2006/relationships/image" Target="../media/image1221.png"/><Relationship Id="rId136" Type="http://schemas.openxmlformats.org/officeDocument/2006/relationships/customXml" Target="../ink/ink1242.xml"/><Relationship Id="rId157" Type="http://schemas.openxmlformats.org/officeDocument/2006/relationships/image" Target="../media/image1234.png"/><Relationship Id="rId61" Type="http://schemas.openxmlformats.org/officeDocument/2006/relationships/image" Target="../media/image1186.png"/><Relationship Id="rId82" Type="http://schemas.openxmlformats.org/officeDocument/2006/relationships/customXml" Target="../ink/ink1215.xml"/><Relationship Id="rId152" Type="http://schemas.openxmlformats.org/officeDocument/2006/relationships/customXml" Target="../ink/ink1250.xml"/><Relationship Id="rId19" Type="http://schemas.openxmlformats.org/officeDocument/2006/relationships/image" Target="../media/image1165.png"/><Relationship Id="rId14" Type="http://schemas.openxmlformats.org/officeDocument/2006/relationships/customXml" Target="../ink/ink1181.xml"/><Relationship Id="rId30" Type="http://schemas.openxmlformats.org/officeDocument/2006/relationships/customXml" Target="../ink/ink1189.xml"/><Relationship Id="rId35" Type="http://schemas.openxmlformats.org/officeDocument/2006/relationships/image" Target="../media/image1173.png"/><Relationship Id="rId56" Type="http://schemas.openxmlformats.org/officeDocument/2006/relationships/customXml" Target="../ink/ink1202.xml"/><Relationship Id="rId77" Type="http://schemas.openxmlformats.org/officeDocument/2006/relationships/image" Target="../media/image1194.png"/><Relationship Id="rId100" Type="http://schemas.openxmlformats.org/officeDocument/2006/relationships/customXml" Target="../ink/ink1224.xml"/><Relationship Id="rId105" Type="http://schemas.openxmlformats.org/officeDocument/2006/relationships/image" Target="../media/image1208.png"/><Relationship Id="rId126" Type="http://schemas.openxmlformats.org/officeDocument/2006/relationships/customXml" Target="../ink/ink1237.xml"/><Relationship Id="rId147" Type="http://schemas.openxmlformats.org/officeDocument/2006/relationships/image" Target="../media/image1229.png"/><Relationship Id="rId8" Type="http://schemas.openxmlformats.org/officeDocument/2006/relationships/customXml" Target="../ink/ink1178.xml"/><Relationship Id="rId51" Type="http://schemas.openxmlformats.org/officeDocument/2006/relationships/image" Target="../media/image1181.png"/><Relationship Id="rId72" Type="http://schemas.openxmlformats.org/officeDocument/2006/relationships/customXml" Target="../ink/ink1210.xml"/><Relationship Id="rId93" Type="http://schemas.openxmlformats.org/officeDocument/2006/relationships/image" Target="../media/image1202.png"/><Relationship Id="rId98" Type="http://schemas.openxmlformats.org/officeDocument/2006/relationships/customXml" Target="../ink/ink1223.xml"/><Relationship Id="rId121" Type="http://schemas.openxmlformats.org/officeDocument/2006/relationships/image" Target="../media/image1216.png"/><Relationship Id="rId142" Type="http://schemas.openxmlformats.org/officeDocument/2006/relationships/customXml" Target="../ink/ink1245.xml"/><Relationship Id="rId3" Type="http://schemas.openxmlformats.org/officeDocument/2006/relationships/image" Target="../media/image1157.png"/><Relationship Id="rId25" Type="http://schemas.openxmlformats.org/officeDocument/2006/relationships/image" Target="../media/image1168.png"/><Relationship Id="rId46" Type="http://schemas.openxmlformats.org/officeDocument/2006/relationships/customXml" Target="../ink/ink1197.xml"/><Relationship Id="rId67" Type="http://schemas.openxmlformats.org/officeDocument/2006/relationships/image" Target="../media/image1189.png"/><Relationship Id="rId116" Type="http://schemas.openxmlformats.org/officeDocument/2006/relationships/customXml" Target="../ink/ink1232.xml"/><Relationship Id="rId137" Type="http://schemas.openxmlformats.org/officeDocument/2006/relationships/image" Target="../media/image1224.png"/><Relationship Id="rId158" Type="http://schemas.openxmlformats.org/officeDocument/2006/relationships/customXml" Target="../ink/ink1253.xml"/><Relationship Id="rId20" Type="http://schemas.openxmlformats.org/officeDocument/2006/relationships/customXml" Target="../ink/ink1184.xml"/><Relationship Id="rId41" Type="http://schemas.openxmlformats.org/officeDocument/2006/relationships/image" Target="../media/image1176.png"/><Relationship Id="rId62" Type="http://schemas.openxmlformats.org/officeDocument/2006/relationships/customXml" Target="../ink/ink1205.xml"/><Relationship Id="rId83" Type="http://schemas.openxmlformats.org/officeDocument/2006/relationships/image" Target="../media/image1197.png"/><Relationship Id="rId88" Type="http://schemas.openxmlformats.org/officeDocument/2006/relationships/customXml" Target="../ink/ink1218.xml"/><Relationship Id="rId111" Type="http://schemas.openxmlformats.org/officeDocument/2006/relationships/image" Target="../media/image1211.png"/><Relationship Id="rId132" Type="http://schemas.openxmlformats.org/officeDocument/2006/relationships/customXml" Target="../ink/ink1240.xml"/><Relationship Id="rId153" Type="http://schemas.openxmlformats.org/officeDocument/2006/relationships/image" Target="../media/image1232.png"/><Relationship Id="rId15" Type="http://schemas.openxmlformats.org/officeDocument/2006/relationships/image" Target="../media/image1163.png"/><Relationship Id="rId36" Type="http://schemas.openxmlformats.org/officeDocument/2006/relationships/customXml" Target="../ink/ink1192.xml"/><Relationship Id="rId57" Type="http://schemas.openxmlformats.org/officeDocument/2006/relationships/image" Target="../media/image1184.png"/><Relationship Id="rId106" Type="http://schemas.openxmlformats.org/officeDocument/2006/relationships/customXml" Target="../ink/ink1227.xml"/><Relationship Id="rId127" Type="http://schemas.openxmlformats.org/officeDocument/2006/relationships/image" Target="../media/image1219.png"/><Relationship Id="rId10" Type="http://schemas.openxmlformats.org/officeDocument/2006/relationships/customXml" Target="../ink/ink1179.xml"/><Relationship Id="rId31" Type="http://schemas.openxmlformats.org/officeDocument/2006/relationships/image" Target="../media/image1171.png"/><Relationship Id="rId52" Type="http://schemas.openxmlformats.org/officeDocument/2006/relationships/customXml" Target="../ink/ink1200.xml"/><Relationship Id="rId73" Type="http://schemas.openxmlformats.org/officeDocument/2006/relationships/image" Target="../media/image1192.png"/><Relationship Id="rId78" Type="http://schemas.openxmlformats.org/officeDocument/2006/relationships/customXml" Target="../ink/ink1213.xml"/><Relationship Id="rId94" Type="http://schemas.openxmlformats.org/officeDocument/2006/relationships/customXml" Target="../ink/ink1221.xml"/><Relationship Id="rId99" Type="http://schemas.openxmlformats.org/officeDocument/2006/relationships/image" Target="../media/image1205.png"/><Relationship Id="rId101" Type="http://schemas.openxmlformats.org/officeDocument/2006/relationships/image" Target="../media/image1206.png"/><Relationship Id="rId122" Type="http://schemas.openxmlformats.org/officeDocument/2006/relationships/customXml" Target="../ink/ink1235.xml"/><Relationship Id="rId143" Type="http://schemas.openxmlformats.org/officeDocument/2006/relationships/image" Target="../media/image1227.png"/><Relationship Id="rId148" Type="http://schemas.openxmlformats.org/officeDocument/2006/relationships/customXml" Target="../ink/ink1248.xml"/><Relationship Id="rId4" Type="http://schemas.openxmlformats.org/officeDocument/2006/relationships/customXml" Target="../ink/ink1176.xml"/><Relationship Id="rId9" Type="http://schemas.openxmlformats.org/officeDocument/2006/relationships/image" Target="../media/image1160.png"/><Relationship Id="rId26" Type="http://schemas.openxmlformats.org/officeDocument/2006/relationships/customXml" Target="../ink/ink1187.xml"/><Relationship Id="rId47" Type="http://schemas.openxmlformats.org/officeDocument/2006/relationships/image" Target="../media/image1179.png"/><Relationship Id="rId68" Type="http://schemas.openxmlformats.org/officeDocument/2006/relationships/customXml" Target="../ink/ink1208.xml"/><Relationship Id="rId89" Type="http://schemas.openxmlformats.org/officeDocument/2006/relationships/image" Target="../media/image1200.png"/><Relationship Id="rId112" Type="http://schemas.openxmlformats.org/officeDocument/2006/relationships/customXml" Target="../ink/ink1230.xml"/><Relationship Id="rId133" Type="http://schemas.openxmlformats.org/officeDocument/2006/relationships/image" Target="../media/image1222.png"/><Relationship Id="rId154" Type="http://schemas.openxmlformats.org/officeDocument/2006/relationships/customXml" Target="../ink/ink1251.xml"/><Relationship Id="rId16" Type="http://schemas.openxmlformats.org/officeDocument/2006/relationships/customXml" Target="../ink/ink1182.xml"/><Relationship Id="rId37" Type="http://schemas.openxmlformats.org/officeDocument/2006/relationships/image" Target="../media/image1174.png"/><Relationship Id="rId58" Type="http://schemas.openxmlformats.org/officeDocument/2006/relationships/customXml" Target="../ink/ink1203.xml"/><Relationship Id="rId79" Type="http://schemas.openxmlformats.org/officeDocument/2006/relationships/image" Target="../media/image1195.png"/><Relationship Id="rId102" Type="http://schemas.openxmlformats.org/officeDocument/2006/relationships/customXml" Target="../ink/ink1225.xml"/><Relationship Id="rId123" Type="http://schemas.openxmlformats.org/officeDocument/2006/relationships/image" Target="../media/image1217.png"/><Relationship Id="rId144" Type="http://schemas.openxmlformats.org/officeDocument/2006/relationships/customXml" Target="../ink/ink1246.xml"/><Relationship Id="rId90" Type="http://schemas.openxmlformats.org/officeDocument/2006/relationships/customXml" Target="../ink/ink1219.xml"/><Relationship Id="rId27" Type="http://schemas.openxmlformats.org/officeDocument/2006/relationships/image" Target="../media/image1169.png"/><Relationship Id="rId48" Type="http://schemas.openxmlformats.org/officeDocument/2006/relationships/customXml" Target="../ink/ink1198.xml"/><Relationship Id="rId69" Type="http://schemas.openxmlformats.org/officeDocument/2006/relationships/image" Target="../media/image1190.png"/><Relationship Id="rId113" Type="http://schemas.openxmlformats.org/officeDocument/2006/relationships/image" Target="../media/image1212.png"/><Relationship Id="rId134" Type="http://schemas.openxmlformats.org/officeDocument/2006/relationships/customXml" Target="../ink/ink1241.xml"/><Relationship Id="rId80" Type="http://schemas.openxmlformats.org/officeDocument/2006/relationships/customXml" Target="../ink/ink1214.xml"/><Relationship Id="rId155" Type="http://schemas.openxmlformats.org/officeDocument/2006/relationships/image" Target="../media/image1233.png"/></Relationships>
</file>

<file path=ppt/slides/_rels/slide35.xml.rels><?xml version="1.0" encoding="UTF-8" standalone="yes"?>
<Relationships xmlns="http://schemas.openxmlformats.org/package/2006/relationships"><Relationship Id="rId3" Type="http://schemas.openxmlformats.org/officeDocument/2006/relationships/image" Target="../media/image1237.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3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bankofengland.co.uk/" TargetMode="External"/><Relationship Id="rId13" Type="http://schemas.openxmlformats.org/officeDocument/2006/relationships/hyperlink" Target="https://www.arbeitsagentur.de/" TargetMode="External"/><Relationship Id="rId18" Type="http://schemas.openxmlformats.org/officeDocument/2006/relationships/hyperlink" Target="http://www.imk-boeckler.de/" TargetMode="External"/><Relationship Id="rId26" Type="http://schemas.openxmlformats.org/officeDocument/2006/relationships/hyperlink" Target="https://www.esri.ie/" TargetMode="External"/><Relationship Id="rId3" Type="http://schemas.openxmlformats.org/officeDocument/2006/relationships/hyperlink" Target="https://www.destatis.de/DE/Home/_inhalt.html" TargetMode="External"/><Relationship Id="rId21" Type="http://schemas.openxmlformats.org/officeDocument/2006/relationships/hyperlink" Target="https://kof.ethz.ch/" TargetMode="External"/><Relationship Id="rId7" Type="http://schemas.openxmlformats.org/officeDocument/2006/relationships/hyperlink" Target="https://www.federalreserve.gov/" TargetMode="External"/><Relationship Id="rId12" Type="http://schemas.openxmlformats.org/officeDocument/2006/relationships/hyperlink" Target="https://www.sachverstaendigenrat-wirtschaft.de/" TargetMode="External"/><Relationship Id="rId17" Type="http://schemas.openxmlformats.org/officeDocument/2006/relationships/hyperlink" Target="https://www.ifw-kiel.de/" TargetMode="External"/><Relationship Id="rId25" Type="http://schemas.openxmlformats.org/officeDocument/2006/relationships/hyperlink" Target="https://www.niesr.ac.uk/" TargetMode="External"/><Relationship Id="rId2" Type="http://schemas.openxmlformats.org/officeDocument/2006/relationships/notesSlide" Target="../notesSlides/notesSlide2.xml"/><Relationship Id="rId16" Type="http://schemas.openxmlformats.org/officeDocument/2006/relationships/hyperlink" Target="https://www.iab.de/" TargetMode="External"/><Relationship Id="rId20" Type="http://schemas.openxmlformats.org/officeDocument/2006/relationships/hyperlink" Target="https://www.iwh-halle.de/" TargetMode="External"/><Relationship Id="rId29" Type="http://schemas.openxmlformats.org/officeDocument/2006/relationships/hyperlink" Target="https://www.brookings.edu/" TargetMode="External"/><Relationship Id="rId1" Type="http://schemas.openxmlformats.org/officeDocument/2006/relationships/slideLayout" Target="../slideLayouts/slideLayout7.xml"/><Relationship Id="rId6" Type="http://schemas.openxmlformats.org/officeDocument/2006/relationships/hyperlink" Target="https://www.ecb.europa.eu/" TargetMode="External"/><Relationship Id="rId11" Type="http://schemas.openxmlformats.org/officeDocument/2006/relationships/hyperlink" Target="https://www.worldbank.org/" TargetMode="External"/><Relationship Id="rId24" Type="http://schemas.openxmlformats.org/officeDocument/2006/relationships/hyperlink" Target="https://www.bruegel.org/" TargetMode="External"/><Relationship Id="rId5" Type="http://schemas.openxmlformats.org/officeDocument/2006/relationships/hyperlink" Target="https://ec.europa.eu/eurostat" TargetMode="External"/><Relationship Id="rId15" Type="http://schemas.openxmlformats.org/officeDocument/2006/relationships/hyperlink" Target="https://www.diw.de/" TargetMode="External"/><Relationship Id="rId23" Type="http://schemas.openxmlformats.org/officeDocument/2006/relationships/hyperlink" Target="https://www.zew.de/" TargetMode="External"/><Relationship Id="rId28" Type="http://schemas.openxmlformats.org/officeDocument/2006/relationships/hyperlink" Target="https://www.piie.com/" TargetMode="External"/><Relationship Id="rId10" Type="http://schemas.openxmlformats.org/officeDocument/2006/relationships/hyperlink" Target="https://www.imf.org/" TargetMode="External"/><Relationship Id="rId19" Type="http://schemas.openxmlformats.org/officeDocument/2006/relationships/hyperlink" Target="https://www.iwkoeln.de/" TargetMode="External"/><Relationship Id="rId4" Type="http://schemas.openxmlformats.org/officeDocument/2006/relationships/hyperlink" Target="https://www.bundesbank.de/" TargetMode="External"/><Relationship Id="rId9" Type="http://schemas.openxmlformats.org/officeDocument/2006/relationships/hyperlink" Target="https://www.oecd.org/" TargetMode="External"/><Relationship Id="rId14" Type="http://schemas.openxmlformats.org/officeDocument/2006/relationships/hyperlink" Target="https://www.cesifo.org/" TargetMode="External"/><Relationship Id="rId22" Type="http://schemas.openxmlformats.org/officeDocument/2006/relationships/hyperlink" Target="https://www.rwi-essen.de/" TargetMode="External"/><Relationship Id="rId27" Type="http://schemas.openxmlformats.org/officeDocument/2006/relationships/hyperlink" Target="https://www.nber.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geplante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F2E68CFF-F07B-2A56-AD7A-9E92E107868D}"/>
                  </a:ext>
                </a:extLst>
              </p14:cNvPr>
              <p14:cNvContentPartPr/>
              <p14:nvPr/>
            </p14:nvContentPartPr>
            <p14:xfrm>
              <a:off x="10381058" y="1017524"/>
              <a:ext cx="24120" cy="12600"/>
            </p14:xfrm>
          </p:contentPart>
        </mc:Choice>
        <mc:Fallback xmlns="">
          <p:pic>
            <p:nvPicPr>
              <p:cNvPr id="8" name="Freihand 7">
                <a:extLst>
                  <a:ext uri="{FF2B5EF4-FFF2-40B4-BE49-F238E27FC236}">
                    <a16:creationId xmlns:a16="http://schemas.microsoft.com/office/drawing/2014/main" id="{F2E68CFF-F07B-2A56-AD7A-9E92E107868D}"/>
                  </a:ext>
                </a:extLst>
              </p:cNvPr>
              <p:cNvPicPr/>
              <p:nvPr/>
            </p:nvPicPr>
            <p:blipFill>
              <a:blip r:embed="rId4"/>
              <a:stretch>
                <a:fillRect/>
              </a:stretch>
            </p:blipFill>
            <p:spPr>
              <a:xfrm>
                <a:off x="10372058" y="1008524"/>
                <a:ext cx="41760" cy="30240"/>
              </a:xfrm>
              <a:prstGeom prst="rect">
                <a:avLst/>
              </a:prstGeom>
            </p:spPr>
          </p:pic>
        </mc:Fallback>
      </mc:AlternateContent>
      <p:grpSp>
        <p:nvGrpSpPr>
          <p:cNvPr id="11" name="Gruppieren 10">
            <a:extLst>
              <a:ext uri="{FF2B5EF4-FFF2-40B4-BE49-F238E27FC236}">
                <a16:creationId xmlns:a16="http://schemas.microsoft.com/office/drawing/2014/main" id="{89E525AA-5E1B-D311-F1FF-26C9B1A05FA4}"/>
              </a:ext>
            </a:extLst>
          </p:cNvPr>
          <p:cNvGrpSpPr/>
          <p:nvPr/>
        </p:nvGrpSpPr>
        <p:grpSpPr>
          <a:xfrm>
            <a:off x="9871298" y="1158644"/>
            <a:ext cx="978480" cy="489240"/>
            <a:chOff x="9871298" y="1158644"/>
            <a:chExt cx="978480" cy="4892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57ABAA6-50F9-2333-5F6F-EECE128946E9}"/>
                    </a:ext>
                  </a:extLst>
                </p14:cNvPr>
                <p14:cNvContentPartPr/>
                <p14:nvPr/>
              </p14:nvContentPartPr>
              <p14:xfrm>
                <a:off x="9871298" y="1370684"/>
                <a:ext cx="161280" cy="277200"/>
              </p14:xfrm>
            </p:contentPart>
          </mc:Choice>
          <mc:Fallback xmlns="">
            <p:pic>
              <p:nvPicPr>
                <p:cNvPr id="2" name="Freihand 1">
                  <a:extLst>
                    <a:ext uri="{FF2B5EF4-FFF2-40B4-BE49-F238E27FC236}">
                      <a16:creationId xmlns:a16="http://schemas.microsoft.com/office/drawing/2014/main" id="{F57ABAA6-50F9-2333-5F6F-EECE128946E9}"/>
                    </a:ext>
                  </a:extLst>
                </p:cNvPr>
                <p:cNvPicPr/>
                <p:nvPr/>
              </p:nvPicPr>
              <p:blipFill>
                <a:blip r:embed="rId6"/>
                <a:stretch>
                  <a:fillRect/>
                </a:stretch>
              </p:blipFill>
              <p:spPr>
                <a:xfrm>
                  <a:off x="9862298" y="1361684"/>
                  <a:ext cx="1789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65114074-8F7F-1E0F-C752-D2419C3E1237}"/>
                    </a:ext>
                  </a:extLst>
                </p14:cNvPr>
                <p14:cNvContentPartPr/>
                <p14:nvPr/>
              </p14:nvContentPartPr>
              <p14:xfrm>
                <a:off x="10071098" y="1375724"/>
                <a:ext cx="128520" cy="120960"/>
              </p14:xfrm>
            </p:contentPart>
          </mc:Choice>
          <mc:Fallback xmlns="">
            <p:pic>
              <p:nvPicPr>
                <p:cNvPr id="3" name="Freihand 2">
                  <a:extLst>
                    <a:ext uri="{FF2B5EF4-FFF2-40B4-BE49-F238E27FC236}">
                      <a16:creationId xmlns:a16="http://schemas.microsoft.com/office/drawing/2014/main" id="{65114074-8F7F-1E0F-C752-D2419C3E1237}"/>
                    </a:ext>
                  </a:extLst>
                </p:cNvPr>
                <p:cNvPicPr/>
                <p:nvPr/>
              </p:nvPicPr>
              <p:blipFill>
                <a:blip r:embed="rId8"/>
                <a:stretch>
                  <a:fillRect/>
                </a:stretch>
              </p:blipFill>
              <p:spPr>
                <a:xfrm>
                  <a:off x="10062458" y="1367084"/>
                  <a:ext cx="146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F68120B0-41D9-F8EB-FD3F-66154738DA88}"/>
                    </a:ext>
                  </a:extLst>
                </p14:cNvPr>
                <p14:cNvContentPartPr/>
                <p14:nvPr/>
              </p14:nvContentPartPr>
              <p14:xfrm>
                <a:off x="10217978" y="1357364"/>
                <a:ext cx="186480" cy="136440"/>
              </p14:xfrm>
            </p:contentPart>
          </mc:Choice>
          <mc:Fallback xmlns="">
            <p:pic>
              <p:nvPicPr>
                <p:cNvPr id="4" name="Freihand 3">
                  <a:extLst>
                    <a:ext uri="{FF2B5EF4-FFF2-40B4-BE49-F238E27FC236}">
                      <a16:creationId xmlns:a16="http://schemas.microsoft.com/office/drawing/2014/main" id="{F68120B0-41D9-F8EB-FD3F-66154738DA88}"/>
                    </a:ext>
                  </a:extLst>
                </p:cNvPr>
                <p:cNvPicPr/>
                <p:nvPr/>
              </p:nvPicPr>
              <p:blipFill>
                <a:blip r:embed="rId10"/>
                <a:stretch>
                  <a:fillRect/>
                </a:stretch>
              </p:blipFill>
              <p:spPr>
                <a:xfrm>
                  <a:off x="10209338" y="1348364"/>
                  <a:ext cx="204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3AF3994E-C291-C58F-32B6-D1F7981F067A}"/>
                    </a:ext>
                  </a:extLst>
                </p14:cNvPr>
                <p14:cNvContentPartPr/>
                <p14:nvPr/>
              </p14:nvContentPartPr>
              <p14:xfrm>
                <a:off x="10470698" y="1158644"/>
                <a:ext cx="293040" cy="325080"/>
              </p14:xfrm>
            </p:contentPart>
          </mc:Choice>
          <mc:Fallback xmlns="">
            <p:pic>
              <p:nvPicPr>
                <p:cNvPr id="5" name="Freihand 4">
                  <a:extLst>
                    <a:ext uri="{FF2B5EF4-FFF2-40B4-BE49-F238E27FC236}">
                      <a16:creationId xmlns:a16="http://schemas.microsoft.com/office/drawing/2014/main" id="{3AF3994E-C291-C58F-32B6-D1F7981F067A}"/>
                    </a:ext>
                  </a:extLst>
                </p:cNvPr>
                <p:cNvPicPr/>
                <p:nvPr/>
              </p:nvPicPr>
              <p:blipFill>
                <a:blip r:embed="rId12"/>
                <a:stretch>
                  <a:fillRect/>
                </a:stretch>
              </p:blipFill>
              <p:spPr>
                <a:xfrm>
                  <a:off x="10462058" y="1150004"/>
                  <a:ext cx="31068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8F97C7A5-4E9A-86A3-3051-918BABE8B076}"/>
                    </a:ext>
                  </a:extLst>
                </p14:cNvPr>
                <p14:cNvContentPartPr/>
                <p14:nvPr/>
              </p14:nvContentPartPr>
              <p14:xfrm>
                <a:off x="10710098" y="1373564"/>
                <a:ext cx="139680" cy="156960"/>
              </p14:xfrm>
            </p:contentPart>
          </mc:Choice>
          <mc:Fallback xmlns="">
            <p:pic>
              <p:nvPicPr>
                <p:cNvPr id="9" name="Freihand 8">
                  <a:extLst>
                    <a:ext uri="{FF2B5EF4-FFF2-40B4-BE49-F238E27FC236}">
                      <a16:creationId xmlns:a16="http://schemas.microsoft.com/office/drawing/2014/main" id="{8F97C7A5-4E9A-86A3-3051-918BABE8B076}"/>
                    </a:ext>
                  </a:extLst>
                </p:cNvPr>
                <p:cNvPicPr/>
                <p:nvPr/>
              </p:nvPicPr>
              <p:blipFill>
                <a:blip r:embed="rId14"/>
                <a:stretch>
                  <a:fillRect/>
                </a:stretch>
              </p:blipFill>
              <p:spPr>
                <a:xfrm>
                  <a:off x="10701098" y="1364924"/>
                  <a:ext cx="157320" cy="174600"/>
                </a:xfrm>
                <a:prstGeom prst="rect">
                  <a:avLst/>
                </a:prstGeom>
              </p:spPr>
            </p:pic>
          </mc:Fallback>
        </mc:AlternateContent>
      </p:grpSp>
      <p:grpSp>
        <p:nvGrpSpPr>
          <p:cNvPr id="22" name="Gruppieren 21">
            <a:extLst>
              <a:ext uri="{FF2B5EF4-FFF2-40B4-BE49-F238E27FC236}">
                <a16:creationId xmlns:a16="http://schemas.microsoft.com/office/drawing/2014/main" id="{7D9A5F86-9908-64E2-CB7F-142FF103E4C8}"/>
              </a:ext>
            </a:extLst>
          </p:cNvPr>
          <p:cNvGrpSpPr/>
          <p:nvPr/>
        </p:nvGrpSpPr>
        <p:grpSpPr>
          <a:xfrm>
            <a:off x="9012698" y="2254124"/>
            <a:ext cx="1179360" cy="294840"/>
            <a:chOff x="9012698" y="2254124"/>
            <a:chExt cx="1179360" cy="29484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BEFB2A2-767C-A2B3-3CD8-1DF8AB2B2079}"/>
                    </a:ext>
                  </a:extLst>
                </p14:cNvPr>
                <p14:cNvContentPartPr/>
                <p14:nvPr/>
              </p14:nvContentPartPr>
              <p14:xfrm>
                <a:off x="9012698" y="2372204"/>
                <a:ext cx="131040" cy="176760"/>
              </p14:xfrm>
            </p:contentPart>
          </mc:Choice>
          <mc:Fallback xmlns="">
            <p:pic>
              <p:nvPicPr>
                <p:cNvPr id="12" name="Freihand 11">
                  <a:extLst>
                    <a:ext uri="{FF2B5EF4-FFF2-40B4-BE49-F238E27FC236}">
                      <a16:creationId xmlns:a16="http://schemas.microsoft.com/office/drawing/2014/main" id="{7BEFB2A2-767C-A2B3-3CD8-1DF8AB2B2079}"/>
                    </a:ext>
                  </a:extLst>
                </p:cNvPr>
                <p:cNvPicPr/>
                <p:nvPr/>
              </p:nvPicPr>
              <p:blipFill>
                <a:blip r:embed="rId16"/>
                <a:stretch>
                  <a:fillRect/>
                </a:stretch>
              </p:blipFill>
              <p:spPr>
                <a:xfrm>
                  <a:off x="9004058" y="2363564"/>
                  <a:ext cx="148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C6291DF-A3FF-D933-3606-5D19FA31C391}"/>
                    </a:ext>
                  </a:extLst>
                </p14:cNvPr>
                <p14:cNvContentPartPr/>
                <p14:nvPr/>
              </p14:nvContentPartPr>
              <p14:xfrm>
                <a:off x="9240578" y="2418644"/>
                <a:ext cx="330840" cy="127080"/>
              </p14:xfrm>
            </p:contentPart>
          </mc:Choice>
          <mc:Fallback xmlns="">
            <p:pic>
              <p:nvPicPr>
                <p:cNvPr id="13" name="Freihand 12">
                  <a:extLst>
                    <a:ext uri="{FF2B5EF4-FFF2-40B4-BE49-F238E27FC236}">
                      <a16:creationId xmlns:a16="http://schemas.microsoft.com/office/drawing/2014/main" id="{2C6291DF-A3FF-D933-3606-5D19FA31C391}"/>
                    </a:ext>
                  </a:extLst>
                </p:cNvPr>
                <p:cNvPicPr/>
                <p:nvPr/>
              </p:nvPicPr>
              <p:blipFill>
                <a:blip r:embed="rId18"/>
                <a:stretch>
                  <a:fillRect/>
                </a:stretch>
              </p:blipFill>
              <p:spPr>
                <a:xfrm>
                  <a:off x="9231578" y="2410004"/>
                  <a:ext cx="348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D2A6B92-7827-56EF-1CF7-183EEF06EF32}"/>
                    </a:ext>
                  </a:extLst>
                </p14:cNvPr>
                <p14:cNvContentPartPr/>
                <p14:nvPr/>
              </p14:nvContentPartPr>
              <p14:xfrm>
                <a:off x="9636578" y="2303444"/>
                <a:ext cx="555480" cy="227520"/>
              </p14:xfrm>
            </p:contentPart>
          </mc:Choice>
          <mc:Fallback xmlns="">
            <p:pic>
              <p:nvPicPr>
                <p:cNvPr id="14" name="Freihand 13">
                  <a:extLst>
                    <a:ext uri="{FF2B5EF4-FFF2-40B4-BE49-F238E27FC236}">
                      <a16:creationId xmlns:a16="http://schemas.microsoft.com/office/drawing/2014/main" id="{4D2A6B92-7827-56EF-1CF7-183EEF06EF32}"/>
                    </a:ext>
                  </a:extLst>
                </p:cNvPr>
                <p:cNvPicPr/>
                <p:nvPr/>
              </p:nvPicPr>
              <p:blipFill>
                <a:blip r:embed="rId20"/>
                <a:stretch>
                  <a:fillRect/>
                </a:stretch>
              </p:blipFill>
              <p:spPr>
                <a:xfrm>
                  <a:off x="9627578" y="2294804"/>
                  <a:ext cx="5731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BCD70C1B-AEE6-A25A-CB0E-22E5EFD94EC5}"/>
                    </a:ext>
                  </a:extLst>
                </p14:cNvPr>
                <p14:cNvContentPartPr/>
                <p14:nvPr/>
              </p14:nvContentPartPr>
              <p14:xfrm>
                <a:off x="10084058" y="2254124"/>
                <a:ext cx="36000" cy="25560"/>
              </p14:xfrm>
            </p:contentPart>
          </mc:Choice>
          <mc:Fallback xmlns="">
            <p:pic>
              <p:nvPicPr>
                <p:cNvPr id="15" name="Freihand 14">
                  <a:extLst>
                    <a:ext uri="{FF2B5EF4-FFF2-40B4-BE49-F238E27FC236}">
                      <a16:creationId xmlns:a16="http://schemas.microsoft.com/office/drawing/2014/main" id="{BCD70C1B-AEE6-A25A-CB0E-22E5EFD94EC5}"/>
                    </a:ext>
                  </a:extLst>
                </p:cNvPr>
                <p:cNvPicPr/>
                <p:nvPr/>
              </p:nvPicPr>
              <p:blipFill>
                <a:blip r:embed="rId22"/>
                <a:stretch>
                  <a:fillRect/>
                </a:stretch>
              </p:blipFill>
              <p:spPr>
                <a:xfrm>
                  <a:off x="10075418" y="2245124"/>
                  <a:ext cx="53640" cy="43200"/>
                </a:xfrm>
                <a:prstGeom prst="rect">
                  <a:avLst/>
                </a:prstGeom>
              </p:spPr>
            </p:pic>
          </mc:Fallback>
        </mc:AlternateContent>
      </p:grpSp>
      <p:grpSp>
        <p:nvGrpSpPr>
          <p:cNvPr id="21" name="Gruppieren 20">
            <a:extLst>
              <a:ext uri="{FF2B5EF4-FFF2-40B4-BE49-F238E27FC236}">
                <a16:creationId xmlns:a16="http://schemas.microsoft.com/office/drawing/2014/main" id="{695FD397-3035-AFB7-029C-467D6AEC0EB9}"/>
              </a:ext>
            </a:extLst>
          </p:cNvPr>
          <p:cNvGrpSpPr/>
          <p:nvPr/>
        </p:nvGrpSpPr>
        <p:grpSpPr>
          <a:xfrm>
            <a:off x="8016578" y="2797364"/>
            <a:ext cx="923760" cy="576720"/>
            <a:chOff x="8016578" y="2797364"/>
            <a:chExt cx="923760" cy="576720"/>
          </a:xfrm>
        </p:grpSpPr>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04EBA02E-4FEE-C53E-B003-30BB6765CF0C}"/>
                    </a:ext>
                  </a:extLst>
                </p14:cNvPr>
                <p14:cNvContentPartPr/>
                <p14:nvPr/>
              </p14:nvContentPartPr>
              <p14:xfrm>
                <a:off x="8016578" y="3066644"/>
                <a:ext cx="126360" cy="307440"/>
              </p14:xfrm>
            </p:contentPart>
          </mc:Choice>
          <mc:Fallback xmlns="">
            <p:pic>
              <p:nvPicPr>
                <p:cNvPr id="16" name="Freihand 15">
                  <a:extLst>
                    <a:ext uri="{FF2B5EF4-FFF2-40B4-BE49-F238E27FC236}">
                      <a16:creationId xmlns:a16="http://schemas.microsoft.com/office/drawing/2014/main" id="{04EBA02E-4FEE-C53E-B003-30BB6765CF0C}"/>
                    </a:ext>
                  </a:extLst>
                </p:cNvPr>
                <p:cNvPicPr/>
                <p:nvPr/>
              </p:nvPicPr>
              <p:blipFill>
                <a:blip r:embed="rId24"/>
                <a:stretch>
                  <a:fillRect/>
                </a:stretch>
              </p:blipFill>
              <p:spPr>
                <a:xfrm>
                  <a:off x="8007938" y="3058004"/>
                  <a:ext cx="1440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BD2521C9-64F1-B234-287C-926DE66DE6E1}"/>
                    </a:ext>
                  </a:extLst>
                </p14:cNvPr>
                <p14:cNvContentPartPr/>
                <p14:nvPr/>
              </p14:nvContentPartPr>
              <p14:xfrm>
                <a:off x="8203778" y="3094004"/>
                <a:ext cx="98280" cy="104040"/>
              </p14:xfrm>
            </p:contentPart>
          </mc:Choice>
          <mc:Fallback xmlns="">
            <p:pic>
              <p:nvPicPr>
                <p:cNvPr id="17" name="Freihand 16">
                  <a:extLst>
                    <a:ext uri="{FF2B5EF4-FFF2-40B4-BE49-F238E27FC236}">
                      <a16:creationId xmlns:a16="http://schemas.microsoft.com/office/drawing/2014/main" id="{BD2521C9-64F1-B234-287C-926DE66DE6E1}"/>
                    </a:ext>
                  </a:extLst>
                </p:cNvPr>
                <p:cNvPicPr/>
                <p:nvPr/>
              </p:nvPicPr>
              <p:blipFill>
                <a:blip r:embed="rId26"/>
                <a:stretch>
                  <a:fillRect/>
                </a:stretch>
              </p:blipFill>
              <p:spPr>
                <a:xfrm>
                  <a:off x="8195138" y="3085364"/>
                  <a:ext cx="115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85DA5D9-32DE-6299-3F34-AE642CD87D4C}"/>
                    </a:ext>
                  </a:extLst>
                </p14:cNvPr>
                <p14:cNvContentPartPr/>
                <p14:nvPr/>
              </p14:nvContentPartPr>
              <p14:xfrm>
                <a:off x="8361458" y="3067724"/>
                <a:ext cx="135360" cy="135720"/>
              </p14:xfrm>
            </p:contentPart>
          </mc:Choice>
          <mc:Fallback xmlns="">
            <p:pic>
              <p:nvPicPr>
                <p:cNvPr id="18" name="Freihand 17">
                  <a:extLst>
                    <a:ext uri="{FF2B5EF4-FFF2-40B4-BE49-F238E27FC236}">
                      <a16:creationId xmlns:a16="http://schemas.microsoft.com/office/drawing/2014/main" id="{F85DA5D9-32DE-6299-3F34-AE642CD87D4C}"/>
                    </a:ext>
                  </a:extLst>
                </p:cNvPr>
                <p:cNvPicPr/>
                <p:nvPr/>
              </p:nvPicPr>
              <p:blipFill>
                <a:blip r:embed="rId28"/>
                <a:stretch>
                  <a:fillRect/>
                </a:stretch>
              </p:blipFill>
              <p:spPr>
                <a:xfrm>
                  <a:off x="8352818" y="3059084"/>
                  <a:ext cx="153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64936994-A69A-63E8-E9CD-088B07CD7A0E}"/>
                    </a:ext>
                  </a:extLst>
                </p14:cNvPr>
                <p14:cNvContentPartPr/>
                <p14:nvPr/>
              </p14:nvContentPartPr>
              <p14:xfrm>
                <a:off x="8586458" y="2930204"/>
                <a:ext cx="353880" cy="257040"/>
              </p14:xfrm>
            </p:contentPart>
          </mc:Choice>
          <mc:Fallback xmlns="">
            <p:pic>
              <p:nvPicPr>
                <p:cNvPr id="19" name="Freihand 18">
                  <a:extLst>
                    <a:ext uri="{FF2B5EF4-FFF2-40B4-BE49-F238E27FC236}">
                      <a16:creationId xmlns:a16="http://schemas.microsoft.com/office/drawing/2014/main" id="{64936994-A69A-63E8-E9CD-088B07CD7A0E}"/>
                    </a:ext>
                  </a:extLst>
                </p:cNvPr>
                <p:cNvPicPr/>
                <p:nvPr/>
              </p:nvPicPr>
              <p:blipFill>
                <a:blip r:embed="rId30"/>
                <a:stretch>
                  <a:fillRect/>
                </a:stretch>
              </p:blipFill>
              <p:spPr>
                <a:xfrm>
                  <a:off x="8577458" y="2921564"/>
                  <a:ext cx="3715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2EE80D4D-1C2E-CD16-9F3B-1D0C1BE26FE3}"/>
                    </a:ext>
                  </a:extLst>
                </p14:cNvPr>
                <p14:cNvContentPartPr/>
                <p14:nvPr/>
              </p14:nvContentPartPr>
              <p14:xfrm>
                <a:off x="8326898" y="2797364"/>
                <a:ext cx="483480" cy="125280"/>
              </p14:xfrm>
            </p:contentPart>
          </mc:Choice>
          <mc:Fallback xmlns="">
            <p:pic>
              <p:nvPicPr>
                <p:cNvPr id="20" name="Freihand 19">
                  <a:extLst>
                    <a:ext uri="{FF2B5EF4-FFF2-40B4-BE49-F238E27FC236}">
                      <a16:creationId xmlns:a16="http://schemas.microsoft.com/office/drawing/2014/main" id="{2EE80D4D-1C2E-CD16-9F3B-1D0C1BE26FE3}"/>
                    </a:ext>
                  </a:extLst>
                </p:cNvPr>
                <p:cNvPicPr/>
                <p:nvPr/>
              </p:nvPicPr>
              <p:blipFill>
                <a:blip r:embed="rId32"/>
                <a:stretch>
                  <a:fillRect/>
                </a:stretch>
              </p:blipFill>
              <p:spPr>
                <a:xfrm>
                  <a:off x="8317898" y="2788724"/>
                  <a:ext cx="501120" cy="142920"/>
                </a:xfrm>
                <a:prstGeom prst="rect">
                  <a:avLst/>
                </a:prstGeom>
              </p:spPr>
            </p:pic>
          </mc:Fallback>
        </mc:AlternateContent>
      </p:grpSp>
      <p:grpSp>
        <p:nvGrpSpPr>
          <p:cNvPr id="33" name="Gruppieren 32">
            <a:extLst>
              <a:ext uri="{FF2B5EF4-FFF2-40B4-BE49-F238E27FC236}">
                <a16:creationId xmlns:a16="http://schemas.microsoft.com/office/drawing/2014/main" id="{52983B4C-1717-9756-8964-E73CC413C561}"/>
              </a:ext>
            </a:extLst>
          </p:cNvPr>
          <p:cNvGrpSpPr/>
          <p:nvPr/>
        </p:nvGrpSpPr>
        <p:grpSpPr>
          <a:xfrm>
            <a:off x="6029738" y="3968804"/>
            <a:ext cx="1044000" cy="240120"/>
            <a:chOff x="6029738" y="3968804"/>
            <a:chExt cx="1044000" cy="240120"/>
          </a:xfrm>
        </p:grpSpPr>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8D5E8540-650C-49F5-4870-2B335C14B702}"/>
                    </a:ext>
                  </a:extLst>
                </p14:cNvPr>
                <p14:cNvContentPartPr/>
                <p14:nvPr/>
              </p14:nvContentPartPr>
              <p14:xfrm>
                <a:off x="6029738" y="4093364"/>
                <a:ext cx="120960" cy="112680"/>
              </p14:xfrm>
            </p:contentPart>
          </mc:Choice>
          <mc:Fallback xmlns="">
            <p:pic>
              <p:nvPicPr>
                <p:cNvPr id="23" name="Freihand 22">
                  <a:extLst>
                    <a:ext uri="{FF2B5EF4-FFF2-40B4-BE49-F238E27FC236}">
                      <a16:creationId xmlns:a16="http://schemas.microsoft.com/office/drawing/2014/main" id="{8D5E8540-650C-49F5-4870-2B335C14B702}"/>
                    </a:ext>
                  </a:extLst>
                </p:cNvPr>
                <p:cNvPicPr/>
                <p:nvPr/>
              </p:nvPicPr>
              <p:blipFill>
                <a:blip r:embed="rId34"/>
                <a:stretch>
                  <a:fillRect/>
                </a:stretch>
              </p:blipFill>
              <p:spPr>
                <a:xfrm>
                  <a:off x="6020738" y="4084364"/>
                  <a:ext cx="1386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46F6B2D1-9E01-F1BB-5EDF-1BB90C084D58}"/>
                    </a:ext>
                  </a:extLst>
                </p14:cNvPr>
                <p14:cNvContentPartPr/>
                <p14:nvPr/>
              </p14:nvContentPartPr>
              <p14:xfrm>
                <a:off x="6211898" y="4130084"/>
                <a:ext cx="353160" cy="78840"/>
              </p14:xfrm>
            </p:contentPart>
          </mc:Choice>
          <mc:Fallback xmlns="">
            <p:pic>
              <p:nvPicPr>
                <p:cNvPr id="24" name="Freihand 23">
                  <a:extLst>
                    <a:ext uri="{FF2B5EF4-FFF2-40B4-BE49-F238E27FC236}">
                      <a16:creationId xmlns:a16="http://schemas.microsoft.com/office/drawing/2014/main" id="{46F6B2D1-9E01-F1BB-5EDF-1BB90C084D58}"/>
                    </a:ext>
                  </a:extLst>
                </p:cNvPr>
                <p:cNvPicPr/>
                <p:nvPr/>
              </p:nvPicPr>
              <p:blipFill>
                <a:blip r:embed="rId36"/>
                <a:stretch>
                  <a:fillRect/>
                </a:stretch>
              </p:blipFill>
              <p:spPr>
                <a:xfrm>
                  <a:off x="6202898" y="4121444"/>
                  <a:ext cx="370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98BA78F9-0083-44D8-B51A-1D6E8A4BA7E6}"/>
                    </a:ext>
                  </a:extLst>
                </p14:cNvPr>
                <p14:cNvContentPartPr/>
                <p14:nvPr/>
              </p14:nvContentPartPr>
              <p14:xfrm>
                <a:off x="6604658" y="3968804"/>
                <a:ext cx="469080" cy="220320"/>
              </p14:xfrm>
            </p:contentPart>
          </mc:Choice>
          <mc:Fallback xmlns="">
            <p:pic>
              <p:nvPicPr>
                <p:cNvPr id="25" name="Freihand 24">
                  <a:extLst>
                    <a:ext uri="{FF2B5EF4-FFF2-40B4-BE49-F238E27FC236}">
                      <a16:creationId xmlns:a16="http://schemas.microsoft.com/office/drawing/2014/main" id="{98BA78F9-0083-44D8-B51A-1D6E8A4BA7E6}"/>
                    </a:ext>
                  </a:extLst>
                </p:cNvPr>
                <p:cNvPicPr/>
                <p:nvPr/>
              </p:nvPicPr>
              <p:blipFill>
                <a:blip r:embed="rId38"/>
                <a:stretch>
                  <a:fillRect/>
                </a:stretch>
              </p:blipFill>
              <p:spPr>
                <a:xfrm>
                  <a:off x="6596018" y="3959804"/>
                  <a:ext cx="486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1C21B839-412F-810C-1879-D1EECA1E4797}"/>
                    </a:ext>
                  </a:extLst>
                </p14:cNvPr>
                <p14:cNvContentPartPr/>
                <p14:nvPr/>
              </p14:nvContentPartPr>
              <p14:xfrm>
                <a:off x="6979418" y="3981044"/>
                <a:ext cx="38160" cy="15480"/>
              </p14:xfrm>
            </p:contentPart>
          </mc:Choice>
          <mc:Fallback xmlns="">
            <p:pic>
              <p:nvPicPr>
                <p:cNvPr id="26" name="Freihand 25">
                  <a:extLst>
                    <a:ext uri="{FF2B5EF4-FFF2-40B4-BE49-F238E27FC236}">
                      <a16:creationId xmlns:a16="http://schemas.microsoft.com/office/drawing/2014/main" id="{1C21B839-412F-810C-1879-D1EECA1E4797}"/>
                    </a:ext>
                  </a:extLst>
                </p:cNvPr>
                <p:cNvPicPr/>
                <p:nvPr/>
              </p:nvPicPr>
              <p:blipFill>
                <a:blip r:embed="rId40"/>
                <a:stretch>
                  <a:fillRect/>
                </a:stretch>
              </p:blipFill>
              <p:spPr>
                <a:xfrm>
                  <a:off x="6970778" y="3972044"/>
                  <a:ext cx="55800" cy="33120"/>
                </a:xfrm>
                <a:prstGeom prst="rect">
                  <a:avLst/>
                </a:prstGeom>
              </p:spPr>
            </p:pic>
          </mc:Fallback>
        </mc:AlternateContent>
      </p:grpSp>
      <p:grpSp>
        <p:nvGrpSpPr>
          <p:cNvPr id="32" name="Gruppieren 31">
            <a:extLst>
              <a:ext uri="{FF2B5EF4-FFF2-40B4-BE49-F238E27FC236}">
                <a16:creationId xmlns:a16="http://schemas.microsoft.com/office/drawing/2014/main" id="{6D9F5D70-A3EA-DF88-B583-558BF62F0E2D}"/>
              </a:ext>
            </a:extLst>
          </p:cNvPr>
          <p:cNvGrpSpPr/>
          <p:nvPr/>
        </p:nvGrpSpPr>
        <p:grpSpPr>
          <a:xfrm>
            <a:off x="7942058" y="4864484"/>
            <a:ext cx="589320" cy="556560"/>
            <a:chOff x="7942058" y="4864484"/>
            <a:chExt cx="589320" cy="556560"/>
          </a:xfrm>
        </p:grpSpPr>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A2713D0B-EFDD-59E3-A4DB-BD6EE867092F}"/>
                    </a:ext>
                  </a:extLst>
                </p14:cNvPr>
                <p14:cNvContentPartPr/>
                <p14:nvPr/>
              </p14:nvContentPartPr>
              <p14:xfrm>
                <a:off x="7942058" y="5137724"/>
                <a:ext cx="91440" cy="283320"/>
              </p14:xfrm>
            </p:contentPart>
          </mc:Choice>
          <mc:Fallback xmlns="">
            <p:pic>
              <p:nvPicPr>
                <p:cNvPr id="27" name="Freihand 26">
                  <a:extLst>
                    <a:ext uri="{FF2B5EF4-FFF2-40B4-BE49-F238E27FC236}">
                      <a16:creationId xmlns:a16="http://schemas.microsoft.com/office/drawing/2014/main" id="{A2713D0B-EFDD-59E3-A4DB-BD6EE867092F}"/>
                    </a:ext>
                  </a:extLst>
                </p:cNvPr>
                <p:cNvPicPr/>
                <p:nvPr/>
              </p:nvPicPr>
              <p:blipFill>
                <a:blip r:embed="rId42"/>
                <a:stretch>
                  <a:fillRect/>
                </a:stretch>
              </p:blipFill>
              <p:spPr>
                <a:xfrm>
                  <a:off x="7933058" y="5129084"/>
                  <a:ext cx="1090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801B6B52-704E-6331-9F71-E3D2D9DB3494}"/>
                    </a:ext>
                  </a:extLst>
                </p14:cNvPr>
                <p14:cNvContentPartPr/>
                <p14:nvPr/>
              </p14:nvContentPartPr>
              <p14:xfrm>
                <a:off x="8076338" y="5118284"/>
                <a:ext cx="77760" cy="131400"/>
              </p14:xfrm>
            </p:contentPart>
          </mc:Choice>
          <mc:Fallback xmlns="">
            <p:pic>
              <p:nvPicPr>
                <p:cNvPr id="28" name="Freihand 27">
                  <a:extLst>
                    <a:ext uri="{FF2B5EF4-FFF2-40B4-BE49-F238E27FC236}">
                      <a16:creationId xmlns:a16="http://schemas.microsoft.com/office/drawing/2014/main" id="{801B6B52-704E-6331-9F71-E3D2D9DB3494}"/>
                    </a:ext>
                  </a:extLst>
                </p:cNvPr>
                <p:cNvPicPr/>
                <p:nvPr/>
              </p:nvPicPr>
              <p:blipFill>
                <a:blip r:embed="rId44"/>
                <a:stretch>
                  <a:fillRect/>
                </a:stretch>
              </p:blipFill>
              <p:spPr>
                <a:xfrm>
                  <a:off x="8067338" y="5109284"/>
                  <a:ext cx="95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3DA87B6A-B8E6-4F06-E20E-5CDB6CF9918B}"/>
                    </a:ext>
                  </a:extLst>
                </p14:cNvPr>
                <p14:cNvContentPartPr/>
                <p14:nvPr/>
              </p14:nvContentPartPr>
              <p14:xfrm>
                <a:off x="8165618" y="5093444"/>
                <a:ext cx="146520" cy="145080"/>
              </p14:xfrm>
            </p:contentPart>
          </mc:Choice>
          <mc:Fallback xmlns="">
            <p:pic>
              <p:nvPicPr>
                <p:cNvPr id="29" name="Freihand 28">
                  <a:extLst>
                    <a:ext uri="{FF2B5EF4-FFF2-40B4-BE49-F238E27FC236}">
                      <a16:creationId xmlns:a16="http://schemas.microsoft.com/office/drawing/2014/main" id="{3DA87B6A-B8E6-4F06-E20E-5CDB6CF9918B}"/>
                    </a:ext>
                  </a:extLst>
                </p:cNvPr>
                <p:cNvPicPr/>
                <p:nvPr/>
              </p:nvPicPr>
              <p:blipFill>
                <a:blip r:embed="rId46"/>
                <a:stretch>
                  <a:fillRect/>
                </a:stretch>
              </p:blipFill>
              <p:spPr>
                <a:xfrm>
                  <a:off x="8156618" y="5084804"/>
                  <a:ext cx="164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79B9AEB8-3D14-BD53-4A45-4B11F26565E5}"/>
                    </a:ext>
                  </a:extLst>
                </p14:cNvPr>
                <p14:cNvContentPartPr/>
                <p14:nvPr/>
              </p14:nvContentPartPr>
              <p14:xfrm>
                <a:off x="8348138" y="4936124"/>
                <a:ext cx="183240" cy="284400"/>
              </p14:xfrm>
            </p:contentPart>
          </mc:Choice>
          <mc:Fallback xmlns="">
            <p:pic>
              <p:nvPicPr>
                <p:cNvPr id="30" name="Freihand 29">
                  <a:extLst>
                    <a:ext uri="{FF2B5EF4-FFF2-40B4-BE49-F238E27FC236}">
                      <a16:creationId xmlns:a16="http://schemas.microsoft.com/office/drawing/2014/main" id="{79B9AEB8-3D14-BD53-4A45-4B11F26565E5}"/>
                    </a:ext>
                  </a:extLst>
                </p:cNvPr>
                <p:cNvPicPr/>
                <p:nvPr/>
              </p:nvPicPr>
              <p:blipFill>
                <a:blip r:embed="rId48"/>
                <a:stretch>
                  <a:fillRect/>
                </a:stretch>
              </p:blipFill>
              <p:spPr>
                <a:xfrm>
                  <a:off x="8339138" y="4927124"/>
                  <a:ext cx="2008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B028A3F-1404-0EA2-F697-C5C144155206}"/>
                    </a:ext>
                  </a:extLst>
                </p14:cNvPr>
                <p14:cNvContentPartPr/>
                <p14:nvPr/>
              </p14:nvContentPartPr>
              <p14:xfrm>
                <a:off x="8200178" y="4864484"/>
                <a:ext cx="29880" cy="16200"/>
              </p14:xfrm>
            </p:contentPart>
          </mc:Choice>
          <mc:Fallback xmlns="">
            <p:pic>
              <p:nvPicPr>
                <p:cNvPr id="31" name="Freihand 30">
                  <a:extLst>
                    <a:ext uri="{FF2B5EF4-FFF2-40B4-BE49-F238E27FC236}">
                      <a16:creationId xmlns:a16="http://schemas.microsoft.com/office/drawing/2014/main" id="{CB028A3F-1404-0EA2-F697-C5C144155206}"/>
                    </a:ext>
                  </a:extLst>
                </p:cNvPr>
                <p:cNvPicPr/>
                <p:nvPr/>
              </p:nvPicPr>
              <p:blipFill>
                <a:blip r:embed="rId50"/>
                <a:stretch>
                  <a:fillRect/>
                </a:stretch>
              </p:blipFill>
              <p:spPr>
                <a:xfrm>
                  <a:off x="8191538" y="4855484"/>
                  <a:ext cx="47520" cy="3384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228348"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4924950" y="45403"/>
            <a:ext cx="551585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aller Unternehmen                             nach 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72" name="Freihand 71">
                <a:extLst>
                  <a:ext uri="{FF2B5EF4-FFF2-40B4-BE49-F238E27FC236}">
                    <a16:creationId xmlns:a16="http://schemas.microsoft.com/office/drawing/2014/main" id="{33233D4B-3F53-D1EA-1FC9-435ECADC9AD1}"/>
                  </a:ext>
                </a:extLst>
              </p14:cNvPr>
              <p14:cNvContentPartPr/>
              <p14:nvPr/>
            </p14:nvContentPartPr>
            <p14:xfrm>
              <a:off x="1626938" y="210502"/>
              <a:ext cx="856080" cy="554040"/>
            </p14:xfrm>
          </p:contentPart>
        </mc:Choice>
        <mc:Fallback xmlns="">
          <p:pic>
            <p:nvPicPr>
              <p:cNvPr id="72" name="Freihand 71">
                <a:extLst>
                  <a:ext uri="{FF2B5EF4-FFF2-40B4-BE49-F238E27FC236}">
                    <a16:creationId xmlns:a16="http://schemas.microsoft.com/office/drawing/2014/main" id="{33233D4B-3F53-D1EA-1FC9-435ECADC9AD1}"/>
                  </a:ext>
                </a:extLst>
              </p:cNvPr>
              <p:cNvPicPr/>
              <p:nvPr/>
            </p:nvPicPr>
            <p:blipFill>
              <a:blip r:embed="rId4"/>
              <a:stretch>
                <a:fillRect/>
              </a:stretch>
            </p:blipFill>
            <p:spPr>
              <a:xfrm>
                <a:off x="1618298" y="201862"/>
                <a:ext cx="87372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6" name="Freihand 115">
                <a:extLst>
                  <a:ext uri="{FF2B5EF4-FFF2-40B4-BE49-F238E27FC236}">
                    <a16:creationId xmlns:a16="http://schemas.microsoft.com/office/drawing/2014/main" id="{78F06A32-7761-298F-80DF-89E9E656F354}"/>
                  </a:ext>
                </a:extLst>
              </p14:cNvPr>
              <p14:cNvContentPartPr/>
              <p14:nvPr/>
            </p14:nvContentPartPr>
            <p14:xfrm>
              <a:off x="5509898" y="1071262"/>
              <a:ext cx="3678840" cy="75960"/>
            </p14:xfrm>
          </p:contentPart>
        </mc:Choice>
        <mc:Fallback xmlns="">
          <p:pic>
            <p:nvPicPr>
              <p:cNvPr id="116" name="Freihand 115">
                <a:extLst>
                  <a:ext uri="{FF2B5EF4-FFF2-40B4-BE49-F238E27FC236}">
                    <a16:creationId xmlns:a16="http://schemas.microsoft.com/office/drawing/2014/main" id="{78F06A32-7761-298F-80DF-89E9E656F354}"/>
                  </a:ext>
                </a:extLst>
              </p:cNvPr>
              <p:cNvPicPr/>
              <p:nvPr/>
            </p:nvPicPr>
            <p:blipFill>
              <a:blip r:embed="rId6"/>
              <a:stretch>
                <a:fillRect/>
              </a:stretch>
            </p:blipFill>
            <p:spPr>
              <a:xfrm>
                <a:off x="5501258" y="1062262"/>
                <a:ext cx="3696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7" name="Freihand 116">
                <a:extLst>
                  <a:ext uri="{FF2B5EF4-FFF2-40B4-BE49-F238E27FC236}">
                    <a16:creationId xmlns:a16="http://schemas.microsoft.com/office/drawing/2014/main" id="{F546CA3F-D4D6-6E89-B5A0-CA001B000F60}"/>
                  </a:ext>
                </a:extLst>
              </p14:cNvPr>
              <p14:cNvContentPartPr/>
              <p14:nvPr/>
            </p14:nvContentPartPr>
            <p14:xfrm>
              <a:off x="362618" y="1720342"/>
              <a:ext cx="3226680" cy="88920"/>
            </p14:xfrm>
          </p:contentPart>
        </mc:Choice>
        <mc:Fallback xmlns="">
          <p:pic>
            <p:nvPicPr>
              <p:cNvPr id="117" name="Freihand 116">
                <a:extLst>
                  <a:ext uri="{FF2B5EF4-FFF2-40B4-BE49-F238E27FC236}">
                    <a16:creationId xmlns:a16="http://schemas.microsoft.com/office/drawing/2014/main" id="{F546CA3F-D4D6-6E89-B5A0-CA001B000F60}"/>
                  </a:ext>
                </a:extLst>
              </p:cNvPr>
              <p:cNvPicPr/>
              <p:nvPr/>
            </p:nvPicPr>
            <p:blipFill>
              <a:blip r:embed="rId8"/>
              <a:stretch>
                <a:fillRect/>
              </a:stretch>
            </p:blipFill>
            <p:spPr>
              <a:xfrm>
                <a:off x="353618" y="1711702"/>
                <a:ext cx="3244320" cy="106560"/>
              </a:xfrm>
              <a:prstGeom prst="rect">
                <a:avLst/>
              </a:prstGeom>
            </p:spPr>
          </p:pic>
        </mc:Fallback>
      </mc:AlternateContent>
      <p:grpSp>
        <p:nvGrpSpPr>
          <p:cNvPr id="169" name="Gruppieren 168">
            <a:extLst>
              <a:ext uri="{FF2B5EF4-FFF2-40B4-BE49-F238E27FC236}">
                <a16:creationId xmlns:a16="http://schemas.microsoft.com/office/drawing/2014/main" id="{7C6659DB-73E0-A748-1C21-8C5DF05C904C}"/>
              </a:ext>
            </a:extLst>
          </p:cNvPr>
          <p:cNvGrpSpPr/>
          <p:nvPr/>
        </p:nvGrpSpPr>
        <p:grpSpPr>
          <a:xfrm>
            <a:off x="325538" y="2316142"/>
            <a:ext cx="3905280" cy="794880"/>
            <a:chOff x="325538" y="2316142"/>
            <a:chExt cx="3905280" cy="794880"/>
          </a:xfrm>
        </p:grpSpPr>
        <mc:AlternateContent xmlns:mc="http://schemas.openxmlformats.org/markup-compatibility/2006" xmlns:p14="http://schemas.microsoft.com/office/powerpoint/2010/main">
          <mc:Choice Requires="p14">
            <p:contentPart p14:bwMode="auto" r:id="rId9">
              <p14:nvContentPartPr>
                <p14:cNvPr id="167" name="Freihand 166">
                  <a:extLst>
                    <a:ext uri="{FF2B5EF4-FFF2-40B4-BE49-F238E27FC236}">
                      <a16:creationId xmlns:a16="http://schemas.microsoft.com/office/drawing/2014/main" id="{80E04CE8-75D9-304F-D141-20294683B303}"/>
                    </a:ext>
                  </a:extLst>
                </p14:cNvPr>
                <p14:cNvContentPartPr/>
                <p14:nvPr/>
              </p14:nvContentPartPr>
              <p14:xfrm>
                <a:off x="325538" y="2421982"/>
                <a:ext cx="3905280" cy="689040"/>
              </p14:xfrm>
            </p:contentPart>
          </mc:Choice>
          <mc:Fallback xmlns="">
            <p:pic>
              <p:nvPicPr>
                <p:cNvPr id="167" name="Freihand 166">
                  <a:extLst>
                    <a:ext uri="{FF2B5EF4-FFF2-40B4-BE49-F238E27FC236}">
                      <a16:creationId xmlns:a16="http://schemas.microsoft.com/office/drawing/2014/main" id="{80E04CE8-75D9-304F-D141-20294683B303}"/>
                    </a:ext>
                  </a:extLst>
                </p:cNvPr>
                <p:cNvPicPr/>
                <p:nvPr/>
              </p:nvPicPr>
              <p:blipFill>
                <a:blip r:embed="rId10"/>
                <a:stretch>
                  <a:fillRect/>
                </a:stretch>
              </p:blipFill>
              <p:spPr>
                <a:xfrm>
                  <a:off x="316898" y="2412982"/>
                  <a:ext cx="3922920" cy="70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8" name="Freihand 167">
                  <a:extLst>
                    <a:ext uri="{FF2B5EF4-FFF2-40B4-BE49-F238E27FC236}">
                      <a16:creationId xmlns:a16="http://schemas.microsoft.com/office/drawing/2014/main" id="{5677EF5F-97B9-FDD5-9202-175D6072BA2B}"/>
                    </a:ext>
                  </a:extLst>
                </p14:cNvPr>
                <p14:cNvContentPartPr/>
                <p14:nvPr/>
              </p14:nvContentPartPr>
              <p14:xfrm>
                <a:off x="1615778" y="2316142"/>
                <a:ext cx="845640" cy="501480"/>
              </p14:xfrm>
            </p:contentPart>
          </mc:Choice>
          <mc:Fallback xmlns="">
            <p:pic>
              <p:nvPicPr>
                <p:cNvPr id="168" name="Freihand 167">
                  <a:extLst>
                    <a:ext uri="{FF2B5EF4-FFF2-40B4-BE49-F238E27FC236}">
                      <a16:creationId xmlns:a16="http://schemas.microsoft.com/office/drawing/2014/main" id="{5677EF5F-97B9-FDD5-9202-175D6072BA2B}"/>
                    </a:ext>
                  </a:extLst>
                </p:cNvPr>
                <p:cNvPicPr/>
                <p:nvPr/>
              </p:nvPicPr>
              <p:blipFill>
                <a:blip r:embed="rId12"/>
                <a:stretch>
                  <a:fillRect/>
                </a:stretch>
              </p:blipFill>
              <p:spPr>
                <a:xfrm>
                  <a:off x="1607138" y="2307502"/>
                  <a:ext cx="863280" cy="51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70" name="Freihand 169">
                <a:extLst>
                  <a:ext uri="{FF2B5EF4-FFF2-40B4-BE49-F238E27FC236}">
                    <a16:creationId xmlns:a16="http://schemas.microsoft.com/office/drawing/2014/main" id="{165304D9-F106-E43E-880E-AB3EFFA63E7B}"/>
                  </a:ext>
                </a:extLst>
              </p14:cNvPr>
              <p14:cNvContentPartPr/>
              <p14:nvPr/>
            </p14:nvContentPartPr>
            <p14:xfrm>
              <a:off x="9126098" y="1493182"/>
              <a:ext cx="2340000" cy="313920"/>
            </p14:xfrm>
          </p:contentPart>
        </mc:Choice>
        <mc:Fallback xmlns="">
          <p:pic>
            <p:nvPicPr>
              <p:cNvPr id="170" name="Freihand 169">
                <a:extLst>
                  <a:ext uri="{FF2B5EF4-FFF2-40B4-BE49-F238E27FC236}">
                    <a16:creationId xmlns:a16="http://schemas.microsoft.com/office/drawing/2014/main" id="{165304D9-F106-E43E-880E-AB3EFFA63E7B}"/>
                  </a:ext>
                </a:extLst>
              </p:cNvPr>
              <p:cNvPicPr/>
              <p:nvPr/>
            </p:nvPicPr>
            <p:blipFill>
              <a:blip r:embed="rId14"/>
              <a:stretch>
                <a:fillRect/>
              </a:stretch>
            </p:blipFill>
            <p:spPr>
              <a:xfrm>
                <a:off x="9117098" y="1484542"/>
                <a:ext cx="23576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2" name="Freihand 171">
                <a:extLst>
                  <a:ext uri="{FF2B5EF4-FFF2-40B4-BE49-F238E27FC236}">
                    <a16:creationId xmlns:a16="http://schemas.microsoft.com/office/drawing/2014/main" id="{2AC71703-3A89-AAE3-79AB-42B99462793C}"/>
                  </a:ext>
                </a:extLst>
              </p14:cNvPr>
              <p14:cNvContentPartPr/>
              <p14:nvPr/>
            </p14:nvContentPartPr>
            <p14:xfrm>
              <a:off x="5500538" y="-60218"/>
              <a:ext cx="844200" cy="344880"/>
            </p14:xfrm>
          </p:contentPart>
        </mc:Choice>
        <mc:Fallback xmlns="">
          <p:pic>
            <p:nvPicPr>
              <p:cNvPr id="172" name="Freihand 171">
                <a:extLst>
                  <a:ext uri="{FF2B5EF4-FFF2-40B4-BE49-F238E27FC236}">
                    <a16:creationId xmlns:a16="http://schemas.microsoft.com/office/drawing/2014/main" id="{2AC71703-3A89-AAE3-79AB-42B99462793C}"/>
                  </a:ext>
                </a:extLst>
              </p:cNvPr>
              <p:cNvPicPr/>
              <p:nvPr/>
            </p:nvPicPr>
            <p:blipFill>
              <a:blip r:embed="rId16"/>
              <a:stretch>
                <a:fillRect/>
              </a:stretch>
            </p:blipFill>
            <p:spPr>
              <a:xfrm>
                <a:off x="5491538" y="-69218"/>
                <a:ext cx="861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4" name="Freihand 173">
                <a:extLst>
                  <a:ext uri="{FF2B5EF4-FFF2-40B4-BE49-F238E27FC236}">
                    <a16:creationId xmlns:a16="http://schemas.microsoft.com/office/drawing/2014/main" id="{6AAA71D9-43AC-F93F-11D1-574187609541}"/>
                  </a:ext>
                </a:extLst>
              </p14:cNvPr>
              <p14:cNvContentPartPr/>
              <p14:nvPr/>
            </p14:nvContentPartPr>
            <p14:xfrm>
              <a:off x="5391458" y="2834444"/>
              <a:ext cx="4624200" cy="90360"/>
            </p14:xfrm>
          </p:contentPart>
        </mc:Choice>
        <mc:Fallback xmlns="">
          <p:pic>
            <p:nvPicPr>
              <p:cNvPr id="174" name="Freihand 173">
                <a:extLst>
                  <a:ext uri="{FF2B5EF4-FFF2-40B4-BE49-F238E27FC236}">
                    <a16:creationId xmlns:a16="http://schemas.microsoft.com/office/drawing/2014/main" id="{6AAA71D9-43AC-F93F-11D1-574187609541}"/>
                  </a:ext>
                </a:extLst>
              </p:cNvPr>
              <p:cNvPicPr/>
              <p:nvPr/>
            </p:nvPicPr>
            <p:blipFill>
              <a:blip r:embed="rId18"/>
              <a:stretch>
                <a:fillRect/>
              </a:stretch>
            </p:blipFill>
            <p:spPr>
              <a:xfrm>
                <a:off x="5382458" y="2825444"/>
                <a:ext cx="46418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5" name="Freihand 174">
                <a:extLst>
                  <a:ext uri="{FF2B5EF4-FFF2-40B4-BE49-F238E27FC236}">
                    <a16:creationId xmlns:a16="http://schemas.microsoft.com/office/drawing/2014/main" id="{126C4424-A037-DB58-5C1E-4812419CF0C4}"/>
                  </a:ext>
                </a:extLst>
              </p14:cNvPr>
              <p14:cNvContentPartPr/>
              <p14:nvPr/>
            </p14:nvContentPartPr>
            <p14:xfrm>
              <a:off x="405458" y="3734444"/>
              <a:ext cx="4614120" cy="140400"/>
            </p14:xfrm>
          </p:contentPart>
        </mc:Choice>
        <mc:Fallback xmlns="">
          <p:pic>
            <p:nvPicPr>
              <p:cNvPr id="175" name="Freihand 174">
                <a:extLst>
                  <a:ext uri="{FF2B5EF4-FFF2-40B4-BE49-F238E27FC236}">
                    <a16:creationId xmlns:a16="http://schemas.microsoft.com/office/drawing/2014/main" id="{126C4424-A037-DB58-5C1E-4812419CF0C4}"/>
                  </a:ext>
                </a:extLst>
              </p:cNvPr>
              <p:cNvPicPr/>
              <p:nvPr/>
            </p:nvPicPr>
            <p:blipFill>
              <a:blip r:embed="rId20"/>
              <a:stretch>
                <a:fillRect/>
              </a:stretch>
            </p:blipFill>
            <p:spPr>
              <a:xfrm>
                <a:off x="396458" y="3725804"/>
                <a:ext cx="4631760" cy="158040"/>
              </a:xfrm>
              <a:prstGeom prst="rect">
                <a:avLst/>
              </a:prstGeom>
            </p:spPr>
          </p:pic>
        </mc:Fallback>
      </mc:AlternateContent>
      <p:grpSp>
        <p:nvGrpSpPr>
          <p:cNvPr id="178" name="Gruppieren 177">
            <a:extLst>
              <a:ext uri="{FF2B5EF4-FFF2-40B4-BE49-F238E27FC236}">
                <a16:creationId xmlns:a16="http://schemas.microsoft.com/office/drawing/2014/main" id="{ACF96E7D-231D-D5F8-AF83-A2C4C08754AA}"/>
              </a:ext>
            </a:extLst>
          </p:cNvPr>
          <p:cNvGrpSpPr/>
          <p:nvPr/>
        </p:nvGrpSpPr>
        <p:grpSpPr>
          <a:xfrm>
            <a:off x="5243498" y="3317564"/>
            <a:ext cx="4062600" cy="603720"/>
            <a:chOff x="5243498" y="3317564"/>
            <a:chExt cx="4062600" cy="603720"/>
          </a:xfrm>
        </p:grpSpPr>
        <mc:AlternateContent xmlns:mc="http://schemas.openxmlformats.org/markup-compatibility/2006" xmlns:p14="http://schemas.microsoft.com/office/powerpoint/2010/main">
          <mc:Choice Requires="p14">
            <p:contentPart p14:bwMode="auto" r:id="rId21">
              <p14:nvContentPartPr>
                <p14:cNvPr id="176" name="Freihand 175">
                  <a:extLst>
                    <a:ext uri="{FF2B5EF4-FFF2-40B4-BE49-F238E27FC236}">
                      <a16:creationId xmlns:a16="http://schemas.microsoft.com/office/drawing/2014/main" id="{CADCDECE-7958-6B41-CA3F-3D6CEE1A136B}"/>
                    </a:ext>
                  </a:extLst>
                </p14:cNvPr>
                <p14:cNvContentPartPr/>
                <p14:nvPr/>
              </p14:nvContentPartPr>
              <p14:xfrm>
                <a:off x="5245658" y="3406124"/>
                <a:ext cx="3937680" cy="95400"/>
              </p14:xfrm>
            </p:contentPart>
          </mc:Choice>
          <mc:Fallback xmlns="">
            <p:pic>
              <p:nvPicPr>
                <p:cNvPr id="176" name="Freihand 175">
                  <a:extLst>
                    <a:ext uri="{FF2B5EF4-FFF2-40B4-BE49-F238E27FC236}">
                      <a16:creationId xmlns:a16="http://schemas.microsoft.com/office/drawing/2014/main" id="{CADCDECE-7958-6B41-CA3F-3D6CEE1A136B}"/>
                    </a:ext>
                  </a:extLst>
                </p:cNvPr>
                <p:cNvPicPr/>
                <p:nvPr/>
              </p:nvPicPr>
              <p:blipFill>
                <a:blip r:embed="rId22"/>
                <a:stretch>
                  <a:fillRect/>
                </a:stretch>
              </p:blipFill>
              <p:spPr>
                <a:xfrm>
                  <a:off x="5237018" y="3397484"/>
                  <a:ext cx="3955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7" name="Freihand 176">
                  <a:extLst>
                    <a:ext uri="{FF2B5EF4-FFF2-40B4-BE49-F238E27FC236}">
                      <a16:creationId xmlns:a16="http://schemas.microsoft.com/office/drawing/2014/main" id="{CFB2BA99-CCCE-A797-DE39-C53EBB2D20D2}"/>
                    </a:ext>
                  </a:extLst>
                </p14:cNvPr>
                <p14:cNvContentPartPr/>
                <p14:nvPr/>
              </p14:nvContentPartPr>
              <p14:xfrm>
                <a:off x="5243498" y="3317564"/>
                <a:ext cx="4062600" cy="603720"/>
              </p14:xfrm>
            </p:contentPart>
          </mc:Choice>
          <mc:Fallback xmlns="">
            <p:pic>
              <p:nvPicPr>
                <p:cNvPr id="177" name="Freihand 176">
                  <a:extLst>
                    <a:ext uri="{FF2B5EF4-FFF2-40B4-BE49-F238E27FC236}">
                      <a16:creationId xmlns:a16="http://schemas.microsoft.com/office/drawing/2014/main" id="{CFB2BA99-CCCE-A797-DE39-C53EBB2D20D2}"/>
                    </a:ext>
                  </a:extLst>
                </p:cNvPr>
                <p:cNvPicPr/>
                <p:nvPr/>
              </p:nvPicPr>
              <p:blipFill>
                <a:blip r:embed="rId24"/>
                <a:stretch>
                  <a:fillRect/>
                </a:stretch>
              </p:blipFill>
              <p:spPr>
                <a:xfrm>
                  <a:off x="5234858" y="3308924"/>
                  <a:ext cx="4080240" cy="62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82" name="Freihand 181">
                <a:extLst>
                  <a:ext uri="{FF2B5EF4-FFF2-40B4-BE49-F238E27FC236}">
                    <a16:creationId xmlns:a16="http://schemas.microsoft.com/office/drawing/2014/main" id="{7DE6557C-B573-C7FB-BA5A-2ACC9C2508DE}"/>
                  </a:ext>
                </a:extLst>
              </p14:cNvPr>
              <p14:cNvContentPartPr/>
              <p14:nvPr/>
            </p14:nvContentPartPr>
            <p14:xfrm>
              <a:off x="436778" y="4389644"/>
              <a:ext cx="4158720" cy="172440"/>
            </p14:xfrm>
          </p:contentPart>
        </mc:Choice>
        <mc:Fallback xmlns="">
          <p:pic>
            <p:nvPicPr>
              <p:cNvPr id="182" name="Freihand 181">
                <a:extLst>
                  <a:ext uri="{FF2B5EF4-FFF2-40B4-BE49-F238E27FC236}">
                    <a16:creationId xmlns:a16="http://schemas.microsoft.com/office/drawing/2014/main" id="{7DE6557C-B573-C7FB-BA5A-2ACC9C2508DE}"/>
                  </a:ext>
                </a:extLst>
              </p:cNvPr>
              <p:cNvPicPr/>
              <p:nvPr/>
            </p:nvPicPr>
            <p:blipFill>
              <a:blip r:embed="rId26"/>
              <a:stretch>
                <a:fillRect/>
              </a:stretch>
            </p:blipFill>
            <p:spPr>
              <a:xfrm>
                <a:off x="428138" y="4381004"/>
                <a:ext cx="4176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3" name="Freihand 182">
                <a:extLst>
                  <a:ext uri="{FF2B5EF4-FFF2-40B4-BE49-F238E27FC236}">
                    <a16:creationId xmlns:a16="http://schemas.microsoft.com/office/drawing/2014/main" id="{041DFB02-7A5C-5C42-E289-5EC7321F5DEA}"/>
                  </a:ext>
                </a:extLst>
              </p14:cNvPr>
              <p14:cNvContentPartPr/>
              <p14:nvPr/>
            </p14:nvContentPartPr>
            <p14:xfrm>
              <a:off x="5042618" y="3779804"/>
              <a:ext cx="3276360" cy="1094040"/>
            </p14:xfrm>
          </p:contentPart>
        </mc:Choice>
        <mc:Fallback xmlns="">
          <p:pic>
            <p:nvPicPr>
              <p:cNvPr id="183" name="Freihand 182">
                <a:extLst>
                  <a:ext uri="{FF2B5EF4-FFF2-40B4-BE49-F238E27FC236}">
                    <a16:creationId xmlns:a16="http://schemas.microsoft.com/office/drawing/2014/main" id="{041DFB02-7A5C-5C42-E289-5EC7321F5DEA}"/>
                  </a:ext>
                </a:extLst>
              </p:cNvPr>
              <p:cNvPicPr/>
              <p:nvPr/>
            </p:nvPicPr>
            <p:blipFill>
              <a:blip r:embed="rId28"/>
              <a:stretch>
                <a:fillRect/>
              </a:stretch>
            </p:blipFill>
            <p:spPr>
              <a:xfrm>
                <a:off x="5033618" y="3771164"/>
                <a:ext cx="3294000" cy="1111680"/>
              </a:xfrm>
              <a:prstGeom prst="rect">
                <a:avLst/>
              </a:prstGeom>
            </p:spPr>
          </p:pic>
        </mc:Fallback>
      </mc:AlternateContent>
      <p:grpSp>
        <p:nvGrpSpPr>
          <p:cNvPr id="185" name="Gruppieren 184">
            <a:extLst>
              <a:ext uri="{FF2B5EF4-FFF2-40B4-BE49-F238E27FC236}">
                <a16:creationId xmlns:a16="http://schemas.microsoft.com/office/drawing/2014/main" id="{F83889AF-6649-CF56-D517-34D683CEBB88}"/>
              </a:ext>
            </a:extLst>
          </p:cNvPr>
          <p:cNvGrpSpPr/>
          <p:nvPr/>
        </p:nvGrpSpPr>
        <p:grpSpPr>
          <a:xfrm>
            <a:off x="218258" y="9524"/>
            <a:ext cx="6055200" cy="1436498"/>
            <a:chOff x="218258" y="9524"/>
            <a:chExt cx="6055200" cy="1436498"/>
          </a:xfrm>
        </p:grpSpPr>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106F1253-FE92-31D7-4112-D4042A2F96C0}"/>
                    </a:ext>
                  </a:extLst>
                </p14:cNvPr>
                <p14:cNvContentPartPr/>
                <p14:nvPr/>
              </p14:nvContentPartPr>
              <p14:xfrm>
                <a:off x="2555378" y="466822"/>
                <a:ext cx="104760" cy="103320"/>
              </p14:xfrm>
            </p:contentPart>
          </mc:Choice>
          <mc:Fallback xmlns="">
            <p:pic>
              <p:nvPicPr>
                <p:cNvPr id="25" name="Freihand 24">
                  <a:extLst>
                    <a:ext uri="{FF2B5EF4-FFF2-40B4-BE49-F238E27FC236}">
                      <a16:creationId xmlns:a16="http://schemas.microsoft.com/office/drawing/2014/main" id="{106F1253-FE92-31D7-4112-D4042A2F96C0}"/>
                    </a:ext>
                  </a:extLst>
                </p:cNvPr>
                <p:cNvPicPr/>
                <p:nvPr/>
              </p:nvPicPr>
              <p:blipFill>
                <a:blip r:embed="rId30"/>
                <a:stretch>
                  <a:fillRect/>
                </a:stretch>
              </p:blipFill>
              <p:spPr>
                <a:xfrm>
                  <a:off x="2546738" y="457822"/>
                  <a:ext cx="122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C86A289B-207D-2418-C7EB-D8C03128EAFF}"/>
                    </a:ext>
                  </a:extLst>
                </p14:cNvPr>
                <p14:cNvContentPartPr/>
                <p14:nvPr/>
              </p14:nvContentPartPr>
              <p14:xfrm>
                <a:off x="2708018" y="477262"/>
                <a:ext cx="60480" cy="88920"/>
              </p14:xfrm>
            </p:contentPart>
          </mc:Choice>
          <mc:Fallback xmlns="">
            <p:pic>
              <p:nvPicPr>
                <p:cNvPr id="26" name="Freihand 25">
                  <a:extLst>
                    <a:ext uri="{FF2B5EF4-FFF2-40B4-BE49-F238E27FC236}">
                      <a16:creationId xmlns:a16="http://schemas.microsoft.com/office/drawing/2014/main" id="{C86A289B-207D-2418-C7EB-D8C03128EAFF}"/>
                    </a:ext>
                  </a:extLst>
                </p:cNvPr>
                <p:cNvPicPr/>
                <p:nvPr/>
              </p:nvPicPr>
              <p:blipFill>
                <a:blip r:embed="rId32"/>
                <a:stretch>
                  <a:fillRect/>
                </a:stretch>
              </p:blipFill>
              <p:spPr>
                <a:xfrm>
                  <a:off x="2699378" y="468622"/>
                  <a:ext cx="78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5A4E4B63-1DA2-617E-F1AE-0EF35BD81A85}"/>
                    </a:ext>
                  </a:extLst>
                </p14:cNvPr>
                <p14:cNvContentPartPr/>
                <p14:nvPr/>
              </p14:nvContentPartPr>
              <p14:xfrm>
                <a:off x="2817818" y="485542"/>
                <a:ext cx="85680" cy="81360"/>
              </p14:xfrm>
            </p:contentPart>
          </mc:Choice>
          <mc:Fallback xmlns="">
            <p:pic>
              <p:nvPicPr>
                <p:cNvPr id="27" name="Freihand 26">
                  <a:extLst>
                    <a:ext uri="{FF2B5EF4-FFF2-40B4-BE49-F238E27FC236}">
                      <a16:creationId xmlns:a16="http://schemas.microsoft.com/office/drawing/2014/main" id="{5A4E4B63-1DA2-617E-F1AE-0EF35BD81A85}"/>
                    </a:ext>
                  </a:extLst>
                </p:cNvPr>
                <p:cNvPicPr/>
                <p:nvPr/>
              </p:nvPicPr>
              <p:blipFill>
                <a:blip r:embed="rId34"/>
                <a:stretch>
                  <a:fillRect/>
                </a:stretch>
              </p:blipFill>
              <p:spPr>
                <a:xfrm>
                  <a:off x="2808818" y="476902"/>
                  <a:ext cx="103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72808D8C-B608-4AA4-DE47-599B9433FA5A}"/>
                    </a:ext>
                  </a:extLst>
                </p14:cNvPr>
                <p14:cNvContentPartPr/>
                <p14:nvPr/>
              </p14:nvContentPartPr>
              <p14:xfrm>
                <a:off x="2918978" y="481942"/>
                <a:ext cx="79920" cy="84960"/>
              </p14:xfrm>
            </p:contentPart>
          </mc:Choice>
          <mc:Fallback xmlns="">
            <p:pic>
              <p:nvPicPr>
                <p:cNvPr id="28" name="Freihand 27">
                  <a:extLst>
                    <a:ext uri="{FF2B5EF4-FFF2-40B4-BE49-F238E27FC236}">
                      <a16:creationId xmlns:a16="http://schemas.microsoft.com/office/drawing/2014/main" id="{72808D8C-B608-4AA4-DE47-599B9433FA5A}"/>
                    </a:ext>
                  </a:extLst>
                </p:cNvPr>
                <p:cNvPicPr/>
                <p:nvPr/>
              </p:nvPicPr>
              <p:blipFill>
                <a:blip r:embed="rId36"/>
                <a:stretch>
                  <a:fillRect/>
                </a:stretch>
              </p:blipFill>
              <p:spPr>
                <a:xfrm>
                  <a:off x="2910338" y="473302"/>
                  <a:ext cx="97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9" name="Freihand 28">
                  <a:extLst>
                    <a:ext uri="{FF2B5EF4-FFF2-40B4-BE49-F238E27FC236}">
                      <a16:creationId xmlns:a16="http://schemas.microsoft.com/office/drawing/2014/main" id="{D81AA0F1-4894-89E2-DFF5-0D9BA4A33F71}"/>
                    </a:ext>
                  </a:extLst>
                </p14:cNvPr>
                <p14:cNvContentPartPr/>
                <p14:nvPr/>
              </p14:nvContentPartPr>
              <p14:xfrm>
                <a:off x="3073058" y="505342"/>
                <a:ext cx="106560" cy="42120"/>
              </p14:xfrm>
            </p:contentPart>
          </mc:Choice>
          <mc:Fallback xmlns="">
            <p:pic>
              <p:nvPicPr>
                <p:cNvPr id="29" name="Freihand 28">
                  <a:extLst>
                    <a:ext uri="{FF2B5EF4-FFF2-40B4-BE49-F238E27FC236}">
                      <a16:creationId xmlns:a16="http://schemas.microsoft.com/office/drawing/2014/main" id="{D81AA0F1-4894-89E2-DFF5-0D9BA4A33F71}"/>
                    </a:ext>
                  </a:extLst>
                </p:cNvPr>
                <p:cNvPicPr/>
                <p:nvPr/>
              </p:nvPicPr>
              <p:blipFill>
                <a:blip r:embed="rId38"/>
                <a:stretch>
                  <a:fillRect/>
                </a:stretch>
              </p:blipFill>
              <p:spPr>
                <a:xfrm>
                  <a:off x="3064058" y="496342"/>
                  <a:ext cx="1242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Freihand 29">
                  <a:extLst>
                    <a:ext uri="{FF2B5EF4-FFF2-40B4-BE49-F238E27FC236}">
                      <a16:creationId xmlns:a16="http://schemas.microsoft.com/office/drawing/2014/main" id="{2BF9C7AE-51B2-3D28-4588-3AD73EB171D2}"/>
                    </a:ext>
                  </a:extLst>
                </p14:cNvPr>
                <p14:cNvContentPartPr/>
                <p14:nvPr/>
              </p14:nvContentPartPr>
              <p14:xfrm>
                <a:off x="3247298" y="471502"/>
                <a:ext cx="104040" cy="94680"/>
              </p14:xfrm>
            </p:contentPart>
          </mc:Choice>
          <mc:Fallback xmlns="">
            <p:pic>
              <p:nvPicPr>
                <p:cNvPr id="30" name="Freihand 29">
                  <a:extLst>
                    <a:ext uri="{FF2B5EF4-FFF2-40B4-BE49-F238E27FC236}">
                      <a16:creationId xmlns:a16="http://schemas.microsoft.com/office/drawing/2014/main" id="{2BF9C7AE-51B2-3D28-4588-3AD73EB171D2}"/>
                    </a:ext>
                  </a:extLst>
                </p:cNvPr>
                <p:cNvPicPr/>
                <p:nvPr/>
              </p:nvPicPr>
              <p:blipFill>
                <a:blip r:embed="rId40"/>
                <a:stretch>
                  <a:fillRect/>
                </a:stretch>
              </p:blipFill>
              <p:spPr>
                <a:xfrm>
                  <a:off x="3238658" y="462862"/>
                  <a:ext cx="121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DF48D51B-E48E-9AFE-B8F4-7E73D935AB94}"/>
                    </a:ext>
                  </a:extLst>
                </p14:cNvPr>
                <p14:cNvContentPartPr/>
                <p14:nvPr/>
              </p14:nvContentPartPr>
              <p14:xfrm>
                <a:off x="3405698" y="477262"/>
                <a:ext cx="83880" cy="110880"/>
              </p14:xfrm>
            </p:contentPart>
          </mc:Choice>
          <mc:Fallback xmlns="">
            <p:pic>
              <p:nvPicPr>
                <p:cNvPr id="32" name="Freihand 31">
                  <a:extLst>
                    <a:ext uri="{FF2B5EF4-FFF2-40B4-BE49-F238E27FC236}">
                      <a16:creationId xmlns:a16="http://schemas.microsoft.com/office/drawing/2014/main" id="{DF48D51B-E48E-9AFE-B8F4-7E73D935AB94}"/>
                    </a:ext>
                  </a:extLst>
                </p:cNvPr>
                <p:cNvPicPr/>
                <p:nvPr/>
              </p:nvPicPr>
              <p:blipFill>
                <a:blip r:embed="rId42"/>
                <a:stretch>
                  <a:fillRect/>
                </a:stretch>
              </p:blipFill>
              <p:spPr>
                <a:xfrm>
                  <a:off x="3397058" y="468622"/>
                  <a:ext cx="101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068967AE-BA35-582A-16A7-1AD756F12E6E}"/>
                    </a:ext>
                  </a:extLst>
                </p14:cNvPr>
                <p14:cNvContentPartPr/>
                <p14:nvPr/>
              </p14:nvContentPartPr>
              <p14:xfrm>
                <a:off x="3410378" y="503182"/>
                <a:ext cx="71640" cy="50040"/>
              </p14:xfrm>
            </p:contentPart>
          </mc:Choice>
          <mc:Fallback xmlns="">
            <p:pic>
              <p:nvPicPr>
                <p:cNvPr id="33" name="Freihand 32">
                  <a:extLst>
                    <a:ext uri="{FF2B5EF4-FFF2-40B4-BE49-F238E27FC236}">
                      <a16:creationId xmlns:a16="http://schemas.microsoft.com/office/drawing/2014/main" id="{068967AE-BA35-582A-16A7-1AD756F12E6E}"/>
                    </a:ext>
                  </a:extLst>
                </p:cNvPr>
                <p:cNvPicPr/>
                <p:nvPr/>
              </p:nvPicPr>
              <p:blipFill>
                <a:blip r:embed="rId44"/>
                <a:stretch>
                  <a:fillRect/>
                </a:stretch>
              </p:blipFill>
              <p:spPr>
                <a:xfrm>
                  <a:off x="3401738" y="494182"/>
                  <a:ext cx="892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C9E5B020-1C14-B074-F2AF-046F69A9A7F1}"/>
                    </a:ext>
                  </a:extLst>
                </p14:cNvPr>
                <p14:cNvContentPartPr/>
                <p14:nvPr/>
              </p14:nvContentPartPr>
              <p14:xfrm>
                <a:off x="3517658" y="488782"/>
                <a:ext cx="126720" cy="126360"/>
              </p14:xfrm>
            </p:contentPart>
          </mc:Choice>
          <mc:Fallback xmlns="">
            <p:pic>
              <p:nvPicPr>
                <p:cNvPr id="34" name="Freihand 33">
                  <a:extLst>
                    <a:ext uri="{FF2B5EF4-FFF2-40B4-BE49-F238E27FC236}">
                      <a16:creationId xmlns:a16="http://schemas.microsoft.com/office/drawing/2014/main" id="{C9E5B020-1C14-B074-F2AF-046F69A9A7F1}"/>
                    </a:ext>
                  </a:extLst>
                </p:cNvPr>
                <p:cNvPicPr/>
                <p:nvPr/>
              </p:nvPicPr>
              <p:blipFill>
                <a:blip r:embed="rId46"/>
                <a:stretch>
                  <a:fillRect/>
                </a:stretch>
              </p:blipFill>
              <p:spPr>
                <a:xfrm>
                  <a:off x="3509018" y="479782"/>
                  <a:ext cx="144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ABB9FBAB-45AA-3D32-D227-62CBBBE3AE40}"/>
                    </a:ext>
                  </a:extLst>
                </p14:cNvPr>
                <p14:cNvContentPartPr/>
                <p14:nvPr/>
              </p14:nvContentPartPr>
              <p14:xfrm>
                <a:off x="3585338" y="518662"/>
                <a:ext cx="84960" cy="2520"/>
              </p14:xfrm>
            </p:contentPart>
          </mc:Choice>
          <mc:Fallback xmlns="">
            <p:pic>
              <p:nvPicPr>
                <p:cNvPr id="35" name="Freihand 34">
                  <a:extLst>
                    <a:ext uri="{FF2B5EF4-FFF2-40B4-BE49-F238E27FC236}">
                      <a16:creationId xmlns:a16="http://schemas.microsoft.com/office/drawing/2014/main" id="{ABB9FBAB-45AA-3D32-D227-62CBBBE3AE40}"/>
                    </a:ext>
                  </a:extLst>
                </p:cNvPr>
                <p:cNvPicPr/>
                <p:nvPr/>
              </p:nvPicPr>
              <p:blipFill>
                <a:blip r:embed="rId48"/>
                <a:stretch>
                  <a:fillRect/>
                </a:stretch>
              </p:blipFill>
              <p:spPr>
                <a:xfrm>
                  <a:off x="3576698" y="509662"/>
                  <a:ext cx="102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F1DAADF0-BEA9-7B24-4FBD-D941EC0B45CB}"/>
                    </a:ext>
                  </a:extLst>
                </p14:cNvPr>
                <p14:cNvContentPartPr/>
                <p14:nvPr/>
              </p14:nvContentPartPr>
              <p14:xfrm>
                <a:off x="3727898" y="452062"/>
                <a:ext cx="79920" cy="120960"/>
              </p14:xfrm>
            </p:contentPart>
          </mc:Choice>
          <mc:Fallback xmlns="">
            <p:pic>
              <p:nvPicPr>
                <p:cNvPr id="37" name="Freihand 36">
                  <a:extLst>
                    <a:ext uri="{FF2B5EF4-FFF2-40B4-BE49-F238E27FC236}">
                      <a16:creationId xmlns:a16="http://schemas.microsoft.com/office/drawing/2014/main" id="{F1DAADF0-BEA9-7B24-4FBD-D941EC0B45CB}"/>
                    </a:ext>
                  </a:extLst>
                </p:cNvPr>
                <p:cNvPicPr/>
                <p:nvPr/>
              </p:nvPicPr>
              <p:blipFill>
                <a:blip r:embed="rId50"/>
                <a:stretch>
                  <a:fillRect/>
                </a:stretch>
              </p:blipFill>
              <p:spPr>
                <a:xfrm>
                  <a:off x="3718898" y="443062"/>
                  <a:ext cx="97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9ADAAF8F-CB36-FB95-08A1-CAFE1F62F13C}"/>
                    </a:ext>
                  </a:extLst>
                </p14:cNvPr>
                <p14:cNvContentPartPr/>
                <p14:nvPr/>
              </p14:nvContentPartPr>
              <p14:xfrm>
                <a:off x="3815018" y="489862"/>
                <a:ext cx="91080" cy="94320"/>
              </p14:xfrm>
            </p:contentPart>
          </mc:Choice>
          <mc:Fallback xmlns="">
            <p:pic>
              <p:nvPicPr>
                <p:cNvPr id="38" name="Freihand 37">
                  <a:extLst>
                    <a:ext uri="{FF2B5EF4-FFF2-40B4-BE49-F238E27FC236}">
                      <a16:creationId xmlns:a16="http://schemas.microsoft.com/office/drawing/2014/main" id="{9ADAAF8F-CB36-FB95-08A1-CAFE1F62F13C}"/>
                    </a:ext>
                  </a:extLst>
                </p:cNvPr>
                <p:cNvPicPr/>
                <p:nvPr/>
              </p:nvPicPr>
              <p:blipFill>
                <a:blip r:embed="rId52"/>
                <a:stretch>
                  <a:fillRect/>
                </a:stretch>
              </p:blipFill>
              <p:spPr>
                <a:xfrm>
                  <a:off x="3806018" y="480862"/>
                  <a:ext cx="108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24CE4CD4-629B-A825-4CF9-39B36BA39CD4}"/>
                    </a:ext>
                  </a:extLst>
                </p14:cNvPr>
                <p14:cNvContentPartPr/>
                <p14:nvPr/>
              </p14:nvContentPartPr>
              <p14:xfrm>
                <a:off x="3884498" y="529462"/>
                <a:ext cx="97200" cy="141480"/>
              </p14:xfrm>
            </p:contentPart>
          </mc:Choice>
          <mc:Fallback xmlns="">
            <p:pic>
              <p:nvPicPr>
                <p:cNvPr id="39" name="Freihand 38">
                  <a:extLst>
                    <a:ext uri="{FF2B5EF4-FFF2-40B4-BE49-F238E27FC236}">
                      <a16:creationId xmlns:a16="http://schemas.microsoft.com/office/drawing/2014/main" id="{24CE4CD4-629B-A825-4CF9-39B36BA39CD4}"/>
                    </a:ext>
                  </a:extLst>
                </p:cNvPr>
                <p:cNvPicPr/>
                <p:nvPr/>
              </p:nvPicPr>
              <p:blipFill>
                <a:blip r:embed="rId54"/>
                <a:stretch>
                  <a:fillRect/>
                </a:stretch>
              </p:blipFill>
              <p:spPr>
                <a:xfrm>
                  <a:off x="3875498" y="520462"/>
                  <a:ext cx="114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24F94EC6-8728-7CCA-57F5-5C39377A1EFE}"/>
                    </a:ext>
                  </a:extLst>
                </p14:cNvPr>
                <p14:cNvContentPartPr/>
                <p14:nvPr/>
              </p14:nvContentPartPr>
              <p14:xfrm>
                <a:off x="4018418" y="322462"/>
                <a:ext cx="171720" cy="130320"/>
              </p14:xfrm>
            </p:contentPart>
          </mc:Choice>
          <mc:Fallback xmlns="">
            <p:pic>
              <p:nvPicPr>
                <p:cNvPr id="41" name="Freihand 40">
                  <a:extLst>
                    <a:ext uri="{FF2B5EF4-FFF2-40B4-BE49-F238E27FC236}">
                      <a16:creationId xmlns:a16="http://schemas.microsoft.com/office/drawing/2014/main" id="{24F94EC6-8728-7CCA-57F5-5C39377A1EFE}"/>
                    </a:ext>
                  </a:extLst>
                </p:cNvPr>
                <p:cNvPicPr/>
                <p:nvPr/>
              </p:nvPicPr>
              <p:blipFill>
                <a:blip r:embed="rId56"/>
                <a:stretch>
                  <a:fillRect/>
                </a:stretch>
              </p:blipFill>
              <p:spPr>
                <a:xfrm>
                  <a:off x="4009418" y="313822"/>
                  <a:ext cx="189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B52B3101-1E95-88C2-A366-6DEA26A4335D}"/>
                    </a:ext>
                  </a:extLst>
                </p14:cNvPr>
                <p14:cNvContentPartPr/>
                <p14:nvPr/>
              </p14:nvContentPartPr>
              <p14:xfrm>
                <a:off x="4123178" y="236782"/>
                <a:ext cx="190440" cy="173520"/>
              </p14:xfrm>
            </p:contentPart>
          </mc:Choice>
          <mc:Fallback xmlns="">
            <p:pic>
              <p:nvPicPr>
                <p:cNvPr id="42" name="Freihand 41">
                  <a:extLst>
                    <a:ext uri="{FF2B5EF4-FFF2-40B4-BE49-F238E27FC236}">
                      <a16:creationId xmlns:a16="http://schemas.microsoft.com/office/drawing/2014/main" id="{B52B3101-1E95-88C2-A366-6DEA26A4335D}"/>
                    </a:ext>
                  </a:extLst>
                </p:cNvPr>
                <p:cNvPicPr/>
                <p:nvPr/>
              </p:nvPicPr>
              <p:blipFill>
                <a:blip r:embed="rId58"/>
                <a:stretch>
                  <a:fillRect/>
                </a:stretch>
              </p:blipFill>
              <p:spPr>
                <a:xfrm>
                  <a:off x="4114178" y="228142"/>
                  <a:ext cx="208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 name="Freihand 1">
                  <a:extLst>
                    <a:ext uri="{FF2B5EF4-FFF2-40B4-BE49-F238E27FC236}">
                      <a16:creationId xmlns:a16="http://schemas.microsoft.com/office/drawing/2014/main" id="{AB53EEA8-EE2A-46D7-4F00-8D20E2C12347}"/>
                    </a:ext>
                  </a:extLst>
                </p14:cNvPr>
                <p14:cNvContentPartPr/>
                <p14:nvPr/>
              </p14:nvContentPartPr>
              <p14:xfrm>
                <a:off x="218258" y="484102"/>
                <a:ext cx="93240" cy="180000"/>
              </p14:xfrm>
            </p:contentPart>
          </mc:Choice>
          <mc:Fallback xmlns="">
            <p:pic>
              <p:nvPicPr>
                <p:cNvPr id="2" name="Freihand 1">
                  <a:extLst>
                    <a:ext uri="{FF2B5EF4-FFF2-40B4-BE49-F238E27FC236}">
                      <a16:creationId xmlns:a16="http://schemas.microsoft.com/office/drawing/2014/main" id="{AB53EEA8-EE2A-46D7-4F00-8D20E2C12347}"/>
                    </a:ext>
                  </a:extLst>
                </p:cNvPr>
                <p:cNvPicPr/>
                <p:nvPr/>
              </p:nvPicPr>
              <p:blipFill>
                <a:blip r:embed="rId60"/>
                <a:stretch>
                  <a:fillRect/>
                </a:stretch>
              </p:blipFill>
              <p:spPr>
                <a:xfrm>
                  <a:off x="209618" y="475102"/>
                  <a:ext cx="1108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 name="Freihand 2">
                  <a:extLst>
                    <a:ext uri="{FF2B5EF4-FFF2-40B4-BE49-F238E27FC236}">
                      <a16:creationId xmlns:a16="http://schemas.microsoft.com/office/drawing/2014/main" id="{9E028011-1620-42B1-61B9-086A8B7CFFFF}"/>
                    </a:ext>
                  </a:extLst>
                </p14:cNvPr>
                <p14:cNvContentPartPr/>
                <p14:nvPr/>
              </p14:nvContentPartPr>
              <p14:xfrm>
                <a:off x="400058" y="543142"/>
                <a:ext cx="123120" cy="99360"/>
              </p14:xfrm>
            </p:contentPart>
          </mc:Choice>
          <mc:Fallback xmlns="">
            <p:pic>
              <p:nvPicPr>
                <p:cNvPr id="3" name="Freihand 2">
                  <a:extLst>
                    <a:ext uri="{FF2B5EF4-FFF2-40B4-BE49-F238E27FC236}">
                      <a16:creationId xmlns:a16="http://schemas.microsoft.com/office/drawing/2014/main" id="{9E028011-1620-42B1-61B9-086A8B7CFFFF}"/>
                    </a:ext>
                  </a:extLst>
                </p:cNvPr>
                <p:cNvPicPr/>
                <p:nvPr/>
              </p:nvPicPr>
              <p:blipFill>
                <a:blip r:embed="rId62"/>
                <a:stretch>
                  <a:fillRect/>
                </a:stretch>
              </p:blipFill>
              <p:spPr>
                <a:xfrm>
                  <a:off x="391418" y="534502"/>
                  <a:ext cx="140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 name="Freihand 3">
                  <a:extLst>
                    <a:ext uri="{FF2B5EF4-FFF2-40B4-BE49-F238E27FC236}">
                      <a16:creationId xmlns:a16="http://schemas.microsoft.com/office/drawing/2014/main" id="{FC239FB3-10A3-6057-257B-CDF43DAE9FA5}"/>
                    </a:ext>
                  </a:extLst>
                </p14:cNvPr>
                <p14:cNvContentPartPr/>
                <p14:nvPr/>
              </p14:nvContentPartPr>
              <p14:xfrm>
                <a:off x="496538" y="466822"/>
                <a:ext cx="150480" cy="167040"/>
              </p14:xfrm>
            </p:contentPart>
          </mc:Choice>
          <mc:Fallback xmlns="">
            <p:pic>
              <p:nvPicPr>
                <p:cNvPr id="4" name="Freihand 3">
                  <a:extLst>
                    <a:ext uri="{FF2B5EF4-FFF2-40B4-BE49-F238E27FC236}">
                      <a16:creationId xmlns:a16="http://schemas.microsoft.com/office/drawing/2014/main" id="{FC239FB3-10A3-6057-257B-CDF43DAE9FA5}"/>
                    </a:ext>
                  </a:extLst>
                </p:cNvPr>
                <p:cNvPicPr/>
                <p:nvPr/>
              </p:nvPicPr>
              <p:blipFill>
                <a:blip r:embed="rId64"/>
                <a:stretch>
                  <a:fillRect/>
                </a:stretch>
              </p:blipFill>
              <p:spPr>
                <a:xfrm>
                  <a:off x="487898" y="458182"/>
                  <a:ext cx="168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 name="Freihand 4">
                  <a:extLst>
                    <a:ext uri="{FF2B5EF4-FFF2-40B4-BE49-F238E27FC236}">
                      <a16:creationId xmlns:a16="http://schemas.microsoft.com/office/drawing/2014/main" id="{B2D7FAC0-F017-A11B-EDCA-95FCE209FA2F}"/>
                    </a:ext>
                  </a:extLst>
                </p14:cNvPr>
                <p14:cNvContentPartPr/>
                <p14:nvPr/>
              </p14:nvContentPartPr>
              <p14:xfrm>
                <a:off x="668978" y="554302"/>
                <a:ext cx="168120" cy="54720"/>
              </p14:xfrm>
            </p:contentPart>
          </mc:Choice>
          <mc:Fallback xmlns="">
            <p:pic>
              <p:nvPicPr>
                <p:cNvPr id="5" name="Freihand 4">
                  <a:extLst>
                    <a:ext uri="{FF2B5EF4-FFF2-40B4-BE49-F238E27FC236}">
                      <a16:creationId xmlns:a16="http://schemas.microsoft.com/office/drawing/2014/main" id="{B2D7FAC0-F017-A11B-EDCA-95FCE209FA2F}"/>
                    </a:ext>
                  </a:extLst>
                </p:cNvPr>
                <p:cNvPicPr/>
                <p:nvPr/>
              </p:nvPicPr>
              <p:blipFill>
                <a:blip r:embed="rId66"/>
                <a:stretch>
                  <a:fillRect/>
                </a:stretch>
              </p:blipFill>
              <p:spPr>
                <a:xfrm>
                  <a:off x="659978" y="545302"/>
                  <a:ext cx="1857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 name="Freihand 5">
                  <a:extLst>
                    <a:ext uri="{FF2B5EF4-FFF2-40B4-BE49-F238E27FC236}">
                      <a16:creationId xmlns:a16="http://schemas.microsoft.com/office/drawing/2014/main" id="{8A7254B0-9EA1-106D-7D1E-DD907E8A1F29}"/>
                    </a:ext>
                  </a:extLst>
                </p14:cNvPr>
                <p14:cNvContentPartPr/>
                <p14:nvPr/>
              </p14:nvContentPartPr>
              <p14:xfrm>
                <a:off x="927818" y="533062"/>
                <a:ext cx="74520" cy="93600"/>
              </p14:xfrm>
            </p:contentPart>
          </mc:Choice>
          <mc:Fallback xmlns="">
            <p:pic>
              <p:nvPicPr>
                <p:cNvPr id="6" name="Freihand 5">
                  <a:extLst>
                    <a:ext uri="{FF2B5EF4-FFF2-40B4-BE49-F238E27FC236}">
                      <a16:creationId xmlns:a16="http://schemas.microsoft.com/office/drawing/2014/main" id="{8A7254B0-9EA1-106D-7D1E-DD907E8A1F29}"/>
                    </a:ext>
                  </a:extLst>
                </p:cNvPr>
                <p:cNvPicPr/>
                <p:nvPr/>
              </p:nvPicPr>
              <p:blipFill>
                <a:blip r:embed="rId68"/>
                <a:stretch>
                  <a:fillRect/>
                </a:stretch>
              </p:blipFill>
              <p:spPr>
                <a:xfrm>
                  <a:off x="919178" y="524422"/>
                  <a:ext cx="921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 name="Freihand 11">
                  <a:extLst>
                    <a:ext uri="{FF2B5EF4-FFF2-40B4-BE49-F238E27FC236}">
                      <a16:creationId xmlns:a16="http://schemas.microsoft.com/office/drawing/2014/main" id="{6AB81AEE-2584-D43E-5501-D351D6C87083}"/>
                    </a:ext>
                  </a:extLst>
                </p14:cNvPr>
                <p14:cNvContentPartPr/>
                <p14:nvPr/>
              </p14:nvContentPartPr>
              <p14:xfrm>
                <a:off x="989378" y="544942"/>
                <a:ext cx="106920" cy="174600"/>
              </p14:xfrm>
            </p:contentPart>
          </mc:Choice>
          <mc:Fallback xmlns="">
            <p:pic>
              <p:nvPicPr>
                <p:cNvPr id="12" name="Freihand 11">
                  <a:extLst>
                    <a:ext uri="{FF2B5EF4-FFF2-40B4-BE49-F238E27FC236}">
                      <a16:creationId xmlns:a16="http://schemas.microsoft.com/office/drawing/2014/main" id="{6AB81AEE-2584-D43E-5501-D351D6C87083}"/>
                    </a:ext>
                  </a:extLst>
                </p:cNvPr>
                <p:cNvPicPr/>
                <p:nvPr/>
              </p:nvPicPr>
              <p:blipFill>
                <a:blip r:embed="rId70"/>
                <a:stretch>
                  <a:fillRect/>
                </a:stretch>
              </p:blipFill>
              <p:spPr>
                <a:xfrm>
                  <a:off x="980378" y="535942"/>
                  <a:ext cx="1245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8B845886-6C07-DBD5-FB56-42EE8F0A236E}"/>
                    </a:ext>
                  </a:extLst>
                </p14:cNvPr>
                <p14:cNvContentPartPr/>
                <p14:nvPr/>
              </p14:nvContentPartPr>
              <p14:xfrm>
                <a:off x="1114298" y="470782"/>
                <a:ext cx="156240" cy="190440"/>
              </p14:xfrm>
            </p:contentPart>
          </mc:Choice>
          <mc:Fallback xmlns="">
            <p:pic>
              <p:nvPicPr>
                <p:cNvPr id="13" name="Freihand 12">
                  <a:extLst>
                    <a:ext uri="{FF2B5EF4-FFF2-40B4-BE49-F238E27FC236}">
                      <a16:creationId xmlns:a16="http://schemas.microsoft.com/office/drawing/2014/main" id="{8B845886-6C07-DBD5-FB56-42EE8F0A236E}"/>
                    </a:ext>
                  </a:extLst>
                </p:cNvPr>
                <p:cNvPicPr/>
                <p:nvPr/>
              </p:nvPicPr>
              <p:blipFill>
                <a:blip r:embed="rId72"/>
                <a:stretch>
                  <a:fillRect/>
                </a:stretch>
              </p:blipFill>
              <p:spPr>
                <a:xfrm>
                  <a:off x="1105298" y="461782"/>
                  <a:ext cx="1738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 name="Freihand 14">
                  <a:extLst>
                    <a:ext uri="{FF2B5EF4-FFF2-40B4-BE49-F238E27FC236}">
                      <a16:creationId xmlns:a16="http://schemas.microsoft.com/office/drawing/2014/main" id="{FEEA0529-AC4D-9A09-1AEC-C12B06BC6A33}"/>
                    </a:ext>
                  </a:extLst>
                </p14:cNvPr>
                <p14:cNvContentPartPr/>
                <p14:nvPr/>
              </p14:nvContentPartPr>
              <p14:xfrm>
                <a:off x="1493018" y="493462"/>
                <a:ext cx="140760" cy="118800"/>
              </p14:xfrm>
            </p:contentPart>
          </mc:Choice>
          <mc:Fallback xmlns="">
            <p:pic>
              <p:nvPicPr>
                <p:cNvPr id="15" name="Freihand 14">
                  <a:extLst>
                    <a:ext uri="{FF2B5EF4-FFF2-40B4-BE49-F238E27FC236}">
                      <a16:creationId xmlns:a16="http://schemas.microsoft.com/office/drawing/2014/main" id="{FEEA0529-AC4D-9A09-1AEC-C12B06BC6A33}"/>
                    </a:ext>
                  </a:extLst>
                </p:cNvPr>
                <p:cNvPicPr/>
                <p:nvPr/>
              </p:nvPicPr>
              <p:blipFill>
                <a:blip r:embed="rId74"/>
                <a:stretch>
                  <a:fillRect/>
                </a:stretch>
              </p:blipFill>
              <p:spPr>
                <a:xfrm>
                  <a:off x="1484018" y="484822"/>
                  <a:ext cx="1584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 name="Freihand 15">
                  <a:extLst>
                    <a:ext uri="{FF2B5EF4-FFF2-40B4-BE49-F238E27FC236}">
                      <a16:creationId xmlns:a16="http://schemas.microsoft.com/office/drawing/2014/main" id="{E080D35F-DACF-F5DA-471D-31E9D0254FF5}"/>
                    </a:ext>
                  </a:extLst>
                </p14:cNvPr>
                <p14:cNvContentPartPr/>
                <p14:nvPr/>
              </p14:nvContentPartPr>
              <p14:xfrm>
                <a:off x="1721618" y="527302"/>
                <a:ext cx="114480" cy="9720"/>
              </p14:xfrm>
            </p:contentPart>
          </mc:Choice>
          <mc:Fallback xmlns="">
            <p:pic>
              <p:nvPicPr>
                <p:cNvPr id="16" name="Freihand 15">
                  <a:extLst>
                    <a:ext uri="{FF2B5EF4-FFF2-40B4-BE49-F238E27FC236}">
                      <a16:creationId xmlns:a16="http://schemas.microsoft.com/office/drawing/2014/main" id="{E080D35F-DACF-F5DA-471D-31E9D0254FF5}"/>
                    </a:ext>
                  </a:extLst>
                </p:cNvPr>
                <p:cNvPicPr/>
                <p:nvPr/>
              </p:nvPicPr>
              <p:blipFill>
                <a:blip r:embed="rId76"/>
                <a:stretch>
                  <a:fillRect/>
                </a:stretch>
              </p:blipFill>
              <p:spPr>
                <a:xfrm>
                  <a:off x="1712978" y="518662"/>
                  <a:ext cx="132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 name="Freihand 16">
                  <a:extLst>
                    <a:ext uri="{FF2B5EF4-FFF2-40B4-BE49-F238E27FC236}">
                      <a16:creationId xmlns:a16="http://schemas.microsoft.com/office/drawing/2014/main" id="{D80AC3AB-8C48-CD40-C782-FAD17217FC27}"/>
                    </a:ext>
                  </a:extLst>
                </p14:cNvPr>
                <p14:cNvContentPartPr/>
                <p14:nvPr/>
              </p14:nvContentPartPr>
              <p14:xfrm>
                <a:off x="1706498" y="584542"/>
                <a:ext cx="137520" cy="9000"/>
              </p14:xfrm>
            </p:contentPart>
          </mc:Choice>
          <mc:Fallback xmlns="">
            <p:pic>
              <p:nvPicPr>
                <p:cNvPr id="17" name="Freihand 16">
                  <a:extLst>
                    <a:ext uri="{FF2B5EF4-FFF2-40B4-BE49-F238E27FC236}">
                      <a16:creationId xmlns:a16="http://schemas.microsoft.com/office/drawing/2014/main" id="{D80AC3AB-8C48-CD40-C782-FAD17217FC27}"/>
                    </a:ext>
                  </a:extLst>
                </p:cNvPr>
                <p:cNvPicPr/>
                <p:nvPr/>
              </p:nvPicPr>
              <p:blipFill>
                <a:blip r:embed="rId78"/>
                <a:stretch>
                  <a:fillRect/>
                </a:stretch>
              </p:blipFill>
              <p:spPr>
                <a:xfrm>
                  <a:off x="1697858" y="575902"/>
                  <a:ext cx="155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8" name="Freihand 17">
                  <a:extLst>
                    <a:ext uri="{FF2B5EF4-FFF2-40B4-BE49-F238E27FC236}">
                      <a16:creationId xmlns:a16="http://schemas.microsoft.com/office/drawing/2014/main" id="{928825C1-39ED-87AF-1A7F-C08C9963705A}"/>
                    </a:ext>
                  </a:extLst>
                </p14:cNvPr>
                <p14:cNvContentPartPr/>
                <p14:nvPr/>
              </p14:nvContentPartPr>
              <p14:xfrm>
                <a:off x="1917818" y="497422"/>
                <a:ext cx="111960" cy="115920"/>
              </p14:xfrm>
            </p:contentPart>
          </mc:Choice>
          <mc:Fallback xmlns="">
            <p:pic>
              <p:nvPicPr>
                <p:cNvPr id="18" name="Freihand 17">
                  <a:extLst>
                    <a:ext uri="{FF2B5EF4-FFF2-40B4-BE49-F238E27FC236}">
                      <a16:creationId xmlns:a16="http://schemas.microsoft.com/office/drawing/2014/main" id="{928825C1-39ED-87AF-1A7F-C08C9963705A}"/>
                    </a:ext>
                  </a:extLst>
                </p:cNvPr>
                <p:cNvPicPr/>
                <p:nvPr/>
              </p:nvPicPr>
              <p:blipFill>
                <a:blip r:embed="rId80"/>
                <a:stretch>
                  <a:fillRect/>
                </a:stretch>
              </p:blipFill>
              <p:spPr>
                <a:xfrm>
                  <a:off x="1908818" y="488782"/>
                  <a:ext cx="129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9" name="Freihand 18">
                  <a:extLst>
                    <a:ext uri="{FF2B5EF4-FFF2-40B4-BE49-F238E27FC236}">
                      <a16:creationId xmlns:a16="http://schemas.microsoft.com/office/drawing/2014/main" id="{858DB04E-CB2D-A42E-06B2-FFA49E1E3A1C}"/>
                    </a:ext>
                  </a:extLst>
                </p14:cNvPr>
                <p14:cNvContentPartPr/>
                <p14:nvPr/>
              </p14:nvContentPartPr>
              <p14:xfrm>
                <a:off x="1928978" y="525142"/>
                <a:ext cx="172440" cy="133920"/>
              </p14:xfrm>
            </p:contentPart>
          </mc:Choice>
          <mc:Fallback xmlns="">
            <p:pic>
              <p:nvPicPr>
                <p:cNvPr id="19" name="Freihand 18">
                  <a:extLst>
                    <a:ext uri="{FF2B5EF4-FFF2-40B4-BE49-F238E27FC236}">
                      <a16:creationId xmlns:a16="http://schemas.microsoft.com/office/drawing/2014/main" id="{858DB04E-CB2D-A42E-06B2-FFA49E1E3A1C}"/>
                    </a:ext>
                  </a:extLst>
                </p:cNvPr>
                <p:cNvPicPr/>
                <p:nvPr/>
              </p:nvPicPr>
              <p:blipFill>
                <a:blip r:embed="rId82"/>
                <a:stretch>
                  <a:fillRect/>
                </a:stretch>
              </p:blipFill>
              <p:spPr>
                <a:xfrm>
                  <a:off x="1920338" y="516502"/>
                  <a:ext cx="190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0" name="Freihand 19">
                  <a:extLst>
                    <a:ext uri="{FF2B5EF4-FFF2-40B4-BE49-F238E27FC236}">
                      <a16:creationId xmlns:a16="http://schemas.microsoft.com/office/drawing/2014/main" id="{002FC7EB-8336-919F-F058-8A0D7320508A}"/>
                    </a:ext>
                  </a:extLst>
                </p14:cNvPr>
                <p14:cNvContentPartPr/>
                <p14:nvPr/>
              </p14:nvContentPartPr>
              <p14:xfrm>
                <a:off x="1852298" y="350182"/>
                <a:ext cx="475200" cy="310680"/>
              </p14:xfrm>
            </p:contentPart>
          </mc:Choice>
          <mc:Fallback xmlns="">
            <p:pic>
              <p:nvPicPr>
                <p:cNvPr id="20" name="Freihand 19">
                  <a:extLst>
                    <a:ext uri="{FF2B5EF4-FFF2-40B4-BE49-F238E27FC236}">
                      <a16:creationId xmlns:a16="http://schemas.microsoft.com/office/drawing/2014/main" id="{002FC7EB-8336-919F-F058-8A0D7320508A}"/>
                    </a:ext>
                  </a:extLst>
                </p:cNvPr>
                <p:cNvPicPr/>
                <p:nvPr/>
              </p:nvPicPr>
              <p:blipFill>
                <a:blip r:embed="rId84"/>
                <a:stretch>
                  <a:fillRect/>
                </a:stretch>
              </p:blipFill>
              <p:spPr>
                <a:xfrm>
                  <a:off x="1843298" y="341182"/>
                  <a:ext cx="4928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1" name="Freihand 20">
                  <a:extLst>
                    <a:ext uri="{FF2B5EF4-FFF2-40B4-BE49-F238E27FC236}">
                      <a16:creationId xmlns:a16="http://schemas.microsoft.com/office/drawing/2014/main" id="{619248C4-7725-345B-8649-D3225FEA448C}"/>
                    </a:ext>
                  </a:extLst>
                </p14:cNvPr>
                <p14:cNvContentPartPr/>
                <p14:nvPr/>
              </p14:nvContentPartPr>
              <p14:xfrm>
                <a:off x="2144258" y="485902"/>
                <a:ext cx="90720" cy="113040"/>
              </p14:xfrm>
            </p:contentPart>
          </mc:Choice>
          <mc:Fallback xmlns="">
            <p:pic>
              <p:nvPicPr>
                <p:cNvPr id="21" name="Freihand 20">
                  <a:extLst>
                    <a:ext uri="{FF2B5EF4-FFF2-40B4-BE49-F238E27FC236}">
                      <a16:creationId xmlns:a16="http://schemas.microsoft.com/office/drawing/2014/main" id="{619248C4-7725-345B-8649-D3225FEA448C}"/>
                    </a:ext>
                  </a:extLst>
                </p:cNvPr>
                <p:cNvPicPr/>
                <p:nvPr/>
              </p:nvPicPr>
              <p:blipFill>
                <a:blip r:embed="rId86"/>
                <a:stretch>
                  <a:fillRect/>
                </a:stretch>
              </p:blipFill>
              <p:spPr>
                <a:xfrm>
                  <a:off x="2135258" y="477262"/>
                  <a:ext cx="108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2" name="Freihand 21">
                  <a:extLst>
                    <a:ext uri="{FF2B5EF4-FFF2-40B4-BE49-F238E27FC236}">
                      <a16:creationId xmlns:a16="http://schemas.microsoft.com/office/drawing/2014/main" id="{6DF3F432-A683-3EE3-C395-726C44582998}"/>
                    </a:ext>
                  </a:extLst>
                </p14:cNvPr>
                <p14:cNvContentPartPr/>
                <p14:nvPr/>
              </p14:nvContentPartPr>
              <p14:xfrm>
                <a:off x="2151818" y="508942"/>
                <a:ext cx="89280" cy="56520"/>
              </p14:xfrm>
            </p:contentPart>
          </mc:Choice>
          <mc:Fallback xmlns="">
            <p:pic>
              <p:nvPicPr>
                <p:cNvPr id="22" name="Freihand 21">
                  <a:extLst>
                    <a:ext uri="{FF2B5EF4-FFF2-40B4-BE49-F238E27FC236}">
                      <a16:creationId xmlns:a16="http://schemas.microsoft.com/office/drawing/2014/main" id="{6DF3F432-A683-3EE3-C395-726C44582998}"/>
                    </a:ext>
                  </a:extLst>
                </p:cNvPr>
                <p:cNvPicPr/>
                <p:nvPr/>
              </p:nvPicPr>
              <p:blipFill>
                <a:blip r:embed="rId88"/>
                <a:stretch>
                  <a:fillRect/>
                </a:stretch>
              </p:blipFill>
              <p:spPr>
                <a:xfrm>
                  <a:off x="2143178" y="499942"/>
                  <a:ext cx="106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3" name="Freihand 22">
                  <a:extLst>
                    <a:ext uri="{FF2B5EF4-FFF2-40B4-BE49-F238E27FC236}">
                      <a16:creationId xmlns:a16="http://schemas.microsoft.com/office/drawing/2014/main" id="{52DC99D8-96FF-A320-8420-9D2B99D9D3D7}"/>
                    </a:ext>
                  </a:extLst>
                </p14:cNvPr>
                <p14:cNvContentPartPr/>
                <p14:nvPr/>
              </p14:nvContentPartPr>
              <p14:xfrm>
                <a:off x="2258378" y="570502"/>
                <a:ext cx="72000" cy="123120"/>
              </p14:xfrm>
            </p:contentPart>
          </mc:Choice>
          <mc:Fallback xmlns="">
            <p:pic>
              <p:nvPicPr>
                <p:cNvPr id="23" name="Freihand 22">
                  <a:extLst>
                    <a:ext uri="{FF2B5EF4-FFF2-40B4-BE49-F238E27FC236}">
                      <a16:creationId xmlns:a16="http://schemas.microsoft.com/office/drawing/2014/main" id="{52DC99D8-96FF-A320-8420-9D2B99D9D3D7}"/>
                    </a:ext>
                  </a:extLst>
                </p:cNvPr>
                <p:cNvPicPr/>
                <p:nvPr/>
              </p:nvPicPr>
              <p:blipFill>
                <a:blip r:embed="rId90"/>
                <a:stretch>
                  <a:fillRect/>
                </a:stretch>
              </p:blipFill>
              <p:spPr>
                <a:xfrm>
                  <a:off x="2249378" y="561862"/>
                  <a:ext cx="896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4" name="Freihand 43">
                  <a:extLst>
                    <a:ext uri="{FF2B5EF4-FFF2-40B4-BE49-F238E27FC236}">
                      <a16:creationId xmlns:a16="http://schemas.microsoft.com/office/drawing/2014/main" id="{6EBBAD2F-82AE-4B52-BF62-224FFA52CA14}"/>
                    </a:ext>
                  </a:extLst>
                </p14:cNvPr>
                <p14:cNvContentPartPr/>
                <p14:nvPr/>
              </p14:nvContentPartPr>
              <p14:xfrm>
                <a:off x="1392938" y="265942"/>
                <a:ext cx="29880" cy="198360"/>
              </p14:xfrm>
            </p:contentPart>
          </mc:Choice>
          <mc:Fallback xmlns="">
            <p:pic>
              <p:nvPicPr>
                <p:cNvPr id="44" name="Freihand 43">
                  <a:extLst>
                    <a:ext uri="{FF2B5EF4-FFF2-40B4-BE49-F238E27FC236}">
                      <a16:creationId xmlns:a16="http://schemas.microsoft.com/office/drawing/2014/main" id="{6EBBAD2F-82AE-4B52-BF62-224FFA52CA14}"/>
                    </a:ext>
                  </a:extLst>
                </p:cNvPr>
                <p:cNvPicPr/>
                <p:nvPr/>
              </p:nvPicPr>
              <p:blipFill>
                <a:blip r:embed="rId92"/>
                <a:stretch>
                  <a:fillRect/>
                </a:stretch>
              </p:blipFill>
              <p:spPr>
                <a:xfrm>
                  <a:off x="1384298" y="256942"/>
                  <a:ext cx="47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5" name="Freihand 44">
                  <a:extLst>
                    <a:ext uri="{FF2B5EF4-FFF2-40B4-BE49-F238E27FC236}">
                      <a16:creationId xmlns:a16="http://schemas.microsoft.com/office/drawing/2014/main" id="{F44B4B22-DC9B-5557-1A4D-FD61B79C52BC}"/>
                    </a:ext>
                  </a:extLst>
                </p14:cNvPr>
                <p14:cNvContentPartPr/>
                <p14:nvPr/>
              </p14:nvContentPartPr>
              <p14:xfrm>
                <a:off x="1367018" y="355942"/>
                <a:ext cx="198000" cy="106200"/>
              </p14:xfrm>
            </p:contentPart>
          </mc:Choice>
          <mc:Fallback xmlns="">
            <p:pic>
              <p:nvPicPr>
                <p:cNvPr id="45" name="Freihand 44">
                  <a:extLst>
                    <a:ext uri="{FF2B5EF4-FFF2-40B4-BE49-F238E27FC236}">
                      <a16:creationId xmlns:a16="http://schemas.microsoft.com/office/drawing/2014/main" id="{F44B4B22-DC9B-5557-1A4D-FD61B79C52BC}"/>
                    </a:ext>
                  </a:extLst>
                </p:cNvPr>
                <p:cNvPicPr/>
                <p:nvPr/>
              </p:nvPicPr>
              <p:blipFill>
                <a:blip r:embed="rId94"/>
                <a:stretch>
                  <a:fillRect/>
                </a:stretch>
              </p:blipFill>
              <p:spPr>
                <a:xfrm>
                  <a:off x="1358378" y="347302"/>
                  <a:ext cx="215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 name="Freihand 46">
                  <a:extLst>
                    <a:ext uri="{FF2B5EF4-FFF2-40B4-BE49-F238E27FC236}">
                      <a16:creationId xmlns:a16="http://schemas.microsoft.com/office/drawing/2014/main" id="{A6E85E7F-AD54-89DB-230D-850F596BD319}"/>
                    </a:ext>
                  </a:extLst>
                </p14:cNvPr>
                <p14:cNvContentPartPr/>
                <p14:nvPr/>
              </p14:nvContentPartPr>
              <p14:xfrm>
                <a:off x="1024658" y="126622"/>
                <a:ext cx="248040" cy="70200"/>
              </p14:xfrm>
            </p:contentPart>
          </mc:Choice>
          <mc:Fallback xmlns="">
            <p:pic>
              <p:nvPicPr>
                <p:cNvPr id="47" name="Freihand 46">
                  <a:extLst>
                    <a:ext uri="{FF2B5EF4-FFF2-40B4-BE49-F238E27FC236}">
                      <a16:creationId xmlns:a16="http://schemas.microsoft.com/office/drawing/2014/main" id="{A6E85E7F-AD54-89DB-230D-850F596BD319}"/>
                    </a:ext>
                  </a:extLst>
                </p:cNvPr>
                <p:cNvPicPr/>
                <p:nvPr/>
              </p:nvPicPr>
              <p:blipFill>
                <a:blip r:embed="rId96"/>
                <a:stretch>
                  <a:fillRect/>
                </a:stretch>
              </p:blipFill>
              <p:spPr>
                <a:xfrm>
                  <a:off x="1015658" y="117622"/>
                  <a:ext cx="265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8" name="Freihand 47">
                  <a:extLst>
                    <a:ext uri="{FF2B5EF4-FFF2-40B4-BE49-F238E27FC236}">
                      <a16:creationId xmlns:a16="http://schemas.microsoft.com/office/drawing/2014/main" id="{74AB5BF6-2E5C-032B-7918-524696ED3757}"/>
                    </a:ext>
                  </a:extLst>
                </p14:cNvPr>
                <p14:cNvContentPartPr/>
                <p14:nvPr/>
              </p14:nvContentPartPr>
              <p14:xfrm>
                <a:off x="1254338" y="89182"/>
                <a:ext cx="262440" cy="118080"/>
              </p14:xfrm>
            </p:contentPart>
          </mc:Choice>
          <mc:Fallback xmlns="">
            <p:pic>
              <p:nvPicPr>
                <p:cNvPr id="48" name="Freihand 47">
                  <a:extLst>
                    <a:ext uri="{FF2B5EF4-FFF2-40B4-BE49-F238E27FC236}">
                      <a16:creationId xmlns:a16="http://schemas.microsoft.com/office/drawing/2014/main" id="{74AB5BF6-2E5C-032B-7918-524696ED3757}"/>
                    </a:ext>
                  </a:extLst>
                </p:cNvPr>
                <p:cNvPicPr/>
                <p:nvPr/>
              </p:nvPicPr>
              <p:blipFill>
                <a:blip r:embed="rId98"/>
                <a:stretch>
                  <a:fillRect/>
                </a:stretch>
              </p:blipFill>
              <p:spPr>
                <a:xfrm>
                  <a:off x="1245338" y="80542"/>
                  <a:ext cx="280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 name="Freihand 48">
                  <a:extLst>
                    <a:ext uri="{FF2B5EF4-FFF2-40B4-BE49-F238E27FC236}">
                      <a16:creationId xmlns:a16="http://schemas.microsoft.com/office/drawing/2014/main" id="{609137A1-F486-A8F2-B55D-7E0FB9B6755C}"/>
                    </a:ext>
                  </a:extLst>
                </p14:cNvPr>
                <p14:cNvContentPartPr/>
                <p14:nvPr/>
              </p14:nvContentPartPr>
              <p14:xfrm>
                <a:off x="1416338" y="99622"/>
                <a:ext cx="124560" cy="61200"/>
              </p14:xfrm>
            </p:contentPart>
          </mc:Choice>
          <mc:Fallback xmlns="">
            <p:pic>
              <p:nvPicPr>
                <p:cNvPr id="49" name="Freihand 48">
                  <a:extLst>
                    <a:ext uri="{FF2B5EF4-FFF2-40B4-BE49-F238E27FC236}">
                      <a16:creationId xmlns:a16="http://schemas.microsoft.com/office/drawing/2014/main" id="{609137A1-F486-A8F2-B55D-7E0FB9B6755C}"/>
                    </a:ext>
                  </a:extLst>
                </p:cNvPr>
                <p:cNvPicPr/>
                <p:nvPr/>
              </p:nvPicPr>
              <p:blipFill>
                <a:blip r:embed="rId100"/>
                <a:stretch>
                  <a:fillRect/>
                </a:stretch>
              </p:blipFill>
              <p:spPr>
                <a:xfrm>
                  <a:off x="1407338" y="90982"/>
                  <a:ext cx="142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40ACD9C6-3E4A-7887-97DA-AEEFB778536D}"/>
                    </a:ext>
                  </a:extLst>
                </p14:cNvPr>
                <p14:cNvContentPartPr/>
                <p14:nvPr/>
              </p14:nvContentPartPr>
              <p14:xfrm>
                <a:off x="4410458" y="137062"/>
                <a:ext cx="130320" cy="147240"/>
              </p14:xfrm>
            </p:contentPart>
          </mc:Choice>
          <mc:Fallback xmlns="">
            <p:pic>
              <p:nvPicPr>
                <p:cNvPr id="51" name="Freihand 50">
                  <a:extLst>
                    <a:ext uri="{FF2B5EF4-FFF2-40B4-BE49-F238E27FC236}">
                      <a16:creationId xmlns:a16="http://schemas.microsoft.com/office/drawing/2014/main" id="{40ACD9C6-3E4A-7887-97DA-AEEFB778536D}"/>
                    </a:ext>
                  </a:extLst>
                </p:cNvPr>
                <p:cNvPicPr/>
                <p:nvPr/>
              </p:nvPicPr>
              <p:blipFill>
                <a:blip r:embed="rId102"/>
                <a:stretch>
                  <a:fillRect/>
                </a:stretch>
              </p:blipFill>
              <p:spPr>
                <a:xfrm>
                  <a:off x="4401458" y="128422"/>
                  <a:ext cx="147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B07BF342-2FA5-B2E3-6B60-80482F7009E7}"/>
                    </a:ext>
                  </a:extLst>
                </p14:cNvPr>
                <p14:cNvContentPartPr/>
                <p14:nvPr/>
              </p14:nvContentPartPr>
              <p14:xfrm>
                <a:off x="4429898" y="182782"/>
                <a:ext cx="129240" cy="74160"/>
              </p14:xfrm>
            </p:contentPart>
          </mc:Choice>
          <mc:Fallback xmlns="">
            <p:pic>
              <p:nvPicPr>
                <p:cNvPr id="52" name="Freihand 51">
                  <a:extLst>
                    <a:ext uri="{FF2B5EF4-FFF2-40B4-BE49-F238E27FC236}">
                      <a16:creationId xmlns:a16="http://schemas.microsoft.com/office/drawing/2014/main" id="{B07BF342-2FA5-B2E3-6B60-80482F7009E7}"/>
                    </a:ext>
                  </a:extLst>
                </p:cNvPr>
                <p:cNvPicPr/>
                <p:nvPr/>
              </p:nvPicPr>
              <p:blipFill>
                <a:blip r:embed="rId104"/>
                <a:stretch>
                  <a:fillRect/>
                </a:stretch>
              </p:blipFill>
              <p:spPr>
                <a:xfrm>
                  <a:off x="4421258" y="173782"/>
                  <a:ext cx="146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 name="Freihand 53">
                  <a:extLst>
                    <a:ext uri="{FF2B5EF4-FFF2-40B4-BE49-F238E27FC236}">
                      <a16:creationId xmlns:a16="http://schemas.microsoft.com/office/drawing/2014/main" id="{8F1AE7BA-6276-FFF9-46E3-DE7B8065BB77}"/>
                    </a:ext>
                  </a:extLst>
                </p14:cNvPr>
                <p14:cNvContentPartPr/>
                <p14:nvPr/>
              </p14:nvContentPartPr>
              <p14:xfrm>
                <a:off x="4564178" y="234982"/>
                <a:ext cx="93240" cy="107640"/>
              </p14:xfrm>
            </p:contentPart>
          </mc:Choice>
          <mc:Fallback xmlns="">
            <p:pic>
              <p:nvPicPr>
                <p:cNvPr id="54" name="Freihand 53">
                  <a:extLst>
                    <a:ext uri="{FF2B5EF4-FFF2-40B4-BE49-F238E27FC236}">
                      <a16:creationId xmlns:a16="http://schemas.microsoft.com/office/drawing/2014/main" id="{8F1AE7BA-6276-FFF9-46E3-DE7B8065BB77}"/>
                    </a:ext>
                  </a:extLst>
                </p:cNvPr>
                <p:cNvPicPr/>
                <p:nvPr/>
              </p:nvPicPr>
              <p:blipFill>
                <a:blip r:embed="rId106"/>
                <a:stretch>
                  <a:fillRect/>
                </a:stretch>
              </p:blipFill>
              <p:spPr>
                <a:xfrm>
                  <a:off x="4555538" y="225982"/>
                  <a:ext cx="1108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Freihand 54">
                  <a:extLst>
                    <a:ext uri="{FF2B5EF4-FFF2-40B4-BE49-F238E27FC236}">
                      <a16:creationId xmlns:a16="http://schemas.microsoft.com/office/drawing/2014/main" id="{8A0A6E3C-F090-B8DD-2010-056A3D4ED33A}"/>
                    </a:ext>
                  </a:extLst>
                </p14:cNvPr>
                <p14:cNvContentPartPr/>
                <p14:nvPr/>
              </p14:nvContentPartPr>
              <p14:xfrm>
                <a:off x="4747418" y="76582"/>
                <a:ext cx="35280" cy="176760"/>
              </p14:xfrm>
            </p:contentPart>
          </mc:Choice>
          <mc:Fallback xmlns="">
            <p:pic>
              <p:nvPicPr>
                <p:cNvPr id="55" name="Freihand 54">
                  <a:extLst>
                    <a:ext uri="{FF2B5EF4-FFF2-40B4-BE49-F238E27FC236}">
                      <a16:creationId xmlns:a16="http://schemas.microsoft.com/office/drawing/2014/main" id="{8A0A6E3C-F090-B8DD-2010-056A3D4ED33A}"/>
                    </a:ext>
                  </a:extLst>
                </p:cNvPr>
                <p:cNvPicPr/>
                <p:nvPr/>
              </p:nvPicPr>
              <p:blipFill>
                <a:blip r:embed="rId108"/>
                <a:stretch>
                  <a:fillRect/>
                </a:stretch>
              </p:blipFill>
              <p:spPr>
                <a:xfrm>
                  <a:off x="4738418" y="67582"/>
                  <a:ext cx="52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Freihand 55">
                  <a:extLst>
                    <a:ext uri="{FF2B5EF4-FFF2-40B4-BE49-F238E27FC236}">
                      <a16:creationId xmlns:a16="http://schemas.microsoft.com/office/drawing/2014/main" id="{2125E5FB-D407-B47C-2D12-8180ABF5D678}"/>
                    </a:ext>
                  </a:extLst>
                </p14:cNvPr>
                <p14:cNvContentPartPr/>
                <p14:nvPr/>
              </p14:nvContentPartPr>
              <p14:xfrm>
                <a:off x="4812938" y="115102"/>
                <a:ext cx="90000" cy="194400"/>
              </p14:xfrm>
            </p:contentPart>
          </mc:Choice>
          <mc:Fallback xmlns="">
            <p:pic>
              <p:nvPicPr>
                <p:cNvPr id="56" name="Freihand 55">
                  <a:extLst>
                    <a:ext uri="{FF2B5EF4-FFF2-40B4-BE49-F238E27FC236}">
                      <a16:creationId xmlns:a16="http://schemas.microsoft.com/office/drawing/2014/main" id="{2125E5FB-D407-B47C-2D12-8180ABF5D678}"/>
                    </a:ext>
                  </a:extLst>
                </p:cNvPr>
                <p:cNvPicPr/>
                <p:nvPr/>
              </p:nvPicPr>
              <p:blipFill>
                <a:blip r:embed="rId110"/>
                <a:stretch>
                  <a:fillRect/>
                </a:stretch>
              </p:blipFill>
              <p:spPr>
                <a:xfrm>
                  <a:off x="4803938" y="106462"/>
                  <a:ext cx="107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98B56810-F499-A52A-D0BA-6D3CDD6C5D6E}"/>
                    </a:ext>
                  </a:extLst>
                </p14:cNvPr>
                <p14:cNvContentPartPr/>
                <p14:nvPr/>
              </p14:nvContentPartPr>
              <p14:xfrm>
                <a:off x="4931018" y="73342"/>
                <a:ext cx="142920" cy="228240"/>
              </p14:xfrm>
            </p:contentPart>
          </mc:Choice>
          <mc:Fallback xmlns="">
            <p:pic>
              <p:nvPicPr>
                <p:cNvPr id="57" name="Freihand 56">
                  <a:extLst>
                    <a:ext uri="{FF2B5EF4-FFF2-40B4-BE49-F238E27FC236}">
                      <a16:creationId xmlns:a16="http://schemas.microsoft.com/office/drawing/2014/main" id="{98B56810-F499-A52A-D0BA-6D3CDD6C5D6E}"/>
                    </a:ext>
                  </a:extLst>
                </p:cNvPr>
                <p:cNvPicPr/>
                <p:nvPr/>
              </p:nvPicPr>
              <p:blipFill>
                <a:blip r:embed="rId112"/>
                <a:stretch>
                  <a:fillRect/>
                </a:stretch>
              </p:blipFill>
              <p:spPr>
                <a:xfrm>
                  <a:off x="4922378" y="64342"/>
                  <a:ext cx="1605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3878BA90-A3ED-B3BE-8C08-D458AC389076}"/>
                    </a:ext>
                  </a:extLst>
                </p14:cNvPr>
                <p14:cNvContentPartPr/>
                <p14:nvPr/>
              </p14:nvContentPartPr>
              <p14:xfrm>
                <a:off x="5168258" y="200422"/>
                <a:ext cx="120240" cy="19800"/>
              </p14:xfrm>
            </p:contentPart>
          </mc:Choice>
          <mc:Fallback xmlns="">
            <p:pic>
              <p:nvPicPr>
                <p:cNvPr id="58" name="Freihand 57">
                  <a:extLst>
                    <a:ext uri="{FF2B5EF4-FFF2-40B4-BE49-F238E27FC236}">
                      <a16:creationId xmlns:a16="http://schemas.microsoft.com/office/drawing/2014/main" id="{3878BA90-A3ED-B3BE-8C08-D458AC389076}"/>
                    </a:ext>
                  </a:extLst>
                </p:cNvPr>
                <p:cNvPicPr/>
                <p:nvPr/>
              </p:nvPicPr>
              <p:blipFill>
                <a:blip r:embed="rId114"/>
                <a:stretch>
                  <a:fillRect/>
                </a:stretch>
              </p:blipFill>
              <p:spPr>
                <a:xfrm>
                  <a:off x="5159618" y="191422"/>
                  <a:ext cx="137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9A349544-9D6B-E896-42B1-7ACC99F028E3}"/>
                    </a:ext>
                  </a:extLst>
                </p14:cNvPr>
                <p14:cNvContentPartPr/>
                <p14:nvPr/>
              </p14:nvContentPartPr>
              <p14:xfrm>
                <a:off x="5204618" y="268462"/>
                <a:ext cx="69480" cy="4320"/>
              </p14:xfrm>
            </p:contentPart>
          </mc:Choice>
          <mc:Fallback xmlns="">
            <p:pic>
              <p:nvPicPr>
                <p:cNvPr id="59" name="Freihand 58">
                  <a:extLst>
                    <a:ext uri="{FF2B5EF4-FFF2-40B4-BE49-F238E27FC236}">
                      <a16:creationId xmlns:a16="http://schemas.microsoft.com/office/drawing/2014/main" id="{9A349544-9D6B-E896-42B1-7ACC99F028E3}"/>
                    </a:ext>
                  </a:extLst>
                </p:cNvPr>
                <p:cNvPicPr/>
                <p:nvPr/>
              </p:nvPicPr>
              <p:blipFill>
                <a:blip r:embed="rId116"/>
                <a:stretch>
                  <a:fillRect/>
                </a:stretch>
              </p:blipFill>
              <p:spPr>
                <a:xfrm>
                  <a:off x="5195618" y="259462"/>
                  <a:ext cx="87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1" name="Freihand 60">
                  <a:extLst>
                    <a:ext uri="{FF2B5EF4-FFF2-40B4-BE49-F238E27FC236}">
                      <a16:creationId xmlns:a16="http://schemas.microsoft.com/office/drawing/2014/main" id="{D8029974-BEB4-7D95-AA98-63F180E8FAA5}"/>
                    </a:ext>
                  </a:extLst>
                </p14:cNvPr>
                <p14:cNvContentPartPr/>
                <p14:nvPr/>
              </p14:nvContentPartPr>
              <p14:xfrm>
                <a:off x="5434658" y="42382"/>
                <a:ext cx="6480" cy="151920"/>
              </p14:xfrm>
            </p:contentPart>
          </mc:Choice>
          <mc:Fallback xmlns="">
            <p:pic>
              <p:nvPicPr>
                <p:cNvPr id="61" name="Freihand 60">
                  <a:extLst>
                    <a:ext uri="{FF2B5EF4-FFF2-40B4-BE49-F238E27FC236}">
                      <a16:creationId xmlns:a16="http://schemas.microsoft.com/office/drawing/2014/main" id="{D8029974-BEB4-7D95-AA98-63F180E8FAA5}"/>
                    </a:ext>
                  </a:extLst>
                </p:cNvPr>
                <p:cNvPicPr/>
                <p:nvPr/>
              </p:nvPicPr>
              <p:blipFill>
                <a:blip r:embed="rId118"/>
                <a:stretch>
                  <a:fillRect/>
                </a:stretch>
              </p:blipFill>
              <p:spPr>
                <a:xfrm>
                  <a:off x="5426018" y="33742"/>
                  <a:ext cx="24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Freihand 61">
                  <a:extLst>
                    <a:ext uri="{FF2B5EF4-FFF2-40B4-BE49-F238E27FC236}">
                      <a16:creationId xmlns:a16="http://schemas.microsoft.com/office/drawing/2014/main" id="{87BEA28D-6A0F-5F17-1705-8A238AFFDED1}"/>
                    </a:ext>
                  </a:extLst>
                </p14:cNvPr>
                <p14:cNvContentPartPr/>
                <p14:nvPr/>
              </p14:nvContentPartPr>
              <p14:xfrm>
                <a:off x="5343938" y="202222"/>
                <a:ext cx="129240" cy="26280"/>
              </p14:xfrm>
            </p:contentPart>
          </mc:Choice>
          <mc:Fallback xmlns="">
            <p:pic>
              <p:nvPicPr>
                <p:cNvPr id="62" name="Freihand 61">
                  <a:extLst>
                    <a:ext uri="{FF2B5EF4-FFF2-40B4-BE49-F238E27FC236}">
                      <a16:creationId xmlns:a16="http://schemas.microsoft.com/office/drawing/2014/main" id="{87BEA28D-6A0F-5F17-1705-8A238AFFDED1}"/>
                    </a:ext>
                  </a:extLst>
                </p:cNvPr>
                <p:cNvPicPr/>
                <p:nvPr/>
              </p:nvPicPr>
              <p:blipFill>
                <a:blip r:embed="rId120"/>
                <a:stretch>
                  <a:fillRect/>
                </a:stretch>
              </p:blipFill>
              <p:spPr>
                <a:xfrm>
                  <a:off x="5334938" y="193582"/>
                  <a:ext cx="146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3" name="Freihand 62">
                  <a:extLst>
                    <a:ext uri="{FF2B5EF4-FFF2-40B4-BE49-F238E27FC236}">
                      <a16:creationId xmlns:a16="http://schemas.microsoft.com/office/drawing/2014/main" id="{D18897E1-9B99-E42A-0BF1-E918A918B2D7}"/>
                    </a:ext>
                  </a:extLst>
                </p14:cNvPr>
                <p14:cNvContentPartPr/>
                <p14:nvPr/>
              </p14:nvContentPartPr>
              <p14:xfrm>
                <a:off x="5372738" y="240022"/>
                <a:ext cx="225720" cy="186480"/>
              </p14:xfrm>
            </p:contentPart>
          </mc:Choice>
          <mc:Fallback xmlns="">
            <p:pic>
              <p:nvPicPr>
                <p:cNvPr id="63" name="Freihand 62">
                  <a:extLst>
                    <a:ext uri="{FF2B5EF4-FFF2-40B4-BE49-F238E27FC236}">
                      <a16:creationId xmlns:a16="http://schemas.microsoft.com/office/drawing/2014/main" id="{D18897E1-9B99-E42A-0BF1-E918A918B2D7}"/>
                    </a:ext>
                  </a:extLst>
                </p:cNvPr>
                <p:cNvPicPr/>
                <p:nvPr/>
              </p:nvPicPr>
              <p:blipFill>
                <a:blip r:embed="rId122"/>
                <a:stretch>
                  <a:fillRect/>
                </a:stretch>
              </p:blipFill>
              <p:spPr>
                <a:xfrm>
                  <a:off x="5364098" y="231022"/>
                  <a:ext cx="2433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4" name="Freihand 63">
                  <a:extLst>
                    <a:ext uri="{FF2B5EF4-FFF2-40B4-BE49-F238E27FC236}">
                      <a16:creationId xmlns:a16="http://schemas.microsoft.com/office/drawing/2014/main" id="{8F0166E4-9F1F-0D8B-05FE-B9F59423A69E}"/>
                    </a:ext>
                  </a:extLst>
                </p14:cNvPr>
                <p14:cNvContentPartPr/>
                <p14:nvPr/>
              </p14:nvContentPartPr>
              <p14:xfrm>
                <a:off x="5718338" y="75862"/>
                <a:ext cx="112680" cy="123840"/>
              </p14:xfrm>
            </p:contentPart>
          </mc:Choice>
          <mc:Fallback xmlns="">
            <p:pic>
              <p:nvPicPr>
                <p:cNvPr id="64" name="Freihand 63">
                  <a:extLst>
                    <a:ext uri="{FF2B5EF4-FFF2-40B4-BE49-F238E27FC236}">
                      <a16:creationId xmlns:a16="http://schemas.microsoft.com/office/drawing/2014/main" id="{8F0166E4-9F1F-0D8B-05FE-B9F59423A69E}"/>
                    </a:ext>
                  </a:extLst>
                </p:cNvPr>
                <p:cNvPicPr/>
                <p:nvPr/>
              </p:nvPicPr>
              <p:blipFill>
                <a:blip r:embed="rId124"/>
                <a:stretch>
                  <a:fillRect/>
                </a:stretch>
              </p:blipFill>
              <p:spPr>
                <a:xfrm>
                  <a:off x="5709698" y="67222"/>
                  <a:ext cx="130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5" name="Freihand 64">
                  <a:extLst>
                    <a:ext uri="{FF2B5EF4-FFF2-40B4-BE49-F238E27FC236}">
                      <a16:creationId xmlns:a16="http://schemas.microsoft.com/office/drawing/2014/main" id="{1CA9585F-AD44-1D5B-58A2-9B26DC409731}"/>
                    </a:ext>
                  </a:extLst>
                </p14:cNvPr>
                <p14:cNvContentPartPr/>
                <p14:nvPr/>
              </p14:nvContentPartPr>
              <p14:xfrm>
                <a:off x="5899058" y="69022"/>
                <a:ext cx="216000" cy="117000"/>
              </p14:xfrm>
            </p:contentPart>
          </mc:Choice>
          <mc:Fallback xmlns="">
            <p:pic>
              <p:nvPicPr>
                <p:cNvPr id="65" name="Freihand 64">
                  <a:extLst>
                    <a:ext uri="{FF2B5EF4-FFF2-40B4-BE49-F238E27FC236}">
                      <a16:creationId xmlns:a16="http://schemas.microsoft.com/office/drawing/2014/main" id="{1CA9585F-AD44-1D5B-58A2-9B26DC409731}"/>
                    </a:ext>
                  </a:extLst>
                </p:cNvPr>
                <p:cNvPicPr/>
                <p:nvPr/>
              </p:nvPicPr>
              <p:blipFill>
                <a:blip r:embed="rId126"/>
                <a:stretch>
                  <a:fillRect/>
                </a:stretch>
              </p:blipFill>
              <p:spPr>
                <a:xfrm>
                  <a:off x="5890418" y="60382"/>
                  <a:ext cx="233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6" name="Freihand 65">
                  <a:extLst>
                    <a:ext uri="{FF2B5EF4-FFF2-40B4-BE49-F238E27FC236}">
                      <a16:creationId xmlns:a16="http://schemas.microsoft.com/office/drawing/2014/main" id="{3853E5BC-77CC-4447-27CC-7919D7C6B3DE}"/>
                    </a:ext>
                  </a:extLst>
                </p14:cNvPr>
                <p14:cNvContentPartPr/>
                <p14:nvPr/>
              </p14:nvContentPartPr>
              <p14:xfrm>
                <a:off x="6116858" y="60742"/>
                <a:ext cx="108720" cy="119160"/>
              </p14:xfrm>
            </p:contentPart>
          </mc:Choice>
          <mc:Fallback xmlns="">
            <p:pic>
              <p:nvPicPr>
                <p:cNvPr id="66" name="Freihand 65">
                  <a:extLst>
                    <a:ext uri="{FF2B5EF4-FFF2-40B4-BE49-F238E27FC236}">
                      <a16:creationId xmlns:a16="http://schemas.microsoft.com/office/drawing/2014/main" id="{3853E5BC-77CC-4447-27CC-7919D7C6B3DE}"/>
                    </a:ext>
                  </a:extLst>
                </p:cNvPr>
                <p:cNvPicPr/>
                <p:nvPr/>
              </p:nvPicPr>
              <p:blipFill>
                <a:blip r:embed="rId128"/>
                <a:stretch>
                  <a:fillRect/>
                </a:stretch>
              </p:blipFill>
              <p:spPr>
                <a:xfrm>
                  <a:off x="6107858" y="52102"/>
                  <a:ext cx="126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7" name="Freihand 66">
                  <a:extLst>
                    <a:ext uri="{FF2B5EF4-FFF2-40B4-BE49-F238E27FC236}">
                      <a16:creationId xmlns:a16="http://schemas.microsoft.com/office/drawing/2014/main" id="{C8661525-BB16-9F80-8224-238C3C968A64}"/>
                    </a:ext>
                  </a:extLst>
                </p14:cNvPr>
                <p14:cNvContentPartPr/>
                <p14:nvPr/>
              </p14:nvContentPartPr>
              <p14:xfrm>
                <a:off x="5675498" y="219502"/>
                <a:ext cx="597960" cy="82440"/>
              </p14:xfrm>
            </p:contentPart>
          </mc:Choice>
          <mc:Fallback xmlns="">
            <p:pic>
              <p:nvPicPr>
                <p:cNvPr id="67" name="Freihand 66">
                  <a:extLst>
                    <a:ext uri="{FF2B5EF4-FFF2-40B4-BE49-F238E27FC236}">
                      <a16:creationId xmlns:a16="http://schemas.microsoft.com/office/drawing/2014/main" id="{C8661525-BB16-9F80-8224-238C3C968A64}"/>
                    </a:ext>
                  </a:extLst>
                </p:cNvPr>
                <p:cNvPicPr/>
                <p:nvPr/>
              </p:nvPicPr>
              <p:blipFill>
                <a:blip r:embed="rId130"/>
                <a:stretch>
                  <a:fillRect/>
                </a:stretch>
              </p:blipFill>
              <p:spPr>
                <a:xfrm>
                  <a:off x="5666858" y="210502"/>
                  <a:ext cx="615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F36C9309-8DA7-343E-B377-CE4E9A3D4050}"/>
                    </a:ext>
                  </a:extLst>
                </p14:cNvPr>
                <p14:cNvContentPartPr/>
                <p14:nvPr/>
              </p14:nvContentPartPr>
              <p14:xfrm>
                <a:off x="5856578" y="308422"/>
                <a:ext cx="85320" cy="171720"/>
              </p14:xfrm>
            </p:contentPart>
          </mc:Choice>
          <mc:Fallback xmlns="">
            <p:pic>
              <p:nvPicPr>
                <p:cNvPr id="69" name="Freihand 68">
                  <a:extLst>
                    <a:ext uri="{FF2B5EF4-FFF2-40B4-BE49-F238E27FC236}">
                      <a16:creationId xmlns:a16="http://schemas.microsoft.com/office/drawing/2014/main" id="{F36C9309-8DA7-343E-B377-CE4E9A3D4050}"/>
                    </a:ext>
                  </a:extLst>
                </p:cNvPr>
                <p:cNvPicPr/>
                <p:nvPr/>
              </p:nvPicPr>
              <p:blipFill>
                <a:blip r:embed="rId132"/>
                <a:stretch>
                  <a:fillRect/>
                </a:stretch>
              </p:blipFill>
              <p:spPr>
                <a:xfrm>
                  <a:off x="5847938" y="299782"/>
                  <a:ext cx="102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142817D3-D507-09D0-064B-02C86582908C}"/>
                    </a:ext>
                  </a:extLst>
                </p14:cNvPr>
                <p14:cNvContentPartPr/>
                <p14:nvPr/>
              </p14:nvContentPartPr>
              <p14:xfrm>
                <a:off x="5949098" y="390502"/>
                <a:ext cx="102600" cy="120240"/>
              </p14:xfrm>
            </p:contentPart>
          </mc:Choice>
          <mc:Fallback xmlns="">
            <p:pic>
              <p:nvPicPr>
                <p:cNvPr id="70" name="Freihand 69">
                  <a:extLst>
                    <a:ext uri="{FF2B5EF4-FFF2-40B4-BE49-F238E27FC236}">
                      <a16:creationId xmlns:a16="http://schemas.microsoft.com/office/drawing/2014/main" id="{142817D3-D507-09D0-064B-02C86582908C}"/>
                    </a:ext>
                  </a:extLst>
                </p:cNvPr>
                <p:cNvPicPr/>
                <p:nvPr/>
              </p:nvPicPr>
              <p:blipFill>
                <a:blip r:embed="rId134"/>
                <a:stretch>
                  <a:fillRect/>
                </a:stretch>
              </p:blipFill>
              <p:spPr>
                <a:xfrm>
                  <a:off x="5940098" y="381502"/>
                  <a:ext cx="120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4" name="Freihand 73">
                  <a:extLst>
                    <a:ext uri="{FF2B5EF4-FFF2-40B4-BE49-F238E27FC236}">
                      <a16:creationId xmlns:a16="http://schemas.microsoft.com/office/drawing/2014/main" id="{AF69C55C-C59E-00F8-CED5-C12EBF854997}"/>
                    </a:ext>
                  </a:extLst>
                </p14:cNvPr>
                <p14:cNvContentPartPr/>
                <p14:nvPr/>
              </p14:nvContentPartPr>
              <p14:xfrm>
                <a:off x="2747258" y="726742"/>
                <a:ext cx="146520" cy="245160"/>
              </p14:xfrm>
            </p:contentPart>
          </mc:Choice>
          <mc:Fallback xmlns="">
            <p:pic>
              <p:nvPicPr>
                <p:cNvPr id="74" name="Freihand 73">
                  <a:extLst>
                    <a:ext uri="{FF2B5EF4-FFF2-40B4-BE49-F238E27FC236}">
                      <a16:creationId xmlns:a16="http://schemas.microsoft.com/office/drawing/2014/main" id="{AF69C55C-C59E-00F8-CED5-C12EBF854997}"/>
                    </a:ext>
                  </a:extLst>
                </p:cNvPr>
                <p:cNvPicPr/>
                <p:nvPr/>
              </p:nvPicPr>
              <p:blipFill>
                <a:blip r:embed="rId136"/>
                <a:stretch>
                  <a:fillRect/>
                </a:stretch>
              </p:blipFill>
              <p:spPr>
                <a:xfrm>
                  <a:off x="2738618" y="718102"/>
                  <a:ext cx="164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5" name="Freihand 74">
                  <a:extLst>
                    <a:ext uri="{FF2B5EF4-FFF2-40B4-BE49-F238E27FC236}">
                      <a16:creationId xmlns:a16="http://schemas.microsoft.com/office/drawing/2014/main" id="{11AD669B-B53A-0339-D1B6-A2CB3821E167}"/>
                    </a:ext>
                  </a:extLst>
                </p14:cNvPr>
                <p14:cNvContentPartPr/>
                <p14:nvPr/>
              </p14:nvContentPartPr>
              <p14:xfrm>
                <a:off x="2931218" y="802702"/>
                <a:ext cx="449280" cy="135000"/>
              </p14:xfrm>
            </p:contentPart>
          </mc:Choice>
          <mc:Fallback xmlns="">
            <p:pic>
              <p:nvPicPr>
                <p:cNvPr id="75" name="Freihand 74">
                  <a:extLst>
                    <a:ext uri="{FF2B5EF4-FFF2-40B4-BE49-F238E27FC236}">
                      <a16:creationId xmlns:a16="http://schemas.microsoft.com/office/drawing/2014/main" id="{11AD669B-B53A-0339-D1B6-A2CB3821E167}"/>
                    </a:ext>
                  </a:extLst>
                </p:cNvPr>
                <p:cNvPicPr/>
                <p:nvPr/>
              </p:nvPicPr>
              <p:blipFill>
                <a:blip r:embed="rId138"/>
                <a:stretch>
                  <a:fillRect/>
                </a:stretch>
              </p:blipFill>
              <p:spPr>
                <a:xfrm>
                  <a:off x="2922218" y="794062"/>
                  <a:ext cx="466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6" name="Freihand 75">
                  <a:extLst>
                    <a:ext uri="{FF2B5EF4-FFF2-40B4-BE49-F238E27FC236}">
                      <a16:creationId xmlns:a16="http://schemas.microsoft.com/office/drawing/2014/main" id="{69AAB62F-7E1B-9FF4-34DF-DAC6AEBE7F6B}"/>
                    </a:ext>
                  </a:extLst>
                </p14:cNvPr>
                <p14:cNvContentPartPr/>
                <p14:nvPr/>
              </p14:nvContentPartPr>
              <p14:xfrm>
                <a:off x="3368258" y="774982"/>
                <a:ext cx="26640" cy="13680"/>
              </p14:xfrm>
            </p:contentPart>
          </mc:Choice>
          <mc:Fallback xmlns="">
            <p:pic>
              <p:nvPicPr>
                <p:cNvPr id="76" name="Freihand 75">
                  <a:extLst>
                    <a:ext uri="{FF2B5EF4-FFF2-40B4-BE49-F238E27FC236}">
                      <a16:creationId xmlns:a16="http://schemas.microsoft.com/office/drawing/2014/main" id="{69AAB62F-7E1B-9FF4-34DF-DAC6AEBE7F6B}"/>
                    </a:ext>
                  </a:extLst>
                </p:cNvPr>
                <p:cNvPicPr/>
                <p:nvPr/>
              </p:nvPicPr>
              <p:blipFill>
                <a:blip r:embed="rId140"/>
                <a:stretch>
                  <a:fillRect/>
                </a:stretch>
              </p:blipFill>
              <p:spPr>
                <a:xfrm>
                  <a:off x="3359258" y="766342"/>
                  <a:ext cx="44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7" name="Freihand 76">
                  <a:extLst>
                    <a:ext uri="{FF2B5EF4-FFF2-40B4-BE49-F238E27FC236}">
                      <a16:creationId xmlns:a16="http://schemas.microsoft.com/office/drawing/2014/main" id="{C8157542-B455-A781-1F15-D3F4224302FD}"/>
                    </a:ext>
                  </a:extLst>
                </p14:cNvPr>
                <p14:cNvContentPartPr/>
                <p14:nvPr/>
              </p14:nvContentPartPr>
              <p14:xfrm>
                <a:off x="3417938" y="844102"/>
                <a:ext cx="110160" cy="83160"/>
              </p14:xfrm>
            </p:contentPart>
          </mc:Choice>
          <mc:Fallback xmlns="">
            <p:pic>
              <p:nvPicPr>
                <p:cNvPr id="77" name="Freihand 76">
                  <a:extLst>
                    <a:ext uri="{FF2B5EF4-FFF2-40B4-BE49-F238E27FC236}">
                      <a16:creationId xmlns:a16="http://schemas.microsoft.com/office/drawing/2014/main" id="{C8157542-B455-A781-1F15-D3F4224302FD}"/>
                    </a:ext>
                  </a:extLst>
                </p:cNvPr>
                <p:cNvPicPr/>
                <p:nvPr/>
              </p:nvPicPr>
              <p:blipFill>
                <a:blip r:embed="rId142"/>
                <a:stretch>
                  <a:fillRect/>
                </a:stretch>
              </p:blipFill>
              <p:spPr>
                <a:xfrm>
                  <a:off x="3408938" y="835462"/>
                  <a:ext cx="127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8" name="Freihand 77">
                  <a:extLst>
                    <a:ext uri="{FF2B5EF4-FFF2-40B4-BE49-F238E27FC236}">
                      <a16:creationId xmlns:a16="http://schemas.microsoft.com/office/drawing/2014/main" id="{479F7A2F-5A7A-8013-4059-D6C021EF712C}"/>
                    </a:ext>
                  </a:extLst>
                </p14:cNvPr>
                <p14:cNvContentPartPr/>
                <p14:nvPr/>
              </p14:nvContentPartPr>
              <p14:xfrm>
                <a:off x="3570578" y="809182"/>
                <a:ext cx="227880" cy="194040"/>
              </p14:xfrm>
            </p:contentPart>
          </mc:Choice>
          <mc:Fallback xmlns="">
            <p:pic>
              <p:nvPicPr>
                <p:cNvPr id="78" name="Freihand 77">
                  <a:extLst>
                    <a:ext uri="{FF2B5EF4-FFF2-40B4-BE49-F238E27FC236}">
                      <a16:creationId xmlns:a16="http://schemas.microsoft.com/office/drawing/2014/main" id="{479F7A2F-5A7A-8013-4059-D6C021EF712C}"/>
                    </a:ext>
                  </a:extLst>
                </p:cNvPr>
                <p:cNvPicPr/>
                <p:nvPr/>
              </p:nvPicPr>
              <p:blipFill>
                <a:blip r:embed="rId144"/>
                <a:stretch>
                  <a:fillRect/>
                </a:stretch>
              </p:blipFill>
              <p:spPr>
                <a:xfrm>
                  <a:off x="3561938" y="800542"/>
                  <a:ext cx="2455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0" name="Freihand 79">
                  <a:extLst>
                    <a:ext uri="{FF2B5EF4-FFF2-40B4-BE49-F238E27FC236}">
                      <a16:creationId xmlns:a16="http://schemas.microsoft.com/office/drawing/2014/main" id="{263D2BB6-DE25-15B5-3AB6-03CDC6AE747F}"/>
                    </a:ext>
                  </a:extLst>
                </p14:cNvPr>
                <p14:cNvContentPartPr/>
                <p14:nvPr/>
              </p14:nvContentPartPr>
              <p14:xfrm>
                <a:off x="3840578" y="725302"/>
                <a:ext cx="69480" cy="210240"/>
              </p14:xfrm>
            </p:contentPart>
          </mc:Choice>
          <mc:Fallback xmlns="">
            <p:pic>
              <p:nvPicPr>
                <p:cNvPr id="80" name="Freihand 79">
                  <a:extLst>
                    <a:ext uri="{FF2B5EF4-FFF2-40B4-BE49-F238E27FC236}">
                      <a16:creationId xmlns:a16="http://schemas.microsoft.com/office/drawing/2014/main" id="{263D2BB6-DE25-15B5-3AB6-03CDC6AE747F}"/>
                    </a:ext>
                  </a:extLst>
                </p:cNvPr>
                <p:cNvPicPr/>
                <p:nvPr/>
              </p:nvPicPr>
              <p:blipFill>
                <a:blip r:embed="rId146"/>
                <a:stretch>
                  <a:fillRect/>
                </a:stretch>
              </p:blipFill>
              <p:spPr>
                <a:xfrm>
                  <a:off x="3831578" y="716662"/>
                  <a:ext cx="871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1" name="Freihand 80">
                  <a:extLst>
                    <a:ext uri="{FF2B5EF4-FFF2-40B4-BE49-F238E27FC236}">
                      <a16:creationId xmlns:a16="http://schemas.microsoft.com/office/drawing/2014/main" id="{3E6E4530-4B25-9DD6-37C2-C3F8E4EFC8CC}"/>
                    </a:ext>
                  </a:extLst>
                </p14:cNvPr>
                <p14:cNvContentPartPr/>
                <p14:nvPr/>
              </p14:nvContentPartPr>
              <p14:xfrm>
                <a:off x="3960098" y="882982"/>
                <a:ext cx="4320" cy="19440"/>
              </p14:xfrm>
            </p:contentPart>
          </mc:Choice>
          <mc:Fallback xmlns="">
            <p:pic>
              <p:nvPicPr>
                <p:cNvPr id="81" name="Freihand 80">
                  <a:extLst>
                    <a:ext uri="{FF2B5EF4-FFF2-40B4-BE49-F238E27FC236}">
                      <a16:creationId xmlns:a16="http://schemas.microsoft.com/office/drawing/2014/main" id="{3E6E4530-4B25-9DD6-37C2-C3F8E4EFC8CC}"/>
                    </a:ext>
                  </a:extLst>
                </p:cNvPr>
                <p:cNvPicPr/>
                <p:nvPr/>
              </p:nvPicPr>
              <p:blipFill>
                <a:blip r:embed="rId148"/>
                <a:stretch>
                  <a:fillRect/>
                </a:stretch>
              </p:blipFill>
              <p:spPr>
                <a:xfrm>
                  <a:off x="3951098" y="873982"/>
                  <a:ext cx="21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3" name="Freihand 82">
                  <a:extLst>
                    <a:ext uri="{FF2B5EF4-FFF2-40B4-BE49-F238E27FC236}">
                      <a16:creationId xmlns:a16="http://schemas.microsoft.com/office/drawing/2014/main" id="{B5A78AAA-B3C8-8EE7-5DD0-D13D9F2FD525}"/>
                    </a:ext>
                  </a:extLst>
                </p14:cNvPr>
                <p14:cNvContentPartPr/>
                <p14:nvPr/>
              </p14:nvContentPartPr>
              <p14:xfrm>
                <a:off x="1278818" y="1217782"/>
                <a:ext cx="117720" cy="172440"/>
              </p14:xfrm>
            </p:contentPart>
          </mc:Choice>
          <mc:Fallback xmlns="">
            <p:pic>
              <p:nvPicPr>
                <p:cNvPr id="83" name="Freihand 82">
                  <a:extLst>
                    <a:ext uri="{FF2B5EF4-FFF2-40B4-BE49-F238E27FC236}">
                      <a16:creationId xmlns:a16="http://schemas.microsoft.com/office/drawing/2014/main" id="{B5A78AAA-B3C8-8EE7-5DD0-D13D9F2FD525}"/>
                    </a:ext>
                  </a:extLst>
                </p:cNvPr>
                <p:cNvPicPr/>
                <p:nvPr/>
              </p:nvPicPr>
              <p:blipFill>
                <a:blip r:embed="rId150"/>
                <a:stretch>
                  <a:fillRect/>
                </a:stretch>
              </p:blipFill>
              <p:spPr>
                <a:xfrm>
                  <a:off x="1270178" y="1208782"/>
                  <a:ext cx="135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4" name="Freihand 83">
                  <a:extLst>
                    <a:ext uri="{FF2B5EF4-FFF2-40B4-BE49-F238E27FC236}">
                      <a16:creationId xmlns:a16="http://schemas.microsoft.com/office/drawing/2014/main" id="{D836B230-DEF0-8B21-4F74-5736CFA4BCB9}"/>
                    </a:ext>
                  </a:extLst>
                </p14:cNvPr>
                <p14:cNvContentPartPr/>
                <p14:nvPr/>
              </p14:nvContentPartPr>
              <p14:xfrm>
                <a:off x="1261898" y="1163422"/>
                <a:ext cx="441000" cy="45720"/>
              </p14:xfrm>
            </p:contentPart>
          </mc:Choice>
          <mc:Fallback xmlns="">
            <p:pic>
              <p:nvPicPr>
                <p:cNvPr id="84" name="Freihand 83">
                  <a:extLst>
                    <a:ext uri="{FF2B5EF4-FFF2-40B4-BE49-F238E27FC236}">
                      <a16:creationId xmlns:a16="http://schemas.microsoft.com/office/drawing/2014/main" id="{D836B230-DEF0-8B21-4F74-5736CFA4BCB9}"/>
                    </a:ext>
                  </a:extLst>
                </p:cNvPr>
                <p:cNvPicPr/>
                <p:nvPr/>
              </p:nvPicPr>
              <p:blipFill>
                <a:blip r:embed="rId152"/>
                <a:stretch>
                  <a:fillRect/>
                </a:stretch>
              </p:blipFill>
              <p:spPr>
                <a:xfrm>
                  <a:off x="1252898" y="1154782"/>
                  <a:ext cx="458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5" name="Freihand 84">
                  <a:extLst>
                    <a:ext uri="{FF2B5EF4-FFF2-40B4-BE49-F238E27FC236}">
                      <a16:creationId xmlns:a16="http://schemas.microsoft.com/office/drawing/2014/main" id="{B412E2A2-367F-D371-1DD6-6856EC18872D}"/>
                    </a:ext>
                  </a:extLst>
                </p14:cNvPr>
                <p14:cNvContentPartPr/>
                <p14:nvPr/>
              </p14:nvContentPartPr>
              <p14:xfrm>
                <a:off x="1584818" y="1254862"/>
                <a:ext cx="102960" cy="28080"/>
              </p14:xfrm>
            </p:contentPart>
          </mc:Choice>
          <mc:Fallback xmlns="">
            <p:pic>
              <p:nvPicPr>
                <p:cNvPr id="85" name="Freihand 84">
                  <a:extLst>
                    <a:ext uri="{FF2B5EF4-FFF2-40B4-BE49-F238E27FC236}">
                      <a16:creationId xmlns:a16="http://schemas.microsoft.com/office/drawing/2014/main" id="{B412E2A2-367F-D371-1DD6-6856EC18872D}"/>
                    </a:ext>
                  </a:extLst>
                </p:cNvPr>
                <p:cNvPicPr/>
                <p:nvPr/>
              </p:nvPicPr>
              <p:blipFill>
                <a:blip r:embed="rId154"/>
                <a:stretch>
                  <a:fillRect/>
                </a:stretch>
              </p:blipFill>
              <p:spPr>
                <a:xfrm>
                  <a:off x="1576178" y="1246222"/>
                  <a:ext cx="120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6" name="Freihand 85">
                  <a:extLst>
                    <a:ext uri="{FF2B5EF4-FFF2-40B4-BE49-F238E27FC236}">
                      <a16:creationId xmlns:a16="http://schemas.microsoft.com/office/drawing/2014/main" id="{066BB378-E53A-F209-3BD0-64569B1D7D8B}"/>
                    </a:ext>
                  </a:extLst>
                </p14:cNvPr>
                <p14:cNvContentPartPr/>
                <p14:nvPr/>
              </p14:nvContentPartPr>
              <p14:xfrm>
                <a:off x="1831058" y="1145422"/>
                <a:ext cx="134640" cy="217440"/>
              </p14:xfrm>
            </p:contentPart>
          </mc:Choice>
          <mc:Fallback xmlns="">
            <p:pic>
              <p:nvPicPr>
                <p:cNvPr id="86" name="Freihand 85">
                  <a:extLst>
                    <a:ext uri="{FF2B5EF4-FFF2-40B4-BE49-F238E27FC236}">
                      <a16:creationId xmlns:a16="http://schemas.microsoft.com/office/drawing/2014/main" id="{066BB378-E53A-F209-3BD0-64569B1D7D8B}"/>
                    </a:ext>
                  </a:extLst>
                </p:cNvPr>
                <p:cNvPicPr/>
                <p:nvPr/>
              </p:nvPicPr>
              <p:blipFill>
                <a:blip r:embed="rId156"/>
                <a:stretch>
                  <a:fillRect/>
                </a:stretch>
              </p:blipFill>
              <p:spPr>
                <a:xfrm>
                  <a:off x="1822058" y="1136422"/>
                  <a:ext cx="152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7" name="Freihand 86">
                  <a:extLst>
                    <a:ext uri="{FF2B5EF4-FFF2-40B4-BE49-F238E27FC236}">
                      <a16:creationId xmlns:a16="http://schemas.microsoft.com/office/drawing/2014/main" id="{A187D37C-6F6E-2A16-1392-84EE18081490}"/>
                    </a:ext>
                  </a:extLst>
                </p14:cNvPr>
                <p14:cNvContentPartPr/>
                <p14:nvPr/>
              </p14:nvContentPartPr>
              <p14:xfrm>
                <a:off x="2048138" y="1139662"/>
                <a:ext cx="154800" cy="141120"/>
              </p14:xfrm>
            </p:contentPart>
          </mc:Choice>
          <mc:Fallback xmlns="">
            <p:pic>
              <p:nvPicPr>
                <p:cNvPr id="87" name="Freihand 86">
                  <a:extLst>
                    <a:ext uri="{FF2B5EF4-FFF2-40B4-BE49-F238E27FC236}">
                      <a16:creationId xmlns:a16="http://schemas.microsoft.com/office/drawing/2014/main" id="{A187D37C-6F6E-2A16-1392-84EE18081490}"/>
                    </a:ext>
                  </a:extLst>
                </p:cNvPr>
                <p:cNvPicPr/>
                <p:nvPr/>
              </p:nvPicPr>
              <p:blipFill>
                <a:blip r:embed="rId158"/>
                <a:stretch>
                  <a:fillRect/>
                </a:stretch>
              </p:blipFill>
              <p:spPr>
                <a:xfrm>
                  <a:off x="2039498" y="1131022"/>
                  <a:ext cx="172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8" name="Freihand 87">
                  <a:extLst>
                    <a:ext uri="{FF2B5EF4-FFF2-40B4-BE49-F238E27FC236}">
                      <a16:creationId xmlns:a16="http://schemas.microsoft.com/office/drawing/2014/main" id="{010CA311-3F8C-E60C-9389-BAEBE2A03924}"/>
                    </a:ext>
                  </a:extLst>
                </p14:cNvPr>
                <p14:cNvContentPartPr/>
                <p14:nvPr/>
              </p14:nvContentPartPr>
              <p14:xfrm>
                <a:off x="2106458" y="1156942"/>
                <a:ext cx="248400" cy="76680"/>
              </p14:xfrm>
            </p:contentPart>
          </mc:Choice>
          <mc:Fallback xmlns="">
            <p:pic>
              <p:nvPicPr>
                <p:cNvPr id="88" name="Freihand 87">
                  <a:extLst>
                    <a:ext uri="{FF2B5EF4-FFF2-40B4-BE49-F238E27FC236}">
                      <a16:creationId xmlns:a16="http://schemas.microsoft.com/office/drawing/2014/main" id="{010CA311-3F8C-E60C-9389-BAEBE2A03924}"/>
                    </a:ext>
                  </a:extLst>
                </p:cNvPr>
                <p:cNvPicPr/>
                <p:nvPr/>
              </p:nvPicPr>
              <p:blipFill>
                <a:blip r:embed="rId160"/>
                <a:stretch>
                  <a:fillRect/>
                </a:stretch>
              </p:blipFill>
              <p:spPr>
                <a:xfrm>
                  <a:off x="2097818" y="1147942"/>
                  <a:ext cx="266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89" name="Freihand 88">
                  <a:extLst>
                    <a:ext uri="{FF2B5EF4-FFF2-40B4-BE49-F238E27FC236}">
                      <a16:creationId xmlns:a16="http://schemas.microsoft.com/office/drawing/2014/main" id="{183B2F73-F5C6-2B52-F231-E322A1149A41}"/>
                    </a:ext>
                  </a:extLst>
                </p14:cNvPr>
                <p14:cNvContentPartPr/>
                <p14:nvPr/>
              </p14:nvContentPartPr>
              <p14:xfrm>
                <a:off x="2480858" y="1154782"/>
                <a:ext cx="109440" cy="119880"/>
              </p14:xfrm>
            </p:contentPart>
          </mc:Choice>
          <mc:Fallback xmlns="">
            <p:pic>
              <p:nvPicPr>
                <p:cNvPr id="89" name="Freihand 88">
                  <a:extLst>
                    <a:ext uri="{FF2B5EF4-FFF2-40B4-BE49-F238E27FC236}">
                      <a16:creationId xmlns:a16="http://schemas.microsoft.com/office/drawing/2014/main" id="{183B2F73-F5C6-2B52-F231-E322A1149A41}"/>
                    </a:ext>
                  </a:extLst>
                </p:cNvPr>
                <p:cNvPicPr/>
                <p:nvPr/>
              </p:nvPicPr>
              <p:blipFill>
                <a:blip r:embed="rId162"/>
                <a:stretch>
                  <a:fillRect/>
                </a:stretch>
              </p:blipFill>
              <p:spPr>
                <a:xfrm>
                  <a:off x="2472218" y="1145782"/>
                  <a:ext cx="127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0" name="Freihand 89">
                  <a:extLst>
                    <a:ext uri="{FF2B5EF4-FFF2-40B4-BE49-F238E27FC236}">
                      <a16:creationId xmlns:a16="http://schemas.microsoft.com/office/drawing/2014/main" id="{1A2D181B-A6CC-55D5-3984-3A631EDD0187}"/>
                    </a:ext>
                  </a:extLst>
                </p14:cNvPr>
                <p14:cNvContentPartPr/>
                <p14:nvPr/>
              </p14:nvContentPartPr>
              <p14:xfrm>
                <a:off x="2648978" y="1096462"/>
                <a:ext cx="204120" cy="149040"/>
              </p14:xfrm>
            </p:contentPart>
          </mc:Choice>
          <mc:Fallback xmlns="">
            <p:pic>
              <p:nvPicPr>
                <p:cNvPr id="90" name="Freihand 89">
                  <a:extLst>
                    <a:ext uri="{FF2B5EF4-FFF2-40B4-BE49-F238E27FC236}">
                      <a16:creationId xmlns:a16="http://schemas.microsoft.com/office/drawing/2014/main" id="{1A2D181B-A6CC-55D5-3984-3A631EDD0187}"/>
                    </a:ext>
                  </a:extLst>
                </p:cNvPr>
                <p:cNvPicPr/>
                <p:nvPr/>
              </p:nvPicPr>
              <p:blipFill>
                <a:blip r:embed="rId164"/>
                <a:stretch>
                  <a:fillRect/>
                </a:stretch>
              </p:blipFill>
              <p:spPr>
                <a:xfrm>
                  <a:off x="2639978" y="1087822"/>
                  <a:ext cx="221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1" name="Freihand 90">
                  <a:extLst>
                    <a:ext uri="{FF2B5EF4-FFF2-40B4-BE49-F238E27FC236}">
                      <a16:creationId xmlns:a16="http://schemas.microsoft.com/office/drawing/2014/main" id="{C1D8E249-E874-BDBA-AC29-F2513F8490CC}"/>
                    </a:ext>
                  </a:extLst>
                </p14:cNvPr>
                <p14:cNvContentPartPr/>
                <p14:nvPr/>
              </p14:nvContentPartPr>
              <p14:xfrm>
                <a:off x="2748338" y="1090702"/>
                <a:ext cx="224640" cy="155520"/>
              </p14:xfrm>
            </p:contentPart>
          </mc:Choice>
          <mc:Fallback xmlns="">
            <p:pic>
              <p:nvPicPr>
                <p:cNvPr id="91" name="Freihand 90">
                  <a:extLst>
                    <a:ext uri="{FF2B5EF4-FFF2-40B4-BE49-F238E27FC236}">
                      <a16:creationId xmlns:a16="http://schemas.microsoft.com/office/drawing/2014/main" id="{C1D8E249-E874-BDBA-AC29-F2513F8490CC}"/>
                    </a:ext>
                  </a:extLst>
                </p:cNvPr>
                <p:cNvPicPr/>
                <p:nvPr/>
              </p:nvPicPr>
              <p:blipFill>
                <a:blip r:embed="rId166"/>
                <a:stretch>
                  <a:fillRect/>
                </a:stretch>
              </p:blipFill>
              <p:spPr>
                <a:xfrm>
                  <a:off x="2739698" y="1082062"/>
                  <a:ext cx="242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2" name="Freihand 91">
                  <a:extLst>
                    <a:ext uri="{FF2B5EF4-FFF2-40B4-BE49-F238E27FC236}">
                      <a16:creationId xmlns:a16="http://schemas.microsoft.com/office/drawing/2014/main" id="{3F9B536C-4747-1AFC-A5F7-DAFCFD808C31}"/>
                    </a:ext>
                  </a:extLst>
                </p14:cNvPr>
                <p14:cNvContentPartPr/>
                <p14:nvPr/>
              </p14:nvContentPartPr>
              <p14:xfrm>
                <a:off x="3107618" y="1166302"/>
                <a:ext cx="173880" cy="47160"/>
              </p14:xfrm>
            </p:contentPart>
          </mc:Choice>
          <mc:Fallback xmlns="">
            <p:pic>
              <p:nvPicPr>
                <p:cNvPr id="92" name="Freihand 91">
                  <a:extLst>
                    <a:ext uri="{FF2B5EF4-FFF2-40B4-BE49-F238E27FC236}">
                      <a16:creationId xmlns:a16="http://schemas.microsoft.com/office/drawing/2014/main" id="{3F9B536C-4747-1AFC-A5F7-DAFCFD808C31}"/>
                    </a:ext>
                  </a:extLst>
                </p:cNvPr>
                <p:cNvPicPr/>
                <p:nvPr/>
              </p:nvPicPr>
              <p:blipFill>
                <a:blip r:embed="rId168"/>
                <a:stretch>
                  <a:fillRect/>
                </a:stretch>
              </p:blipFill>
              <p:spPr>
                <a:xfrm>
                  <a:off x="3098618" y="1157302"/>
                  <a:ext cx="1915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3" name="Freihand 92">
                  <a:extLst>
                    <a:ext uri="{FF2B5EF4-FFF2-40B4-BE49-F238E27FC236}">
                      <a16:creationId xmlns:a16="http://schemas.microsoft.com/office/drawing/2014/main" id="{36595B1E-A096-0EEC-EBD2-5E56DDB555E3}"/>
                    </a:ext>
                  </a:extLst>
                </p14:cNvPr>
                <p14:cNvContentPartPr/>
                <p14:nvPr/>
              </p14:nvContentPartPr>
              <p14:xfrm>
                <a:off x="3269618" y="1076302"/>
                <a:ext cx="103680" cy="204120"/>
              </p14:xfrm>
            </p:contentPart>
          </mc:Choice>
          <mc:Fallback xmlns="">
            <p:pic>
              <p:nvPicPr>
                <p:cNvPr id="93" name="Freihand 92">
                  <a:extLst>
                    <a:ext uri="{FF2B5EF4-FFF2-40B4-BE49-F238E27FC236}">
                      <a16:creationId xmlns:a16="http://schemas.microsoft.com/office/drawing/2014/main" id="{36595B1E-A096-0EEC-EBD2-5E56DDB555E3}"/>
                    </a:ext>
                  </a:extLst>
                </p:cNvPr>
                <p:cNvPicPr/>
                <p:nvPr/>
              </p:nvPicPr>
              <p:blipFill>
                <a:blip r:embed="rId170"/>
                <a:stretch>
                  <a:fillRect/>
                </a:stretch>
              </p:blipFill>
              <p:spPr>
                <a:xfrm>
                  <a:off x="3260618" y="1067662"/>
                  <a:ext cx="1213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4" name="Freihand 93">
                  <a:extLst>
                    <a:ext uri="{FF2B5EF4-FFF2-40B4-BE49-F238E27FC236}">
                      <a16:creationId xmlns:a16="http://schemas.microsoft.com/office/drawing/2014/main" id="{2E59A992-2917-5BD5-E9E1-0AF120D13D82}"/>
                    </a:ext>
                  </a:extLst>
                </p14:cNvPr>
                <p14:cNvContentPartPr/>
                <p14:nvPr/>
              </p14:nvContentPartPr>
              <p14:xfrm>
                <a:off x="3551498" y="1110142"/>
                <a:ext cx="81720" cy="243720"/>
              </p14:xfrm>
            </p:contentPart>
          </mc:Choice>
          <mc:Fallback xmlns="">
            <p:pic>
              <p:nvPicPr>
                <p:cNvPr id="94" name="Freihand 93">
                  <a:extLst>
                    <a:ext uri="{FF2B5EF4-FFF2-40B4-BE49-F238E27FC236}">
                      <a16:creationId xmlns:a16="http://schemas.microsoft.com/office/drawing/2014/main" id="{2E59A992-2917-5BD5-E9E1-0AF120D13D82}"/>
                    </a:ext>
                  </a:extLst>
                </p:cNvPr>
                <p:cNvPicPr/>
                <p:nvPr/>
              </p:nvPicPr>
              <p:blipFill>
                <a:blip r:embed="rId172"/>
                <a:stretch>
                  <a:fillRect/>
                </a:stretch>
              </p:blipFill>
              <p:spPr>
                <a:xfrm>
                  <a:off x="3542858" y="1101142"/>
                  <a:ext cx="993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5" name="Freihand 94">
                  <a:extLst>
                    <a:ext uri="{FF2B5EF4-FFF2-40B4-BE49-F238E27FC236}">
                      <a16:creationId xmlns:a16="http://schemas.microsoft.com/office/drawing/2014/main" id="{E347CE09-4EB5-77B8-339D-7E99A68E0D7F}"/>
                    </a:ext>
                  </a:extLst>
                </p14:cNvPr>
                <p14:cNvContentPartPr/>
                <p14:nvPr/>
              </p14:nvContentPartPr>
              <p14:xfrm>
                <a:off x="3697298" y="1056862"/>
                <a:ext cx="138240" cy="96840"/>
              </p14:xfrm>
            </p:contentPart>
          </mc:Choice>
          <mc:Fallback xmlns="">
            <p:pic>
              <p:nvPicPr>
                <p:cNvPr id="95" name="Freihand 94">
                  <a:extLst>
                    <a:ext uri="{FF2B5EF4-FFF2-40B4-BE49-F238E27FC236}">
                      <a16:creationId xmlns:a16="http://schemas.microsoft.com/office/drawing/2014/main" id="{E347CE09-4EB5-77B8-339D-7E99A68E0D7F}"/>
                    </a:ext>
                  </a:extLst>
                </p:cNvPr>
                <p:cNvPicPr/>
                <p:nvPr/>
              </p:nvPicPr>
              <p:blipFill>
                <a:blip r:embed="rId174"/>
                <a:stretch>
                  <a:fillRect/>
                </a:stretch>
              </p:blipFill>
              <p:spPr>
                <a:xfrm>
                  <a:off x="3688658" y="1047862"/>
                  <a:ext cx="155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6" name="Freihand 95">
                  <a:extLst>
                    <a:ext uri="{FF2B5EF4-FFF2-40B4-BE49-F238E27FC236}">
                      <a16:creationId xmlns:a16="http://schemas.microsoft.com/office/drawing/2014/main" id="{F143B961-AE5E-E51C-5ECF-95047CB7FBD0}"/>
                    </a:ext>
                  </a:extLst>
                </p14:cNvPr>
                <p14:cNvContentPartPr/>
                <p14:nvPr/>
              </p14:nvContentPartPr>
              <p14:xfrm>
                <a:off x="3944978" y="985582"/>
                <a:ext cx="124200" cy="145080"/>
              </p14:xfrm>
            </p:contentPart>
          </mc:Choice>
          <mc:Fallback xmlns="">
            <p:pic>
              <p:nvPicPr>
                <p:cNvPr id="96" name="Freihand 95">
                  <a:extLst>
                    <a:ext uri="{FF2B5EF4-FFF2-40B4-BE49-F238E27FC236}">
                      <a16:creationId xmlns:a16="http://schemas.microsoft.com/office/drawing/2014/main" id="{F143B961-AE5E-E51C-5ECF-95047CB7FBD0}"/>
                    </a:ext>
                  </a:extLst>
                </p:cNvPr>
                <p:cNvPicPr/>
                <p:nvPr/>
              </p:nvPicPr>
              <p:blipFill>
                <a:blip r:embed="rId176"/>
                <a:stretch>
                  <a:fillRect/>
                </a:stretch>
              </p:blipFill>
              <p:spPr>
                <a:xfrm>
                  <a:off x="3935978" y="976942"/>
                  <a:ext cx="141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97" name="Freihand 96">
                  <a:extLst>
                    <a:ext uri="{FF2B5EF4-FFF2-40B4-BE49-F238E27FC236}">
                      <a16:creationId xmlns:a16="http://schemas.microsoft.com/office/drawing/2014/main" id="{99B32C79-058A-70C5-A385-E3761DC7362E}"/>
                    </a:ext>
                  </a:extLst>
                </p14:cNvPr>
                <p14:cNvContentPartPr/>
                <p14:nvPr/>
              </p14:nvContentPartPr>
              <p14:xfrm>
                <a:off x="4106978" y="831142"/>
                <a:ext cx="183960" cy="200160"/>
              </p14:xfrm>
            </p:contentPart>
          </mc:Choice>
          <mc:Fallback xmlns="">
            <p:pic>
              <p:nvPicPr>
                <p:cNvPr id="97" name="Freihand 96">
                  <a:extLst>
                    <a:ext uri="{FF2B5EF4-FFF2-40B4-BE49-F238E27FC236}">
                      <a16:creationId xmlns:a16="http://schemas.microsoft.com/office/drawing/2014/main" id="{99B32C79-058A-70C5-A385-E3761DC7362E}"/>
                    </a:ext>
                  </a:extLst>
                </p:cNvPr>
                <p:cNvPicPr/>
                <p:nvPr/>
              </p:nvPicPr>
              <p:blipFill>
                <a:blip r:embed="rId178"/>
                <a:stretch>
                  <a:fillRect/>
                </a:stretch>
              </p:blipFill>
              <p:spPr>
                <a:xfrm>
                  <a:off x="4098338" y="822502"/>
                  <a:ext cx="2016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98" name="Freihand 97">
                  <a:extLst>
                    <a:ext uri="{FF2B5EF4-FFF2-40B4-BE49-F238E27FC236}">
                      <a16:creationId xmlns:a16="http://schemas.microsoft.com/office/drawing/2014/main" id="{4DDB73F6-B847-F7A0-44B6-24A5C5AED044}"/>
                    </a:ext>
                  </a:extLst>
                </p14:cNvPr>
                <p14:cNvContentPartPr/>
                <p14:nvPr/>
              </p14:nvContentPartPr>
              <p14:xfrm>
                <a:off x="4303538" y="888022"/>
                <a:ext cx="92160" cy="115560"/>
              </p14:xfrm>
            </p:contentPart>
          </mc:Choice>
          <mc:Fallback xmlns="">
            <p:pic>
              <p:nvPicPr>
                <p:cNvPr id="98" name="Freihand 97">
                  <a:extLst>
                    <a:ext uri="{FF2B5EF4-FFF2-40B4-BE49-F238E27FC236}">
                      <a16:creationId xmlns:a16="http://schemas.microsoft.com/office/drawing/2014/main" id="{4DDB73F6-B847-F7A0-44B6-24A5C5AED044}"/>
                    </a:ext>
                  </a:extLst>
                </p:cNvPr>
                <p:cNvPicPr/>
                <p:nvPr/>
              </p:nvPicPr>
              <p:blipFill>
                <a:blip r:embed="rId180"/>
                <a:stretch>
                  <a:fillRect/>
                </a:stretch>
              </p:blipFill>
              <p:spPr>
                <a:xfrm>
                  <a:off x="4294898" y="879022"/>
                  <a:ext cx="109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99" name="Freihand 98">
                  <a:extLst>
                    <a:ext uri="{FF2B5EF4-FFF2-40B4-BE49-F238E27FC236}">
                      <a16:creationId xmlns:a16="http://schemas.microsoft.com/office/drawing/2014/main" id="{555927D7-716E-2D1C-6390-15A5114A0EC9}"/>
                    </a:ext>
                  </a:extLst>
                </p14:cNvPr>
                <p14:cNvContentPartPr/>
                <p14:nvPr/>
              </p14:nvContentPartPr>
              <p14:xfrm>
                <a:off x="3317498" y="825022"/>
                <a:ext cx="1257120" cy="621000"/>
              </p14:xfrm>
            </p:contentPart>
          </mc:Choice>
          <mc:Fallback xmlns="">
            <p:pic>
              <p:nvPicPr>
                <p:cNvPr id="99" name="Freihand 98">
                  <a:extLst>
                    <a:ext uri="{FF2B5EF4-FFF2-40B4-BE49-F238E27FC236}">
                      <a16:creationId xmlns:a16="http://schemas.microsoft.com/office/drawing/2014/main" id="{555927D7-716E-2D1C-6390-15A5114A0EC9}"/>
                    </a:ext>
                  </a:extLst>
                </p:cNvPr>
                <p:cNvPicPr/>
                <p:nvPr/>
              </p:nvPicPr>
              <p:blipFill>
                <a:blip r:embed="rId182"/>
                <a:stretch>
                  <a:fillRect/>
                </a:stretch>
              </p:blipFill>
              <p:spPr>
                <a:xfrm>
                  <a:off x="3308858" y="816382"/>
                  <a:ext cx="127476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1" name="Freihand 100">
                  <a:extLst>
                    <a:ext uri="{FF2B5EF4-FFF2-40B4-BE49-F238E27FC236}">
                      <a16:creationId xmlns:a16="http://schemas.microsoft.com/office/drawing/2014/main" id="{344F0781-0879-66FD-5866-6B5B177A602D}"/>
                    </a:ext>
                  </a:extLst>
                </p14:cNvPr>
                <p14:cNvContentPartPr/>
                <p14:nvPr/>
              </p14:nvContentPartPr>
              <p14:xfrm>
                <a:off x="4318658" y="502462"/>
                <a:ext cx="27000" cy="252000"/>
              </p14:xfrm>
            </p:contentPart>
          </mc:Choice>
          <mc:Fallback xmlns="">
            <p:pic>
              <p:nvPicPr>
                <p:cNvPr id="101" name="Freihand 100">
                  <a:extLst>
                    <a:ext uri="{FF2B5EF4-FFF2-40B4-BE49-F238E27FC236}">
                      <a16:creationId xmlns:a16="http://schemas.microsoft.com/office/drawing/2014/main" id="{344F0781-0879-66FD-5866-6B5B177A602D}"/>
                    </a:ext>
                  </a:extLst>
                </p:cNvPr>
                <p:cNvPicPr/>
                <p:nvPr/>
              </p:nvPicPr>
              <p:blipFill>
                <a:blip r:embed="rId184"/>
                <a:stretch>
                  <a:fillRect/>
                </a:stretch>
              </p:blipFill>
              <p:spPr>
                <a:xfrm>
                  <a:off x="4310018" y="493822"/>
                  <a:ext cx="446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 name="Freihand 101">
                  <a:extLst>
                    <a:ext uri="{FF2B5EF4-FFF2-40B4-BE49-F238E27FC236}">
                      <a16:creationId xmlns:a16="http://schemas.microsoft.com/office/drawing/2014/main" id="{DE4837F4-28DC-54C6-B17D-04D7547CABAF}"/>
                    </a:ext>
                  </a:extLst>
                </p14:cNvPr>
                <p14:cNvContentPartPr/>
                <p14:nvPr/>
              </p14:nvContentPartPr>
              <p14:xfrm>
                <a:off x="4141178" y="718822"/>
                <a:ext cx="724320" cy="87480"/>
              </p14:xfrm>
            </p:contentPart>
          </mc:Choice>
          <mc:Fallback xmlns="">
            <p:pic>
              <p:nvPicPr>
                <p:cNvPr id="102" name="Freihand 101">
                  <a:extLst>
                    <a:ext uri="{FF2B5EF4-FFF2-40B4-BE49-F238E27FC236}">
                      <a16:creationId xmlns:a16="http://schemas.microsoft.com/office/drawing/2014/main" id="{DE4837F4-28DC-54C6-B17D-04D7547CABAF}"/>
                    </a:ext>
                  </a:extLst>
                </p:cNvPr>
                <p:cNvPicPr/>
                <p:nvPr/>
              </p:nvPicPr>
              <p:blipFill>
                <a:blip r:embed="rId186"/>
                <a:stretch>
                  <a:fillRect/>
                </a:stretch>
              </p:blipFill>
              <p:spPr>
                <a:xfrm>
                  <a:off x="4132178" y="709822"/>
                  <a:ext cx="741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3" name="Freihand 102">
                  <a:extLst>
                    <a:ext uri="{FF2B5EF4-FFF2-40B4-BE49-F238E27FC236}">
                      <a16:creationId xmlns:a16="http://schemas.microsoft.com/office/drawing/2014/main" id="{68341519-EC38-A31E-7983-4749D319F2F8}"/>
                    </a:ext>
                  </a:extLst>
                </p14:cNvPr>
                <p14:cNvContentPartPr/>
                <p14:nvPr/>
              </p14:nvContentPartPr>
              <p14:xfrm>
                <a:off x="4762898" y="618022"/>
                <a:ext cx="271800" cy="139320"/>
              </p14:xfrm>
            </p:contentPart>
          </mc:Choice>
          <mc:Fallback xmlns="">
            <p:pic>
              <p:nvPicPr>
                <p:cNvPr id="103" name="Freihand 102">
                  <a:extLst>
                    <a:ext uri="{FF2B5EF4-FFF2-40B4-BE49-F238E27FC236}">
                      <a16:creationId xmlns:a16="http://schemas.microsoft.com/office/drawing/2014/main" id="{68341519-EC38-A31E-7983-4749D319F2F8}"/>
                    </a:ext>
                  </a:extLst>
                </p:cNvPr>
                <p:cNvPicPr/>
                <p:nvPr/>
              </p:nvPicPr>
              <p:blipFill>
                <a:blip r:embed="rId188"/>
                <a:stretch>
                  <a:fillRect/>
                </a:stretch>
              </p:blipFill>
              <p:spPr>
                <a:xfrm>
                  <a:off x="4753898" y="609382"/>
                  <a:ext cx="289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4" name="Freihand 103">
                  <a:extLst>
                    <a:ext uri="{FF2B5EF4-FFF2-40B4-BE49-F238E27FC236}">
                      <a16:creationId xmlns:a16="http://schemas.microsoft.com/office/drawing/2014/main" id="{0B8B8E5E-1FA0-5B94-CAB2-69CC1C0F88EC}"/>
                    </a:ext>
                  </a:extLst>
                </p14:cNvPr>
                <p14:cNvContentPartPr/>
                <p14:nvPr/>
              </p14:nvContentPartPr>
              <p14:xfrm>
                <a:off x="4115978" y="347302"/>
                <a:ext cx="270360" cy="225360"/>
              </p14:xfrm>
            </p:contentPart>
          </mc:Choice>
          <mc:Fallback xmlns="">
            <p:pic>
              <p:nvPicPr>
                <p:cNvPr id="104" name="Freihand 103">
                  <a:extLst>
                    <a:ext uri="{FF2B5EF4-FFF2-40B4-BE49-F238E27FC236}">
                      <a16:creationId xmlns:a16="http://schemas.microsoft.com/office/drawing/2014/main" id="{0B8B8E5E-1FA0-5B94-CAB2-69CC1C0F88EC}"/>
                    </a:ext>
                  </a:extLst>
                </p:cNvPr>
                <p:cNvPicPr/>
                <p:nvPr/>
              </p:nvPicPr>
              <p:blipFill>
                <a:blip r:embed="rId190"/>
                <a:stretch>
                  <a:fillRect/>
                </a:stretch>
              </p:blipFill>
              <p:spPr>
                <a:xfrm>
                  <a:off x="4106978" y="338302"/>
                  <a:ext cx="2880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5" name="Freihand 104">
                  <a:extLst>
                    <a:ext uri="{FF2B5EF4-FFF2-40B4-BE49-F238E27FC236}">
                      <a16:creationId xmlns:a16="http://schemas.microsoft.com/office/drawing/2014/main" id="{E2F4742D-C32E-F6AF-87C2-22A29B63C71A}"/>
                    </a:ext>
                  </a:extLst>
                </p14:cNvPr>
                <p14:cNvContentPartPr/>
                <p14:nvPr/>
              </p14:nvContentPartPr>
              <p14:xfrm>
                <a:off x="4184018" y="481222"/>
                <a:ext cx="574920" cy="257760"/>
              </p14:xfrm>
            </p:contentPart>
          </mc:Choice>
          <mc:Fallback xmlns="">
            <p:pic>
              <p:nvPicPr>
                <p:cNvPr id="105" name="Freihand 104">
                  <a:extLst>
                    <a:ext uri="{FF2B5EF4-FFF2-40B4-BE49-F238E27FC236}">
                      <a16:creationId xmlns:a16="http://schemas.microsoft.com/office/drawing/2014/main" id="{E2F4742D-C32E-F6AF-87C2-22A29B63C71A}"/>
                    </a:ext>
                  </a:extLst>
                </p:cNvPr>
                <p:cNvPicPr/>
                <p:nvPr/>
              </p:nvPicPr>
              <p:blipFill>
                <a:blip r:embed="rId192"/>
                <a:stretch>
                  <a:fillRect/>
                </a:stretch>
              </p:blipFill>
              <p:spPr>
                <a:xfrm>
                  <a:off x="4175378" y="472582"/>
                  <a:ext cx="592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6" name="Freihand 105">
                  <a:extLst>
                    <a:ext uri="{FF2B5EF4-FFF2-40B4-BE49-F238E27FC236}">
                      <a16:creationId xmlns:a16="http://schemas.microsoft.com/office/drawing/2014/main" id="{571814E0-21A2-928D-6468-AA2B4F0EC462}"/>
                    </a:ext>
                  </a:extLst>
                </p14:cNvPr>
                <p14:cNvContentPartPr/>
                <p14:nvPr/>
              </p14:nvContentPartPr>
              <p14:xfrm>
                <a:off x="4418738" y="481582"/>
                <a:ext cx="408240" cy="221760"/>
              </p14:xfrm>
            </p:contentPart>
          </mc:Choice>
          <mc:Fallback xmlns="">
            <p:pic>
              <p:nvPicPr>
                <p:cNvPr id="106" name="Freihand 105">
                  <a:extLst>
                    <a:ext uri="{FF2B5EF4-FFF2-40B4-BE49-F238E27FC236}">
                      <a16:creationId xmlns:a16="http://schemas.microsoft.com/office/drawing/2014/main" id="{571814E0-21A2-928D-6468-AA2B4F0EC462}"/>
                    </a:ext>
                  </a:extLst>
                </p:cNvPr>
                <p:cNvPicPr/>
                <p:nvPr/>
              </p:nvPicPr>
              <p:blipFill>
                <a:blip r:embed="rId194"/>
                <a:stretch>
                  <a:fillRect/>
                </a:stretch>
              </p:blipFill>
              <p:spPr>
                <a:xfrm>
                  <a:off x="4409738" y="472582"/>
                  <a:ext cx="425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8" name="Freihand 107">
                  <a:extLst>
                    <a:ext uri="{FF2B5EF4-FFF2-40B4-BE49-F238E27FC236}">
                      <a16:creationId xmlns:a16="http://schemas.microsoft.com/office/drawing/2014/main" id="{5C48B1C0-6DEF-119B-87FD-A8069A7E4908}"/>
                    </a:ext>
                  </a:extLst>
                </p14:cNvPr>
                <p14:cNvContentPartPr/>
                <p14:nvPr/>
              </p14:nvContentPartPr>
              <p14:xfrm>
                <a:off x="4069898" y="452062"/>
                <a:ext cx="92520" cy="208800"/>
              </p14:xfrm>
            </p:contentPart>
          </mc:Choice>
          <mc:Fallback xmlns="">
            <p:pic>
              <p:nvPicPr>
                <p:cNvPr id="108" name="Freihand 107">
                  <a:extLst>
                    <a:ext uri="{FF2B5EF4-FFF2-40B4-BE49-F238E27FC236}">
                      <a16:creationId xmlns:a16="http://schemas.microsoft.com/office/drawing/2014/main" id="{5C48B1C0-6DEF-119B-87FD-A8069A7E4908}"/>
                    </a:ext>
                  </a:extLst>
                </p:cNvPr>
                <p:cNvPicPr/>
                <p:nvPr/>
              </p:nvPicPr>
              <p:blipFill>
                <a:blip r:embed="rId196"/>
                <a:stretch>
                  <a:fillRect/>
                </a:stretch>
              </p:blipFill>
              <p:spPr>
                <a:xfrm>
                  <a:off x="4061258" y="443422"/>
                  <a:ext cx="110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9" name="Freihand 108">
                  <a:extLst>
                    <a:ext uri="{FF2B5EF4-FFF2-40B4-BE49-F238E27FC236}">
                      <a16:creationId xmlns:a16="http://schemas.microsoft.com/office/drawing/2014/main" id="{9DA34293-712E-413E-1393-26B6D6469FBE}"/>
                    </a:ext>
                  </a:extLst>
                </p14:cNvPr>
                <p14:cNvContentPartPr/>
                <p14:nvPr/>
              </p14:nvContentPartPr>
              <p14:xfrm>
                <a:off x="4890698" y="739342"/>
                <a:ext cx="166680" cy="203040"/>
              </p14:xfrm>
            </p:contentPart>
          </mc:Choice>
          <mc:Fallback xmlns="">
            <p:pic>
              <p:nvPicPr>
                <p:cNvPr id="109" name="Freihand 108">
                  <a:extLst>
                    <a:ext uri="{FF2B5EF4-FFF2-40B4-BE49-F238E27FC236}">
                      <a16:creationId xmlns:a16="http://schemas.microsoft.com/office/drawing/2014/main" id="{9DA34293-712E-413E-1393-26B6D6469FBE}"/>
                    </a:ext>
                  </a:extLst>
                </p:cNvPr>
                <p:cNvPicPr/>
                <p:nvPr/>
              </p:nvPicPr>
              <p:blipFill>
                <a:blip r:embed="rId198"/>
                <a:stretch>
                  <a:fillRect/>
                </a:stretch>
              </p:blipFill>
              <p:spPr>
                <a:xfrm>
                  <a:off x="4882058" y="730702"/>
                  <a:ext cx="184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0" name="Freihand 109">
                  <a:extLst>
                    <a:ext uri="{FF2B5EF4-FFF2-40B4-BE49-F238E27FC236}">
                      <a16:creationId xmlns:a16="http://schemas.microsoft.com/office/drawing/2014/main" id="{583279B4-94DF-8869-5D96-326463873999}"/>
                    </a:ext>
                  </a:extLst>
                </p14:cNvPr>
                <p14:cNvContentPartPr/>
                <p14:nvPr/>
              </p14:nvContentPartPr>
              <p14:xfrm>
                <a:off x="4892498" y="782902"/>
                <a:ext cx="156240" cy="105480"/>
              </p14:xfrm>
            </p:contentPart>
          </mc:Choice>
          <mc:Fallback xmlns="">
            <p:pic>
              <p:nvPicPr>
                <p:cNvPr id="110" name="Freihand 109">
                  <a:extLst>
                    <a:ext uri="{FF2B5EF4-FFF2-40B4-BE49-F238E27FC236}">
                      <a16:creationId xmlns:a16="http://schemas.microsoft.com/office/drawing/2014/main" id="{583279B4-94DF-8869-5D96-326463873999}"/>
                    </a:ext>
                  </a:extLst>
                </p:cNvPr>
                <p:cNvPicPr/>
                <p:nvPr/>
              </p:nvPicPr>
              <p:blipFill>
                <a:blip r:embed="rId200"/>
                <a:stretch>
                  <a:fillRect/>
                </a:stretch>
              </p:blipFill>
              <p:spPr>
                <a:xfrm>
                  <a:off x="4883498" y="773902"/>
                  <a:ext cx="173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2" name="Freihand 111">
                  <a:extLst>
                    <a:ext uri="{FF2B5EF4-FFF2-40B4-BE49-F238E27FC236}">
                      <a16:creationId xmlns:a16="http://schemas.microsoft.com/office/drawing/2014/main" id="{41F719FB-36AF-0F82-4412-EF227C3A7CB6}"/>
                    </a:ext>
                  </a:extLst>
                </p14:cNvPr>
                <p14:cNvContentPartPr/>
                <p14:nvPr/>
              </p14:nvContentPartPr>
              <p14:xfrm>
                <a:off x="4855058" y="305542"/>
                <a:ext cx="117000" cy="172440"/>
              </p14:xfrm>
            </p:contentPart>
          </mc:Choice>
          <mc:Fallback xmlns="">
            <p:pic>
              <p:nvPicPr>
                <p:cNvPr id="112" name="Freihand 111">
                  <a:extLst>
                    <a:ext uri="{FF2B5EF4-FFF2-40B4-BE49-F238E27FC236}">
                      <a16:creationId xmlns:a16="http://schemas.microsoft.com/office/drawing/2014/main" id="{41F719FB-36AF-0F82-4412-EF227C3A7CB6}"/>
                    </a:ext>
                  </a:extLst>
                </p:cNvPr>
                <p:cNvPicPr/>
                <p:nvPr/>
              </p:nvPicPr>
              <p:blipFill>
                <a:blip r:embed="rId202"/>
                <a:stretch>
                  <a:fillRect/>
                </a:stretch>
              </p:blipFill>
              <p:spPr>
                <a:xfrm>
                  <a:off x="4846418" y="296902"/>
                  <a:ext cx="134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3" name="Freihand 112">
                  <a:extLst>
                    <a:ext uri="{FF2B5EF4-FFF2-40B4-BE49-F238E27FC236}">
                      <a16:creationId xmlns:a16="http://schemas.microsoft.com/office/drawing/2014/main" id="{F8381307-7DA6-7B79-96D6-C9435397E183}"/>
                    </a:ext>
                  </a:extLst>
                </p14:cNvPr>
                <p14:cNvContentPartPr/>
                <p14:nvPr/>
              </p14:nvContentPartPr>
              <p14:xfrm>
                <a:off x="4699538" y="589582"/>
                <a:ext cx="39240" cy="101520"/>
              </p14:xfrm>
            </p:contentPart>
          </mc:Choice>
          <mc:Fallback xmlns="">
            <p:pic>
              <p:nvPicPr>
                <p:cNvPr id="113" name="Freihand 112">
                  <a:extLst>
                    <a:ext uri="{FF2B5EF4-FFF2-40B4-BE49-F238E27FC236}">
                      <a16:creationId xmlns:a16="http://schemas.microsoft.com/office/drawing/2014/main" id="{F8381307-7DA6-7B79-96D6-C9435397E183}"/>
                    </a:ext>
                  </a:extLst>
                </p:cNvPr>
                <p:cNvPicPr/>
                <p:nvPr/>
              </p:nvPicPr>
              <p:blipFill>
                <a:blip r:embed="rId204"/>
                <a:stretch>
                  <a:fillRect/>
                </a:stretch>
              </p:blipFill>
              <p:spPr>
                <a:xfrm>
                  <a:off x="4690538" y="580942"/>
                  <a:ext cx="56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 name="Freihand 113">
                  <a:extLst>
                    <a:ext uri="{FF2B5EF4-FFF2-40B4-BE49-F238E27FC236}">
                      <a16:creationId xmlns:a16="http://schemas.microsoft.com/office/drawing/2014/main" id="{FCB61A86-BEA5-9472-35CC-388469595B0D}"/>
                    </a:ext>
                  </a:extLst>
                </p14:cNvPr>
                <p14:cNvContentPartPr/>
                <p14:nvPr/>
              </p14:nvContentPartPr>
              <p14:xfrm>
                <a:off x="4713578" y="555742"/>
                <a:ext cx="98640" cy="117000"/>
              </p14:xfrm>
            </p:contentPart>
          </mc:Choice>
          <mc:Fallback xmlns="">
            <p:pic>
              <p:nvPicPr>
                <p:cNvPr id="114" name="Freihand 113">
                  <a:extLst>
                    <a:ext uri="{FF2B5EF4-FFF2-40B4-BE49-F238E27FC236}">
                      <a16:creationId xmlns:a16="http://schemas.microsoft.com/office/drawing/2014/main" id="{FCB61A86-BEA5-9472-35CC-388469595B0D}"/>
                    </a:ext>
                  </a:extLst>
                </p:cNvPr>
                <p:cNvPicPr/>
                <p:nvPr/>
              </p:nvPicPr>
              <p:blipFill>
                <a:blip r:embed="rId206"/>
                <a:stretch>
                  <a:fillRect/>
                </a:stretch>
              </p:blipFill>
              <p:spPr>
                <a:xfrm>
                  <a:off x="4704938" y="546742"/>
                  <a:ext cx="1162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9" name="Freihand 178">
                  <a:extLst>
                    <a:ext uri="{FF2B5EF4-FFF2-40B4-BE49-F238E27FC236}">
                      <a16:creationId xmlns:a16="http://schemas.microsoft.com/office/drawing/2014/main" id="{07985847-4497-468E-00CA-D48BA934C944}"/>
                    </a:ext>
                  </a:extLst>
                </p14:cNvPr>
                <p14:cNvContentPartPr/>
                <p14:nvPr/>
              </p14:nvContentPartPr>
              <p14:xfrm>
                <a:off x="4135058" y="184844"/>
                <a:ext cx="772560" cy="862920"/>
              </p14:xfrm>
            </p:contentPart>
          </mc:Choice>
          <mc:Fallback xmlns="">
            <p:pic>
              <p:nvPicPr>
                <p:cNvPr id="179" name="Freihand 178">
                  <a:extLst>
                    <a:ext uri="{FF2B5EF4-FFF2-40B4-BE49-F238E27FC236}">
                      <a16:creationId xmlns:a16="http://schemas.microsoft.com/office/drawing/2014/main" id="{07985847-4497-468E-00CA-D48BA934C944}"/>
                    </a:ext>
                  </a:extLst>
                </p:cNvPr>
                <p:cNvPicPr/>
                <p:nvPr/>
              </p:nvPicPr>
              <p:blipFill>
                <a:blip r:embed="rId208"/>
                <a:stretch>
                  <a:fillRect/>
                </a:stretch>
              </p:blipFill>
              <p:spPr>
                <a:xfrm>
                  <a:off x="4126418" y="175844"/>
                  <a:ext cx="790200" cy="880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0" name="Freihand 179">
                  <a:extLst>
                    <a:ext uri="{FF2B5EF4-FFF2-40B4-BE49-F238E27FC236}">
                      <a16:creationId xmlns:a16="http://schemas.microsoft.com/office/drawing/2014/main" id="{EDF7A05F-593C-D6C9-A5AF-74F40AC794B9}"/>
                    </a:ext>
                  </a:extLst>
                </p14:cNvPr>
                <p14:cNvContentPartPr/>
                <p14:nvPr/>
              </p14:nvContentPartPr>
              <p14:xfrm>
                <a:off x="5144498" y="381044"/>
                <a:ext cx="290520" cy="139680"/>
              </p14:xfrm>
            </p:contentPart>
          </mc:Choice>
          <mc:Fallback xmlns="">
            <p:pic>
              <p:nvPicPr>
                <p:cNvPr id="180" name="Freihand 179">
                  <a:extLst>
                    <a:ext uri="{FF2B5EF4-FFF2-40B4-BE49-F238E27FC236}">
                      <a16:creationId xmlns:a16="http://schemas.microsoft.com/office/drawing/2014/main" id="{EDF7A05F-593C-D6C9-A5AF-74F40AC794B9}"/>
                    </a:ext>
                  </a:extLst>
                </p:cNvPr>
                <p:cNvPicPr/>
                <p:nvPr/>
              </p:nvPicPr>
              <p:blipFill>
                <a:blip r:embed="rId210"/>
                <a:stretch>
                  <a:fillRect/>
                </a:stretch>
              </p:blipFill>
              <p:spPr>
                <a:xfrm>
                  <a:off x="5135858" y="372404"/>
                  <a:ext cx="308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84" name="Freihand 183">
                  <a:extLst>
                    <a:ext uri="{FF2B5EF4-FFF2-40B4-BE49-F238E27FC236}">
                      <a16:creationId xmlns:a16="http://schemas.microsoft.com/office/drawing/2014/main" id="{ECE04598-32F1-4C4C-76A9-0C055868AD04}"/>
                    </a:ext>
                  </a:extLst>
                </p14:cNvPr>
                <p14:cNvContentPartPr/>
                <p14:nvPr/>
              </p14:nvContentPartPr>
              <p14:xfrm>
                <a:off x="1600298" y="9524"/>
                <a:ext cx="2310840" cy="500760"/>
              </p14:xfrm>
            </p:contentPart>
          </mc:Choice>
          <mc:Fallback xmlns="">
            <p:pic>
              <p:nvPicPr>
                <p:cNvPr id="184" name="Freihand 183">
                  <a:extLst>
                    <a:ext uri="{FF2B5EF4-FFF2-40B4-BE49-F238E27FC236}">
                      <a16:creationId xmlns:a16="http://schemas.microsoft.com/office/drawing/2014/main" id="{ECE04598-32F1-4C4C-76A9-0C055868AD04}"/>
                    </a:ext>
                  </a:extLst>
                </p:cNvPr>
                <p:cNvPicPr/>
                <p:nvPr/>
              </p:nvPicPr>
              <p:blipFill>
                <a:blip r:embed="rId212"/>
                <a:stretch>
                  <a:fillRect/>
                </a:stretch>
              </p:blipFill>
              <p:spPr>
                <a:xfrm>
                  <a:off x="1591298" y="524"/>
                  <a:ext cx="2328480" cy="518400"/>
                </a:xfrm>
                <a:prstGeom prst="rect">
                  <a:avLst/>
                </a:prstGeom>
              </p:spPr>
            </p:pic>
          </mc:Fallback>
        </mc:AlternateContent>
      </p:grpSp>
      <p:grpSp>
        <p:nvGrpSpPr>
          <p:cNvPr id="187" name="Gruppieren 186">
            <a:extLst>
              <a:ext uri="{FF2B5EF4-FFF2-40B4-BE49-F238E27FC236}">
                <a16:creationId xmlns:a16="http://schemas.microsoft.com/office/drawing/2014/main" id="{38FAA43D-949C-0574-895C-848FABACC93A}"/>
              </a:ext>
            </a:extLst>
          </p:cNvPr>
          <p:cNvGrpSpPr/>
          <p:nvPr/>
        </p:nvGrpSpPr>
        <p:grpSpPr>
          <a:xfrm>
            <a:off x="8166338" y="51742"/>
            <a:ext cx="3806280" cy="2067107"/>
            <a:chOff x="8166338" y="51742"/>
            <a:chExt cx="3806280" cy="2067107"/>
          </a:xfrm>
        </p:grpSpPr>
        <mc:AlternateContent xmlns:mc="http://schemas.openxmlformats.org/markup-compatibility/2006" xmlns:p14="http://schemas.microsoft.com/office/powerpoint/2010/main">
          <mc:Choice Requires="p14">
            <p:contentPart p14:bwMode="auto" r:id="rId213">
              <p14:nvContentPartPr>
                <p14:cNvPr id="118" name="Freihand 117">
                  <a:extLst>
                    <a:ext uri="{FF2B5EF4-FFF2-40B4-BE49-F238E27FC236}">
                      <a16:creationId xmlns:a16="http://schemas.microsoft.com/office/drawing/2014/main" id="{A6BE65FE-8D7F-1872-1163-606AB3FFB51E}"/>
                    </a:ext>
                  </a:extLst>
                </p14:cNvPr>
                <p14:cNvContentPartPr/>
                <p14:nvPr/>
              </p14:nvContentPartPr>
              <p14:xfrm>
                <a:off x="8166338" y="1853724"/>
                <a:ext cx="328030" cy="46201"/>
              </p14:xfrm>
            </p:contentPart>
          </mc:Choice>
          <mc:Fallback xmlns="">
            <p:pic>
              <p:nvPicPr>
                <p:cNvPr id="118" name="Freihand 117">
                  <a:extLst>
                    <a:ext uri="{FF2B5EF4-FFF2-40B4-BE49-F238E27FC236}">
                      <a16:creationId xmlns:a16="http://schemas.microsoft.com/office/drawing/2014/main" id="{A6BE65FE-8D7F-1872-1163-606AB3FFB51E}"/>
                    </a:ext>
                  </a:extLst>
                </p:cNvPr>
                <p:cNvPicPr/>
                <p:nvPr/>
              </p:nvPicPr>
              <p:blipFill>
                <a:blip r:embed="rId214"/>
                <a:stretch>
                  <a:fillRect/>
                </a:stretch>
              </p:blipFill>
              <p:spPr>
                <a:xfrm>
                  <a:off x="8157336" y="1844700"/>
                  <a:ext cx="345674" cy="63887"/>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9" name="Freihand 118">
                  <a:extLst>
                    <a:ext uri="{FF2B5EF4-FFF2-40B4-BE49-F238E27FC236}">
                      <a16:creationId xmlns:a16="http://schemas.microsoft.com/office/drawing/2014/main" id="{E580C062-BB99-5206-2787-D7ED9E24F4BF}"/>
                    </a:ext>
                  </a:extLst>
                </p14:cNvPr>
                <p14:cNvContentPartPr/>
                <p14:nvPr/>
              </p14:nvContentPartPr>
              <p14:xfrm>
                <a:off x="8172024" y="1756346"/>
                <a:ext cx="485825" cy="213237"/>
              </p14:xfrm>
            </p:contentPart>
          </mc:Choice>
          <mc:Fallback xmlns="">
            <p:pic>
              <p:nvPicPr>
                <p:cNvPr id="119" name="Freihand 118">
                  <a:extLst>
                    <a:ext uri="{FF2B5EF4-FFF2-40B4-BE49-F238E27FC236}">
                      <a16:creationId xmlns:a16="http://schemas.microsoft.com/office/drawing/2014/main" id="{E580C062-BB99-5206-2787-D7ED9E24F4BF}"/>
                    </a:ext>
                  </a:extLst>
                </p:cNvPr>
                <p:cNvPicPr/>
                <p:nvPr/>
              </p:nvPicPr>
              <p:blipFill>
                <a:blip r:embed="rId216"/>
                <a:stretch>
                  <a:fillRect/>
                </a:stretch>
              </p:blipFill>
              <p:spPr>
                <a:xfrm>
                  <a:off x="8163027" y="1747341"/>
                  <a:ext cx="503459" cy="230887"/>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1" name="Freihand 120">
                  <a:extLst>
                    <a:ext uri="{FF2B5EF4-FFF2-40B4-BE49-F238E27FC236}">
                      <a16:creationId xmlns:a16="http://schemas.microsoft.com/office/drawing/2014/main" id="{A22AF609-505E-6E99-D6A2-3CEF1C2B1D15}"/>
                    </a:ext>
                  </a:extLst>
                </p14:cNvPr>
                <p14:cNvContentPartPr/>
                <p14:nvPr/>
              </p14:nvContentPartPr>
              <p14:xfrm>
                <a:off x="9102448" y="1354394"/>
                <a:ext cx="164192" cy="188715"/>
              </p14:xfrm>
            </p:contentPart>
          </mc:Choice>
          <mc:Fallback xmlns="">
            <p:pic>
              <p:nvPicPr>
                <p:cNvPr id="121" name="Freihand 120">
                  <a:extLst>
                    <a:ext uri="{FF2B5EF4-FFF2-40B4-BE49-F238E27FC236}">
                      <a16:creationId xmlns:a16="http://schemas.microsoft.com/office/drawing/2014/main" id="{A22AF609-505E-6E99-D6A2-3CEF1C2B1D15}"/>
                    </a:ext>
                  </a:extLst>
                </p:cNvPr>
                <p:cNvPicPr/>
                <p:nvPr/>
              </p:nvPicPr>
              <p:blipFill>
                <a:blip r:embed="rId218"/>
                <a:stretch>
                  <a:fillRect/>
                </a:stretch>
              </p:blipFill>
              <p:spPr>
                <a:xfrm>
                  <a:off x="9093446" y="1345390"/>
                  <a:ext cx="181835" cy="206362"/>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2" name="Freihand 121">
                  <a:extLst>
                    <a:ext uri="{FF2B5EF4-FFF2-40B4-BE49-F238E27FC236}">
                      <a16:creationId xmlns:a16="http://schemas.microsoft.com/office/drawing/2014/main" id="{16F5547D-208E-9C5F-666B-94FD6238A67F}"/>
                    </a:ext>
                  </a:extLst>
                </p14:cNvPr>
                <p14:cNvContentPartPr/>
                <p14:nvPr/>
              </p14:nvContentPartPr>
              <p14:xfrm>
                <a:off x="9319239" y="1409836"/>
                <a:ext cx="328385" cy="61839"/>
              </p14:xfrm>
            </p:contentPart>
          </mc:Choice>
          <mc:Fallback xmlns="">
            <p:pic>
              <p:nvPicPr>
                <p:cNvPr id="122" name="Freihand 121">
                  <a:extLst>
                    <a:ext uri="{FF2B5EF4-FFF2-40B4-BE49-F238E27FC236}">
                      <a16:creationId xmlns:a16="http://schemas.microsoft.com/office/drawing/2014/main" id="{16F5547D-208E-9C5F-666B-94FD6238A67F}"/>
                    </a:ext>
                  </a:extLst>
                </p:cNvPr>
                <p:cNvPicPr/>
                <p:nvPr/>
              </p:nvPicPr>
              <p:blipFill>
                <a:blip r:embed="rId220"/>
                <a:stretch>
                  <a:fillRect/>
                </a:stretch>
              </p:blipFill>
              <p:spPr>
                <a:xfrm>
                  <a:off x="9310237" y="1401157"/>
                  <a:ext cx="346028" cy="79559"/>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3" name="Freihand 122">
                  <a:extLst>
                    <a:ext uri="{FF2B5EF4-FFF2-40B4-BE49-F238E27FC236}">
                      <a16:creationId xmlns:a16="http://schemas.microsoft.com/office/drawing/2014/main" id="{9F025C2A-8C92-CC19-F704-FB61675A57B6}"/>
                    </a:ext>
                  </a:extLst>
                </p14:cNvPr>
                <p14:cNvContentPartPr/>
                <p14:nvPr/>
              </p14:nvContentPartPr>
              <p14:xfrm>
                <a:off x="9681031" y="1376429"/>
                <a:ext cx="87427" cy="96667"/>
              </p14:xfrm>
            </p:contentPart>
          </mc:Choice>
          <mc:Fallback xmlns="">
            <p:pic>
              <p:nvPicPr>
                <p:cNvPr id="123" name="Freihand 122">
                  <a:extLst>
                    <a:ext uri="{FF2B5EF4-FFF2-40B4-BE49-F238E27FC236}">
                      <a16:creationId xmlns:a16="http://schemas.microsoft.com/office/drawing/2014/main" id="{9F025C2A-8C92-CC19-F704-FB61675A57B6}"/>
                    </a:ext>
                  </a:extLst>
                </p:cNvPr>
                <p:cNvPicPr/>
                <p:nvPr/>
              </p:nvPicPr>
              <p:blipFill>
                <a:blip r:embed="rId222"/>
                <a:stretch>
                  <a:fillRect/>
                </a:stretch>
              </p:blipFill>
              <p:spPr>
                <a:xfrm>
                  <a:off x="9672361" y="1367445"/>
                  <a:ext cx="105129" cy="114275"/>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4" name="Freihand 123">
                  <a:extLst>
                    <a:ext uri="{FF2B5EF4-FFF2-40B4-BE49-F238E27FC236}">
                      <a16:creationId xmlns:a16="http://schemas.microsoft.com/office/drawing/2014/main" id="{E6B15DCB-8A08-3B3E-697F-9CD7AE761C63}"/>
                    </a:ext>
                  </a:extLst>
                </p14:cNvPr>
                <p14:cNvContentPartPr/>
                <p14:nvPr/>
              </p14:nvContentPartPr>
              <p14:xfrm>
                <a:off x="9829942" y="1225386"/>
                <a:ext cx="148555" cy="207551"/>
              </p14:xfrm>
            </p:contentPart>
          </mc:Choice>
          <mc:Fallback xmlns="">
            <p:pic>
              <p:nvPicPr>
                <p:cNvPr id="124" name="Freihand 123">
                  <a:extLst>
                    <a:ext uri="{FF2B5EF4-FFF2-40B4-BE49-F238E27FC236}">
                      <a16:creationId xmlns:a16="http://schemas.microsoft.com/office/drawing/2014/main" id="{E6B15DCB-8A08-3B3E-697F-9CD7AE761C63}"/>
                    </a:ext>
                  </a:extLst>
                </p:cNvPr>
                <p:cNvPicPr/>
                <p:nvPr/>
              </p:nvPicPr>
              <p:blipFill>
                <a:blip r:embed="rId224"/>
                <a:stretch>
                  <a:fillRect/>
                </a:stretch>
              </p:blipFill>
              <p:spPr>
                <a:xfrm>
                  <a:off x="9821288" y="1216753"/>
                  <a:ext cx="166223" cy="225177"/>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5" name="Freihand 124">
                  <a:extLst>
                    <a:ext uri="{FF2B5EF4-FFF2-40B4-BE49-F238E27FC236}">
                      <a16:creationId xmlns:a16="http://schemas.microsoft.com/office/drawing/2014/main" id="{F1FCE010-3F9C-CF50-1DDC-58D4CF2E1789}"/>
                    </a:ext>
                  </a:extLst>
                </p14:cNvPr>
                <p14:cNvContentPartPr/>
                <p14:nvPr/>
              </p14:nvContentPartPr>
              <p14:xfrm>
                <a:off x="9973166" y="1215435"/>
                <a:ext cx="372809" cy="197600"/>
              </p14:xfrm>
            </p:contentPart>
          </mc:Choice>
          <mc:Fallback xmlns="">
            <p:pic>
              <p:nvPicPr>
                <p:cNvPr id="125" name="Freihand 124">
                  <a:extLst>
                    <a:ext uri="{FF2B5EF4-FFF2-40B4-BE49-F238E27FC236}">
                      <a16:creationId xmlns:a16="http://schemas.microsoft.com/office/drawing/2014/main" id="{F1FCE010-3F9C-CF50-1DDC-58D4CF2E1789}"/>
                    </a:ext>
                  </a:extLst>
                </p:cNvPr>
                <p:cNvPicPr/>
                <p:nvPr/>
              </p:nvPicPr>
              <p:blipFill>
                <a:blip r:embed="rId226"/>
                <a:stretch>
                  <a:fillRect/>
                </a:stretch>
              </p:blipFill>
              <p:spPr>
                <a:xfrm>
                  <a:off x="9964161" y="1206797"/>
                  <a:ext cx="390459" cy="215236"/>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6" name="Freihand 125">
                  <a:extLst>
                    <a:ext uri="{FF2B5EF4-FFF2-40B4-BE49-F238E27FC236}">
                      <a16:creationId xmlns:a16="http://schemas.microsoft.com/office/drawing/2014/main" id="{F7262340-A1E1-80A8-4873-ED00E4BE54AC}"/>
                    </a:ext>
                  </a:extLst>
                </p14:cNvPr>
                <p14:cNvContentPartPr/>
                <p14:nvPr/>
              </p14:nvContentPartPr>
              <p14:xfrm>
                <a:off x="10325007" y="1316367"/>
                <a:ext cx="95246" cy="72145"/>
              </p14:xfrm>
            </p:contentPart>
          </mc:Choice>
          <mc:Fallback xmlns="">
            <p:pic>
              <p:nvPicPr>
                <p:cNvPr id="126" name="Freihand 125">
                  <a:extLst>
                    <a:ext uri="{FF2B5EF4-FFF2-40B4-BE49-F238E27FC236}">
                      <a16:creationId xmlns:a16="http://schemas.microsoft.com/office/drawing/2014/main" id="{F7262340-A1E1-80A8-4873-ED00E4BE54AC}"/>
                    </a:ext>
                  </a:extLst>
                </p:cNvPr>
                <p:cNvPicPr/>
                <p:nvPr/>
              </p:nvPicPr>
              <p:blipFill>
                <a:blip r:embed="rId228"/>
                <a:stretch>
                  <a:fillRect/>
                </a:stretch>
              </p:blipFill>
              <p:spPr>
                <a:xfrm>
                  <a:off x="10316022" y="1307710"/>
                  <a:ext cx="112858" cy="89821"/>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7" name="Freihand 126">
                  <a:extLst>
                    <a:ext uri="{FF2B5EF4-FFF2-40B4-BE49-F238E27FC236}">
                      <a16:creationId xmlns:a16="http://schemas.microsoft.com/office/drawing/2014/main" id="{19842E0B-9944-3F0B-5E62-54C719AB34F9}"/>
                    </a:ext>
                  </a:extLst>
                </p14:cNvPr>
                <p14:cNvContentPartPr/>
                <p14:nvPr/>
              </p14:nvContentPartPr>
              <p14:xfrm>
                <a:off x="10423807" y="1265901"/>
                <a:ext cx="89560" cy="99155"/>
              </p14:xfrm>
            </p:contentPart>
          </mc:Choice>
          <mc:Fallback xmlns="">
            <p:pic>
              <p:nvPicPr>
                <p:cNvPr id="127" name="Freihand 126">
                  <a:extLst>
                    <a:ext uri="{FF2B5EF4-FFF2-40B4-BE49-F238E27FC236}">
                      <a16:creationId xmlns:a16="http://schemas.microsoft.com/office/drawing/2014/main" id="{19842E0B-9944-3F0B-5E62-54C719AB34F9}"/>
                    </a:ext>
                  </a:extLst>
                </p:cNvPr>
                <p:cNvPicPr/>
                <p:nvPr/>
              </p:nvPicPr>
              <p:blipFill>
                <a:blip r:embed="rId230"/>
                <a:stretch>
                  <a:fillRect/>
                </a:stretch>
              </p:blipFill>
              <p:spPr>
                <a:xfrm>
                  <a:off x="10414815" y="1256920"/>
                  <a:ext cx="107184" cy="116759"/>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8" name="Freihand 127">
                  <a:extLst>
                    <a:ext uri="{FF2B5EF4-FFF2-40B4-BE49-F238E27FC236}">
                      <a16:creationId xmlns:a16="http://schemas.microsoft.com/office/drawing/2014/main" id="{F7CFCA58-8B99-936F-91E8-9A1699A69D73}"/>
                    </a:ext>
                  </a:extLst>
                </p14:cNvPr>
                <p14:cNvContentPartPr/>
                <p14:nvPr/>
              </p14:nvContentPartPr>
              <p14:xfrm>
                <a:off x="10549261" y="1139025"/>
                <a:ext cx="568277" cy="219279"/>
              </p14:xfrm>
            </p:contentPart>
          </mc:Choice>
          <mc:Fallback xmlns="">
            <p:pic>
              <p:nvPicPr>
                <p:cNvPr id="128" name="Freihand 127">
                  <a:extLst>
                    <a:ext uri="{FF2B5EF4-FFF2-40B4-BE49-F238E27FC236}">
                      <a16:creationId xmlns:a16="http://schemas.microsoft.com/office/drawing/2014/main" id="{F7CFCA58-8B99-936F-91E8-9A1699A69D73}"/>
                    </a:ext>
                  </a:extLst>
                </p:cNvPr>
                <p:cNvPicPr/>
                <p:nvPr/>
              </p:nvPicPr>
              <p:blipFill>
                <a:blip r:embed="rId232"/>
                <a:stretch>
                  <a:fillRect/>
                </a:stretch>
              </p:blipFill>
              <p:spPr>
                <a:xfrm>
                  <a:off x="10540264" y="1130023"/>
                  <a:ext cx="585912" cy="236922"/>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29" name="Freihand 128">
                  <a:extLst>
                    <a:ext uri="{FF2B5EF4-FFF2-40B4-BE49-F238E27FC236}">
                      <a16:creationId xmlns:a16="http://schemas.microsoft.com/office/drawing/2014/main" id="{0CF7870B-2671-1D09-A05F-477E7B00D253}"/>
                    </a:ext>
                  </a:extLst>
                </p14:cNvPr>
                <p14:cNvContentPartPr/>
                <p14:nvPr/>
              </p14:nvContentPartPr>
              <p14:xfrm>
                <a:off x="9051627" y="1739287"/>
                <a:ext cx="384537" cy="176631"/>
              </p14:xfrm>
            </p:contentPart>
          </mc:Choice>
          <mc:Fallback xmlns="">
            <p:pic>
              <p:nvPicPr>
                <p:cNvPr id="129" name="Freihand 128">
                  <a:extLst>
                    <a:ext uri="{FF2B5EF4-FFF2-40B4-BE49-F238E27FC236}">
                      <a16:creationId xmlns:a16="http://schemas.microsoft.com/office/drawing/2014/main" id="{0CF7870B-2671-1D09-A05F-477E7B00D253}"/>
                    </a:ext>
                  </a:extLst>
                </p:cNvPr>
                <p:cNvPicPr/>
                <p:nvPr/>
              </p:nvPicPr>
              <p:blipFill>
                <a:blip r:embed="rId234"/>
                <a:stretch>
                  <a:fillRect/>
                </a:stretch>
              </p:blipFill>
              <p:spPr>
                <a:xfrm>
                  <a:off x="9042626" y="1730653"/>
                  <a:ext cx="402180" cy="194258"/>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0" name="Freihand 129">
                  <a:extLst>
                    <a:ext uri="{FF2B5EF4-FFF2-40B4-BE49-F238E27FC236}">
                      <a16:creationId xmlns:a16="http://schemas.microsoft.com/office/drawing/2014/main" id="{FD757B72-3F21-C308-FFE1-99422A6EDC57}"/>
                    </a:ext>
                  </a:extLst>
                </p14:cNvPr>
                <p14:cNvContentPartPr/>
                <p14:nvPr/>
              </p14:nvContentPartPr>
              <p14:xfrm>
                <a:off x="9526790" y="1681002"/>
                <a:ext cx="9596" cy="2488"/>
              </p14:xfrm>
            </p:contentPart>
          </mc:Choice>
          <mc:Fallback xmlns="">
            <p:pic>
              <p:nvPicPr>
                <p:cNvPr id="130" name="Freihand 129">
                  <a:extLst>
                    <a:ext uri="{FF2B5EF4-FFF2-40B4-BE49-F238E27FC236}">
                      <a16:creationId xmlns:a16="http://schemas.microsoft.com/office/drawing/2014/main" id="{FD757B72-3F21-C308-FFE1-99422A6EDC57}"/>
                    </a:ext>
                  </a:extLst>
                </p:cNvPr>
                <p:cNvPicPr/>
                <p:nvPr/>
              </p:nvPicPr>
              <p:blipFill>
                <a:blip r:embed="rId236"/>
                <a:stretch>
                  <a:fillRect/>
                </a:stretch>
              </p:blipFill>
              <p:spPr>
                <a:xfrm>
                  <a:off x="9517932" y="1672116"/>
                  <a:ext cx="27681" cy="19904"/>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1" name="Freihand 130">
                  <a:extLst>
                    <a:ext uri="{FF2B5EF4-FFF2-40B4-BE49-F238E27FC236}">
                      <a16:creationId xmlns:a16="http://schemas.microsoft.com/office/drawing/2014/main" id="{842675E8-4477-F981-638C-3EEE6312DAE3}"/>
                    </a:ext>
                  </a:extLst>
                </p14:cNvPr>
                <p14:cNvContentPartPr/>
                <p14:nvPr/>
              </p14:nvContentPartPr>
              <p14:xfrm>
                <a:off x="9483076" y="1645107"/>
                <a:ext cx="431805" cy="302797"/>
              </p14:xfrm>
            </p:contentPart>
          </mc:Choice>
          <mc:Fallback xmlns="">
            <p:pic>
              <p:nvPicPr>
                <p:cNvPr id="131" name="Freihand 130">
                  <a:extLst>
                    <a:ext uri="{FF2B5EF4-FFF2-40B4-BE49-F238E27FC236}">
                      <a16:creationId xmlns:a16="http://schemas.microsoft.com/office/drawing/2014/main" id="{842675E8-4477-F981-638C-3EEE6312DAE3}"/>
                    </a:ext>
                  </a:extLst>
                </p:cNvPr>
                <p:cNvPicPr/>
                <p:nvPr/>
              </p:nvPicPr>
              <p:blipFill>
                <a:blip r:embed="rId238"/>
                <a:stretch>
                  <a:fillRect/>
                </a:stretch>
              </p:blipFill>
              <p:spPr>
                <a:xfrm>
                  <a:off x="9474433" y="1636466"/>
                  <a:ext cx="449452" cy="32043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2" name="Freihand 131">
                  <a:extLst>
                    <a:ext uri="{FF2B5EF4-FFF2-40B4-BE49-F238E27FC236}">
                      <a16:creationId xmlns:a16="http://schemas.microsoft.com/office/drawing/2014/main" id="{C2D4A674-FA00-1C94-8C27-E00200A4D62C}"/>
                    </a:ext>
                  </a:extLst>
                </p14:cNvPr>
                <p14:cNvContentPartPr/>
                <p14:nvPr/>
              </p14:nvContentPartPr>
              <p14:xfrm>
                <a:off x="9967480" y="1757768"/>
                <a:ext cx="92758" cy="99155"/>
              </p14:xfrm>
            </p:contentPart>
          </mc:Choice>
          <mc:Fallback xmlns="">
            <p:pic>
              <p:nvPicPr>
                <p:cNvPr id="132" name="Freihand 131">
                  <a:extLst>
                    <a:ext uri="{FF2B5EF4-FFF2-40B4-BE49-F238E27FC236}">
                      <a16:creationId xmlns:a16="http://schemas.microsoft.com/office/drawing/2014/main" id="{C2D4A674-FA00-1C94-8C27-E00200A4D62C}"/>
                    </a:ext>
                  </a:extLst>
                </p:cNvPr>
                <p:cNvPicPr/>
                <p:nvPr/>
              </p:nvPicPr>
              <p:blipFill>
                <a:blip r:embed="rId240"/>
                <a:stretch>
                  <a:fillRect/>
                </a:stretch>
              </p:blipFill>
              <p:spPr>
                <a:xfrm>
                  <a:off x="9958492" y="1749114"/>
                  <a:ext cx="110375" cy="116823"/>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3" name="Freihand 132">
                  <a:extLst>
                    <a:ext uri="{FF2B5EF4-FFF2-40B4-BE49-F238E27FC236}">
                      <a16:creationId xmlns:a16="http://schemas.microsoft.com/office/drawing/2014/main" id="{2C407AE1-BBE3-C1DD-43AF-9819F8D9F0AC}"/>
                    </a:ext>
                  </a:extLst>
                </p14:cNvPr>
                <p14:cNvContentPartPr/>
                <p14:nvPr/>
              </p14:nvContentPartPr>
              <p14:xfrm>
                <a:off x="10103951" y="1614188"/>
                <a:ext cx="665655" cy="228519"/>
              </p14:xfrm>
            </p:contentPart>
          </mc:Choice>
          <mc:Fallback xmlns="">
            <p:pic>
              <p:nvPicPr>
                <p:cNvPr id="133" name="Freihand 132">
                  <a:extLst>
                    <a:ext uri="{FF2B5EF4-FFF2-40B4-BE49-F238E27FC236}">
                      <a16:creationId xmlns:a16="http://schemas.microsoft.com/office/drawing/2014/main" id="{2C407AE1-BBE3-C1DD-43AF-9819F8D9F0AC}"/>
                    </a:ext>
                  </a:extLst>
                </p:cNvPr>
                <p:cNvPicPr/>
                <p:nvPr/>
              </p:nvPicPr>
              <p:blipFill>
                <a:blip r:embed="rId242"/>
                <a:stretch>
                  <a:fillRect/>
                </a:stretch>
              </p:blipFill>
              <p:spPr>
                <a:xfrm>
                  <a:off x="10094951" y="1605191"/>
                  <a:ext cx="683295" cy="246153"/>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4" name="Freihand 133">
                  <a:extLst>
                    <a:ext uri="{FF2B5EF4-FFF2-40B4-BE49-F238E27FC236}">
                      <a16:creationId xmlns:a16="http://schemas.microsoft.com/office/drawing/2014/main" id="{1CE30FFE-79CF-6DA9-C0F9-3B7032E42367}"/>
                    </a:ext>
                  </a:extLst>
                </p14:cNvPr>
                <p14:cNvContentPartPr/>
                <p14:nvPr/>
              </p14:nvContentPartPr>
              <p14:xfrm>
                <a:off x="10777780" y="1713343"/>
                <a:ext cx="78542" cy="98444"/>
              </p14:xfrm>
            </p:contentPart>
          </mc:Choice>
          <mc:Fallback xmlns="">
            <p:pic>
              <p:nvPicPr>
                <p:cNvPr id="134" name="Freihand 133">
                  <a:extLst>
                    <a:ext uri="{FF2B5EF4-FFF2-40B4-BE49-F238E27FC236}">
                      <a16:creationId xmlns:a16="http://schemas.microsoft.com/office/drawing/2014/main" id="{1CE30FFE-79CF-6DA9-C0F9-3B7032E42367}"/>
                    </a:ext>
                  </a:extLst>
                </p:cNvPr>
                <p:cNvPicPr/>
                <p:nvPr/>
              </p:nvPicPr>
              <p:blipFill>
                <a:blip r:embed="rId244"/>
                <a:stretch>
                  <a:fillRect/>
                </a:stretch>
              </p:blipFill>
              <p:spPr>
                <a:xfrm>
                  <a:off x="10769133" y="1704361"/>
                  <a:ext cx="96196" cy="116049"/>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5" name="Freihand 134">
                  <a:extLst>
                    <a:ext uri="{FF2B5EF4-FFF2-40B4-BE49-F238E27FC236}">
                      <a16:creationId xmlns:a16="http://schemas.microsoft.com/office/drawing/2014/main" id="{C4C634E9-299B-FB5B-2F43-F7DF24394C45}"/>
                    </a:ext>
                  </a:extLst>
                </p14:cNvPr>
                <p14:cNvContentPartPr/>
                <p14:nvPr/>
              </p14:nvContentPartPr>
              <p14:xfrm>
                <a:off x="10891507" y="1679225"/>
                <a:ext cx="87072" cy="113371"/>
              </p14:xfrm>
            </p:contentPart>
          </mc:Choice>
          <mc:Fallback xmlns="">
            <p:pic>
              <p:nvPicPr>
                <p:cNvPr id="135" name="Freihand 134">
                  <a:extLst>
                    <a:ext uri="{FF2B5EF4-FFF2-40B4-BE49-F238E27FC236}">
                      <a16:creationId xmlns:a16="http://schemas.microsoft.com/office/drawing/2014/main" id="{C4C634E9-299B-FB5B-2F43-F7DF24394C45}"/>
                    </a:ext>
                  </a:extLst>
                </p:cNvPr>
                <p:cNvPicPr/>
                <p:nvPr/>
              </p:nvPicPr>
              <p:blipFill>
                <a:blip r:embed="rId246"/>
                <a:stretch>
                  <a:fillRect/>
                </a:stretch>
              </p:blipFill>
              <p:spPr>
                <a:xfrm>
                  <a:off x="10882836" y="1670587"/>
                  <a:ext cx="104775" cy="131006"/>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6" name="Freihand 135">
                  <a:extLst>
                    <a:ext uri="{FF2B5EF4-FFF2-40B4-BE49-F238E27FC236}">
                      <a16:creationId xmlns:a16="http://schemas.microsoft.com/office/drawing/2014/main" id="{868D4DDF-237F-C1C3-E57D-332DFC8B6A92}"/>
                    </a:ext>
                  </a:extLst>
                </p14:cNvPr>
                <p14:cNvContentPartPr/>
                <p14:nvPr/>
              </p14:nvContentPartPr>
              <p14:xfrm>
                <a:off x="11021226" y="1669630"/>
                <a:ext cx="90981" cy="92403"/>
              </p14:xfrm>
            </p:contentPart>
          </mc:Choice>
          <mc:Fallback xmlns="">
            <p:pic>
              <p:nvPicPr>
                <p:cNvPr id="136" name="Freihand 135">
                  <a:extLst>
                    <a:ext uri="{FF2B5EF4-FFF2-40B4-BE49-F238E27FC236}">
                      <a16:creationId xmlns:a16="http://schemas.microsoft.com/office/drawing/2014/main" id="{868D4DDF-237F-C1C3-E57D-332DFC8B6A92}"/>
                    </a:ext>
                  </a:extLst>
                </p:cNvPr>
                <p:cNvPicPr/>
                <p:nvPr/>
              </p:nvPicPr>
              <p:blipFill>
                <a:blip r:embed="rId248"/>
                <a:stretch>
                  <a:fillRect/>
                </a:stretch>
              </p:blipFill>
              <p:spPr>
                <a:xfrm>
                  <a:off x="11012200" y="1660641"/>
                  <a:ext cx="108672" cy="110021"/>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7" name="Freihand 136">
                  <a:extLst>
                    <a:ext uri="{FF2B5EF4-FFF2-40B4-BE49-F238E27FC236}">
                      <a16:creationId xmlns:a16="http://schemas.microsoft.com/office/drawing/2014/main" id="{BCD6E353-50FD-223D-92C3-2FF9D58D0774}"/>
                    </a:ext>
                  </a:extLst>
                </p14:cNvPr>
                <p14:cNvContentPartPr/>
                <p14:nvPr/>
              </p14:nvContentPartPr>
              <p14:xfrm>
                <a:off x="11131043" y="1568697"/>
                <a:ext cx="169523" cy="216436"/>
              </p14:xfrm>
            </p:contentPart>
          </mc:Choice>
          <mc:Fallback xmlns="">
            <p:pic>
              <p:nvPicPr>
                <p:cNvPr id="137" name="Freihand 136">
                  <a:extLst>
                    <a:ext uri="{FF2B5EF4-FFF2-40B4-BE49-F238E27FC236}">
                      <a16:creationId xmlns:a16="http://schemas.microsoft.com/office/drawing/2014/main" id="{BCD6E353-50FD-223D-92C3-2FF9D58D0774}"/>
                    </a:ext>
                  </a:extLst>
                </p:cNvPr>
                <p:cNvPicPr/>
                <p:nvPr/>
              </p:nvPicPr>
              <p:blipFill>
                <a:blip r:embed="rId250"/>
                <a:stretch>
                  <a:fillRect/>
                </a:stretch>
              </p:blipFill>
              <p:spPr>
                <a:xfrm>
                  <a:off x="11122045" y="1560054"/>
                  <a:ext cx="187159" cy="234082"/>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8" name="Freihand 137">
                  <a:extLst>
                    <a:ext uri="{FF2B5EF4-FFF2-40B4-BE49-F238E27FC236}">
                      <a16:creationId xmlns:a16="http://schemas.microsoft.com/office/drawing/2014/main" id="{B9CD0817-29B9-DE75-D687-DD9E692F0C22}"/>
                    </a:ext>
                  </a:extLst>
                </p14:cNvPr>
                <p14:cNvContentPartPr/>
                <p14:nvPr/>
              </p14:nvContentPartPr>
              <p14:xfrm>
                <a:off x="11297723" y="1615254"/>
                <a:ext cx="259083" cy="117991"/>
              </p14:xfrm>
            </p:contentPart>
          </mc:Choice>
          <mc:Fallback xmlns="">
            <p:pic>
              <p:nvPicPr>
                <p:cNvPr id="138" name="Freihand 137">
                  <a:extLst>
                    <a:ext uri="{FF2B5EF4-FFF2-40B4-BE49-F238E27FC236}">
                      <a16:creationId xmlns:a16="http://schemas.microsoft.com/office/drawing/2014/main" id="{B9CD0817-29B9-DE75-D687-DD9E692F0C22}"/>
                    </a:ext>
                  </a:extLst>
                </p:cNvPr>
                <p:cNvPicPr/>
                <p:nvPr/>
              </p:nvPicPr>
              <p:blipFill>
                <a:blip r:embed="rId252"/>
                <a:stretch>
                  <a:fillRect/>
                </a:stretch>
              </p:blipFill>
              <p:spPr>
                <a:xfrm>
                  <a:off x="11288727" y="1606621"/>
                  <a:ext cx="276715" cy="135618"/>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0" name="Freihand 139">
                  <a:extLst>
                    <a:ext uri="{FF2B5EF4-FFF2-40B4-BE49-F238E27FC236}">
                      <a16:creationId xmlns:a16="http://schemas.microsoft.com/office/drawing/2014/main" id="{A1F3B5BC-D6E3-F8BC-B583-7F782A602C92}"/>
                    </a:ext>
                  </a:extLst>
                </p14:cNvPr>
                <p14:cNvContentPartPr/>
                <p14:nvPr/>
              </p14:nvContentPartPr>
              <p14:xfrm>
                <a:off x="8922974" y="1104196"/>
                <a:ext cx="2673281" cy="1014653"/>
              </p14:xfrm>
            </p:contentPart>
          </mc:Choice>
          <mc:Fallback xmlns="">
            <p:pic>
              <p:nvPicPr>
                <p:cNvPr id="140" name="Freihand 139">
                  <a:extLst>
                    <a:ext uri="{FF2B5EF4-FFF2-40B4-BE49-F238E27FC236}">
                      <a16:creationId xmlns:a16="http://schemas.microsoft.com/office/drawing/2014/main" id="{A1F3B5BC-D6E3-F8BC-B583-7F782A602C92}"/>
                    </a:ext>
                  </a:extLst>
                </p:cNvPr>
                <p:cNvPicPr/>
                <p:nvPr/>
              </p:nvPicPr>
              <p:blipFill>
                <a:blip r:embed="rId254"/>
                <a:stretch>
                  <a:fillRect/>
                </a:stretch>
              </p:blipFill>
              <p:spPr>
                <a:xfrm>
                  <a:off x="8914334" y="1095198"/>
                  <a:ext cx="2690920" cy="103229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1" name="Freihand 140">
                  <a:extLst>
                    <a:ext uri="{FF2B5EF4-FFF2-40B4-BE49-F238E27FC236}">
                      <a16:creationId xmlns:a16="http://schemas.microsoft.com/office/drawing/2014/main" id="{EC545D8C-6873-BE1D-514E-58BAEC7DD720}"/>
                    </a:ext>
                  </a:extLst>
                </p14:cNvPr>
                <p14:cNvContentPartPr/>
                <p14:nvPr/>
              </p14:nvContentPartPr>
              <p14:xfrm>
                <a:off x="9891781" y="774034"/>
                <a:ext cx="215014" cy="323765"/>
              </p14:xfrm>
            </p:contentPart>
          </mc:Choice>
          <mc:Fallback xmlns="">
            <p:pic>
              <p:nvPicPr>
                <p:cNvPr id="141" name="Freihand 140">
                  <a:extLst>
                    <a:ext uri="{FF2B5EF4-FFF2-40B4-BE49-F238E27FC236}">
                      <a16:creationId xmlns:a16="http://schemas.microsoft.com/office/drawing/2014/main" id="{EC545D8C-6873-BE1D-514E-58BAEC7DD720}"/>
                    </a:ext>
                  </a:extLst>
                </p:cNvPr>
                <p:cNvPicPr/>
                <p:nvPr/>
              </p:nvPicPr>
              <p:blipFill>
                <a:blip r:embed="rId256"/>
                <a:stretch>
                  <a:fillRect/>
                </a:stretch>
              </p:blipFill>
              <p:spPr>
                <a:xfrm>
                  <a:off x="9883152" y="765041"/>
                  <a:ext cx="232632" cy="341392"/>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2" name="Freihand 141">
                  <a:extLst>
                    <a:ext uri="{FF2B5EF4-FFF2-40B4-BE49-F238E27FC236}">
                      <a16:creationId xmlns:a16="http://schemas.microsoft.com/office/drawing/2014/main" id="{93EAAE6D-922F-554F-296B-DC40EEBD8F26}"/>
                    </a:ext>
                  </a:extLst>
                </p14:cNvPr>
                <p14:cNvContentPartPr/>
                <p14:nvPr/>
              </p14:nvContentPartPr>
              <p14:xfrm>
                <a:off x="9986316" y="673102"/>
                <a:ext cx="193335" cy="230296"/>
              </p14:xfrm>
            </p:contentPart>
          </mc:Choice>
          <mc:Fallback xmlns="">
            <p:pic>
              <p:nvPicPr>
                <p:cNvPr id="142" name="Freihand 141">
                  <a:extLst>
                    <a:ext uri="{FF2B5EF4-FFF2-40B4-BE49-F238E27FC236}">
                      <a16:creationId xmlns:a16="http://schemas.microsoft.com/office/drawing/2014/main" id="{93EAAE6D-922F-554F-296B-DC40EEBD8F26}"/>
                    </a:ext>
                  </a:extLst>
                </p:cNvPr>
                <p:cNvPicPr/>
                <p:nvPr/>
              </p:nvPicPr>
              <p:blipFill>
                <a:blip r:embed="rId258"/>
                <a:stretch>
                  <a:fillRect/>
                </a:stretch>
              </p:blipFill>
              <p:spPr>
                <a:xfrm>
                  <a:off x="9977315" y="664106"/>
                  <a:ext cx="210976" cy="247928"/>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4" name="Freihand 143">
                  <a:extLst>
                    <a:ext uri="{FF2B5EF4-FFF2-40B4-BE49-F238E27FC236}">
                      <a16:creationId xmlns:a16="http://schemas.microsoft.com/office/drawing/2014/main" id="{2DD1CEE3-5E39-82E4-630A-700361A52583}"/>
                    </a:ext>
                  </a:extLst>
                </p14:cNvPr>
                <p14:cNvContentPartPr/>
                <p14:nvPr/>
              </p14:nvContentPartPr>
              <p14:xfrm>
                <a:off x="9560618" y="204022"/>
                <a:ext cx="117720" cy="97560"/>
              </p14:xfrm>
            </p:contentPart>
          </mc:Choice>
          <mc:Fallback xmlns="">
            <p:pic>
              <p:nvPicPr>
                <p:cNvPr id="144" name="Freihand 143">
                  <a:extLst>
                    <a:ext uri="{FF2B5EF4-FFF2-40B4-BE49-F238E27FC236}">
                      <a16:creationId xmlns:a16="http://schemas.microsoft.com/office/drawing/2014/main" id="{2DD1CEE3-5E39-82E4-630A-700361A52583}"/>
                    </a:ext>
                  </a:extLst>
                </p:cNvPr>
                <p:cNvPicPr/>
                <p:nvPr/>
              </p:nvPicPr>
              <p:blipFill>
                <a:blip r:embed="rId260"/>
                <a:stretch>
                  <a:fillRect/>
                </a:stretch>
              </p:blipFill>
              <p:spPr>
                <a:xfrm>
                  <a:off x="9551618" y="195382"/>
                  <a:ext cx="1353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5" name="Freihand 144">
                  <a:extLst>
                    <a:ext uri="{FF2B5EF4-FFF2-40B4-BE49-F238E27FC236}">
                      <a16:creationId xmlns:a16="http://schemas.microsoft.com/office/drawing/2014/main" id="{CA8A610A-0936-28CC-0758-99A43E449F86}"/>
                    </a:ext>
                  </a:extLst>
                </p14:cNvPr>
                <p14:cNvContentPartPr/>
                <p14:nvPr/>
              </p14:nvContentPartPr>
              <p14:xfrm>
                <a:off x="9728738" y="109342"/>
                <a:ext cx="362160" cy="158760"/>
              </p14:xfrm>
            </p:contentPart>
          </mc:Choice>
          <mc:Fallback xmlns="">
            <p:pic>
              <p:nvPicPr>
                <p:cNvPr id="145" name="Freihand 144">
                  <a:extLst>
                    <a:ext uri="{FF2B5EF4-FFF2-40B4-BE49-F238E27FC236}">
                      <a16:creationId xmlns:a16="http://schemas.microsoft.com/office/drawing/2014/main" id="{CA8A610A-0936-28CC-0758-99A43E449F86}"/>
                    </a:ext>
                  </a:extLst>
                </p:cNvPr>
                <p:cNvPicPr/>
                <p:nvPr/>
              </p:nvPicPr>
              <p:blipFill>
                <a:blip r:embed="rId262"/>
                <a:stretch>
                  <a:fillRect/>
                </a:stretch>
              </p:blipFill>
              <p:spPr>
                <a:xfrm>
                  <a:off x="9719738" y="100342"/>
                  <a:ext cx="3798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6" name="Freihand 145">
                  <a:extLst>
                    <a:ext uri="{FF2B5EF4-FFF2-40B4-BE49-F238E27FC236}">
                      <a16:creationId xmlns:a16="http://schemas.microsoft.com/office/drawing/2014/main" id="{639E2A52-5015-FF54-8E0D-C09CE0969F26}"/>
                    </a:ext>
                  </a:extLst>
                </p14:cNvPr>
                <p14:cNvContentPartPr/>
                <p14:nvPr/>
              </p14:nvContentPartPr>
              <p14:xfrm>
                <a:off x="10248218" y="142102"/>
                <a:ext cx="177840" cy="128520"/>
              </p14:xfrm>
            </p:contentPart>
          </mc:Choice>
          <mc:Fallback xmlns="">
            <p:pic>
              <p:nvPicPr>
                <p:cNvPr id="146" name="Freihand 145">
                  <a:extLst>
                    <a:ext uri="{FF2B5EF4-FFF2-40B4-BE49-F238E27FC236}">
                      <a16:creationId xmlns:a16="http://schemas.microsoft.com/office/drawing/2014/main" id="{639E2A52-5015-FF54-8E0D-C09CE0969F26}"/>
                    </a:ext>
                  </a:extLst>
                </p:cNvPr>
                <p:cNvPicPr/>
                <p:nvPr/>
              </p:nvPicPr>
              <p:blipFill>
                <a:blip r:embed="rId264"/>
                <a:stretch>
                  <a:fillRect/>
                </a:stretch>
              </p:blipFill>
              <p:spPr>
                <a:xfrm>
                  <a:off x="10239578" y="133102"/>
                  <a:ext cx="195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7" name="Freihand 146">
                  <a:extLst>
                    <a:ext uri="{FF2B5EF4-FFF2-40B4-BE49-F238E27FC236}">
                      <a16:creationId xmlns:a16="http://schemas.microsoft.com/office/drawing/2014/main" id="{F50A78F5-A28E-57DC-B7F5-E5DEAB0D04ED}"/>
                    </a:ext>
                  </a:extLst>
                </p14:cNvPr>
                <p14:cNvContentPartPr/>
                <p14:nvPr/>
              </p14:nvContentPartPr>
              <p14:xfrm>
                <a:off x="10435058" y="142102"/>
                <a:ext cx="90360" cy="203400"/>
              </p14:xfrm>
            </p:contentPart>
          </mc:Choice>
          <mc:Fallback xmlns="">
            <p:pic>
              <p:nvPicPr>
                <p:cNvPr id="147" name="Freihand 146">
                  <a:extLst>
                    <a:ext uri="{FF2B5EF4-FFF2-40B4-BE49-F238E27FC236}">
                      <a16:creationId xmlns:a16="http://schemas.microsoft.com/office/drawing/2014/main" id="{F50A78F5-A28E-57DC-B7F5-E5DEAB0D04ED}"/>
                    </a:ext>
                  </a:extLst>
                </p:cNvPr>
                <p:cNvPicPr/>
                <p:nvPr/>
              </p:nvPicPr>
              <p:blipFill>
                <a:blip r:embed="rId266"/>
                <a:stretch>
                  <a:fillRect/>
                </a:stretch>
              </p:blipFill>
              <p:spPr>
                <a:xfrm>
                  <a:off x="10426058" y="133102"/>
                  <a:ext cx="1080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8" name="Freihand 147">
                  <a:extLst>
                    <a:ext uri="{FF2B5EF4-FFF2-40B4-BE49-F238E27FC236}">
                      <a16:creationId xmlns:a16="http://schemas.microsoft.com/office/drawing/2014/main" id="{E379FCE7-567A-EDE0-C10A-1196C2AA483D}"/>
                    </a:ext>
                  </a:extLst>
                </p14:cNvPr>
                <p14:cNvContentPartPr/>
                <p14:nvPr/>
              </p14:nvContentPartPr>
              <p14:xfrm>
                <a:off x="10575818" y="150022"/>
                <a:ext cx="97920" cy="102600"/>
              </p14:xfrm>
            </p:contentPart>
          </mc:Choice>
          <mc:Fallback xmlns="">
            <p:pic>
              <p:nvPicPr>
                <p:cNvPr id="148" name="Freihand 147">
                  <a:extLst>
                    <a:ext uri="{FF2B5EF4-FFF2-40B4-BE49-F238E27FC236}">
                      <a16:creationId xmlns:a16="http://schemas.microsoft.com/office/drawing/2014/main" id="{E379FCE7-567A-EDE0-C10A-1196C2AA483D}"/>
                    </a:ext>
                  </a:extLst>
                </p:cNvPr>
                <p:cNvPicPr/>
                <p:nvPr/>
              </p:nvPicPr>
              <p:blipFill>
                <a:blip r:embed="rId268"/>
                <a:stretch>
                  <a:fillRect/>
                </a:stretch>
              </p:blipFill>
              <p:spPr>
                <a:xfrm>
                  <a:off x="10566818" y="141382"/>
                  <a:ext cx="115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9" name="Freihand 148">
                  <a:extLst>
                    <a:ext uri="{FF2B5EF4-FFF2-40B4-BE49-F238E27FC236}">
                      <a16:creationId xmlns:a16="http://schemas.microsoft.com/office/drawing/2014/main" id="{155C9782-C0F5-79DA-595B-DAC3B32EE5A1}"/>
                    </a:ext>
                  </a:extLst>
                </p14:cNvPr>
                <p14:cNvContentPartPr/>
                <p14:nvPr/>
              </p14:nvContentPartPr>
              <p14:xfrm>
                <a:off x="10661498" y="138502"/>
                <a:ext cx="208080" cy="109440"/>
              </p14:xfrm>
            </p:contentPart>
          </mc:Choice>
          <mc:Fallback xmlns="">
            <p:pic>
              <p:nvPicPr>
                <p:cNvPr id="149" name="Freihand 148">
                  <a:extLst>
                    <a:ext uri="{FF2B5EF4-FFF2-40B4-BE49-F238E27FC236}">
                      <a16:creationId xmlns:a16="http://schemas.microsoft.com/office/drawing/2014/main" id="{155C9782-C0F5-79DA-595B-DAC3B32EE5A1}"/>
                    </a:ext>
                  </a:extLst>
                </p:cNvPr>
                <p:cNvPicPr/>
                <p:nvPr/>
              </p:nvPicPr>
              <p:blipFill>
                <a:blip r:embed="rId270"/>
                <a:stretch>
                  <a:fillRect/>
                </a:stretch>
              </p:blipFill>
              <p:spPr>
                <a:xfrm>
                  <a:off x="10652498" y="129502"/>
                  <a:ext cx="225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0" name="Freihand 149">
                  <a:extLst>
                    <a:ext uri="{FF2B5EF4-FFF2-40B4-BE49-F238E27FC236}">
                      <a16:creationId xmlns:a16="http://schemas.microsoft.com/office/drawing/2014/main" id="{B4933B25-765E-61C9-E31C-CDA511A599E6}"/>
                    </a:ext>
                  </a:extLst>
                </p14:cNvPr>
                <p14:cNvContentPartPr/>
                <p14:nvPr/>
              </p14:nvContentPartPr>
              <p14:xfrm>
                <a:off x="10881458" y="73342"/>
                <a:ext cx="465840" cy="194760"/>
              </p14:xfrm>
            </p:contentPart>
          </mc:Choice>
          <mc:Fallback xmlns="">
            <p:pic>
              <p:nvPicPr>
                <p:cNvPr id="150" name="Freihand 149">
                  <a:extLst>
                    <a:ext uri="{FF2B5EF4-FFF2-40B4-BE49-F238E27FC236}">
                      <a16:creationId xmlns:a16="http://schemas.microsoft.com/office/drawing/2014/main" id="{B4933B25-765E-61C9-E31C-CDA511A599E6}"/>
                    </a:ext>
                  </a:extLst>
                </p:cNvPr>
                <p:cNvPicPr/>
                <p:nvPr/>
              </p:nvPicPr>
              <p:blipFill>
                <a:blip r:embed="rId272"/>
                <a:stretch>
                  <a:fillRect/>
                </a:stretch>
              </p:blipFill>
              <p:spPr>
                <a:xfrm>
                  <a:off x="10872458" y="64702"/>
                  <a:ext cx="483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1" name="Freihand 150">
                  <a:extLst>
                    <a:ext uri="{FF2B5EF4-FFF2-40B4-BE49-F238E27FC236}">
                      <a16:creationId xmlns:a16="http://schemas.microsoft.com/office/drawing/2014/main" id="{5A247001-BB0F-CB85-3401-3CC581A0CB46}"/>
                    </a:ext>
                  </a:extLst>
                </p14:cNvPr>
                <p14:cNvContentPartPr/>
                <p14:nvPr/>
              </p14:nvContentPartPr>
              <p14:xfrm>
                <a:off x="11353418" y="51742"/>
                <a:ext cx="473760" cy="209520"/>
              </p14:xfrm>
            </p:contentPart>
          </mc:Choice>
          <mc:Fallback xmlns="">
            <p:pic>
              <p:nvPicPr>
                <p:cNvPr id="151" name="Freihand 150">
                  <a:extLst>
                    <a:ext uri="{FF2B5EF4-FFF2-40B4-BE49-F238E27FC236}">
                      <a16:creationId xmlns:a16="http://schemas.microsoft.com/office/drawing/2014/main" id="{5A247001-BB0F-CB85-3401-3CC581A0CB46}"/>
                    </a:ext>
                  </a:extLst>
                </p:cNvPr>
                <p:cNvPicPr/>
                <p:nvPr/>
              </p:nvPicPr>
              <p:blipFill>
                <a:blip r:embed="rId274"/>
                <a:stretch>
                  <a:fillRect/>
                </a:stretch>
              </p:blipFill>
              <p:spPr>
                <a:xfrm>
                  <a:off x="11344418" y="42742"/>
                  <a:ext cx="491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2" name="Freihand 151">
                  <a:extLst>
                    <a:ext uri="{FF2B5EF4-FFF2-40B4-BE49-F238E27FC236}">
                      <a16:creationId xmlns:a16="http://schemas.microsoft.com/office/drawing/2014/main" id="{73BE938D-F37D-930C-D54F-B27A0EE2738D}"/>
                    </a:ext>
                  </a:extLst>
                </p14:cNvPr>
                <p14:cNvContentPartPr/>
                <p14:nvPr/>
              </p14:nvContentPartPr>
              <p14:xfrm>
                <a:off x="11606498" y="67582"/>
                <a:ext cx="34560" cy="2520"/>
              </p14:xfrm>
            </p:contentPart>
          </mc:Choice>
          <mc:Fallback xmlns="">
            <p:pic>
              <p:nvPicPr>
                <p:cNvPr id="152" name="Freihand 151">
                  <a:extLst>
                    <a:ext uri="{FF2B5EF4-FFF2-40B4-BE49-F238E27FC236}">
                      <a16:creationId xmlns:a16="http://schemas.microsoft.com/office/drawing/2014/main" id="{73BE938D-F37D-930C-D54F-B27A0EE2738D}"/>
                    </a:ext>
                  </a:extLst>
                </p:cNvPr>
                <p:cNvPicPr/>
                <p:nvPr/>
              </p:nvPicPr>
              <p:blipFill>
                <a:blip r:embed="rId276"/>
                <a:stretch>
                  <a:fillRect/>
                </a:stretch>
              </p:blipFill>
              <p:spPr>
                <a:xfrm>
                  <a:off x="11597498" y="58942"/>
                  <a:ext cx="52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3" name="Freihand 152">
                  <a:extLst>
                    <a:ext uri="{FF2B5EF4-FFF2-40B4-BE49-F238E27FC236}">
                      <a16:creationId xmlns:a16="http://schemas.microsoft.com/office/drawing/2014/main" id="{6E17B5B4-D2CB-046A-A2D7-642D01B41919}"/>
                    </a:ext>
                  </a:extLst>
                </p14:cNvPr>
                <p14:cNvContentPartPr/>
                <p14:nvPr/>
              </p14:nvContentPartPr>
              <p14:xfrm>
                <a:off x="10624418" y="54262"/>
                <a:ext cx="129240" cy="19440"/>
              </p14:xfrm>
            </p:contentPart>
          </mc:Choice>
          <mc:Fallback xmlns="">
            <p:pic>
              <p:nvPicPr>
                <p:cNvPr id="153" name="Freihand 152">
                  <a:extLst>
                    <a:ext uri="{FF2B5EF4-FFF2-40B4-BE49-F238E27FC236}">
                      <a16:creationId xmlns:a16="http://schemas.microsoft.com/office/drawing/2014/main" id="{6E17B5B4-D2CB-046A-A2D7-642D01B41919}"/>
                    </a:ext>
                  </a:extLst>
                </p:cNvPr>
                <p:cNvPicPr/>
                <p:nvPr/>
              </p:nvPicPr>
              <p:blipFill>
                <a:blip r:embed="rId278"/>
                <a:stretch>
                  <a:fillRect/>
                </a:stretch>
              </p:blipFill>
              <p:spPr>
                <a:xfrm>
                  <a:off x="10615778" y="45262"/>
                  <a:ext cx="146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4" name="Freihand 153">
                  <a:extLst>
                    <a:ext uri="{FF2B5EF4-FFF2-40B4-BE49-F238E27FC236}">
                      <a16:creationId xmlns:a16="http://schemas.microsoft.com/office/drawing/2014/main" id="{1D559229-6F1E-3B8C-C503-3763161C2F73}"/>
                    </a:ext>
                  </a:extLst>
                </p14:cNvPr>
                <p14:cNvContentPartPr/>
                <p14:nvPr/>
              </p14:nvContentPartPr>
              <p14:xfrm>
                <a:off x="10413818" y="363862"/>
                <a:ext cx="146880" cy="171720"/>
              </p14:xfrm>
            </p:contentPart>
          </mc:Choice>
          <mc:Fallback xmlns="">
            <p:pic>
              <p:nvPicPr>
                <p:cNvPr id="154" name="Freihand 153">
                  <a:extLst>
                    <a:ext uri="{FF2B5EF4-FFF2-40B4-BE49-F238E27FC236}">
                      <a16:creationId xmlns:a16="http://schemas.microsoft.com/office/drawing/2014/main" id="{1D559229-6F1E-3B8C-C503-3763161C2F73}"/>
                    </a:ext>
                  </a:extLst>
                </p:cNvPr>
                <p:cNvPicPr/>
                <p:nvPr/>
              </p:nvPicPr>
              <p:blipFill>
                <a:blip r:embed="rId280"/>
                <a:stretch>
                  <a:fillRect/>
                </a:stretch>
              </p:blipFill>
              <p:spPr>
                <a:xfrm>
                  <a:off x="10405178" y="354862"/>
                  <a:ext cx="164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55" name="Freihand 154">
                  <a:extLst>
                    <a:ext uri="{FF2B5EF4-FFF2-40B4-BE49-F238E27FC236}">
                      <a16:creationId xmlns:a16="http://schemas.microsoft.com/office/drawing/2014/main" id="{11939835-DB5E-645B-320A-C01015773658}"/>
                    </a:ext>
                  </a:extLst>
                </p14:cNvPr>
                <p14:cNvContentPartPr/>
                <p14:nvPr/>
              </p14:nvContentPartPr>
              <p14:xfrm>
                <a:off x="10618298" y="444142"/>
                <a:ext cx="273240" cy="88200"/>
              </p14:xfrm>
            </p:contentPart>
          </mc:Choice>
          <mc:Fallback xmlns="">
            <p:pic>
              <p:nvPicPr>
                <p:cNvPr id="155" name="Freihand 154">
                  <a:extLst>
                    <a:ext uri="{FF2B5EF4-FFF2-40B4-BE49-F238E27FC236}">
                      <a16:creationId xmlns:a16="http://schemas.microsoft.com/office/drawing/2014/main" id="{11939835-DB5E-645B-320A-C01015773658}"/>
                    </a:ext>
                  </a:extLst>
                </p:cNvPr>
                <p:cNvPicPr/>
                <p:nvPr/>
              </p:nvPicPr>
              <p:blipFill>
                <a:blip r:embed="rId282"/>
                <a:stretch>
                  <a:fillRect/>
                </a:stretch>
              </p:blipFill>
              <p:spPr>
                <a:xfrm>
                  <a:off x="10609298" y="435502"/>
                  <a:ext cx="290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56" name="Freihand 155">
                  <a:extLst>
                    <a:ext uri="{FF2B5EF4-FFF2-40B4-BE49-F238E27FC236}">
                      <a16:creationId xmlns:a16="http://schemas.microsoft.com/office/drawing/2014/main" id="{77A09E65-B0F9-AA99-8308-D9717BB11DD6}"/>
                    </a:ext>
                  </a:extLst>
                </p14:cNvPr>
                <p14:cNvContentPartPr/>
                <p14:nvPr/>
              </p14:nvContentPartPr>
              <p14:xfrm>
                <a:off x="10924298" y="438382"/>
                <a:ext cx="123120" cy="98640"/>
              </p14:xfrm>
            </p:contentPart>
          </mc:Choice>
          <mc:Fallback xmlns="">
            <p:pic>
              <p:nvPicPr>
                <p:cNvPr id="156" name="Freihand 155">
                  <a:extLst>
                    <a:ext uri="{FF2B5EF4-FFF2-40B4-BE49-F238E27FC236}">
                      <a16:creationId xmlns:a16="http://schemas.microsoft.com/office/drawing/2014/main" id="{77A09E65-B0F9-AA99-8308-D9717BB11DD6}"/>
                    </a:ext>
                  </a:extLst>
                </p:cNvPr>
                <p:cNvPicPr/>
                <p:nvPr/>
              </p:nvPicPr>
              <p:blipFill>
                <a:blip r:embed="rId284"/>
                <a:stretch>
                  <a:fillRect/>
                </a:stretch>
              </p:blipFill>
              <p:spPr>
                <a:xfrm>
                  <a:off x="10915658" y="429742"/>
                  <a:ext cx="140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57" name="Freihand 156">
                  <a:extLst>
                    <a:ext uri="{FF2B5EF4-FFF2-40B4-BE49-F238E27FC236}">
                      <a16:creationId xmlns:a16="http://schemas.microsoft.com/office/drawing/2014/main" id="{1E29B606-C4D7-5855-D620-0DD25EC834A8}"/>
                    </a:ext>
                  </a:extLst>
                </p14:cNvPr>
                <p14:cNvContentPartPr/>
                <p14:nvPr/>
              </p14:nvContentPartPr>
              <p14:xfrm>
                <a:off x="11042738" y="360262"/>
                <a:ext cx="106920" cy="163800"/>
              </p14:xfrm>
            </p:contentPart>
          </mc:Choice>
          <mc:Fallback xmlns="">
            <p:pic>
              <p:nvPicPr>
                <p:cNvPr id="157" name="Freihand 156">
                  <a:extLst>
                    <a:ext uri="{FF2B5EF4-FFF2-40B4-BE49-F238E27FC236}">
                      <a16:creationId xmlns:a16="http://schemas.microsoft.com/office/drawing/2014/main" id="{1E29B606-C4D7-5855-D620-0DD25EC834A8}"/>
                    </a:ext>
                  </a:extLst>
                </p:cNvPr>
                <p:cNvPicPr/>
                <p:nvPr/>
              </p:nvPicPr>
              <p:blipFill>
                <a:blip r:embed="rId286"/>
                <a:stretch>
                  <a:fillRect/>
                </a:stretch>
              </p:blipFill>
              <p:spPr>
                <a:xfrm>
                  <a:off x="11033738" y="351262"/>
                  <a:ext cx="124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58" name="Freihand 157">
                  <a:extLst>
                    <a:ext uri="{FF2B5EF4-FFF2-40B4-BE49-F238E27FC236}">
                      <a16:creationId xmlns:a16="http://schemas.microsoft.com/office/drawing/2014/main" id="{4F2F8BA2-C7FC-5676-5988-0C75C9205674}"/>
                    </a:ext>
                  </a:extLst>
                </p14:cNvPr>
                <p14:cNvContentPartPr/>
                <p14:nvPr/>
              </p14:nvContentPartPr>
              <p14:xfrm>
                <a:off x="11161538" y="320662"/>
                <a:ext cx="312840" cy="190800"/>
              </p14:xfrm>
            </p:contentPart>
          </mc:Choice>
          <mc:Fallback xmlns="">
            <p:pic>
              <p:nvPicPr>
                <p:cNvPr id="158" name="Freihand 157">
                  <a:extLst>
                    <a:ext uri="{FF2B5EF4-FFF2-40B4-BE49-F238E27FC236}">
                      <a16:creationId xmlns:a16="http://schemas.microsoft.com/office/drawing/2014/main" id="{4F2F8BA2-C7FC-5676-5988-0C75C9205674}"/>
                    </a:ext>
                  </a:extLst>
                </p:cNvPr>
                <p:cNvPicPr/>
                <p:nvPr/>
              </p:nvPicPr>
              <p:blipFill>
                <a:blip r:embed="rId288"/>
                <a:stretch>
                  <a:fillRect/>
                </a:stretch>
              </p:blipFill>
              <p:spPr>
                <a:xfrm>
                  <a:off x="11152898" y="312022"/>
                  <a:ext cx="330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59" name="Freihand 158">
                  <a:extLst>
                    <a:ext uri="{FF2B5EF4-FFF2-40B4-BE49-F238E27FC236}">
                      <a16:creationId xmlns:a16="http://schemas.microsoft.com/office/drawing/2014/main" id="{607307AA-7D3B-A66C-8979-2309D17CEA8D}"/>
                    </a:ext>
                  </a:extLst>
                </p14:cNvPr>
                <p14:cNvContentPartPr/>
                <p14:nvPr/>
              </p14:nvContentPartPr>
              <p14:xfrm>
                <a:off x="10748618" y="592462"/>
                <a:ext cx="129240" cy="140040"/>
              </p14:xfrm>
            </p:contentPart>
          </mc:Choice>
          <mc:Fallback xmlns="">
            <p:pic>
              <p:nvPicPr>
                <p:cNvPr id="159" name="Freihand 158">
                  <a:extLst>
                    <a:ext uri="{FF2B5EF4-FFF2-40B4-BE49-F238E27FC236}">
                      <a16:creationId xmlns:a16="http://schemas.microsoft.com/office/drawing/2014/main" id="{607307AA-7D3B-A66C-8979-2309D17CEA8D}"/>
                    </a:ext>
                  </a:extLst>
                </p:cNvPr>
                <p:cNvPicPr/>
                <p:nvPr/>
              </p:nvPicPr>
              <p:blipFill>
                <a:blip r:embed="rId290"/>
                <a:stretch>
                  <a:fillRect/>
                </a:stretch>
              </p:blipFill>
              <p:spPr>
                <a:xfrm>
                  <a:off x="10739978" y="583462"/>
                  <a:ext cx="146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0" name="Freihand 159">
                  <a:extLst>
                    <a:ext uri="{FF2B5EF4-FFF2-40B4-BE49-F238E27FC236}">
                      <a16:creationId xmlns:a16="http://schemas.microsoft.com/office/drawing/2014/main" id="{B7C88664-969E-B3A3-8BF1-A2A69600D2BB}"/>
                    </a:ext>
                  </a:extLst>
                </p14:cNvPr>
                <p14:cNvContentPartPr/>
                <p14:nvPr/>
              </p14:nvContentPartPr>
              <p14:xfrm>
                <a:off x="10895858" y="645382"/>
                <a:ext cx="264240" cy="84960"/>
              </p14:xfrm>
            </p:contentPart>
          </mc:Choice>
          <mc:Fallback xmlns="">
            <p:pic>
              <p:nvPicPr>
                <p:cNvPr id="160" name="Freihand 159">
                  <a:extLst>
                    <a:ext uri="{FF2B5EF4-FFF2-40B4-BE49-F238E27FC236}">
                      <a16:creationId xmlns:a16="http://schemas.microsoft.com/office/drawing/2014/main" id="{B7C88664-969E-B3A3-8BF1-A2A69600D2BB}"/>
                    </a:ext>
                  </a:extLst>
                </p:cNvPr>
                <p:cNvPicPr/>
                <p:nvPr/>
              </p:nvPicPr>
              <p:blipFill>
                <a:blip r:embed="rId292"/>
                <a:stretch>
                  <a:fillRect/>
                </a:stretch>
              </p:blipFill>
              <p:spPr>
                <a:xfrm>
                  <a:off x="10886858" y="636742"/>
                  <a:ext cx="281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1" name="Freihand 160">
                  <a:extLst>
                    <a:ext uri="{FF2B5EF4-FFF2-40B4-BE49-F238E27FC236}">
                      <a16:creationId xmlns:a16="http://schemas.microsoft.com/office/drawing/2014/main" id="{966EC496-63C9-204A-4D81-8B0CC76CCEA7}"/>
                    </a:ext>
                  </a:extLst>
                </p14:cNvPr>
                <p14:cNvContentPartPr/>
                <p14:nvPr/>
              </p14:nvContentPartPr>
              <p14:xfrm>
                <a:off x="11263778" y="722782"/>
                <a:ext cx="9000" cy="2520"/>
              </p14:xfrm>
            </p:contentPart>
          </mc:Choice>
          <mc:Fallback xmlns="">
            <p:pic>
              <p:nvPicPr>
                <p:cNvPr id="161" name="Freihand 160">
                  <a:extLst>
                    <a:ext uri="{FF2B5EF4-FFF2-40B4-BE49-F238E27FC236}">
                      <a16:creationId xmlns:a16="http://schemas.microsoft.com/office/drawing/2014/main" id="{966EC496-63C9-204A-4D81-8B0CC76CCEA7}"/>
                    </a:ext>
                  </a:extLst>
                </p:cNvPr>
                <p:cNvPicPr/>
                <p:nvPr/>
              </p:nvPicPr>
              <p:blipFill>
                <a:blip r:embed="rId236"/>
                <a:stretch>
                  <a:fillRect/>
                </a:stretch>
              </p:blipFill>
              <p:spPr>
                <a:xfrm>
                  <a:off x="11254778" y="714142"/>
                  <a:ext cx="26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2" name="Freihand 161">
                  <a:extLst>
                    <a:ext uri="{FF2B5EF4-FFF2-40B4-BE49-F238E27FC236}">
                      <a16:creationId xmlns:a16="http://schemas.microsoft.com/office/drawing/2014/main" id="{A0B0197F-885A-0953-E275-F2CBB85480EE}"/>
                    </a:ext>
                  </a:extLst>
                </p14:cNvPr>
                <p14:cNvContentPartPr/>
                <p14:nvPr/>
              </p14:nvContentPartPr>
              <p14:xfrm>
                <a:off x="10447658" y="788302"/>
                <a:ext cx="356760" cy="145080"/>
              </p14:xfrm>
            </p:contentPart>
          </mc:Choice>
          <mc:Fallback xmlns="">
            <p:pic>
              <p:nvPicPr>
                <p:cNvPr id="162" name="Freihand 161">
                  <a:extLst>
                    <a:ext uri="{FF2B5EF4-FFF2-40B4-BE49-F238E27FC236}">
                      <a16:creationId xmlns:a16="http://schemas.microsoft.com/office/drawing/2014/main" id="{A0B0197F-885A-0953-E275-F2CBB85480EE}"/>
                    </a:ext>
                  </a:extLst>
                </p:cNvPr>
                <p:cNvPicPr/>
                <p:nvPr/>
              </p:nvPicPr>
              <p:blipFill>
                <a:blip r:embed="rId295"/>
                <a:stretch>
                  <a:fillRect/>
                </a:stretch>
              </p:blipFill>
              <p:spPr>
                <a:xfrm>
                  <a:off x="10438658" y="779662"/>
                  <a:ext cx="3744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3" name="Freihand 162">
                  <a:extLst>
                    <a:ext uri="{FF2B5EF4-FFF2-40B4-BE49-F238E27FC236}">
                      <a16:creationId xmlns:a16="http://schemas.microsoft.com/office/drawing/2014/main" id="{14C59E29-BE33-57B2-1F57-466AFEC0CB73}"/>
                    </a:ext>
                  </a:extLst>
                </p14:cNvPr>
                <p14:cNvContentPartPr/>
                <p14:nvPr/>
              </p14:nvContentPartPr>
              <p14:xfrm>
                <a:off x="10810898" y="763102"/>
                <a:ext cx="339120" cy="194040"/>
              </p14:xfrm>
            </p:contentPart>
          </mc:Choice>
          <mc:Fallback xmlns="">
            <p:pic>
              <p:nvPicPr>
                <p:cNvPr id="163" name="Freihand 162">
                  <a:extLst>
                    <a:ext uri="{FF2B5EF4-FFF2-40B4-BE49-F238E27FC236}">
                      <a16:creationId xmlns:a16="http://schemas.microsoft.com/office/drawing/2014/main" id="{14C59E29-BE33-57B2-1F57-466AFEC0CB73}"/>
                    </a:ext>
                  </a:extLst>
                </p:cNvPr>
                <p:cNvPicPr/>
                <p:nvPr/>
              </p:nvPicPr>
              <p:blipFill>
                <a:blip r:embed="rId297"/>
                <a:stretch>
                  <a:fillRect/>
                </a:stretch>
              </p:blipFill>
              <p:spPr>
                <a:xfrm>
                  <a:off x="10801898" y="754462"/>
                  <a:ext cx="356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64" name="Freihand 163">
                  <a:extLst>
                    <a:ext uri="{FF2B5EF4-FFF2-40B4-BE49-F238E27FC236}">
                      <a16:creationId xmlns:a16="http://schemas.microsoft.com/office/drawing/2014/main" id="{1567182E-6B45-778B-7F27-D2096E0D3B15}"/>
                    </a:ext>
                  </a:extLst>
                </p14:cNvPr>
                <p14:cNvContentPartPr/>
                <p14:nvPr/>
              </p14:nvContentPartPr>
              <p14:xfrm>
                <a:off x="11195018" y="705142"/>
                <a:ext cx="481320" cy="241920"/>
              </p14:xfrm>
            </p:contentPart>
          </mc:Choice>
          <mc:Fallback xmlns="">
            <p:pic>
              <p:nvPicPr>
                <p:cNvPr id="164" name="Freihand 163">
                  <a:extLst>
                    <a:ext uri="{FF2B5EF4-FFF2-40B4-BE49-F238E27FC236}">
                      <a16:creationId xmlns:a16="http://schemas.microsoft.com/office/drawing/2014/main" id="{1567182E-6B45-778B-7F27-D2096E0D3B15}"/>
                    </a:ext>
                  </a:extLst>
                </p:cNvPr>
                <p:cNvPicPr/>
                <p:nvPr/>
              </p:nvPicPr>
              <p:blipFill>
                <a:blip r:embed="rId299"/>
                <a:stretch>
                  <a:fillRect/>
                </a:stretch>
              </p:blipFill>
              <p:spPr>
                <a:xfrm>
                  <a:off x="11186378" y="696502"/>
                  <a:ext cx="4989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65" name="Freihand 164">
                  <a:extLst>
                    <a:ext uri="{FF2B5EF4-FFF2-40B4-BE49-F238E27FC236}">
                      <a16:creationId xmlns:a16="http://schemas.microsoft.com/office/drawing/2014/main" id="{06B8C8DB-10DB-C95A-3973-0E065866D812}"/>
                    </a:ext>
                  </a:extLst>
                </p14:cNvPr>
                <p14:cNvContentPartPr/>
                <p14:nvPr/>
              </p14:nvContentPartPr>
              <p14:xfrm>
                <a:off x="11724578" y="812062"/>
                <a:ext cx="248040" cy="122400"/>
              </p14:xfrm>
            </p:contentPart>
          </mc:Choice>
          <mc:Fallback xmlns="">
            <p:pic>
              <p:nvPicPr>
                <p:cNvPr id="165" name="Freihand 164">
                  <a:extLst>
                    <a:ext uri="{FF2B5EF4-FFF2-40B4-BE49-F238E27FC236}">
                      <a16:creationId xmlns:a16="http://schemas.microsoft.com/office/drawing/2014/main" id="{06B8C8DB-10DB-C95A-3973-0E065866D812}"/>
                    </a:ext>
                  </a:extLst>
                </p:cNvPr>
                <p:cNvPicPr/>
                <p:nvPr/>
              </p:nvPicPr>
              <p:blipFill>
                <a:blip r:embed="rId301"/>
                <a:stretch>
                  <a:fillRect/>
                </a:stretch>
              </p:blipFill>
              <p:spPr>
                <a:xfrm>
                  <a:off x="11715578" y="803062"/>
                  <a:ext cx="2656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6" name="Freihand 185">
                  <a:extLst>
                    <a:ext uri="{FF2B5EF4-FFF2-40B4-BE49-F238E27FC236}">
                      <a16:creationId xmlns:a16="http://schemas.microsoft.com/office/drawing/2014/main" id="{B6A76C93-37B9-06A6-FDBA-99AFAB382C6E}"/>
                    </a:ext>
                  </a:extLst>
                </p14:cNvPr>
                <p14:cNvContentPartPr/>
                <p14:nvPr/>
              </p14:nvContentPartPr>
              <p14:xfrm>
                <a:off x="10184858" y="303284"/>
                <a:ext cx="1519920" cy="81720"/>
              </p14:xfrm>
            </p:contentPart>
          </mc:Choice>
          <mc:Fallback xmlns="">
            <p:pic>
              <p:nvPicPr>
                <p:cNvPr id="186" name="Freihand 185">
                  <a:extLst>
                    <a:ext uri="{FF2B5EF4-FFF2-40B4-BE49-F238E27FC236}">
                      <a16:creationId xmlns:a16="http://schemas.microsoft.com/office/drawing/2014/main" id="{B6A76C93-37B9-06A6-FDBA-99AFAB382C6E}"/>
                    </a:ext>
                  </a:extLst>
                </p:cNvPr>
                <p:cNvPicPr/>
                <p:nvPr/>
              </p:nvPicPr>
              <p:blipFill>
                <a:blip r:embed="rId303"/>
                <a:stretch>
                  <a:fillRect/>
                </a:stretch>
              </p:blipFill>
              <p:spPr>
                <a:xfrm>
                  <a:off x="10175858" y="294644"/>
                  <a:ext cx="1537560" cy="99360"/>
                </a:xfrm>
                <a:prstGeom prst="rect">
                  <a:avLst/>
                </a:prstGeom>
              </p:spPr>
            </p:pic>
          </mc:Fallback>
        </mc:AlternateContent>
      </p:grpSp>
      <p:grpSp>
        <p:nvGrpSpPr>
          <p:cNvPr id="193" name="Gruppieren 192">
            <a:extLst>
              <a:ext uri="{FF2B5EF4-FFF2-40B4-BE49-F238E27FC236}">
                <a16:creationId xmlns:a16="http://schemas.microsoft.com/office/drawing/2014/main" id="{1C540C34-803A-B3A6-AE1E-19400A72F54B}"/>
              </a:ext>
            </a:extLst>
          </p:cNvPr>
          <p:cNvGrpSpPr/>
          <p:nvPr/>
        </p:nvGrpSpPr>
        <p:grpSpPr>
          <a:xfrm>
            <a:off x="-127342" y="4675124"/>
            <a:ext cx="8639640" cy="2176560"/>
            <a:chOff x="-127342" y="4675124"/>
            <a:chExt cx="8639640" cy="2176560"/>
          </a:xfrm>
        </p:grpSpPr>
        <mc:AlternateContent xmlns:mc="http://schemas.openxmlformats.org/markup-compatibility/2006" xmlns:p14="http://schemas.microsoft.com/office/powerpoint/2010/main">
          <mc:Choice Requires="p14">
            <p:contentPart p14:bwMode="auto" r:id="rId304">
              <p14:nvContentPartPr>
                <p14:cNvPr id="188" name="Freihand 187">
                  <a:extLst>
                    <a:ext uri="{FF2B5EF4-FFF2-40B4-BE49-F238E27FC236}">
                      <a16:creationId xmlns:a16="http://schemas.microsoft.com/office/drawing/2014/main" id="{03EF454B-2476-26F2-2933-C35481C41222}"/>
                    </a:ext>
                  </a:extLst>
                </p14:cNvPr>
                <p14:cNvContentPartPr/>
                <p14:nvPr/>
              </p14:nvContentPartPr>
              <p14:xfrm>
                <a:off x="108818" y="5881124"/>
                <a:ext cx="8403480" cy="970560"/>
              </p14:xfrm>
            </p:contentPart>
          </mc:Choice>
          <mc:Fallback xmlns="">
            <p:pic>
              <p:nvPicPr>
                <p:cNvPr id="188" name="Freihand 187">
                  <a:extLst>
                    <a:ext uri="{FF2B5EF4-FFF2-40B4-BE49-F238E27FC236}">
                      <a16:creationId xmlns:a16="http://schemas.microsoft.com/office/drawing/2014/main" id="{03EF454B-2476-26F2-2933-C35481C41222}"/>
                    </a:ext>
                  </a:extLst>
                </p:cNvPr>
                <p:cNvPicPr/>
                <p:nvPr/>
              </p:nvPicPr>
              <p:blipFill>
                <a:blip r:embed="rId305"/>
                <a:stretch>
                  <a:fillRect/>
                </a:stretch>
              </p:blipFill>
              <p:spPr>
                <a:xfrm>
                  <a:off x="99818" y="5872124"/>
                  <a:ext cx="8421120" cy="988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9" name="Freihand 188">
                  <a:extLst>
                    <a:ext uri="{FF2B5EF4-FFF2-40B4-BE49-F238E27FC236}">
                      <a16:creationId xmlns:a16="http://schemas.microsoft.com/office/drawing/2014/main" id="{DEAAAEB6-8335-4666-4A2B-E6BC5A6341B6}"/>
                    </a:ext>
                  </a:extLst>
                </p14:cNvPr>
                <p14:cNvContentPartPr/>
                <p14:nvPr/>
              </p14:nvContentPartPr>
              <p14:xfrm>
                <a:off x="171818" y="4675124"/>
                <a:ext cx="7391160" cy="897840"/>
              </p14:xfrm>
            </p:contentPart>
          </mc:Choice>
          <mc:Fallback xmlns="">
            <p:pic>
              <p:nvPicPr>
                <p:cNvPr id="189" name="Freihand 188">
                  <a:extLst>
                    <a:ext uri="{FF2B5EF4-FFF2-40B4-BE49-F238E27FC236}">
                      <a16:creationId xmlns:a16="http://schemas.microsoft.com/office/drawing/2014/main" id="{DEAAAEB6-8335-4666-4A2B-E6BC5A6341B6}"/>
                    </a:ext>
                  </a:extLst>
                </p:cNvPr>
                <p:cNvPicPr/>
                <p:nvPr/>
              </p:nvPicPr>
              <p:blipFill>
                <a:blip r:embed="rId307"/>
                <a:stretch>
                  <a:fillRect/>
                </a:stretch>
              </p:blipFill>
              <p:spPr>
                <a:xfrm>
                  <a:off x="163178" y="4666124"/>
                  <a:ext cx="7408800" cy="915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0" name="Freihand 189">
                  <a:extLst>
                    <a:ext uri="{FF2B5EF4-FFF2-40B4-BE49-F238E27FC236}">
                      <a16:creationId xmlns:a16="http://schemas.microsoft.com/office/drawing/2014/main" id="{81F49162-42A7-0132-4A45-D6556267A904}"/>
                    </a:ext>
                  </a:extLst>
                </p14:cNvPr>
                <p14:cNvContentPartPr/>
                <p14:nvPr/>
              </p14:nvContentPartPr>
              <p14:xfrm>
                <a:off x="6080138" y="5487644"/>
                <a:ext cx="322920" cy="57600"/>
              </p14:xfrm>
            </p:contentPart>
          </mc:Choice>
          <mc:Fallback xmlns="">
            <p:pic>
              <p:nvPicPr>
                <p:cNvPr id="190" name="Freihand 189">
                  <a:extLst>
                    <a:ext uri="{FF2B5EF4-FFF2-40B4-BE49-F238E27FC236}">
                      <a16:creationId xmlns:a16="http://schemas.microsoft.com/office/drawing/2014/main" id="{81F49162-42A7-0132-4A45-D6556267A904}"/>
                    </a:ext>
                  </a:extLst>
                </p:cNvPr>
                <p:cNvPicPr/>
                <p:nvPr/>
              </p:nvPicPr>
              <p:blipFill>
                <a:blip r:embed="rId309"/>
                <a:stretch>
                  <a:fillRect/>
                </a:stretch>
              </p:blipFill>
              <p:spPr>
                <a:xfrm>
                  <a:off x="6071498" y="5479004"/>
                  <a:ext cx="340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1" name="Freihand 190">
                  <a:extLst>
                    <a:ext uri="{FF2B5EF4-FFF2-40B4-BE49-F238E27FC236}">
                      <a16:creationId xmlns:a16="http://schemas.microsoft.com/office/drawing/2014/main" id="{45451888-3A76-CE03-8B40-1DE3A663E52B}"/>
                    </a:ext>
                  </a:extLst>
                </p14:cNvPr>
                <p14:cNvContentPartPr/>
                <p14:nvPr/>
              </p14:nvContentPartPr>
              <p14:xfrm>
                <a:off x="-127342" y="5366324"/>
                <a:ext cx="6873480" cy="555120"/>
              </p14:xfrm>
            </p:contentPart>
          </mc:Choice>
          <mc:Fallback xmlns="">
            <p:pic>
              <p:nvPicPr>
                <p:cNvPr id="191" name="Freihand 190">
                  <a:extLst>
                    <a:ext uri="{FF2B5EF4-FFF2-40B4-BE49-F238E27FC236}">
                      <a16:creationId xmlns:a16="http://schemas.microsoft.com/office/drawing/2014/main" id="{45451888-3A76-CE03-8B40-1DE3A663E52B}"/>
                    </a:ext>
                  </a:extLst>
                </p:cNvPr>
                <p:cNvPicPr/>
                <p:nvPr/>
              </p:nvPicPr>
              <p:blipFill>
                <a:blip r:embed="rId311"/>
                <a:stretch>
                  <a:fillRect/>
                </a:stretch>
              </p:blipFill>
              <p:spPr>
                <a:xfrm>
                  <a:off x="-135982" y="5357324"/>
                  <a:ext cx="689112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2" name="Freihand 191">
                  <a:extLst>
                    <a:ext uri="{FF2B5EF4-FFF2-40B4-BE49-F238E27FC236}">
                      <a16:creationId xmlns:a16="http://schemas.microsoft.com/office/drawing/2014/main" id="{B1A10A32-1500-2CCB-9A2C-7F1820623ED7}"/>
                    </a:ext>
                  </a:extLst>
                </p14:cNvPr>
                <p14:cNvContentPartPr/>
                <p14:nvPr/>
              </p14:nvContentPartPr>
              <p14:xfrm>
                <a:off x="6370004" y="5438684"/>
                <a:ext cx="386280" cy="95760"/>
              </p14:xfrm>
            </p:contentPart>
          </mc:Choice>
          <mc:Fallback xmlns="">
            <p:pic>
              <p:nvPicPr>
                <p:cNvPr id="192" name="Freihand 191">
                  <a:extLst>
                    <a:ext uri="{FF2B5EF4-FFF2-40B4-BE49-F238E27FC236}">
                      <a16:creationId xmlns:a16="http://schemas.microsoft.com/office/drawing/2014/main" id="{B1A10A32-1500-2CCB-9A2C-7F1820623ED7}"/>
                    </a:ext>
                  </a:extLst>
                </p:cNvPr>
                <p:cNvPicPr/>
                <p:nvPr/>
              </p:nvPicPr>
              <p:blipFill>
                <a:blip r:embed="rId313"/>
                <a:stretch>
                  <a:fillRect/>
                </a:stretch>
              </p:blipFill>
              <p:spPr>
                <a:xfrm>
                  <a:off x="6361364" y="5429684"/>
                  <a:ext cx="403920" cy="11340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dirty="0" err="1">
                <a:solidFill>
                  <a:srgbClr val="000000"/>
                </a:solidFill>
              </a:rPr>
              <a:t>Coronakrise</a:t>
            </a:r>
            <a:r>
              <a:rPr lang="de-DE" altLang="de-DE" sz="2000" dirty="0">
                <a:solidFill>
                  <a:srgbClr val="000000"/>
                </a:solidFill>
              </a:rPr>
              <a:t> auf das 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DD3D9D1-B21F-C5D0-54B9-64D1062852CC}"/>
                  </a:ext>
                </a:extLst>
              </p14:cNvPr>
              <p14:cNvContentPartPr/>
              <p14:nvPr/>
            </p14:nvContentPartPr>
            <p14:xfrm>
              <a:off x="3726098" y="1051102"/>
              <a:ext cx="3065760" cy="127080"/>
            </p14:xfrm>
          </p:contentPart>
        </mc:Choice>
        <mc:Fallback xmlns="">
          <p:pic>
            <p:nvPicPr>
              <p:cNvPr id="2" name="Freihand 1">
                <a:extLst>
                  <a:ext uri="{FF2B5EF4-FFF2-40B4-BE49-F238E27FC236}">
                    <a16:creationId xmlns:a16="http://schemas.microsoft.com/office/drawing/2014/main" id="{EDD3D9D1-B21F-C5D0-54B9-64D1062852CC}"/>
                  </a:ext>
                </a:extLst>
              </p:cNvPr>
              <p:cNvPicPr/>
              <p:nvPr/>
            </p:nvPicPr>
            <p:blipFill>
              <a:blip r:embed="rId4"/>
              <a:stretch>
                <a:fillRect/>
              </a:stretch>
            </p:blipFill>
            <p:spPr>
              <a:xfrm>
                <a:off x="3717458" y="1042102"/>
                <a:ext cx="3083400" cy="144720"/>
              </a:xfrm>
              <a:prstGeom prst="rect">
                <a:avLst/>
              </a:prstGeom>
            </p:spPr>
          </p:pic>
        </mc:Fallback>
      </mc:AlternateContent>
      <p:grpSp>
        <p:nvGrpSpPr>
          <p:cNvPr id="9" name="Gruppieren 8">
            <a:extLst>
              <a:ext uri="{FF2B5EF4-FFF2-40B4-BE49-F238E27FC236}">
                <a16:creationId xmlns:a16="http://schemas.microsoft.com/office/drawing/2014/main" id="{A302421A-5DDE-03F2-DD38-99A4000CFF8E}"/>
              </a:ext>
            </a:extLst>
          </p:cNvPr>
          <p:cNvGrpSpPr/>
          <p:nvPr/>
        </p:nvGrpSpPr>
        <p:grpSpPr>
          <a:xfrm>
            <a:off x="720818" y="525862"/>
            <a:ext cx="6205320" cy="1118880"/>
            <a:chOff x="720818" y="525862"/>
            <a:chExt cx="6205320" cy="11188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9460E89-A026-E1DA-47E7-8DCA642B7560}"/>
                    </a:ext>
                  </a:extLst>
                </p14:cNvPr>
                <p14:cNvContentPartPr/>
                <p14:nvPr/>
              </p14:nvContentPartPr>
              <p14:xfrm>
                <a:off x="6650378" y="668782"/>
                <a:ext cx="237600" cy="77400"/>
              </p14:xfrm>
            </p:contentPart>
          </mc:Choice>
          <mc:Fallback xmlns="">
            <p:pic>
              <p:nvPicPr>
                <p:cNvPr id="3" name="Freihand 2">
                  <a:extLst>
                    <a:ext uri="{FF2B5EF4-FFF2-40B4-BE49-F238E27FC236}">
                      <a16:creationId xmlns:a16="http://schemas.microsoft.com/office/drawing/2014/main" id="{D9460E89-A026-E1DA-47E7-8DCA642B7560}"/>
                    </a:ext>
                  </a:extLst>
                </p:cNvPr>
                <p:cNvPicPr/>
                <p:nvPr/>
              </p:nvPicPr>
              <p:blipFill>
                <a:blip r:embed="rId6"/>
                <a:stretch>
                  <a:fillRect/>
                </a:stretch>
              </p:blipFill>
              <p:spPr>
                <a:xfrm>
                  <a:off x="6641378" y="659782"/>
                  <a:ext cx="255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868B74C-458E-8402-9BB6-7EE1D766FFD0}"/>
                    </a:ext>
                  </a:extLst>
                </p14:cNvPr>
                <p14:cNvContentPartPr/>
                <p14:nvPr/>
              </p14:nvContentPartPr>
              <p14:xfrm>
                <a:off x="720818" y="525862"/>
                <a:ext cx="5152320" cy="966240"/>
              </p14:xfrm>
            </p:contentPart>
          </mc:Choice>
          <mc:Fallback xmlns="">
            <p:pic>
              <p:nvPicPr>
                <p:cNvPr id="5" name="Freihand 4">
                  <a:extLst>
                    <a:ext uri="{FF2B5EF4-FFF2-40B4-BE49-F238E27FC236}">
                      <a16:creationId xmlns:a16="http://schemas.microsoft.com/office/drawing/2014/main" id="{D868B74C-458E-8402-9BB6-7EE1D766FFD0}"/>
                    </a:ext>
                  </a:extLst>
                </p:cNvPr>
                <p:cNvPicPr/>
                <p:nvPr/>
              </p:nvPicPr>
              <p:blipFill>
                <a:blip r:embed="rId8"/>
                <a:stretch>
                  <a:fillRect/>
                </a:stretch>
              </p:blipFill>
              <p:spPr>
                <a:xfrm>
                  <a:off x="711818" y="516862"/>
                  <a:ext cx="5169960" cy="9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4121D3C-38F3-BCCD-95DD-145EA6B544ED}"/>
                    </a:ext>
                  </a:extLst>
                </p14:cNvPr>
                <p14:cNvContentPartPr/>
                <p14:nvPr/>
              </p14:nvContentPartPr>
              <p14:xfrm>
                <a:off x="5645258" y="1538182"/>
                <a:ext cx="1280880" cy="106560"/>
              </p14:xfrm>
            </p:contentPart>
          </mc:Choice>
          <mc:Fallback xmlns="">
            <p:pic>
              <p:nvPicPr>
                <p:cNvPr id="8" name="Freihand 7">
                  <a:extLst>
                    <a:ext uri="{FF2B5EF4-FFF2-40B4-BE49-F238E27FC236}">
                      <a16:creationId xmlns:a16="http://schemas.microsoft.com/office/drawing/2014/main" id="{34121D3C-38F3-BCCD-95DD-145EA6B544ED}"/>
                    </a:ext>
                  </a:extLst>
                </p:cNvPr>
                <p:cNvPicPr/>
                <p:nvPr/>
              </p:nvPicPr>
              <p:blipFill>
                <a:blip r:embed="rId10"/>
                <a:stretch>
                  <a:fillRect/>
                </a:stretch>
              </p:blipFill>
              <p:spPr>
                <a:xfrm>
                  <a:off x="5636258" y="1529182"/>
                  <a:ext cx="1298520" cy="124200"/>
                </a:xfrm>
                <a:prstGeom prst="rect">
                  <a:avLst/>
                </a:prstGeom>
              </p:spPr>
            </p:pic>
          </mc:Fallback>
        </mc:AlternateContent>
      </p:grpSp>
      <p:grpSp>
        <p:nvGrpSpPr>
          <p:cNvPr id="14" name="Gruppieren 13">
            <a:extLst>
              <a:ext uri="{FF2B5EF4-FFF2-40B4-BE49-F238E27FC236}">
                <a16:creationId xmlns:a16="http://schemas.microsoft.com/office/drawing/2014/main" id="{7994B5CF-E674-F5E9-5A1B-A189F4967B49}"/>
              </a:ext>
            </a:extLst>
          </p:cNvPr>
          <p:cNvGrpSpPr/>
          <p:nvPr/>
        </p:nvGrpSpPr>
        <p:grpSpPr>
          <a:xfrm>
            <a:off x="905858" y="1932742"/>
            <a:ext cx="7153920" cy="162000"/>
            <a:chOff x="905858" y="1932742"/>
            <a:chExt cx="7153920" cy="1620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46C144B0-567E-1B53-1E59-955050217B9F}"/>
                    </a:ext>
                  </a:extLst>
                </p14:cNvPr>
                <p14:cNvContentPartPr/>
                <p14:nvPr/>
              </p14:nvContentPartPr>
              <p14:xfrm>
                <a:off x="905858" y="1953622"/>
                <a:ext cx="111240" cy="59760"/>
              </p14:xfrm>
            </p:contentPart>
          </mc:Choice>
          <mc:Fallback xmlns="">
            <p:pic>
              <p:nvPicPr>
                <p:cNvPr id="10" name="Freihand 9">
                  <a:extLst>
                    <a:ext uri="{FF2B5EF4-FFF2-40B4-BE49-F238E27FC236}">
                      <a16:creationId xmlns:a16="http://schemas.microsoft.com/office/drawing/2014/main" id="{46C144B0-567E-1B53-1E59-955050217B9F}"/>
                    </a:ext>
                  </a:extLst>
                </p:cNvPr>
                <p:cNvPicPr/>
                <p:nvPr/>
              </p:nvPicPr>
              <p:blipFill>
                <a:blip r:embed="rId12"/>
                <a:stretch>
                  <a:fillRect/>
                </a:stretch>
              </p:blipFill>
              <p:spPr>
                <a:xfrm>
                  <a:off x="897218" y="1944622"/>
                  <a:ext cx="128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256105AF-FB94-04D4-2239-450066FB4F59}"/>
                    </a:ext>
                  </a:extLst>
                </p14:cNvPr>
                <p14:cNvContentPartPr/>
                <p14:nvPr/>
              </p14:nvContentPartPr>
              <p14:xfrm>
                <a:off x="1253618" y="1932742"/>
                <a:ext cx="4517640" cy="162000"/>
              </p14:xfrm>
            </p:contentPart>
          </mc:Choice>
          <mc:Fallback xmlns="">
            <p:pic>
              <p:nvPicPr>
                <p:cNvPr id="11" name="Freihand 10">
                  <a:extLst>
                    <a:ext uri="{FF2B5EF4-FFF2-40B4-BE49-F238E27FC236}">
                      <a16:creationId xmlns:a16="http://schemas.microsoft.com/office/drawing/2014/main" id="{256105AF-FB94-04D4-2239-450066FB4F59}"/>
                    </a:ext>
                  </a:extLst>
                </p:cNvPr>
                <p:cNvPicPr/>
                <p:nvPr/>
              </p:nvPicPr>
              <p:blipFill>
                <a:blip r:embed="rId14"/>
                <a:stretch>
                  <a:fillRect/>
                </a:stretch>
              </p:blipFill>
              <p:spPr>
                <a:xfrm>
                  <a:off x="1244978" y="1924102"/>
                  <a:ext cx="4535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6E4AF5B-72F7-A453-9C55-C44546BBC337}"/>
                    </a:ext>
                  </a:extLst>
                </p14:cNvPr>
                <p14:cNvContentPartPr/>
                <p14:nvPr/>
              </p14:nvContentPartPr>
              <p14:xfrm>
                <a:off x="7923338" y="1960102"/>
                <a:ext cx="136440" cy="11160"/>
              </p14:xfrm>
            </p:contentPart>
          </mc:Choice>
          <mc:Fallback xmlns="">
            <p:pic>
              <p:nvPicPr>
                <p:cNvPr id="12" name="Freihand 11">
                  <a:extLst>
                    <a:ext uri="{FF2B5EF4-FFF2-40B4-BE49-F238E27FC236}">
                      <a16:creationId xmlns:a16="http://schemas.microsoft.com/office/drawing/2014/main" id="{B6E4AF5B-72F7-A453-9C55-C44546BBC337}"/>
                    </a:ext>
                  </a:extLst>
                </p:cNvPr>
                <p:cNvPicPr/>
                <p:nvPr/>
              </p:nvPicPr>
              <p:blipFill>
                <a:blip r:embed="rId16"/>
                <a:stretch>
                  <a:fillRect/>
                </a:stretch>
              </p:blipFill>
              <p:spPr>
                <a:xfrm>
                  <a:off x="7914338" y="1951462"/>
                  <a:ext cx="154080" cy="2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49E1FAE8-9567-4054-1046-00A925B6CAA7}"/>
                  </a:ext>
                </a:extLst>
              </p14:cNvPr>
              <p14:cNvContentPartPr/>
              <p14:nvPr/>
            </p14:nvContentPartPr>
            <p14:xfrm>
              <a:off x="671138" y="2283022"/>
              <a:ext cx="2704680" cy="63360"/>
            </p14:xfrm>
          </p:contentPart>
        </mc:Choice>
        <mc:Fallback xmlns="">
          <p:pic>
            <p:nvPicPr>
              <p:cNvPr id="13" name="Freihand 12">
                <a:extLst>
                  <a:ext uri="{FF2B5EF4-FFF2-40B4-BE49-F238E27FC236}">
                    <a16:creationId xmlns:a16="http://schemas.microsoft.com/office/drawing/2014/main" id="{49E1FAE8-9567-4054-1046-00A925B6CAA7}"/>
                  </a:ext>
                </a:extLst>
              </p:cNvPr>
              <p:cNvPicPr/>
              <p:nvPr/>
            </p:nvPicPr>
            <p:blipFill>
              <a:blip r:embed="rId18"/>
              <a:stretch>
                <a:fillRect/>
              </a:stretch>
            </p:blipFill>
            <p:spPr>
              <a:xfrm>
                <a:off x="662138" y="2274382"/>
                <a:ext cx="2722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B5B0E86-E86A-BDA0-9602-CF1CA366F220}"/>
                  </a:ext>
                </a:extLst>
              </p14:cNvPr>
              <p14:cNvContentPartPr/>
              <p14:nvPr/>
            </p14:nvContentPartPr>
            <p14:xfrm>
              <a:off x="808658" y="3233062"/>
              <a:ext cx="4902480" cy="61560"/>
            </p14:xfrm>
          </p:contentPart>
        </mc:Choice>
        <mc:Fallback xmlns="">
          <p:pic>
            <p:nvPicPr>
              <p:cNvPr id="15" name="Freihand 14">
                <a:extLst>
                  <a:ext uri="{FF2B5EF4-FFF2-40B4-BE49-F238E27FC236}">
                    <a16:creationId xmlns:a16="http://schemas.microsoft.com/office/drawing/2014/main" id="{0B5B0E86-E86A-BDA0-9602-CF1CA366F220}"/>
                  </a:ext>
                </a:extLst>
              </p:cNvPr>
              <p:cNvPicPr/>
              <p:nvPr/>
            </p:nvPicPr>
            <p:blipFill>
              <a:blip r:embed="rId20"/>
              <a:stretch>
                <a:fillRect/>
              </a:stretch>
            </p:blipFill>
            <p:spPr>
              <a:xfrm>
                <a:off x="799658" y="3224422"/>
                <a:ext cx="4920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90A36A9F-9E09-3CAE-A9E9-2B6A0E0E6726}"/>
                  </a:ext>
                </a:extLst>
              </p14:cNvPr>
              <p14:cNvContentPartPr/>
              <p14:nvPr/>
            </p14:nvContentPartPr>
            <p14:xfrm>
              <a:off x="508418" y="2673262"/>
              <a:ext cx="4501800" cy="888840"/>
            </p14:xfrm>
          </p:contentPart>
        </mc:Choice>
        <mc:Fallback xmlns="">
          <p:pic>
            <p:nvPicPr>
              <p:cNvPr id="16" name="Freihand 15">
                <a:extLst>
                  <a:ext uri="{FF2B5EF4-FFF2-40B4-BE49-F238E27FC236}">
                    <a16:creationId xmlns:a16="http://schemas.microsoft.com/office/drawing/2014/main" id="{90A36A9F-9E09-3CAE-A9E9-2B6A0E0E6726}"/>
                  </a:ext>
                </a:extLst>
              </p:cNvPr>
              <p:cNvPicPr/>
              <p:nvPr/>
            </p:nvPicPr>
            <p:blipFill>
              <a:blip r:embed="rId22"/>
              <a:stretch>
                <a:fillRect/>
              </a:stretch>
            </p:blipFill>
            <p:spPr>
              <a:xfrm>
                <a:off x="499418" y="2664622"/>
                <a:ext cx="4519440" cy="906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892DB65D-C1CE-499B-DD24-734A63DA02A0}"/>
                  </a:ext>
                </a:extLst>
              </p14:cNvPr>
              <p14:cNvContentPartPr/>
              <p14:nvPr/>
            </p14:nvContentPartPr>
            <p14:xfrm>
              <a:off x="569258" y="3806902"/>
              <a:ext cx="1949040" cy="550440"/>
            </p14:xfrm>
          </p:contentPart>
        </mc:Choice>
        <mc:Fallback xmlns="">
          <p:pic>
            <p:nvPicPr>
              <p:cNvPr id="17" name="Freihand 16">
                <a:extLst>
                  <a:ext uri="{FF2B5EF4-FFF2-40B4-BE49-F238E27FC236}">
                    <a16:creationId xmlns:a16="http://schemas.microsoft.com/office/drawing/2014/main" id="{892DB65D-C1CE-499B-DD24-734A63DA02A0}"/>
                  </a:ext>
                </a:extLst>
              </p:cNvPr>
              <p:cNvPicPr/>
              <p:nvPr/>
            </p:nvPicPr>
            <p:blipFill>
              <a:blip r:embed="rId24"/>
              <a:stretch>
                <a:fillRect/>
              </a:stretch>
            </p:blipFill>
            <p:spPr>
              <a:xfrm>
                <a:off x="560258" y="3797902"/>
                <a:ext cx="1966680" cy="568080"/>
              </a:xfrm>
              <a:prstGeom prst="rect">
                <a:avLst/>
              </a:prstGeom>
            </p:spPr>
          </p:pic>
        </mc:Fallback>
      </mc:AlternateContent>
      <p:grpSp>
        <p:nvGrpSpPr>
          <p:cNvPr id="20" name="Gruppieren 19">
            <a:extLst>
              <a:ext uri="{FF2B5EF4-FFF2-40B4-BE49-F238E27FC236}">
                <a16:creationId xmlns:a16="http://schemas.microsoft.com/office/drawing/2014/main" id="{80B53762-9276-AA2F-D3F1-4C23950BBE6D}"/>
              </a:ext>
            </a:extLst>
          </p:cNvPr>
          <p:cNvGrpSpPr/>
          <p:nvPr/>
        </p:nvGrpSpPr>
        <p:grpSpPr>
          <a:xfrm>
            <a:off x="3523058" y="3562102"/>
            <a:ext cx="3854160" cy="621720"/>
            <a:chOff x="3523058" y="3562102"/>
            <a:chExt cx="3854160" cy="62172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D1C0EB7-3125-B79D-B889-AA0B608FA37F}"/>
                    </a:ext>
                  </a:extLst>
                </p14:cNvPr>
                <p14:cNvContentPartPr/>
                <p14:nvPr/>
              </p14:nvContentPartPr>
              <p14:xfrm>
                <a:off x="3523058" y="3664702"/>
                <a:ext cx="3204360" cy="293400"/>
              </p14:xfrm>
            </p:contentPart>
          </mc:Choice>
          <mc:Fallback xmlns="">
            <p:pic>
              <p:nvPicPr>
                <p:cNvPr id="18" name="Freihand 17">
                  <a:extLst>
                    <a:ext uri="{FF2B5EF4-FFF2-40B4-BE49-F238E27FC236}">
                      <a16:creationId xmlns:a16="http://schemas.microsoft.com/office/drawing/2014/main" id="{0D1C0EB7-3125-B79D-B889-AA0B608FA37F}"/>
                    </a:ext>
                  </a:extLst>
                </p:cNvPr>
                <p:cNvPicPr/>
                <p:nvPr/>
              </p:nvPicPr>
              <p:blipFill>
                <a:blip r:embed="rId26"/>
                <a:stretch>
                  <a:fillRect/>
                </a:stretch>
              </p:blipFill>
              <p:spPr>
                <a:xfrm>
                  <a:off x="3514418" y="3656062"/>
                  <a:ext cx="32220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34C2838F-0B0C-A215-004C-09FDD44CF9EC}"/>
                    </a:ext>
                  </a:extLst>
                </p14:cNvPr>
                <p14:cNvContentPartPr/>
                <p14:nvPr/>
              </p14:nvContentPartPr>
              <p14:xfrm>
                <a:off x="5351498" y="3562102"/>
                <a:ext cx="2025720" cy="621720"/>
              </p14:xfrm>
            </p:contentPart>
          </mc:Choice>
          <mc:Fallback xmlns="">
            <p:pic>
              <p:nvPicPr>
                <p:cNvPr id="19" name="Freihand 18">
                  <a:extLst>
                    <a:ext uri="{FF2B5EF4-FFF2-40B4-BE49-F238E27FC236}">
                      <a16:creationId xmlns:a16="http://schemas.microsoft.com/office/drawing/2014/main" id="{34C2838F-0B0C-A215-004C-09FDD44CF9EC}"/>
                    </a:ext>
                  </a:extLst>
                </p:cNvPr>
                <p:cNvPicPr/>
                <p:nvPr/>
              </p:nvPicPr>
              <p:blipFill>
                <a:blip r:embed="rId28"/>
                <a:stretch>
                  <a:fillRect/>
                </a:stretch>
              </p:blipFill>
              <p:spPr>
                <a:xfrm>
                  <a:off x="5342858" y="3553462"/>
                  <a:ext cx="2043360" cy="63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AEE94236-9D2B-F763-F691-E43E9843F36B}"/>
                  </a:ext>
                </a:extLst>
              </p14:cNvPr>
              <p14:cNvContentPartPr/>
              <p14:nvPr/>
            </p14:nvContentPartPr>
            <p14:xfrm>
              <a:off x="2553218" y="4958182"/>
              <a:ext cx="3366000" cy="87840"/>
            </p14:xfrm>
          </p:contentPart>
        </mc:Choice>
        <mc:Fallback xmlns="">
          <p:pic>
            <p:nvPicPr>
              <p:cNvPr id="21" name="Freihand 20">
                <a:extLst>
                  <a:ext uri="{FF2B5EF4-FFF2-40B4-BE49-F238E27FC236}">
                    <a16:creationId xmlns:a16="http://schemas.microsoft.com/office/drawing/2014/main" id="{AEE94236-9D2B-F763-F691-E43E9843F36B}"/>
                  </a:ext>
                </a:extLst>
              </p:cNvPr>
              <p:cNvPicPr/>
              <p:nvPr/>
            </p:nvPicPr>
            <p:blipFill>
              <a:blip r:embed="rId30"/>
              <a:stretch>
                <a:fillRect/>
              </a:stretch>
            </p:blipFill>
            <p:spPr>
              <a:xfrm>
                <a:off x="2544578" y="4949542"/>
                <a:ext cx="33836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04BEFA24-48F3-D5F1-E803-F0515494F846}"/>
                  </a:ext>
                </a:extLst>
              </p14:cNvPr>
              <p14:cNvContentPartPr/>
              <p14:nvPr/>
            </p14:nvContentPartPr>
            <p14:xfrm>
              <a:off x="6244298" y="4778182"/>
              <a:ext cx="2154600" cy="62280"/>
            </p14:xfrm>
          </p:contentPart>
        </mc:Choice>
        <mc:Fallback xmlns="">
          <p:pic>
            <p:nvPicPr>
              <p:cNvPr id="22" name="Freihand 21">
                <a:extLst>
                  <a:ext uri="{FF2B5EF4-FFF2-40B4-BE49-F238E27FC236}">
                    <a16:creationId xmlns:a16="http://schemas.microsoft.com/office/drawing/2014/main" id="{04BEFA24-48F3-D5F1-E803-F0515494F846}"/>
                  </a:ext>
                </a:extLst>
              </p:cNvPr>
              <p:cNvPicPr/>
              <p:nvPr/>
            </p:nvPicPr>
            <p:blipFill>
              <a:blip r:embed="rId32"/>
              <a:stretch>
                <a:fillRect/>
              </a:stretch>
            </p:blipFill>
            <p:spPr>
              <a:xfrm>
                <a:off x="6235298" y="4769542"/>
                <a:ext cx="2172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D94D4444-2DEA-857F-BF96-AA68E8BBA4CE}"/>
                  </a:ext>
                </a:extLst>
              </p14:cNvPr>
              <p14:cNvContentPartPr/>
              <p14:nvPr/>
            </p14:nvContentPartPr>
            <p14:xfrm>
              <a:off x="903338" y="5050342"/>
              <a:ext cx="1791360" cy="97200"/>
            </p14:xfrm>
          </p:contentPart>
        </mc:Choice>
        <mc:Fallback xmlns="">
          <p:pic>
            <p:nvPicPr>
              <p:cNvPr id="23" name="Freihand 22">
                <a:extLst>
                  <a:ext uri="{FF2B5EF4-FFF2-40B4-BE49-F238E27FC236}">
                    <a16:creationId xmlns:a16="http://schemas.microsoft.com/office/drawing/2014/main" id="{D94D4444-2DEA-857F-BF96-AA68E8BBA4CE}"/>
                  </a:ext>
                </a:extLst>
              </p:cNvPr>
              <p:cNvPicPr/>
              <p:nvPr/>
            </p:nvPicPr>
            <p:blipFill>
              <a:blip r:embed="rId34"/>
              <a:stretch>
                <a:fillRect/>
              </a:stretch>
            </p:blipFill>
            <p:spPr>
              <a:xfrm>
                <a:off x="894338" y="5041342"/>
                <a:ext cx="1809000" cy="114840"/>
              </a:xfrm>
              <a:prstGeom prst="rect">
                <a:avLst/>
              </a:prstGeom>
            </p:spPr>
          </p:pic>
        </mc:Fallback>
      </mc:AlternateContent>
      <p:grpSp>
        <p:nvGrpSpPr>
          <p:cNvPr id="28" name="Gruppieren 27">
            <a:extLst>
              <a:ext uri="{FF2B5EF4-FFF2-40B4-BE49-F238E27FC236}">
                <a16:creationId xmlns:a16="http://schemas.microsoft.com/office/drawing/2014/main" id="{3A55A951-5445-7A46-E217-C5707766C5AD}"/>
              </a:ext>
            </a:extLst>
          </p:cNvPr>
          <p:cNvGrpSpPr/>
          <p:nvPr/>
        </p:nvGrpSpPr>
        <p:grpSpPr>
          <a:xfrm>
            <a:off x="802538" y="5542462"/>
            <a:ext cx="3559680" cy="929160"/>
            <a:chOff x="802538" y="5542462"/>
            <a:chExt cx="3559680" cy="929160"/>
          </a:xfrm>
        </p:grpSpPr>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CA17B793-EA53-129C-1242-D6B0C15A3E26}"/>
                    </a:ext>
                  </a:extLst>
                </p14:cNvPr>
                <p14:cNvContentPartPr/>
                <p14:nvPr/>
              </p14:nvContentPartPr>
              <p14:xfrm>
                <a:off x="802538" y="5619862"/>
                <a:ext cx="89280" cy="851760"/>
              </p14:xfrm>
            </p:contentPart>
          </mc:Choice>
          <mc:Fallback xmlns="">
            <p:pic>
              <p:nvPicPr>
                <p:cNvPr id="24" name="Freihand 23">
                  <a:extLst>
                    <a:ext uri="{FF2B5EF4-FFF2-40B4-BE49-F238E27FC236}">
                      <a16:creationId xmlns:a16="http://schemas.microsoft.com/office/drawing/2014/main" id="{CA17B793-EA53-129C-1242-D6B0C15A3E26}"/>
                    </a:ext>
                  </a:extLst>
                </p:cNvPr>
                <p:cNvPicPr/>
                <p:nvPr/>
              </p:nvPicPr>
              <p:blipFill>
                <a:blip r:embed="rId36"/>
                <a:stretch>
                  <a:fillRect/>
                </a:stretch>
              </p:blipFill>
              <p:spPr>
                <a:xfrm>
                  <a:off x="793898" y="5610862"/>
                  <a:ext cx="106920" cy="86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91C82303-F346-2678-626C-7E7C0AA30F0F}"/>
                    </a:ext>
                  </a:extLst>
                </p14:cNvPr>
                <p14:cNvContentPartPr/>
                <p14:nvPr/>
              </p14:nvContentPartPr>
              <p14:xfrm>
                <a:off x="926018" y="5542462"/>
                <a:ext cx="7560" cy="12600"/>
              </p14:xfrm>
            </p:contentPart>
          </mc:Choice>
          <mc:Fallback xmlns="">
            <p:pic>
              <p:nvPicPr>
                <p:cNvPr id="25" name="Freihand 24">
                  <a:extLst>
                    <a:ext uri="{FF2B5EF4-FFF2-40B4-BE49-F238E27FC236}">
                      <a16:creationId xmlns:a16="http://schemas.microsoft.com/office/drawing/2014/main" id="{91C82303-F346-2678-626C-7E7C0AA30F0F}"/>
                    </a:ext>
                  </a:extLst>
                </p:cNvPr>
                <p:cNvPicPr/>
                <p:nvPr/>
              </p:nvPicPr>
              <p:blipFill>
                <a:blip r:embed="rId38"/>
                <a:stretch>
                  <a:fillRect/>
                </a:stretch>
              </p:blipFill>
              <p:spPr>
                <a:xfrm>
                  <a:off x="917018" y="5533822"/>
                  <a:ext cx="25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11407D26-6A50-C9C3-29F8-BB3BCF7C9C7D}"/>
                    </a:ext>
                  </a:extLst>
                </p14:cNvPr>
                <p14:cNvContentPartPr/>
                <p14:nvPr/>
              </p14:nvContentPartPr>
              <p14:xfrm>
                <a:off x="1370978" y="5718502"/>
                <a:ext cx="2991240" cy="680400"/>
              </p14:xfrm>
            </p:contentPart>
          </mc:Choice>
          <mc:Fallback xmlns="">
            <p:pic>
              <p:nvPicPr>
                <p:cNvPr id="27" name="Freihand 26">
                  <a:extLst>
                    <a:ext uri="{FF2B5EF4-FFF2-40B4-BE49-F238E27FC236}">
                      <a16:creationId xmlns:a16="http://schemas.microsoft.com/office/drawing/2014/main" id="{11407D26-6A50-C9C3-29F8-BB3BCF7C9C7D}"/>
                    </a:ext>
                  </a:extLst>
                </p:cNvPr>
                <p:cNvPicPr/>
                <p:nvPr/>
              </p:nvPicPr>
              <p:blipFill>
                <a:blip r:embed="rId40"/>
                <a:stretch>
                  <a:fillRect/>
                </a:stretch>
              </p:blipFill>
              <p:spPr>
                <a:xfrm>
                  <a:off x="1361978" y="5709862"/>
                  <a:ext cx="3008880" cy="698040"/>
                </a:xfrm>
                <a:prstGeom prst="rect">
                  <a:avLst/>
                </a:prstGeom>
              </p:spPr>
            </p:pic>
          </mc:Fallback>
        </mc:AlternateContent>
      </p:gr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2021 2,6</a:t>
            </a:r>
            <a:r>
              <a:rPr lang="de-DE" altLang="de-DE" sz="2177" dirty="0">
                <a:solidFill>
                  <a:srgbClr val="000000"/>
                </a:solidFill>
              </a:rPr>
              <a:t>% </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Inflationsrate liegt </a:t>
            </a:r>
            <a:r>
              <a:rPr lang="de-DE" altLang="de-DE" sz="2177">
                <a:solidFill>
                  <a:srgbClr val="000000"/>
                </a:solidFill>
              </a:rPr>
              <a:t>im August </a:t>
            </a:r>
            <a:r>
              <a:rPr lang="de-DE" altLang="de-DE" sz="2177" dirty="0">
                <a:solidFill>
                  <a:srgbClr val="000000"/>
                </a:solidFill>
              </a:rPr>
              <a:t>2022 </a:t>
            </a:r>
            <a:r>
              <a:rPr lang="de-DE" altLang="de-DE" sz="2177">
                <a:solidFill>
                  <a:srgbClr val="000000"/>
                </a:solidFill>
              </a:rPr>
              <a:t>bei 7,9%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2021 </a:t>
            </a:r>
            <a:r>
              <a:rPr lang="de-DE" altLang="de-DE" sz="2177" dirty="0">
                <a:solidFill>
                  <a:srgbClr val="000000"/>
                </a:solidFill>
              </a:rPr>
              <a:t>bei </a:t>
            </a:r>
            <a:r>
              <a:rPr lang="de-DE" altLang="de-DE" sz="2177">
                <a:solidFill>
                  <a:srgbClr val="000000"/>
                </a:solidFill>
              </a:rPr>
              <a:t>gut 2,45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liegen </a:t>
            </a:r>
            <a:r>
              <a:rPr lang="de-DE" altLang="de-DE" sz="2177">
                <a:solidFill>
                  <a:srgbClr val="000000"/>
                </a:solidFill>
              </a:rPr>
              <a:t>seit September 2022 bei 0,75%</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soll </a:t>
            </a:r>
            <a:r>
              <a:rPr lang="de-DE" altLang="de-DE" sz="2177" dirty="0">
                <a:solidFill>
                  <a:srgbClr val="000000"/>
                </a:solidFill>
              </a:rPr>
              <a:t>spätestens nächstes Jahr </a:t>
            </a:r>
            <a:r>
              <a:rPr lang="de-DE" altLang="de-DE" sz="2177">
                <a:solidFill>
                  <a:srgbClr val="000000"/>
                </a:solidFill>
              </a:rPr>
              <a:t>(2023) </a:t>
            </a:r>
            <a:r>
              <a:rPr lang="de-DE" altLang="de-DE" sz="2177" dirty="0">
                <a:solidFill>
                  <a:srgbClr val="000000"/>
                </a:solidFill>
              </a:rPr>
              <a:t>das letzte </a:t>
            </a:r>
            <a:r>
              <a:rPr lang="de-DE" altLang="de-DE" sz="2177">
                <a:solidFill>
                  <a:srgbClr val="000000"/>
                </a:solidFill>
              </a:rPr>
              <a:t>Atomkraftwerk abgeschaltet werden.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wird das erst LNG-Terminals Deutschlands Ende des Jahres (2022) in Betrieb gehen.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6522CFA-95FC-61D4-0B97-90BAA13A389F}"/>
                  </a:ext>
                </a:extLst>
              </p14:cNvPr>
              <p14:cNvContentPartPr/>
              <p14:nvPr/>
            </p14:nvContentPartPr>
            <p14:xfrm>
              <a:off x="602018" y="6455782"/>
              <a:ext cx="4105080" cy="162360"/>
            </p14:xfrm>
          </p:contentPart>
        </mc:Choice>
        <mc:Fallback xmlns="">
          <p:pic>
            <p:nvPicPr>
              <p:cNvPr id="2" name="Freihand 1">
                <a:extLst>
                  <a:ext uri="{FF2B5EF4-FFF2-40B4-BE49-F238E27FC236}">
                    <a16:creationId xmlns:a16="http://schemas.microsoft.com/office/drawing/2014/main" id="{26522CFA-95FC-61D4-0B97-90BAA13A389F}"/>
                  </a:ext>
                </a:extLst>
              </p:cNvPr>
              <p:cNvPicPr/>
              <p:nvPr/>
            </p:nvPicPr>
            <p:blipFill>
              <a:blip r:embed="rId4"/>
              <a:stretch>
                <a:fillRect/>
              </a:stretch>
            </p:blipFill>
            <p:spPr>
              <a:xfrm>
                <a:off x="593018" y="6446782"/>
                <a:ext cx="41227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75270D1-955F-B491-D67B-EAA87AD9C37F}"/>
                  </a:ext>
                </a:extLst>
              </p14:cNvPr>
              <p14:cNvContentPartPr/>
              <p14:nvPr/>
            </p14:nvContentPartPr>
            <p14:xfrm>
              <a:off x="585098" y="1466902"/>
              <a:ext cx="2158560" cy="159840"/>
            </p14:xfrm>
          </p:contentPart>
        </mc:Choice>
        <mc:Fallback xmlns="">
          <p:pic>
            <p:nvPicPr>
              <p:cNvPr id="3" name="Freihand 2">
                <a:extLst>
                  <a:ext uri="{FF2B5EF4-FFF2-40B4-BE49-F238E27FC236}">
                    <a16:creationId xmlns:a16="http://schemas.microsoft.com/office/drawing/2014/main" id="{875270D1-955F-B491-D67B-EAA87AD9C37F}"/>
                  </a:ext>
                </a:extLst>
              </p:cNvPr>
              <p:cNvPicPr/>
              <p:nvPr/>
            </p:nvPicPr>
            <p:blipFill>
              <a:blip r:embed="rId6"/>
              <a:stretch>
                <a:fillRect/>
              </a:stretch>
            </p:blipFill>
            <p:spPr>
              <a:xfrm>
                <a:off x="576458" y="1458262"/>
                <a:ext cx="2176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D06D7D3-16C2-3211-A2F7-6C62A93D9316}"/>
                  </a:ext>
                </a:extLst>
              </p14:cNvPr>
              <p14:cNvContentPartPr/>
              <p14:nvPr/>
            </p14:nvContentPartPr>
            <p14:xfrm>
              <a:off x="4476338" y="2118502"/>
              <a:ext cx="1904760" cy="92880"/>
            </p14:xfrm>
          </p:contentPart>
        </mc:Choice>
        <mc:Fallback xmlns="">
          <p:pic>
            <p:nvPicPr>
              <p:cNvPr id="4" name="Freihand 3">
                <a:extLst>
                  <a:ext uri="{FF2B5EF4-FFF2-40B4-BE49-F238E27FC236}">
                    <a16:creationId xmlns:a16="http://schemas.microsoft.com/office/drawing/2014/main" id="{FD06D7D3-16C2-3211-A2F7-6C62A93D9316}"/>
                  </a:ext>
                </a:extLst>
              </p:cNvPr>
              <p:cNvPicPr/>
              <p:nvPr/>
            </p:nvPicPr>
            <p:blipFill>
              <a:blip r:embed="rId8"/>
              <a:stretch>
                <a:fillRect/>
              </a:stretch>
            </p:blipFill>
            <p:spPr>
              <a:xfrm>
                <a:off x="4467698" y="2109862"/>
                <a:ext cx="192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F1C53CB-7E08-77AD-79DA-99F7A254F532}"/>
                  </a:ext>
                </a:extLst>
              </p14:cNvPr>
              <p14:cNvContentPartPr/>
              <p14:nvPr/>
            </p14:nvContentPartPr>
            <p14:xfrm>
              <a:off x="1254698" y="2173942"/>
              <a:ext cx="1808280" cy="42480"/>
            </p14:xfrm>
          </p:contentPart>
        </mc:Choice>
        <mc:Fallback xmlns="">
          <p:pic>
            <p:nvPicPr>
              <p:cNvPr id="5" name="Freihand 4">
                <a:extLst>
                  <a:ext uri="{FF2B5EF4-FFF2-40B4-BE49-F238E27FC236}">
                    <a16:creationId xmlns:a16="http://schemas.microsoft.com/office/drawing/2014/main" id="{6F1C53CB-7E08-77AD-79DA-99F7A254F532}"/>
                  </a:ext>
                </a:extLst>
              </p:cNvPr>
              <p:cNvPicPr/>
              <p:nvPr/>
            </p:nvPicPr>
            <p:blipFill>
              <a:blip r:embed="rId10"/>
              <a:stretch>
                <a:fillRect/>
              </a:stretch>
            </p:blipFill>
            <p:spPr>
              <a:xfrm>
                <a:off x="1245698" y="2164942"/>
                <a:ext cx="18259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C977838-3DBA-0745-6E1E-B23953FEAF71}"/>
                  </a:ext>
                </a:extLst>
              </p14:cNvPr>
              <p14:cNvContentPartPr/>
              <p14:nvPr/>
            </p14:nvContentPartPr>
            <p14:xfrm>
              <a:off x="4586498" y="2791342"/>
              <a:ext cx="3585600" cy="64440"/>
            </p14:xfrm>
          </p:contentPart>
        </mc:Choice>
        <mc:Fallback xmlns="">
          <p:pic>
            <p:nvPicPr>
              <p:cNvPr id="9" name="Freihand 8">
                <a:extLst>
                  <a:ext uri="{FF2B5EF4-FFF2-40B4-BE49-F238E27FC236}">
                    <a16:creationId xmlns:a16="http://schemas.microsoft.com/office/drawing/2014/main" id="{8C977838-3DBA-0745-6E1E-B23953FEAF71}"/>
                  </a:ext>
                </a:extLst>
              </p:cNvPr>
              <p:cNvPicPr/>
              <p:nvPr/>
            </p:nvPicPr>
            <p:blipFill>
              <a:blip r:embed="rId12"/>
              <a:stretch>
                <a:fillRect/>
              </a:stretch>
            </p:blipFill>
            <p:spPr>
              <a:xfrm>
                <a:off x="4577498" y="2782342"/>
                <a:ext cx="3603240" cy="82080"/>
              </a:xfrm>
              <a:prstGeom prst="rect">
                <a:avLst/>
              </a:prstGeom>
            </p:spPr>
          </p:pic>
        </mc:Fallback>
      </mc:AlternateContent>
      <p:grpSp>
        <p:nvGrpSpPr>
          <p:cNvPr id="15" name="Gruppieren 14">
            <a:extLst>
              <a:ext uri="{FF2B5EF4-FFF2-40B4-BE49-F238E27FC236}">
                <a16:creationId xmlns:a16="http://schemas.microsoft.com/office/drawing/2014/main" id="{27E8C444-6C87-8486-B33E-3454F1024E47}"/>
              </a:ext>
            </a:extLst>
          </p:cNvPr>
          <p:cNvGrpSpPr/>
          <p:nvPr/>
        </p:nvGrpSpPr>
        <p:grpSpPr>
          <a:xfrm>
            <a:off x="8309258" y="2367622"/>
            <a:ext cx="313920" cy="294840"/>
            <a:chOff x="8309258" y="2367622"/>
            <a:chExt cx="313920" cy="2948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87BB2A9-DA7E-913B-A84B-F1107D510504}"/>
                    </a:ext>
                  </a:extLst>
                </p14:cNvPr>
                <p14:cNvContentPartPr/>
                <p14:nvPr/>
              </p14:nvContentPartPr>
              <p14:xfrm>
                <a:off x="8321858" y="2367622"/>
                <a:ext cx="216000" cy="115560"/>
              </p14:xfrm>
            </p:contentPart>
          </mc:Choice>
          <mc:Fallback xmlns="">
            <p:pic>
              <p:nvPicPr>
                <p:cNvPr id="10" name="Freihand 9">
                  <a:extLst>
                    <a:ext uri="{FF2B5EF4-FFF2-40B4-BE49-F238E27FC236}">
                      <a16:creationId xmlns:a16="http://schemas.microsoft.com/office/drawing/2014/main" id="{A87BB2A9-DA7E-913B-A84B-F1107D510504}"/>
                    </a:ext>
                  </a:extLst>
                </p:cNvPr>
                <p:cNvPicPr/>
                <p:nvPr/>
              </p:nvPicPr>
              <p:blipFill>
                <a:blip r:embed="rId14"/>
                <a:stretch>
                  <a:fillRect/>
                </a:stretch>
              </p:blipFill>
              <p:spPr>
                <a:xfrm>
                  <a:off x="8313218" y="2358982"/>
                  <a:ext cx="233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618406D2-F0B1-6C51-F251-AD3EFEEE9A09}"/>
                    </a:ext>
                  </a:extLst>
                </p14:cNvPr>
                <p14:cNvContentPartPr/>
                <p14:nvPr/>
              </p14:nvContentPartPr>
              <p14:xfrm>
                <a:off x="8309258" y="2539342"/>
                <a:ext cx="313920" cy="123120"/>
              </p14:xfrm>
            </p:contentPart>
          </mc:Choice>
          <mc:Fallback xmlns="">
            <p:pic>
              <p:nvPicPr>
                <p:cNvPr id="11" name="Freihand 10">
                  <a:extLst>
                    <a:ext uri="{FF2B5EF4-FFF2-40B4-BE49-F238E27FC236}">
                      <a16:creationId xmlns:a16="http://schemas.microsoft.com/office/drawing/2014/main" id="{618406D2-F0B1-6C51-F251-AD3EFEEE9A09}"/>
                    </a:ext>
                  </a:extLst>
                </p:cNvPr>
                <p:cNvPicPr/>
                <p:nvPr/>
              </p:nvPicPr>
              <p:blipFill>
                <a:blip r:embed="rId16"/>
                <a:stretch>
                  <a:fillRect/>
                </a:stretch>
              </p:blipFill>
              <p:spPr>
                <a:xfrm>
                  <a:off x="8300258" y="2530342"/>
                  <a:ext cx="331560" cy="140760"/>
                </a:xfrm>
                <a:prstGeom prst="rect">
                  <a:avLst/>
                </a:prstGeom>
              </p:spPr>
            </p:pic>
          </mc:Fallback>
        </mc:AlternateContent>
      </p:grpSp>
      <p:grpSp>
        <p:nvGrpSpPr>
          <p:cNvPr id="30" name="Gruppieren 29">
            <a:extLst>
              <a:ext uri="{FF2B5EF4-FFF2-40B4-BE49-F238E27FC236}">
                <a16:creationId xmlns:a16="http://schemas.microsoft.com/office/drawing/2014/main" id="{AEF1F5C5-72C5-A945-F988-67179223CA2C}"/>
              </a:ext>
            </a:extLst>
          </p:cNvPr>
          <p:cNvGrpSpPr/>
          <p:nvPr/>
        </p:nvGrpSpPr>
        <p:grpSpPr>
          <a:xfrm>
            <a:off x="8916218" y="1006822"/>
            <a:ext cx="2847600" cy="1441800"/>
            <a:chOff x="8916218" y="1006822"/>
            <a:chExt cx="2847600" cy="1441800"/>
          </a:xfrm>
        </p:grpSpPr>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11E51F36-952C-52C5-3A6A-44A4BB667967}"/>
                    </a:ext>
                  </a:extLst>
                </p14:cNvPr>
                <p14:cNvContentPartPr/>
                <p14:nvPr/>
              </p14:nvContentPartPr>
              <p14:xfrm>
                <a:off x="8916218" y="2084662"/>
                <a:ext cx="144720" cy="363960"/>
              </p14:xfrm>
            </p:contentPart>
          </mc:Choice>
          <mc:Fallback xmlns="">
            <p:pic>
              <p:nvPicPr>
                <p:cNvPr id="12" name="Freihand 11">
                  <a:extLst>
                    <a:ext uri="{FF2B5EF4-FFF2-40B4-BE49-F238E27FC236}">
                      <a16:creationId xmlns:a16="http://schemas.microsoft.com/office/drawing/2014/main" id="{11E51F36-952C-52C5-3A6A-44A4BB667967}"/>
                    </a:ext>
                  </a:extLst>
                </p:cNvPr>
                <p:cNvPicPr/>
                <p:nvPr/>
              </p:nvPicPr>
              <p:blipFill>
                <a:blip r:embed="rId18"/>
                <a:stretch>
                  <a:fillRect/>
                </a:stretch>
              </p:blipFill>
              <p:spPr>
                <a:xfrm>
                  <a:off x="8907578" y="2075662"/>
                  <a:ext cx="1623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D4888092-8518-347B-DFD6-84213B1C1C25}"/>
                    </a:ext>
                  </a:extLst>
                </p14:cNvPr>
                <p14:cNvContentPartPr/>
                <p14:nvPr/>
              </p14:nvContentPartPr>
              <p14:xfrm>
                <a:off x="9138698" y="1917982"/>
                <a:ext cx="294120" cy="374400"/>
              </p14:xfrm>
            </p:contentPart>
          </mc:Choice>
          <mc:Fallback xmlns="">
            <p:pic>
              <p:nvPicPr>
                <p:cNvPr id="13" name="Freihand 12">
                  <a:extLst>
                    <a:ext uri="{FF2B5EF4-FFF2-40B4-BE49-F238E27FC236}">
                      <a16:creationId xmlns:a16="http://schemas.microsoft.com/office/drawing/2014/main" id="{D4888092-8518-347B-DFD6-84213B1C1C25}"/>
                    </a:ext>
                  </a:extLst>
                </p:cNvPr>
                <p:cNvPicPr/>
                <p:nvPr/>
              </p:nvPicPr>
              <p:blipFill>
                <a:blip r:embed="rId20"/>
                <a:stretch>
                  <a:fillRect/>
                </a:stretch>
              </p:blipFill>
              <p:spPr>
                <a:xfrm>
                  <a:off x="9129698" y="1908982"/>
                  <a:ext cx="311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E31E183-00E1-6F70-CBA4-130DF1F7C1DD}"/>
                    </a:ext>
                  </a:extLst>
                </p14:cNvPr>
                <p14:cNvContentPartPr/>
                <p14:nvPr/>
              </p14:nvContentPartPr>
              <p14:xfrm>
                <a:off x="9481058" y="1698022"/>
                <a:ext cx="240120" cy="403920"/>
              </p14:xfrm>
            </p:contentPart>
          </mc:Choice>
          <mc:Fallback xmlns="">
            <p:pic>
              <p:nvPicPr>
                <p:cNvPr id="16" name="Freihand 15">
                  <a:extLst>
                    <a:ext uri="{FF2B5EF4-FFF2-40B4-BE49-F238E27FC236}">
                      <a16:creationId xmlns:a16="http://schemas.microsoft.com/office/drawing/2014/main" id="{7E31E183-00E1-6F70-CBA4-130DF1F7C1DD}"/>
                    </a:ext>
                  </a:extLst>
                </p:cNvPr>
                <p:cNvPicPr/>
                <p:nvPr/>
              </p:nvPicPr>
              <p:blipFill>
                <a:blip r:embed="rId22"/>
                <a:stretch>
                  <a:fillRect/>
                </a:stretch>
              </p:blipFill>
              <p:spPr>
                <a:xfrm>
                  <a:off x="9472418" y="1689382"/>
                  <a:ext cx="25776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B905ADA3-F6A0-6537-78AE-FF8AD7478F7F}"/>
                    </a:ext>
                  </a:extLst>
                </p14:cNvPr>
                <p14:cNvContentPartPr/>
                <p14:nvPr/>
              </p14:nvContentPartPr>
              <p14:xfrm>
                <a:off x="9724418" y="1993582"/>
                <a:ext cx="75240" cy="107280"/>
              </p14:xfrm>
            </p:contentPart>
          </mc:Choice>
          <mc:Fallback xmlns="">
            <p:pic>
              <p:nvPicPr>
                <p:cNvPr id="17" name="Freihand 16">
                  <a:extLst>
                    <a:ext uri="{FF2B5EF4-FFF2-40B4-BE49-F238E27FC236}">
                      <a16:creationId xmlns:a16="http://schemas.microsoft.com/office/drawing/2014/main" id="{B905ADA3-F6A0-6537-78AE-FF8AD7478F7F}"/>
                    </a:ext>
                  </a:extLst>
                </p:cNvPr>
                <p:cNvPicPr/>
                <p:nvPr/>
              </p:nvPicPr>
              <p:blipFill>
                <a:blip r:embed="rId24"/>
                <a:stretch>
                  <a:fillRect/>
                </a:stretch>
              </p:blipFill>
              <p:spPr>
                <a:xfrm>
                  <a:off x="9715778" y="1984942"/>
                  <a:ext cx="92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1A265C4E-C751-44C0-9F61-47C6E56452A7}"/>
                    </a:ext>
                  </a:extLst>
                </p14:cNvPr>
                <p14:cNvContentPartPr/>
                <p14:nvPr/>
              </p14:nvContentPartPr>
              <p14:xfrm>
                <a:off x="9824858" y="1592542"/>
                <a:ext cx="219600" cy="241200"/>
              </p14:xfrm>
            </p:contentPart>
          </mc:Choice>
          <mc:Fallback xmlns="">
            <p:pic>
              <p:nvPicPr>
                <p:cNvPr id="18" name="Freihand 17">
                  <a:extLst>
                    <a:ext uri="{FF2B5EF4-FFF2-40B4-BE49-F238E27FC236}">
                      <a16:creationId xmlns:a16="http://schemas.microsoft.com/office/drawing/2014/main" id="{1A265C4E-C751-44C0-9F61-47C6E56452A7}"/>
                    </a:ext>
                  </a:extLst>
                </p:cNvPr>
                <p:cNvPicPr/>
                <p:nvPr/>
              </p:nvPicPr>
              <p:blipFill>
                <a:blip r:embed="rId26"/>
                <a:stretch>
                  <a:fillRect/>
                </a:stretch>
              </p:blipFill>
              <p:spPr>
                <a:xfrm>
                  <a:off x="9816218" y="1583542"/>
                  <a:ext cx="237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6C1E369A-AA1C-D1C1-12B0-C73E0E4AE409}"/>
                    </a:ext>
                  </a:extLst>
                </p14:cNvPr>
                <p14:cNvContentPartPr/>
                <p14:nvPr/>
              </p14:nvContentPartPr>
              <p14:xfrm>
                <a:off x="10126538" y="1448542"/>
                <a:ext cx="194760" cy="336600"/>
              </p14:xfrm>
            </p:contentPart>
          </mc:Choice>
          <mc:Fallback xmlns="">
            <p:pic>
              <p:nvPicPr>
                <p:cNvPr id="20" name="Freihand 19">
                  <a:extLst>
                    <a:ext uri="{FF2B5EF4-FFF2-40B4-BE49-F238E27FC236}">
                      <a16:creationId xmlns:a16="http://schemas.microsoft.com/office/drawing/2014/main" id="{6C1E369A-AA1C-D1C1-12B0-C73E0E4AE409}"/>
                    </a:ext>
                  </a:extLst>
                </p:cNvPr>
                <p:cNvPicPr/>
                <p:nvPr/>
              </p:nvPicPr>
              <p:blipFill>
                <a:blip r:embed="rId28"/>
                <a:stretch>
                  <a:fillRect/>
                </a:stretch>
              </p:blipFill>
              <p:spPr>
                <a:xfrm>
                  <a:off x="10117898" y="1439902"/>
                  <a:ext cx="2124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C753696-0497-5EAC-023C-48855CC9958F}"/>
                    </a:ext>
                  </a:extLst>
                </p14:cNvPr>
                <p14:cNvContentPartPr/>
                <p14:nvPr/>
              </p14:nvContentPartPr>
              <p14:xfrm>
                <a:off x="10403018" y="1355302"/>
                <a:ext cx="209520" cy="280800"/>
              </p14:xfrm>
            </p:contentPart>
          </mc:Choice>
          <mc:Fallback xmlns="">
            <p:pic>
              <p:nvPicPr>
                <p:cNvPr id="21" name="Freihand 20">
                  <a:extLst>
                    <a:ext uri="{FF2B5EF4-FFF2-40B4-BE49-F238E27FC236}">
                      <a16:creationId xmlns:a16="http://schemas.microsoft.com/office/drawing/2014/main" id="{BC753696-0497-5EAC-023C-48855CC9958F}"/>
                    </a:ext>
                  </a:extLst>
                </p:cNvPr>
                <p:cNvPicPr/>
                <p:nvPr/>
              </p:nvPicPr>
              <p:blipFill>
                <a:blip r:embed="rId30"/>
                <a:stretch>
                  <a:fillRect/>
                </a:stretch>
              </p:blipFill>
              <p:spPr>
                <a:xfrm>
                  <a:off x="10394018" y="1346662"/>
                  <a:ext cx="227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EE8AB8B3-1B6D-D520-8DC0-F68010419EEE}"/>
                    </a:ext>
                  </a:extLst>
                </p14:cNvPr>
                <p14:cNvContentPartPr/>
                <p14:nvPr/>
              </p14:nvContentPartPr>
              <p14:xfrm>
                <a:off x="10639178" y="1310302"/>
                <a:ext cx="155520" cy="237600"/>
              </p14:xfrm>
            </p:contentPart>
          </mc:Choice>
          <mc:Fallback xmlns="">
            <p:pic>
              <p:nvPicPr>
                <p:cNvPr id="22" name="Freihand 21">
                  <a:extLst>
                    <a:ext uri="{FF2B5EF4-FFF2-40B4-BE49-F238E27FC236}">
                      <a16:creationId xmlns:a16="http://schemas.microsoft.com/office/drawing/2014/main" id="{EE8AB8B3-1B6D-D520-8DC0-F68010419EEE}"/>
                    </a:ext>
                  </a:extLst>
                </p:cNvPr>
                <p:cNvPicPr/>
                <p:nvPr/>
              </p:nvPicPr>
              <p:blipFill>
                <a:blip r:embed="rId32"/>
                <a:stretch>
                  <a:fillRect/>
                </a:stretch>
              </p:blipFill>
              <p:spPr>
                <a:xfrm>
                  <a:off x="10630178" y="1301662"/>
                  <a:ext cx="173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149FF628-DAAA-1534-4A59-CA41AE0AF552}"/>
                    </a:ext>
                  </a:extLst>
                </p14:cNvPr>
                <p14:cNvContentPartPr/>
                <p14:nvPr/>
              </p14:nvContentPartPr>
              <p14:xfrm>
                <a:off x="10845458" y="1362862"/>
                <a:ext cx="197640" cy="63720"/>
              </p14:xfrm>
            </p:contentPart>
          </mc:Choice>
          <mc:Fallback xmlns="">
            <p:pic>
              <p:nvPicPr>
                <p:cNvPr id="23" name="Freihand 22">
                  <a:extLst>
                    <a:ext uri="{FF2B5EF4-FFF2-40B4-BE49-F238E27FC236}">
                      <a16:creationId xmlns:a16="http://schemas.microsoft.com/office/drawing/2014/main" id="{149FF628-DAAA-1534-4A59-CA41AE0AF552}"/>
                    </a:ext>
                  </a:extLst>
                </p:cNvPr>
                <p:cNvPicPr/>
                <p:nvPr/>
              </p:nvPicPr>
              <p:blipFill>
                <a:blip r:embed="rId34"/>
                <a:stretch>
                  <a:fillRect/>
                </a:stretch>
              </p:blipFill>
              <p:spPr>
                <a:xfrm>
                  <a:off x="10836818" y="1353862"/>
                  <a:ext cx="215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94023660-7B89-442E-567E-2B46185F9DFC}"/>
                    </a:ext>
                  </a:extLst>
                </p14:cNvPr>
                <p14:cNvContentPartPr/>
                <p14:nvPr/>
              </p14:nvContentPartPr>
              <p14:xfrm>
                <a:off x="10990538" y="1237582"/>
                <a:ext cx="153360" cy="141120"/>
              </p14:xfrm>
            </p:contentPart>
          </mc:Choice>
          <mc:Fallback xmlns="">
            <p:pic>
              <p:nvPicPr>
                <p:cNvPr id="24" name="Freihand 23">
                  <a:extLst>
                    <a:ext uri="{FF2B5EF4-FFF2-40B4-BE49-F238E27FC236}">
                      <a16:creationId xmlns:a16="http://schemas.microsoft.com/office/drawing/2014/main" id="{94023660-7B89-442E-567E-2B46185F9DFC}"/>
                    </a:ext>
                  </a:extLst>
                </p:cNvPr>
                <p:cNvPicPr/>
                <p:nvPr/>
              </p:nvPicPr>
              <p:blipFill>
                <a:blip r:embed="rId36"/>
                <a:stretch>
                  <a:fillRect/>
                </a:stretch>
              </p:blipFill>
              <p:spPr>
                <a:xfrm>
                  <a:off x="10981898" y="1228942"/>
                  <a:ext cx="171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141347ED-8240-DC25-07FD-33A9F5EEBABB}"/>
                    </a:ext>
                  </a:extLst>
                </p14:cNvPr>
                <p14:cNvContentPartPr/>
                <p14:nvPr/>
              </p14:nvContentPartPr>
              <p14:xfrm>
                <a:off x="11109698" y="1079542"/>
                <a:ext cx="136080" cy="247680"/>
              </p14:xfrm>
            </p:contentPart>
          </mc:Choice>
          <mc:Fallback xmlns="">
            <p:pic>
              <p:nvPicPr>
                <p:cNvPr id="25" name="Freihand 24">
                  <a:extLst>
                    <a:ext uri="{FF2B5EF4-FFF2-40B4-BE49-F238E27FC236}">
                      <a16:creationId xmlns:a16="http://schemas.microsoft.com/office/drawing/2014/main" id="{141347ED-8240-DC25-07FD-33A9F5EEBABB}"/>
                    </a:ext>
                  </a:extLst>
                </p:cNvPr>
                <p:cNvPicPr/>
                <p:nvPr/>
              </p:nvPicPr>
              <p:blipFill>
                <a:blip r:embed="rId38"/>
                <a:stretch>
                  <a:fillRect/>
                </a:stretch>
              </p:blipFill>
              <p:spPr>
                <a:xfrm>
                  <a:off x="11100698" y="1070542"/>
                  <a:ext cx="1537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EED244A2-6594-CA9E-1802-1DAE7C27CF4A}"/>
                    </a:ext>
                  </a:extLst>
                </p14:cNvPr>
                <p14:cNvContentPartPr/>
                <p14:nvPr/>
              </p14:nvContentPartPr>
              <p14:xfrm>
                <a:off x="11248298" y="1006822"/>
                <a:ext cx="315360" cy="256320"/>
              </p14:xfrm>
            </p:contentPart>
          </mc:Choice>
          <mc:Fallback xmlns="">
            <p:pic>
              <p:nvPicPr>
                <p:cNvPr id="26" name="Freihand 25">
                  <a:extLst>
                    <a:ext uri="{FF2B5EF4-FFF2-40B4-BE49-F238E27FC236}">
                      <a16:creationId xmlns:a16="http://schemas.microsoft.com/office/drawing/2014/main" id="{EED244A2-6594-CA9E-1802-1DAE7C27CF4A}"/>
                    </a:ext>
                  </a:extLst>
                </p:cNvPr>
                <p:cNvPicPr/>
                <p:nvPr/>
              </p:nvPicPr>
              <p:blipFill>
                <a:blip r:embed="rId40"/>
                <a:stretch>
                  <a:fillRect/>
                </a:stretch>
              </p:blipFill>
              <p:spPr>
                <a:xfrm>
                  <a:off x="11239298" y="998182"/>
                  <a:ext cx="3330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AB65FE8-1A0D-847F-1906-8B6AFBA712A6}"/>
                    </a:ext>
                  </a:extLst>
                </p14:cNvPr>
                <p14:cNvContentPartPr/>
                <p14:nvPr/>
              </p14:nvContentPartPr>
              <p14:xfrm>
                <a:off x="11555018" y="1006822"/>
                <a:ext cx="208800" cy="156600"/>
              </p14:xfrm>
            </p:contentPart>
          </mc:Choice>
          <mc:Fallback xmlns="">
            <p:pic>
              <p:nvPicPr>
                <p:cNvPr id="27" name="Freihand 26">
                  <a:extLst>
                    <a:ext uri="{FF2B5EF4-FFF2-40B4-BE49-F238E27FC236}">
                      <a16:creationId xmlns:a16="http://schemas.microsoft.com/office/drawing/2014/main" id="{FAB65FE8-1A0D-847F-1906-8B6AFBA712A6}"/>
                    </a:ext>
                  </a:extLst>
                </p:cNvPr>
                <p:cNvPicPr/>
                <p:nvPr/>
              </p:nvPicPr>
              <p:blipFill>
                <a:blip r:embed="rId42"/>
                <a:stretch>
                  <a:fillRect/>
                </a:stretch>
              </p:blipFill>
              <p:spPr>
                <a:xfrm>
                  <a:off x="11546378" y="997822"/>
                  <a:ext cx="226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FC69E308-D906-7B04-C09A-4AE23D8D0838}"/>
                    </a:ext>
                  </a:extLst>
                </p14:cNvPr>
                <p14:cNvContentPartPr/>
                <p14:nvPr/>
              </p14:nvContentPartPr>
              <p14:xfrm>
                <a:off x="10508138" y="1941742"/>
                <a:ext cx="150480" cy="300240"/>
              </p14:xfrm>
            </p:contentPart>
          </mc:Choice>
          <mc:Fallback xmlns="">
            <p:pic>
              <p:nvPicPr>
                <p:cNvPr id="28" name="Freihand 27">
                  <a:extLst>
                    <a:ext uri="{FF2B5EF4-FFF2-40B4-BE49-F238E27FC236}">
                      <a16:creationId xmlns:a16="http://schemas.microsoft.com/office/drawing/2014/main" id="{FC69E308-D906-7B04-C09A-4AE23D8D0838}"/>
                    </a:ext>
                  </a:extLst>
                </p:cNvPr>
                <p:cNvPicPr/>
                <p:nvPr/>
              </p:nvPicPr>
              <p:blipFill>
                <a:blip r:embed="rId44"/>
                <a:stretch>
                  <a:fillRect/>
                </a:stretch>
              </p:blipFill>
              <p:spPr>
                <a:xfrm>
                  <a:off x="10499498" y="1932742"/>
                  <a:ext cx="1681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0CE4A2C-A654-3EE6-F593-CB886BB52395}"/>
                    </a:ext>
                  </a:extLst>
                </p14:cNvPr>
                <p14:cNvContentPartPr/>
                <p14:nvPr/>
              </p14:nvContentPartPr>
              <p14:xfrm>
                <a:off x="10704698" y="1668142"/>
                <a:ext cx="547560" cy="362880"/>
              </p14:xfrm>
            </p:contentPart>
          </mc:Choice>
          <mc:Fallback xmlns="">
            <p:pic>
              <p:nvPicPr>
                <p:cNvPr id="29" name="Freihand 28">
                  <a:extLst>
                    <a:ext uri="{FF2B5EF4-FFF2-40B4-BE49-F238E27FC236}">
                      <a16:creationId xmlns:a16="http://schemas.microsoft.com/office/drawing/2014/main" id="{B0CE4A2C-A654-3EE6-F593-CB886BB52395}"/>
                    </a:ext>
                  </a:extLst>
                </p:cNvPr>
                <p:cNvPicPr/>
                <p:nvPr/>
              </p:nvPicPr>
              <p:blipFill>
                <a:blip r:embed="rId46"/>
                <a:stretch>
                  <a:fillRect/>
                </a:stretch>
              </p:blipFill>
              <p:spPr>
                <a:xfrm>
                  <a:off x="10696058" y="1659142"/>
                  <a:ext cx="565200" cy="38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FE2A374F-701F-57A3-369A-68C6A4A29D19}"/>
                  </a:ext>
                </a:extLst>
              </p14:cNvPr>
              <p14:cNvContentPartPr/>
              <p14:nvPr/>
            </p14:nvContentPartPr>
            <p14:xfrm>
              <a:off x="641258" y="3791422"/>
              <a:ext cx="8342640" cy="178200"/>
            </p14:xfrm>
          </p:contentPart>
        </mc:Choice>
        <mc:Fallback xmlns="">
          <p:pic>
            <p:nvPicPr>
              <p:cNvPr id="31" name="Freihand 30">
                <a:extLst>
                  <a:ext uri="{FF2B5EF4-FFF2-40B4-BE49-F238E27FC236}">
                    <a16:creationId xmlns:a16="http://schemas.microsoft.com/office/drawing/2014/main" id="{FE2A374F-701F-57A3-369A-68C6A4A29D19}"/>
                  </a:ext>
                </a:extLst>
              </p:cNvPr>
              <p:cNvPicPr/>
              <p:nvPr/>
            </p:nvPicPr>
            <p:blipFill>
              <a:blip r:embed="rId48"/>
              <a:stretch>
                <a:fillRect/>
              </a:stretch>
            </p:blipFill>
            <p:spPr>
              <a:xfrm>
                <a:off x="632258" y="3782422"/>
                <a:ext cx="83602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965C11F2-12EE-065A-C5AA-45205FC827D1}"/>
                  </a:ext>
                </a:extLst>
              </p14:cNvPr>
              <p14:cNvContentPartPr/>
              <p14:nvPr/>
            </p14:nvContentPartPr>
            <p14:xfrm>
              <a:off x="7248698" y="3189862"/>
              <a:ext cx="1469520" cy="745200"/>
            </p14:xfrm>
          </p:contentPart>
        </mc:Choice>
        <mc:Fallback xmlns="">
          <p:pic>
            <p:nvPicPr>
              <p:cNvPr id="32" name="Freihand 31">
                <a:extLst>
                  <a:ext uri="{FF2B5EF4-FFF2-40B4-BE49-F238E27FC236}">
                    <a16:creationId xmlns:a16="http://schemas.microsoft.com/office/drawing/2014/main" id="{965C11F2-12EE-065A-C5AA-45205FC827D1}"/>
                  </a:ext>
                </a:extLst>
              </p:cNvPr>
              <p:cNvPicPr/>
              <p:nvPr/>
            </p:nvPicPr>
            <p:blipFill>
              <a:blip r:embed="rId50"/>
              <a:stretch>
                <a:fillRect/>
              </a:stretch>
            </p:blipFill>
            <p:spPr>
              <a:xfrm>
                <a:off x="7240058" y="3180862"/>
                <a:ext cx="148716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12E37ABC-44A0-3DFF-2AFB-6B424DC4ECAA}"/>
                  </a:ext>
                </a:extLst>
              </p14:cNvPr>
              <p14:cNvContentPartPr/>
              <p14:nvPr/>
            </p14:nvContentPartPr>
            <p14:xfrm>
              <a:off x="6078698" y="3053062"/>
              <a:ext cx="2739600" cy="879840"/>
            </p14:xfrm>
          </p:contentPart>
        </mc:Choice>
        <mc:Fallback xmlns="">
          <p:pic>
            <p:nvPicPr>
              <p:cNvPr id="33" name="Freihand 32">
                <a:extLst>
                  <a:ext uri="{FF2B5EF4-FFF2-40B4-BE49-F238E27FC236}">
                    <a16:creationId xmlns:a16="http://schemas.microsoft.com/office/drawing/2014/main" id="{12E37ABC-44A0-3DFF-2AFB-6B424DC4ECAA}"/>
                  </a:ext>
                </a:extLst>
              </p:cNvPr>
              <p:cNvPicPr/>
              <p:nvPr/>
            </p:nvPicPr>
            <p:blipFill>
              <a:blip r:embed="rId52"/>
              <a:stretch>
                <a:fillRect/>
              </a:stretch>
            </p:blipFill>
            <p:spPr>
              <a:xfrm>
                <a:off x="6069698" y="3044062"/>
                <a:ext cx="2757240" cy="897480"/>
              </a:xfrm>
              <a:prstGeom prst="rect">
                <a:avLst/>
              </a:prstGeom>
            </p:spPr>
          </p:pic>
        </mc:Fallback>
      </mc:AlternateContent>
      <p:grpSp>
        <p:nvGrpSpPr>
          <p:cNvPr id="38" name="Gruppieren 37">
            <a:extLst>
              <a:ext uri="{FF2B5EF4-FFF2-40B4-BE49-F238E27FC236}">
                <a16:creationId xmlns:a16="http://schemas.microsoft.com/office/drawing/2014/main" id="{45036B09-10EE-67BA-EA77-8EA6F1DEBC40}"/>
              </a:ext>
            </a:extLst>
          </p:cNvPr>
          <p:cNvGrpSpPr/>
          <p:nvPr/>
        </p:nvGrpSpPr>
        <p:grpSpPr>
          <a:xfrm>
            <a:off x="413738" y="4493062"/>
            <a:ext cx="7779240" cy="2081880"/>
            <a:chOff x="413738" y="4493062"/>
            <a:chExt cx="7779240" cy="2081880"/>
          </a:xfrm>
        </p:grpSpPr>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F0FCE63D-EAC3-792F-CF9F-28991207CA8F}"/>
                    </a:ext>
                  </a:extLst>
                </p14:cNvPr>
                <p14:cNvContentPartPr/>
                <p14:nvPr/>
              </p14:nvContentPartPr>
              <p14:xfrm>
                <a:off x="1452698" y="4493062"/>
                <a:ext cx="6241680" cy="172080"/>
              </p14:xfrm>
            </p:contentPart>
          </mc:Choice>
          <mc:Fallback xmlns="">
            <p:pic>
              <p:nvPicPr>
                <p:cNvPr id="34" name="Freihand 33">
                  <a:extLst>
                    <a:ext uri="{FF2B5EF4-FFF2-40B4-BE49-F238E27FC236}">
                      <a16:creationId xmlns:a16="http://schemas.microsoft.com/office/drawing/2014/main" id="{F0FCE63D-EAC3-792F-CF9F-28991207CA8F}"/>
                    </a:ext>
                  </a:extLst>
                </p:cNvPr>
                <p:cNvPicPr/>
                <p:nvPr/>
              </p:nvPicPr>
              <p:blipFill>
                <a:blip r:embed="rId54"/>
                <a:stretch>
                  <a:fillRect/>
                </a:stretch>
              </p:blipFill>
              <p:spPr>
                <a:xfrm>
                  <a:off x="1444058" y="4484062"/>
                  <a:ext cx="6259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01BD0D93-FE7E-840D-2B08-1D5E2D287DC1}"/>
                    </a:ext>
                  </a:extLst>
                </p14:cNvPr>
                <p14:cNvContentPartPr/>
                <p14:nvPr/>
              </p14:nvContentPartPr>
              <p14:xfrm>
                <a:off x="555938" y="4536622"/>
                <a:ext cx="7352280" cy="971280"/>
              </p14:xfrm>
            </p:contentPart>
          </mc:Choice>
          <mc:Fallback xmlns="">
            <p:pic>
              <p:nvPicPr>
                <p:cNvPr id="35" name="Freihand 34">
                  <a:extLst>
                    <a:ext uri="{FF2B5EF4-FFF2-40B4-BE49-F238E27FC236}">
                      <a16:creationId xmlns:a16="http://schemas.microsoft.com/office/drawing/2014/main" id="{01BD0D93-FE7E-840D-2B08-1D5E2D287DC1}"/>
                    </a:ext>
                  </a:extLst>
                </p:cNvPr>
                <p:cNvPicPr/>
                <p:nvPr/>
              </p:nvPicPr>
              <p:blipFill>
                <a:blip r:embed="rId56"/>
                <a:stretch>
                  <a:fillRect/>
                </a:stretch>
              </p:blipFill>
              <p:spPr>
                <a:xfrm>
                  <a:off x="546938" y="4527622"/>
                  <a:ext cx="7369920" cy="988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98993898-B2BC-5E2D-BBC8-7A163EFD6DEF}"/>
                    </a:ext>
                  </a:extLst>
                </p14:cNvPr>
                <p14:cNvContentPartPr/>
                <p14:nvPr/>
              </p14:nvContentPartPr>
              <p14:xfrm>
                <a:off x="413738" y="5589622"/>
                <a:ext cx="7779240" cy="985320"/>
              </p14:xfrm>
            </p:contentPart>
          </mc:Choice>
          <mc:Fallback xmlns="">
            <p:pic>
              <p:nvPicPr>
                <p:cNvPr id="37" name="Freihand 36">
                  <a:extLst>
                    <a:ext uri="{FF2B5EF4-FFF2-40B4-BE49-F238E27FC236}">
                      <a16:creationId xmlns:a16="http://schemas.microsoft.com/office/drawing/2014/main" id="{98993898-B2BC-5E2D-BBC8-7A163EFD6DEF}"/>
                    </a:ext>
                  </a:extLst>
                </p:cNvPr>
                <p:cNvPicPr/>
                <p:nvPr/>
              </p:nvPicPr>
              <p:blipFill>
                <a:blip r:embed="rId58"/>
                <a:stretch>
                  <a:fillRect/>
                </a:stretch>
              </p:blipFill>
              <p:spPr>
                <a:xfrm>
                  <a:off x="404738" y="5580622"/>
                  <a:ext cx="7796880" cy="1002960"/>
                </a:xfrm>
                <a:prstGeom prst="rect">
                  <a:avLst/>
                </a:prstGeom>
              </p:spPr>
            </p:pic>
          </mc:Fallback>
        </mc:AlternateContent>
      </p:gr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BF9F114D-CDAA-5B0B-0896-1A126422B0F6}"/>
              </a:ext>
            </a:extLst>
          </p:cNvPr>
          <p:cNvGrpSpPr/>
          <p:nvPr/>
        </p:nvGrpSpPr>
        <p:grpSpPr>
          <a:xfrm>
            <a:off x="9511298" y="516502"/>
            <a:ext cx="2360880" cy="1134720"/>
            <a:chOff x="9511298" y="516502"/>
            <a:chExt cx="2360880" cy="11347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E811252-EC76-5C13-2EB6-2B2420CECA0D}"/>
                    </a:ext>
                  </a:extLst>
                </p14:cNvPr>
                <p14:cNvContentPartPr/>
                <p14:nvPr/>
              </p14:nvContentPartPr>
              <p14:xfrm>
                <a:off x="9707498" y="1209862"/>
                <a:ext cx="497520" cy="352440"/>
              </p14:xfrm>
            </p:contentPart>
          </mc:Choice>
          <mc:Fallback xmlns="">
            <p:pic>
              <p:nvPicPr>
                <p:cNvPr id="2" name="Freihand 1">
                  <a:extLst>
                    <a:ext uri="{FF2B5EF4-FFF2-40B4-BE49-F238E27FC236}">
                      <a16:creationId xmlns:a16="http://schemas.microsoft.com/office/drawing/2014/main" id="{3E811252-EC76-5C13-2EB6-2B2420CECA0D}"/>
                    </a:ext>
                  </a:extLst>
                </p:cNvPr>
                <p:cNvPicPr/>
                <p:nvPr/>
              </p:nvPicPr>
              <p:blipFill>
                <a:blip r:embed="rId4"/>
                <a:stretch>
                  <a:fillRect/>
                </a:stretch>
              </p:blipFill>
              <p:spPr>
                <a:xfrm>
                  <a:off x="9698858" y="1200862"/>
                  <a:ext cx="51516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FDC659B-1F40-315D-4284-E5C15F2EC912}"/>
                    </a:ext>
                  </a:extLst>
                </p14:cNvPr>
                <p14:cNvContentPartPr/>
                <p14:nvPr/>
              </p14:nvContentPartPr>
              <p14:xfrm>
                <a:off x="9511298" y="1322902"/>
                <a:ext cx="450000" cy="328320"/>
              </p14:xfrm>
            </p:contentPart>
          </mc:Choice>
          <mc:Fallback xmlns="">
            <p:pic>
              <p:nvPicPr>
                <p:cNvPr id="3" name="Freihand 2">
                  <a:extLst>
                    <a:ext uri="{FF2B5EF4-FFF2-40B4-BE49-F238E27FC236}">
                      <a16:creationId xmlns:a16="http://schemas.microsoft.com/office/drawing/2014/main" id="{1FDC659B-1F40-315D-4284-E5C15F2EC912}"/>
                    </a:ext>
                  </a:extLst>
                </p:cNvPr>
                <p:cNvPicPr/>
                <p:nvPr/>
              </p:nvPicPr>
              <p:blipFill>
                <a:blip r:embed="rId6"/>
                <a:stretch>
                  <a:fillRect/>
                </a:stretch>
              </p:blipFill>
              <p:spPr>
                <a:xfrm>
                  <a:off x="9502658" y="1314262"/>
                  <a:ext cx="4676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E8960856-6508-03B8-4908-3FC5CDBDD5F2}"/>
                    </a:ext>
                  </a:extLst>
                </p14:cNvPr>
                <p14:cNvContentPartPr/>
                <p14:nvPr/>
              </p14:nvContentPartPr>
              <p14:xfrm>
                <a:off x="10095578" y="889462"/>
                <a:ext cx="59040" cy="252000"/>
              </p14:xfrm>
            </p:contentPart>
          </mc:Choice>
          <mc:Fallback xmlns="">
            <p:pic>
              <p:nvPicPr>
                <p:cNvPr id="6" name="Freihand 5">
                  <a:extLst>
                    <a:ext uri="{FF2B5EF4-FFF2-40B4-BE49-F238E27FC236}">
                      <a16:creationId xmlns:a16="http://schemas.microsoft.com/office/drawing/2014/main" id="{E8960856-6508-03B8-4908-3FC5CDBDD5F2}"/>
                    </a:ext>
                  </a:extLst>
                </p:cNvPr>
                <p:cNvPicPr/>
                <p:nvPr/>
              </p:nvPicPr>
              <p:blipFill>
                <a:blip r:embed="rId8"/>
                <a:stretch>
                  <a:fillRect/>
                </a:stretch>
              </p:blipFill>
              <p:spPr>
                <a:xfrm>
                  <a:off x="10086578" y="880822"/>
                  <a:ext cx="766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E2CAE6B-4FFF-8F78-6E92-F104527C7B74}"/>
                    </a:ext>
                  </a:extLst>
                </p14:cNvPr>
                <p14:cNvContentPartPr/>
                <p14:nvPr/>
              </p14:nvContentPartPr>
              <p14:xfrm>
                <a:off x="9939338" y="738622"/>
                <a:ext cx="255960" cy="212040"/>
              </p14:xfrm>
            </p:contentPart>
          </mc:Choice>
          <mc:Fallback xmlns="">
            <p:pic>
              <p:nvPicPr>
                <p:cNvPr id="7" name="Freihand 6">
                  <a:extLst>
                    <a:ext uri="{FF2B5EF4-FFF2-40B4-BE49-F238E27FC236}">
                      <a16:creationId xmlns:a16="http://schemas.microsoft.com/office/drawing/2014/main" id="{2E2CAE6B-4FFF-8F78-6E92-F104527C7B74}"/>
                    </a:ext>
                  </a:extLst>
                </p:cNvPr>
                <p:cNvPicPr/>
                <p:nvPr/>
              </p:nvPicPr>
              <p:blipFill>
                <a:blip r:embed="rId10"/>
                <a:stretch>
                  <a:fillRect/>
                </a:stretch>
              </p:blipFill>
              <p:spPr>
                <a:xfrm>
                  <a:off x="9930698" y="729622"/>
                  <a:ext cx="273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F9E4E05F-C7E9-6670-9851-68D4B957571B}"/>
                    </a:ext>
                  </a:extLst>
                </p14:cNvPr>
                <p14:cNvContentPartPr/>
                <p14:nvPr/>
              </p14:nvContentPartPr>
              <p14:xfrm>
                <a:off x="10232018" y="729262"/>
                <a:ext cx="276120" cy="443520"/>
              </p14:xfrm>
            </p:contentPart>
          </mc:Choice>
          <mc:Fallback xmlns="">
            <p:pic>
              <p:nvPicPr>
                <p:cNvPr id="9" name="Freihand 8">
                  <a:extLst>
                    <a:ext uri="{FF2B5EF4-FFF2-40B4-BE49-F238E27FC236}">
                      <a16:creationId xmlns:a16="http://schemas.microsoft.com/office/drawing/2014/main" id="{F9E4E05F-C7E9-6670-9851-68D4B957571B}"/>
                    </a:ext>
                  </a:extLst>
                </p:cNvPr>
                <p:cNvPicPr/>
                <p:nvPr/>
              </p:nvPicPr>
              <p:blipFill>
                <a:blip r:embed="rId12"/>
                <a:stretch>
                  <a:fillRect/>
                </a:stretch>
              </p:blipFill>
              <p:spPr>
                <a:xfrm>
                  <a:off x="10223378" y="720262"/>
                  <a:ext cx="29376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2706AB7-3ED2-5F9F-0794-46D454DB67E8}"/>
                    </a:ext>
                  </a:extLst>
                </p14:cNvPr>
                <p14:cNvContentPartPr/>
                <p14:nvPr/>
              </p14:nvContentPartPr>
              <p14:xfrm>
                <a:off x="10547738" y="817102"/>
                <a:ext cx="97200" cy="103320"/>
              </p14:xfrm>
            </p:contentPart>
          </mc:Choice>
          <mc:Fallback xmlns="">
            <p:pic>
              <p:nvPicPr>
                <p:cNvPr id="10" name="Freihand 9">
                  <a:extLst>
                    <a:ext uri="{FF2B5EF4-FFF2-40B4-BE49-F238E27FC236}">
                      <a16:creationId xmlns:a16="http://schemas.microsoft.com/office/drawing/2014/main" id="{A2706AB7-3ED2-5F9F-0794-46D454DB67E8}"/>
                    </a:ext>
                  </a:extLst>
                </p:cNvPr>
                <p:cNvPicPr/>
                <p:nvPr/>
              </p:nvPicPr>
              <p:blipFill>
                <a:blip r:embed="rId14"/>
                <a:stretch>
                  <a:fillRect/>
                </a:stretch>
              </p:blipFill>
              <p:spPr>
                <a:xfrm>
                  <a:off x="10538738" y="808102"/>
                  <a:ext cx="1148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2E147D90-9FC6-CE0B-C832-5C9CA56E3CAF}"/>
                    </a:ext>
                  </a:extLst>
                </p14:cNvPr>
                <p14:cNvContentPartPr/>
                <p14:nvPr/>
              </p14:nvContentPartPr>
              <p14:xfrm>
                <a:off x="10710098" y="777142"/>
                <a:ext cx="11160" cy="78840"/>
              </p14:xfrm>
            </p:contentPart>
          </mc:Choice>
          <mc:Fallback xmlns="">
            <p:pic>
              <p:nvPicPr>
                <p:cNvPr id="11" name="Freihand 10">
                  <a:extLst>
                    <a:ext uri="{FF2B5EF4-FFF2-40B4-BE49-F238E27FC236}">
                      <a16:creationId xmlns:a16="http://schemas.microsoft.com/office/drawing/2014/main" id="{2E147D90-9FC6-CE0B-C832-5C9CA56E3CAF}"/>
                    </a:ext>
                  </a:extLst>
                </p:cNvPr>
                <p:cNvPicPr/>
                <p:nvPr/>
              </p:nvPicPr>
              <p:blipFill>
                <a:blip r:embed="rId16"/>
                <a:stretch>
                  <a:fillRect/>
                </a:stretch>
              </p:blipFill>
              <p:spPr>
                <a:xfrm>
                  <a:off x="10701098" y="768142"/>
                  <a:ext cx="28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6123B3D-9033-1BE7-E49B-8669C3121921}"/>
                    </a:ext>
                  </a:extLst>
                </p14:cNvPr>
                <p14:cNvContentPartPr/>
                <p14:nvPr/>
              </p14:nvContentPartPr>
              <p14:xfrm>
                <a:off x="10786418" y="738982"/>
                <a:ext cx="69120" cy="126720"/>
              </p14:xfrm>
            </p:contentPart>
          </mc:Choice>
          <mc:Fallback xmlns="">
            <p:pic>
              <p:nvPicPr>
                <p:cNvPr id="12" name="Freihand 11">
                  <a:extLst>
                    <a:ext uri="{FF2B5EF4-FFF2-40B4-BE49-F238E27FC236}">
                      <a16:creationId xmlns:a16="http://schemas.microsoft.com/office/drawing/2014/main" id="{56123B3D-9033-1BE7-E49B-8669C3121921}"/>
                    </a:ext>
                  </a:extLst>
                </p:cNvPr>
                <p:cNvPicPr/>
                <p:nvPr/>
              </p:nvPicPr>
              <p:blipFill>
                <a:blip r:embed="rId18"/>
                <a:stretch>
                  <a:fillRect/>
                </a:stretch>
              </p:blipFill>
              <p:spPr>
                <a:xfrm>
                  <a:off x="10777778" y="730342"/>
                  <a:ext cx="86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FB605B6-3912-B524-47D2-804F9237D2F8}"/>
                    </a:ext>
                  </a:extLst>
                </p14:cNvPr>
                <p14:cNvContentPartPr/>
                <p14:nvPr/>
              </p14:nvContentPartPr>
              <p14:xfrm>
                <a:off x="10907738" y="587782"/>
                <a:ext cx="155880" cy="181440"/>
              </p14:xfrm>
            </p:contentPart>
          </mc:Choice>
          <mc:Fallback xmlns="">
            <p:pic>
              <p:nvPicPr>
                <p:cNvPr id="13" name="Freihand 12">
                  <a:extLst>
                    <a:ext uri="{FF2B5EF4-FFF2-40B4-BE49-F238E27FC236}">
                      <a16:creationId xmlns:a16="http://schemas.microsoft.com/office/drawing/2014/main" id="{4FB605B6-3912-B524-47D2-804F9237D2F8}"/>
                    </a:ext>
                  </a:extLst>
                </p:cNvPr>
                <p:cNvPicPr/>
                <p:nvPr/>
              </p:nvPicPr>
              <p:blipFill>
                <a:blip r:embed="rId20"/>
                <a:stretch>
                  <a:fillRect/>
                </a:stretch>
              </p:blipFill>
              <p:spPr>
                <a:xfrm>
                  <a:off x="10899098" y="578782"/>
                  <a:ext cx="1735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2403178F-8021-0962-B8CF-7F3688810AFC}"/>
                    </a:ext>
                  </a:extLst>
                </p14:cNvPr>
                <p14:cNvContentPartPr/>
                <p14:nvPr/>
              </p14:nvContentPartPr>
              <p14:xfrm>
                <a:off x="11103218" y="516502"/>
                <a:ext cx="631800" cy="261360"/>
              </p14:xfrm>
            </p:contentPart>
          </mc:Choice>
          <mc:Fallback xmlns="">
            <p:pic>
              <p:nvPicPr>
                <p:cNvPr id="14" name="Freihand 13">
                  <a:extLst>
                    <a:ext uri="{FF2B5EF4-FFF2-40B4-BE49-F238E27FC236}">
                      <a16:creationId xmlns:a16="http://schemas.microsoft.com/office/drawing/2014/main" id="{2403178F-8021-0962-B8CF-7F3688810AFC}"/>
                    </a:ext>
                  </a:extLst>
                </p:cNvPr>
                <p:cNvPicPr/>
                <p:nvPr/>
              </p:nvPicPr>
              <p:blipFill>
                <a:blip r:embed="rId22"/>
                <a:stretch>
                  <a:fillRect/>
                </a:stretch>
              </p:blipFill>
              <p:spPr>
                <a:xfrm>
                  <a:off x="11094578" y="507502"/>
                  <a:ext cx="6494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6FC7B797-26C7-B70B-2BD0-34773541ACA1}"/>
                    </a:ext>
                  </a:extLst>
                </p14:cNvPr>
                <p14:cNvContentPartPr/>
                <p14:nvPr/>
              </p14:nvContentPartPr>
              <p14:xfrm>
                <a:off x="10674458" y="560422"/>
                <a:ext cx="18000" cy="17280"/>
              </p14:xfrm>
            </p:contentPart>
          </mc:Choice>
          <mc:Fallback xmlns="">
            <p:pic>
              <p:nvPicPr>
                <p:cNvPr id="15" name="Freihand 14">
                  <a:extLst>
                    <a:ext uri="{FF2B5EF4-FFF2-40B4-BE49-F238E27FC236}">
                      <a16:creationId xmlns:a16="http://schemas.microsoft.com/office/drawing/2014/main" id="{6FC7B797-26C7-B70B-2BD0-34773541ACA1}"/>
                    </a:ext>
                  </a:extLst>
                </p:cNvPr>
                <p:cNvPicPr/>
                <p:nvPr/>
              </p:nvPicPr>
              <p:blipFill>
                <a:blip r:embed="rId24"/>
                <a:stretch>
                  <a:fillRect/>
                </a:stretch>
              </p:blipFill>
              <p:spPr>
                <a:xfrm>
                  <a:off x="10665818" y="551422"/>
                  <a:ext cx="35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5C5FB384-13D2-60D4-17E0-F0479D89D792}"/>
                    </a:ext>
                  </a:extLst>
                </p14:cNvPr>
                <p14:cNvContentPartPr/>
                <p14:nvPr/>
              </p14:nvContentPartPr>
              <p14:xfrm>
                <a:off x="10469978" y="867502"/>
                <a:ext cx="1402200" cy="329400"/>
              </p14:xfrm>
            </p:contentPart>
          </mc:Choice>
          <mc:Fallback xmlns="">
            <p:pic>
              <p:nvPicPr>
                <p:cNvPr id="16" name="Freihand 15">
                  <a:extLst>
                    <a:ext uri="{FF2B5EF4-FFF2-40B4-BE49-F238E27FC236}">
                      <a16:creationId xmlns:a16="http://schemas.microsoft.com/office/drawing/2014/main" id="{5C5FB384-13D2-60D4-17E0-F0479D89D792}"/>
                    </a:ext>
                  </a:extLst>
                </p:cNvPr>
                <p:cNvPicPr/>
                <p:nvPr/>
              </p:nvPicPr>
              <p:blipFill>
                <a:blip r:embed="rId26"/>
                <a:stretch>
                  <a:fillRect/>
                </a:stretch>
              </p:blipFill>
              <p:spPr>
                <a:xfrm>
                  <a:off x="10461338" y="858502"/>
                  <a:ext cx="1419840" cy="34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6102369-AC01-7B5B-F0AF-FC50C5BF6F46}"/>
                  </a:ext>
                </a:extLst>
              </p14:cNvPr>
              <p14:cNvContentPartPr/>
              <p14:nvPr/>
            </p14:nvContentPartPr>
            <p14:xfrm>
              <a:off x="2313098" y="2403622"/>
              <a:ext cx="2521080" cy="81360"/>
            </p14:xfrm>
          </p:contentPart>
        </mc:Choice>
        <mc:Fallback xmlns="">
          <p:pic>
            <p:nvPicPr>
              <p:cNvPr id="18" name="Freihand 17">
                <a:extLst>
                  <a:ext uri="{FF2B5EF4-FFF2-40B4-BE49-F238E27FC236}">
                    <a16:creationId xmlns:a16="http://schemas.microsoft.com/office/drawing/2014/main" id="{36102369-AC01-7B5B-F0AF-FC50C5BF6F46}"/>
                  </a:ext>
                </a:extLst>
              </p:cNvPr>
              <p:cNvPicPr/>
              <p:nvPr/>
            </p:nvPicPr>
            <p:blipFill>
              <a:blip r:embed="rId28"/>
              <a:stretch>
                <a:fillRect/>
              </a:stretch>
            </p:blipFill>
            <p:spPr>
              <a:xfrm>
                <a:off x="2304098" y="2394622"/>
                <a:ext cx="253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C579DAC6-2A16-AFAE-99DD-66D03742D9E4}"/>
                  </a:ext>
                </a:extLst>
              </p14:cNvPr>
              <p14:cNvContentPartPr/>
              <p14:nvPr/>
            </p14:nvContentPartPr>
            <p14:xfrm>
              <a:off x="1599938" y="3895102"/>
              <a:ext cx="2529720" cy="97200"/>
            </p14:xfrm>
          </p:contentPart>
        </mc:Choice>
        <mc:Fallback xmlns="">
          <p:pic>
            <p:nvPicPr>
              <p:cNvPr id="19" name="Freihand 18">
                <a:extLst>
                  <a:ext uri="{FF2B5EF4-FFF2-40B4-BE49-F238E27FC236}">
                    <a16:creationId xmlns:a16="http://schemas.microsoft.com/office/drawing/2014/main" id="{C579DAC6-2A16-AFAE-99DD-66D03742D9E4}"/>
                  </a:ext>
                </a:extLst>
              </p:cNvPr>
              <p:cNvPicPr/>
              <p:nvPr/>
            </p:nvPicPr>
            <p:blipFill>
              <a:blip r:embed="rId30"/>
              <a:stretch>
                <a:fillRect/>
              </a:stretch>
            </p:blipFill>
            <p:spPr>
              <a:xfrm>
                <a:off x="1590938" y="3886102"/>
                <a:ext cx="2547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91CE1FD-4568-9836-83F4-78CD19507CB3}"/>
                  </a:ext>
                </a:extLst>
              </p14:cNvPr>
              <p14:cNvContentPartPr/>
              <p14:nvPr/>
            </p14:nvContentPartPr>
            <p14:xfrm>
              <a:off x="4619978" y="3811942"/>
              <a:ext cx="3222000" cy="124200"/>
            </p14:xfrm>
          </p:contentPart>
        </mc:Choice>
        <mc:Fallback xmlns="">
          <p:pic>
            <p:nvPicPr>
              <p:cNvPr id="20" name="Freihand 19">
                <a:extLst>
                  <a:ext uri="{FF2B5EF4-FFF2-40B4-BE49-F238E27FC236}">
                    <a16:creationId xmlns:a16="http://schemas.microsoft.com/office/drawing/2014/main" id="{F91CE1FD-4568-9836-83F4-78CD19507CB3}"/>
                  </a:ext>
                </a:extLst>
              </p:cNvPr>
              <p:cNvPicPr/>
              <p:nvPr/>
            </p:nvPicPr>
            <p:blipFill>
              <a:blip r:embed="rId32"/>
              <a:stretch>
                <a:fillRect/>
              </a:stretch>
            </p:blipFill>
            <p:spPr>
              <a:xfrm>
                <a:off x="4610978" y="3803302"/>
                <a:ext cx="323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EFE32708-341E-FC3C-E675-088C23F39095}"/>
                  </a:ext>
                </a:extLst>
              </p14:cNvPr>
              <p14:cNvContentPartPr/>
              <p14:nvPr/>
            </p14:nvContentPartPr>
            <p14:xfrm>
              <a:off x="4744538" y="3330982"/>
              <a:ext cx="3007440" cy="692640"/>
            </p14:xfrm>
          </p:contentPart>
        </mc:Choice>
        <mc:Fallback xmlns="">
          <p:pic>
            <p:nvPicPr>
              <p:cNvPr id="21" name="Freihand 20">
                <a:extLst>
                  <a:ext uri="{FF2B5EF4-FFF2-40B4-BE49-F238E27FC236}">
                    <a16:creationId xmlns:a16="http://schemas.microsoft.com/office/drawing/2014/main" id="{EFE32708-341E-FC3C-E675-088C23F39095}"/>
                  </a:ext>
                </a:extLst>
              </p:cNvPr>
              <p:cNvPicPr/>
              <p:nvPr/>
            </p:nvPicPr>
            <p:blipFill>
              <a:blip r:embed="rId34"/>
              <a:stretch>
                <a:fillRect/>
              </a:stretch>
            </p:blipFill>
            <p:spPr>
              <a:xfrm>
                <a:off x="4735538" y="3321982"/>
                <a:ext cx="3025080" cy="71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343540D6-9E39-FF74-8AF0-6A71F4C0C8F4}"/>
                  </a:ext>
                </a:extLst>
              </p14:cNvPr>
              <p14:cNvContentPartPr/>
              <p14:nvPr/>
            </p14:nvContentPartPr>
            <p14:xfrm>
              <a:off x="1665818" y="4712302"/>
              <a:ext cx="2733480" cy="98640"/>
            </p14:xfrm>
          </p:contentPart>
        </mc:Choice>
        <mc:Fallback xmlns="">
          <p:pic>
            <p:nvPicPr>
              <p:cNvPr id="22" name="Freihand 21">
                <a:extLst>
                  <a:ext uri="{FF2B5EF4-FFF2-40B4-BE49-F238E27FC236}">
                    <a16:creationId xmlns:a16="http://schemas.microsoft.com/office/drawing/2014/main" id="{343540D6-9E39-FF74-8AF0-6A71F4C0C8F4}"/>
                  </a:ext>
                </a:extLst>
              </p:cNvPr>
              <p:cNvPicPr/>
              <p:nvPr/>
            </p:nvPicPr>
            <p:blipFill>
              <a:blip r:embed="rId36"/>
              <a:stretch>
                <a:fillRect/>
              </a:stretch>
            </p:blipFill>
            <p:spPr>
              <a:xfrm>
                <a:off x="1657178" y="4703302"/>
                <a:ext cx="2751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2A0E58EC-10FD-95BF-F8C3-C3DEEBDBF765}"/>
                  </a:ext>
                </a:extLst>
              </p14:cNvPr>
              <p14:cNvContentPartPr/>
              <p14:nvPr/>
            </p14:nvContentPartPr>
            <p14:xfrm>
              <a:off x="4775138" y="4617982"/>
              <a:ext cx="2619000" cy="41760"/>
            </p14:xfrm>
          </p:contentPart>
        </mc:Choice>
        <mc:Fallback xmlns="">
          <p:pic>
            <p:nvPicPr>
              <p:cNvPr id="23" name="Freihand 22">
                <a:extLst>
                  <a:ext uri="{FF2B5EF4-FFF2-40B4-BE49-F238E27FC236}">
                    <a16:creationId xmlns:a16="http://schemas.microsoft.com/office/drawing/2014/main" id="{2A0E58EC-10FD-95BF-F8C3-C3DEEBDBF765}"/>
                  </a:ext>
                </a:extLst>
              </p:cNvPr>
              <p:cNvPicPr/>
              <p:nvPr/>
            </p:nvPicPr>
            <p:blipFill>
              <a:blip r:embed="rId38"/>
              <a:stretch>
                <a:fillRect/>
              </a:stretch>
            </p:blipFill>
            <p:spPr>
              <a:xfrm>
                <a:off x="4766498" y="4608982"/>
                <a:ext cx="2636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8F0EE76-BD6D-51DD-E7A0-6A505CBFEAF4}"/>
                  </a:ext>
                </a:extLst>
              </p14:cNvPr>
              <p14:cNvContentPartPr/>
              <p14:nvPr/>
            </p14:nvContentPartPr>
            <p14:xfrm>
              <a:off x="1570418" y="5350222"/>
              <a:ext cx="2361600" cy="140760"/>
            </p14:xfrm>
          </p:contentPart>
        </mc:Choice>
        <mc:Fallback xmlns="">
          <p:pic>
            <p:nvPicPr>
              <p:cNvPr id="24" name="Freihand 23">
                <a:extLst>
                  <a:ext uri="{FF2B5EF4-FFF2-40B4-BE49-F238E27FC236}">
                    <a16:creationId xmlns:a16="http://schemas.microsoft.com/office/drawing/2014/main" id="{38F0EE76-BD6D-51DD-E7A0-6A505CBFEAF4}"/>
                  </a:ext>
                </a:extLst>
              </p:cNvPr>
              <p:cNvPicPr/>
              <p:nvPr/>
            </p:nvPicPr>
            <p:blipFill>
              <a:blip r:embed="rId40"/>
              <a:stretch>
                <a:fillRect/>
              </a:stretch>
            </p:blipFill>
            <p:spPr>
              <a:xfrm>
                <a:off x="1561778" y="5341222"/>
                <a:ext cx="2379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C7E722D8-2E67-C20C-7B91-8469D8A4B69C}"/>
                  </a:ext>
                </a:extLst>
              </p14:cNvPr>
              <p14:cNvContentPartPr/>
              <p14:nvPr/>
            </p14:nvContentPartPr>
            <p14:xfrm>
              <a:off x="1593098" y="5355262"/>
              <a:ext cx="2193840" cy="116640"/>
            </p14:xfrm>
          </p:contentPart>
        </mc:Choice>
        <mc:Fallback xmlns="">
          <p:pic>
            <p:nvPicPr>
              <p:cNvPr id="25" name="Freihand 24">
                <a:extLst>
                  <a:ext uri="{FF2B5EF4-FFF2-40B4-BE49-F238E27FC236}">
                    <a16:creationId xmlns:a16="http://schemas.microsoft.com/office/drawing/2014/main" id="{C7E722D8-2E67-C20C-7B91-8469D8A4B69C}"/>
                  </a:ext>
                </a:extLst>
              </p:cNvPr>
              <p:cNvPicPr/>
              <p:nvPr/>
            </p:nvPicPr>
            <p:blipFill>
              <a:blip r:embed="rId42"/>
              <a:stretch>
                <a:fillRect/>
              </a:stretch>
            </p:blipFill>
            <p:spPr>
              <a:xfrm>
                <a:off x="1584458" y="5346262"/>
                <a:ext cx="2211480" cy="134280"/>
              </a:xfrm>
              <a:prstGeom prst="rect">
                <a:avLst/>
              </a:prstGeom>
            </p:spPr>
          </p:pic>
        </mc:Fallback>
      </mc:AlternateContent>
      <p:grpSp>
        <p:nvGrpSpPr>
          <p:cNvPr id="28" name="Gruppieren 27">
            <a:extLst>
              <a:ext uri="{FF2B5EF4-FFF2-40B4-BE49-F238E27FC236}">
                <a16:creationId xmlns:a16="http://schemas.microsoft.com/office/drawing/2014/main" id="{ABAA1FF8-5B88-8BFB-F6B3-4023E95549AD}"/>
              </a:ext>
            </a:extLst>
          </p:cNvPr>
          <p:cNvGrpSpPr/>
          <p:nvPr/>
        </p:nvGrpSpPr>
        <p:grpSpPr>
          <a:xfrm>
            <a:off x="1817018" y="5262742"/>
            <a:ext cx="6400080" cy="250920"/>
            <a:chOff x="1817018" y="5262742"/>
            <a:chExt cx="6400080" cy="250920"/>
          </a:xfrm>
        </p:grpSpPr>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4A905C13-C19F-2C2C-D909-BEAB55FE1317}"/>
                    </a:ext>
                  </a:extLst>
                </p14:cNvPr>
                <p14:cNvContentPartPr/>
                <p14:nvPr/>
              </p14:nvContentPartPr>
              <p14:xfrm>
                <a:off x="1817018" y="5450302"/>
                <a:ext cx="1937880" cy="63360"/>
              </p14:xfrm>
            </p:contentPart>
          </mc:Choice>
          <mc:Fallback xmlns="">
            <p:pic>
              <p:nvPicPr>
                <p:cNvPr id="26" name="Freihand 25">
                  <a:extLst>
                    <a:ext uri="{FF2B5EF4-FFF2-40B4-BE49-F238E27FC236}">
                      <a16:creationId xmlns:a16="http://schemas.microsoft.com/office/drawing/2014/main" id="{4A905C13-C19F-2C2C-D909-BEAB55FE1317}"/>
                    </a:ext>
                  </a:extLst>
                </p:cNvPr>
                <p:cNvPicPr/>
                <p:nvPr/>
              </p:nvPicPr>
              <p:blipFill>
                <a:blip r:embed="rId44"/>
                <a:stretch>
                  <a:fillRect/>
                </a:stretch>
              </p:blipFill>
              <p:spPr>
                <a:xfrm>
                  <a:off x="1808378" y="5441302"/>
                  <a:ext cx="1955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C9DE7CBE-8B2A-0DA2-7387-887B529AEED2}"/>
                    </a:ext>
                  </a:extLst>
                </p14:cNvPr>
                <p14:cNvContentPartPr/>
                <p14:nvPr/>
              </p14:nvContentPartPr>
              <p14:xfrm>
                <a:off x="4826258" y="5262742"/>
                <a:ext cx="3390840" cy="96480"/>
              </p14:xfrm>
            </p:contentPart>
          </mc:Choice>
          <mc:Fallback xmlns="">
            <p:pic>
              <p:nvPicPr>
                <p:cNvPr id="27" name="Freihand 26">
                  <a:extLst>
                    <a:ext uri="{FF2B5EF4-FFF2-40B4-BE49-F238E27FC236}">
                      <a16:creationId xmlns:a16="http://schemas.microsoft.com/office/drawing/2014/main" id="{C9DE7CBE-8B2A-0DA2-7387-887B529AEED2}"/>
                    </a:ext>
                  </a:extLst>
                </p:cNvPr>
                <p:cNvPicPr/>
                <p:nvPr/>
              </p:nvPicPr>
              <p:blipFill>
                <a:blip r:embed="rId46"/>
                <a:stretch>
                  <a:fillRect/>
                </a:stretch>
              </p:blipFill>
              <p:spPr>
                <a:xfrm>
                  <a:off x="4817618" y="5253742"/>
                  <a:ext cx="3408480" cy="1141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52E9606-505D-4C2A-E91E-28A7308FE523}"/>
                  </a:ext>
                </a:extLst>
              </p14:cNvPr>
              <p14:cNvContentPartPr/>
              <p14:nvPr/>
            </p14:nvContentPartPr>
            <p14:xfrm>
              <a:off x="1706138" y="2174662"/>
              <a:ext cx="2143080" cy="143280"/>
            </p14:xfrm>
          </p:contentPart>
        </mc:Choice>
        <mc:Fallback xmlns="">
          <p:pic>
            <p:nvPicPr>
              <p:cNvPr id="2" name="Freihand 1">
                <a:extLst>
                  <a:ext uri="{FF2B5EF4-FFF2-40B4-BE49-F238E27FC236}">
                    <a16:creationId xmlns:a16="http://schemas.microsoft.com/office/drawing/2014/main" id="{052E9606-505D-4C2A-E91E-28A7308FE523}"/>
                  </a:ext>
                </a:extLst>
              </p:cNvPr>
              <p:cNvPicPr/>
              <p:nvPr/>
            </p:nvPicPr>
            <p:blipFill>
              <a:blip r:embed="rId4"/>
              <a:stretch>
                <a:fillRect/>
              </a:stretch>
            </p:blipFill>
            <p:spPr>
              <a:xfrm>
                <a:off x="1697498" y="2166022"/>
                <a:ext cx="2160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5C5D9C7-765E-17FB-9A1A-7D89B5CA5DF9}"/>
                  </a:ext>
                </a:extLst>
              </p14:cNvPr>
              <p14:cNvContentPartPr/>
              <p14:nvPr/>
            </p14:nvContentPartPr>
            <p14:xfrm>
              <a:off x="1873898" y="4038742"/>
              <a:ext cx="1589760" cy="141120"/>
            </p14:xfrm>
          </p:contentPart>
        </mc:Choice>
        <mc:Fallback xmlns="">
          <p:pic>
            <p:nvPicPr>
              <p:cNvPr id="3" name="Freihand 2">
                <a:extLst>
                  <a:ext uri="{FF2B5EF4-FFF2-40B4-BE49-F238E27FC236}">
                    <a16:creationId xmlns:a16="http://schemas.microsoft.com/office/drawing/2014/main" id="{D5C5D9C7-765E-17FB-9A1A-7D89B5CA5DF9}"/>
                  </a:ext>
                </a:extLst>
              </p:cNvPr>
              <p:cNvPicPr/>
              <p:nvPr/>
            </p:nvPicPr>
            <p:blipFill>
              <a:blip r:embed="rId6"/>
              <a:stretch>
                <a:fillRect/>
              </a:stretch>
            </p:blipFill>
            <p:spPr>
              <a:xfrm>
                <a:off x="1864898" y="4029742"/>
                <a:ext cx="1607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A41D50D-949D-5C22-9EE1-301873D29B20}"/>
                  </a:ext>
                </a:extLst>
              </p14:cNvPr>
              <p14:cNvContentPartPr/>
              <p14:nvPr/>
            </p14:nvContentPartPr>
            <p14:xfrm>
              <a:off x="1655018" y="5651542"/>
              <a:ext cx="2147400" cy="66600"/>
            </p14:xfrm>
          </p:contentPart>
        </mc:Choice>
        <mc:Fallback xmlns="">
          <p:pic>
            <p:nvPicPr>
              <p:cNvPr id="4" name="Freihand 3">
                <a:extLst>
                  <a:ext uri="{FF2B5EF4-FFF2-40B4-BE49-F238E27FC236}">
                    <a16:creationId xmlns:a16="http://schemas.microsoft.com/office/drawing/2014/main" id="{3A41D50D-949D-5C22-9EE1-301873D29B20}"/>
                  </a:ext>
                </a:extLst>
              </p:cNvPr>
              <p:cNvPicPr/>
              <p:nvPr/>
            </p:nvPicPr>
            <p:blipFill>
              <a:blip r:embed="rId8"/>
              <a:stretch>
                <a:fillRect/>
              </a:stretch>
            </p:blipFill>
            <p:spPr>
              <a:xfrm>
                <a:off x="1646378" y="5642542"/>
                <a:ext cx="2165040" cy="84240"/>
              </a:xfrm>
              <a:prstGeom prst="rect">
                <a:avLst/>
              </a:prstGeom>
            </p:spPr>
          </p:pic>
        </mc:Fallback>
      </mc:AlternateContent>
      <p:grpSp>
        <p:nvGrpSpPr>
          <p:cNvPr id="10" name="Gruppieren 9">
            <a:extLst>
              <a:ext uri="{FF2B5EF4-FFF2-40B4-BE49-F238E27FC236}">
                <a16:creationId xmlns:a16="http://schemas.microsoft.com/office/drawing/2014/main" id="{6FBBDF68-0E10-D09B-1117-6AF83AD5A20E}"/>
              </a:ext>
            </a:extLst>
          </p:cNvPr>
          <p:cNvGrpSpPr/>
          <p:nvPr/>
        </p:nvGrpSpPr>
        <p:grpSpPr>
          <a:xfrm>
            <a:off x="1001618" y="802342"/>
            <a:ext cx="9918360" cy="3986640"/>
            <a:chOff x="1001618" y="802342"/>
            <a:chExt cx="9918360" cy="398664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1277186-60BD-CF4D-4ACB-28CBCFBFE7A1}"/>
                    </a:ext>
                  </a:extLst>
                </p14:cNvPr>
                <p14:cNvContentPartPr/>
                <p14:nvPr/>
              </p14:nvContentPartPr>
              <p14:xfrm>
                <a:off x="1037618" y="802342"/>
                <a:ext cx="9325440" cy="1668960"/>
              </p14:xfrm>
            </p:contentPart>
          </mc:Choice>
          <mc:Fallback xmlns="">
            <p:pic>
              <p:nvPicPr>
                <p:cNvPr id="5" name="Freihand 4">
                  <a:extLst>
                    <a:ext uri="{FF2B5EF4-FFF2-40B4-BE49-F238E27FC236}">
                      <a16:creationId xmlns:a16="http://schemas.microsoft.com/office/drawing/2014/main" id="{01277186-60BD-CF4D-4ACB-28CBCFBFE7A1}"/>
                    </a:ext>
                  </a:extLst>
                </p:cNvPr>
                <p:cNvPicPr/>
                <p:nvPr/>
              </p:nvPicPr>
              <p:blipFill>
                <a:blip r:embed="rId10"/>
                <a:stretch>
                  <a:fillRect/>
                </a:stretch>
              </p:blipFill>
              <p:spPr>
                <a:xfrm>
                  <a:off x="1028978" y="793342"/>
                  <a:ext cx="9343080" cy="168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A139C3E7-FF89-47D2-A6CB-5F55521BB796}"/>
                    </a:ext>
                  </a:extLst>
                </p14:cNvPr>
                <p14:cNvContentPartPr/>
                <p14:nvPr/>
              </p14:nvContentPartPr>
              <p14:xfrm>
                <a:off x="3224258" y="878302"/>
                <a:ext cx="7695720" cy="2113560"/>
              </p14:xfrm>
            </p:contentPart>
          </mc:Choice>
          <mc:Fallback xmlns="">
            <p:pic>
              <p:nvPicPr>
                <p:cNvPr id="6" name="Freihand 5">
                  <a:extLst>
                    <a:ext uri="{FF2B5EF4-FFF2-40B4-BE49-F238E27FC236}">
                      <a16:creationId xmlns:a16="http://schemas.microsoft.com/office/drawing/2014/main" id="{A139C3E7-FF89-47D2-A6CB-5F55521BB796}"/>
                    </a:ext>
                  </a:extLst>
                </p:cNvPr>
                <p:cNvPicPr/>
                <p:nvPr/>
              </p:nvPicPr>
              <p:blipFill>
                <a:blip r:embed="rId12"/>
                <a:stretch>
                  <a:fillRect/>
                </a:stretch>
              </p:blipFill>
              <p:spPr>
                <a:xfrm>
                  <a:off x="3215258" y="869302"/>
                  <a:ext cx="7713360" cy="213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508B06DB-D8B7-AB91-16E6-7324EAE0E25C}"/>
                    </a:ext>
                  </a:extLst>
                </p14:cNvPr>
                <p14:cNvContentPartPr/>
                <p14:nvPr/>
              </p14:nvContentPartPr>
              <p14:xfrm>
                <a:off x="6599258" y="2682622"/>
                <a:ext cx="775440" cy="75600"/>
              </p14:xfrm>
            </p:contentPart>
          </mc:Choice>
          <mc:Fallback xmlns="">
            <p:pic>
              <p:nvPicPr>
                <p:cNvPr id="7" name="Freihand 6">
                  <a:extLst>
                    <a:ext uri="{FF2B5EF4-FFF2-40B4-BE49-F238E27FC236}">
                      <a16:creationId xmlns:a16="http://schemas.microsoft.com/office/drawing/2014/main" id="{508B06DB-D8B7-AB91-16E6-7324EAE0E25C}"/>
                    </a:ext>
                  </a:extLst>
                </p:cNvPr>
                <p:cNvPicPr/>
                <p:nvPr/>
              </p:nvPicPr>
              <p:blipFill>
                <a:blip r:embed="rId14"/>
                <a:stretch>
                  <a:fillRect/>
                </a:stretch>
              </p:blipFill>
              <p:spPr>
                <a:xfrm>
                  <a:off x="6590258" y="2673622"/>
                  <a:ext cx="793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D07E346-151C-5EBD-457C-7000A4037075}"/>
                    </a:ext>
                  </a:extLst>
                </p14:cNvPr>
                <p14:cNvContentPartPr/>
                <p14:nvPr/>
              </p14:nvContentPartPr>
              <p14:xfrm>
                <a:off x="1001618" y="2661022"/>
                <a:ext cx="8028720" cy="2127960"/>
              </p14:xfrm>
            </p:contentPart>
          </mc:Choice>
          <mc:Fallback xmlns="">
            <p:pic>
              <p:nvPicPr>
                <p:cNvPr id="9" name="Freihand 8">
                  <a:extLst>
                    <a:ext uri="{FF2B5EF4-FFF2-40B4-BE49-F238E27FC236}">
                      <a16:creationId xmlns:a16="http://schemas.microsoft.com/office/drawing/2014/main" id="{ED07E346-151C-5EBD-457C-7000A4037075}"/>
                    </a:ext>
                  </a:extLst>
                </p:cNvPr>
                <p:cNvPicPr/>
                <p:nvPr/>
              </p:nvPicPr>
              <p:blipFill>
                <a:blip r:embed="rId16"/>
                <a:stretch>
                  <a:fillRect/>
                </a:stretch>
              </p:blipFill>
              <p:spPr>
                <a:xfrm>
                  <a:off x="992618" y="2652022"/>
                  <a:ext cx="8046360" cy="21456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A5E45D7-059F-7F33-B553-6D21F6032B3B}"/>
                  </a:ext>
                </a:extLst>
              </p14:cNvPr>
              <p14:cNvContentPartPr/>
              <p14:nvPr/>
            </p14:nvContentPartPr>
            <p14:xfrm>
              <a:off x="5613578" y="1134262"/>
              <a:ext cx="1297440" cy="52920"/>
            </p14:xfrm>
          </p:contentPart>
        </mc:Choice>
        <mc:Fallback xmlns="">
          <p:pic>
            <p:nvPicPr>
              <p:cNvPr id="2" name="Freihand 1">
                <a:extLst>
                  <a:ext uri="{FF2B5EF4-FFF2-40B4-BE49-F238E27FC236}">
                    <a16:creationId xmlns:a16="http://schemas.microsoft.com/office/drawing/2014/main" id="{9A5E45D7-059F-7F33-B553-6D21F6032B3B}"/>
                  </a:ext>
                </a:extLst>
              </p:cNvPr>
              <p:cNvPicPr/>
              <p:nvPr/>
            </p:nvPicPr>
            <p:blipFill>
              <a:blip r:embed="rId4"/>
              <a:stretch>
                <a:fillRect/>
              </a:stretch>
            </p:blipFill>
            <p:spPr>
              <a:xfrm>
                <a:off x="5604578" y="1125262"/>
                <a:ext cx="1315080" cy="705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F12E652D-4AFF-E6ED-C590-CA2D6632FD54}"/>
              </a:ext>
            </a:extLst>
          </p:cNvPr>
          <p:cNvSpPr txBox="1">
            <a:spLocks noChangeArrowheads="1"/>
          </p:cNvSpPr>
          <p:nvPr/>
        </p:nvSpPr>
        <p:spPr bwMode="auto">
          <a:xfrm>
            <a:off x="74250" y="74032"/>
            <a:ext cx="6243423" cy="160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1400" dirty="0">
              <a:solidFill>
                <a:srgbClr val="000000"/>
              </a:solidFill>
            </a:endParaRPr>
          </a:p>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a:t>
            </a:r>
            <a:r>
              <a:rPr lang="de-DE" sz="1200">
                <a:solidFill>
                  <a:srgbClr val="000000"/>
                </a:solidFill>
              </a:rPr>
              <a:t>Nahrungsmittel aus</a:t>
            </a:r>
            <a:endParaRPr lang="de-DE" sz="12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A6AFE00E-E970-6681-D80A-46D1A5A9F308}"/>
                  </a:ext>
                </a:extLst>
              </p14:cNvPr>
              <p14:cNvContentPartPr/>
              <p14:nvPr/>
            </p14:nvContentPartPr>
            <p14:xfrm>
              <a:off x="2243258" y="2535742"/>
              <a:ext cx="113760" cy="125280"/>
            </p14:xfrm>
          </p:contentPart>
        </mc:Choice>
        <mc:Fallback xmlns="">
          <p:pic>
            <p:nvPicPr>
              <p:cNvPr id="4" name="Freihand 3">
                <a:extLst>
                  <a:ext uri="{FF2B5EF4-FFF2-40B4-BE49-F238E27FC236}">
                    <a16:creationId xmlns:a16="http://schemas.microsoft.com/office/drawing/2014/main" id="{A6AFE00E-E970-6681-D80A-46D1A5A9F308}"/>
                  </a:ext>
                </a:extLst>
              </p:cNvPr>
              <p:cNvPicPr/>
              <p:nvPr/>
            </p:nvPicPr>
            <p:blipFill>
              <a:blip r:embed="rId4"/>
              <a:stretch>
                <a:fillRect/>
              </a:stretch>
            </p:blipFill>
            <p:spPr>
              <a:xfrm>
                <a:off x="2234258" y="2526742"/>
                <a:ext cx="131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7901F4BF-057B-F9E1-5A37-034A979B647B}"/>
                  </a:ext>
                </a:extLst>
              </p14:cNvPr>
              <p14:cNvContentPartPr/>
              <p14:nvPr/>
            </p14:nvContentPartPr>
            <p14:xfrm>
              <a:off x="4478138" y="908182"/>
              <a:ext cx="47880" cy="125280"/>
            </p14:xfrm>
          </p:contentPart>
        </mc:Choice>
        <mc:Fallback xmlns="">
          <p:pic>
            <p:nvPicPr>
              <p:cNvPr id="13" name="Freihand 12">
                <a:extLst>
                  <a:ext uri="{FF2B5EF4-FFF2-40B4-BE49-F238E27FC236}">
                    <a16:creationId xmlns:a16="http://schemas.microsoft.com/office/drawing/2014/main" id="{7901F4BF-057B-F9E1-5A37-034A979B647B}"/>
                  </a:ext>
                </a:extLst>
              </p:cNvPr>
              <p:cNvPicPr/>
              <p:nvPr/>
            </p:nvPicPr>
            <p:blipFill>
              <a:blip r:embed="rId6"/>
              <a:stretch>
                <a:fillRect/>
              </a:stretch>
            </p:blipFill>
            <p:spPr>
              <a:xfrm>
                <a:off x="4469138" y="899182"/>
                <a:ext cx="65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A0A2C135-0189-970B-B710-656E40DC2591}"/>
                  </a:ext>
                </a:extLst>
              </p14:cNvPr>
              <p14:cNvContentPartPr/>
              <p14:nvPr/>
            </p14:nvContentPartPr>
            <p14:xfrm>
              <a:off x="2216618" y="2848582"/>
              <a:ext cx="141480" cy="173520"/>
            </p14:xfrm>
          </p:contentPart>
        </mc:Choice>
        <mc:Fallback xmlns="">
          <p:pic>
            <p:nvPicPr>
              <p:cNvPr id="14" name="Freihand 13">
                <a:extLst>
                  <a:ext uri="{FF2B5EF4-FFF2-40B4-BE49-F238E27FC236}">
                    <a16:creationId xmlns:a16="http://schemas.microsoft.com/office/drawing/2014/main" id="{A0A2C135-0189-970B-B710-656E40DC2591}"/>
                  </a:ext>
                </a:extLst>
              </p:cNvPr>
              <p:cNvPicPr/>
              <p:nvPr/>
            </p:nvPicPr>
            <p:blipFill>
              <a:blip r:embed="rId8"/>
              <a:stretch>
                <a:fillRect/>
              </a:stretch>
            </p:blipFill>
            <p:spPr>
              <a:xfrm>
                <a:off x="2207978" y="2839942"/>
                <a:ext cx="1591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Freihand 21">
                <a:extLst>
                  <a:ext uri="{FF2B5EF4-FFF2-40B4-BE49-F238E27FC236}">
                    <a16:creationId xmlns:a16="http://schemas.microsoft.com/office/drawing/2014/main" id="{4A9DD340-1075-971C-4A75-C8350117F18E}"/>
                  </a:ext>
                </a:extLst>
              </p14:cNvPr>
              <p14:cNvContentPartPr/>
              <p14:nvPr/>
            </p14:nvContentPartPr>
            <p14:xfrm>
              <a:off x="2205818" y="3201382"/>
              <a:ext cx="157680" cy="254520"/>
            </p14:xfrm>
          </p:contentPart>
        </mc:Choice>
        <mc:Fallback xmlns="">
          <p:pic>
            <p:nvPicPr>
              <p:cNvPr id="22" name="Freihand 21">
                <a:extLst>
                  <a:ext uri="{FF2B5EF4-FFF2-40B4-BE49-F238E27FC236}">
                    <a16:creationId xmlns:a16="http://schemas.microsoft.com/office/drawing/2014/main" id="{4A9DD340-1075-971C-4A75-C8350117F18E}"/>
                  </a:ext>
                </a:extLst>
              </p:cNvPr>
              <p:cNvPicPr/>
              <p:nvPr/>
            </p:nvPicPr>
            <p:blipFill>
              <a:blip r:embed="rId10"/>
              <a:stretch>
                <a:fillRect/>
              </a:stretch>
            </p:blipFill>
            <p:spPr>
              <a:xfrm>
                <a:off x="2196818" y="3192742"/>
                <a:ext cx="17532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Freihand 29">
                <a:extLst>
                  <a:ext uri="{FF2B5EF4-FFF2-40B4-BE49-F238E27FC236}">
                    <a16:creationId xmlns:a16="http://schemas.microsoft.com/office/drawing/2014/main" id="{1BE8EB9E-6DC3-E050-18CB-7D3E46067C93}"/>
                  </a:ext>
                </a:extLst>
              </p14:cNvPr>
              <p14:cNvContentPartPr/>
              <p14:nvPr/>
            </p14:nvContentPartPr>
            <p14:xfrm>
              <a:off x="5018138" y="2574262"/>
              <a:ext cx="182520" cy="231840"/>
            </p14:xfrm>
          </p:contentPart>
        </mc:Choice>
        <mc:Fallback xmlns="">
          <p:pic>
            <p:nvPicPr>
              <p:cNvPr id="30" name="Freihand 29">
                <a:extLst>
                  <a:ext uri="{FF2B5EF4-FFF2-40B4-BE49-F238E27FC236}">
                    <a16:creationId xmlns:a16="http://schemas.microsoft.com/office/drawing/2014/main" id="{1BE8EB9E-6DC3-E050-18CB-7D3E46067C93}"/>
                  </a:ext>
                </a:extLst>
              </p:cNvPr>
              <p:cNvPicPr/>
              <p:nvPr/>
            </p:nvPicPr>
            <p:blipFill>
              <a:blip r:embed="rId12"/>
              <a:stretch>
                <a:fillRect/>
              </a:stretch>
            </p:blipFill>
            <p:spPr>
              <a:xfrm>
                <a:off x="5009498" y="2565622"/>
                <a:ext cx="2001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Freihand 37">
                <a:extLst>
                  <a:ext uri="{FF2B5EF4-FFF2-40B4-BE49-F238E27FC236}">
                    <a16:creationId xmlns:a16="http://schemas.microsoft.com/office/drawing/2014/main" id="{0D3B67AC-85DE-93F9-EEF7-2D26C9E9F2FB}"/>
                  </a:ext>
                </a:extLst>
              </p14:cNvPr>
              <p14:cNvContentPartPr/>
              <p14:nvPr/>
            </p14:nvContentPartPr>
            <p14:xfrm>
              <a:off x="7679258" y="2526382"/>
              <a:ext cx="173880" cy="240120"/>
            </p14:xfrm>
          </p:contentPart>
        </mc:Choice>
        <mc:Fallback xmlns="">
          <p:pic>
            <p:nvPicPr>
              <p:cNvPr id="38" name="Freihand 37">
                <a:extLst>
                  <a:ext uri="{FF2B5EF4-FFF2-40B4-BE49-F238E27FC236}">
                    <a16:creationId xmlns:a16="http://schemas.microsoft.com/office/drawing/2014/main" id="{0D3B67AC-85DE-93F9-EEF7-2D26C9E9F2FB}"/>
                  </a:ext>
                </a:extLst>
              </p:cNvPr>
              <p:cNvPicPr/>
              <p:nvPr/>
            </p:nvPicPr>
            <p:blipFill>
              <a:blip r:embed="rId14"/>
              <a:stretch>
                <a:fillRect/>
              </a:stretch>
            </p:blipFill>
            <p:spPr>
              <a:xfrm>
                <a:off x="7670258" y="2517382"/>
                <a:ext cx="191520" cy="257760"/>
              </a:xfrm>
              <a:prstGeom prst="rect">
                <a:avLst/>
              </a:prstGeom>
            </p:spPr>
          </p:pic>
        </mc:Fallback>
      </mc:AlternateContent>
      <p:grpSp>
        <p:nvGrpSpPr>
          <p:cNvPr id="54" name="Gruppieren 53">
            <a:extLst>
              <a:ext uri="{FF2B5EF4-FFF2-40B4-BE49-F238E27FC236}">
                <a16:creationId xmlns:a16="http://schemas.microsoft.com/office/drawing/2014/main" id="{C4CC2956-9770-2549-95BF-9884F6688E3C}"/>
              </a:ext>
            </a:extLst>
          </p:cNvPr>
          <p:cNvGrpSpPr/>
          <p:nvPr/>
        </p:nvGrpSpPr>
        <p:grpSpPr>
          <a:xfrm>
            <a:off x="1196738" y="4702942"/>
            <a:ext cx="1889640" cy="824760"/>
            <a:chOff x="1196738" y="4702942"/>
            <a:chExt cx="1889640" cy="824760"/>
          </a:xfrm>
        </p:grpSpPr>
        <mc:AlternateContent xmlns:mc="http://schemas.openxmlformats.org/markup-compatibility/2006" xmlns:p14="http://schemas.microsoft.com/office/powerpoint/2010/main">
          <mc:Choice Requires="p14">
            <p:contentPart p14:bwMode="auto" r:id="rId15">
              <p14:nvContentPartPr>
                <p14:cNvPr id="49" name="Freihand 48">
                  <a:extLst>
                    <a:ext uri="{FF2B5EF4-FFF2-40B4-BE49-F238E27FC236}">
                      <a16:creationId xmlns:a16="http://schemas.microsoft.com/office/drawing/2014/main" id="{2BAB1F84-05B0-662D-9A12-317FD5F0D4AF}"/>
                    </a:ext>
                  </a:extLst>
                </p14:cNvPr>
                <p14:cNvContentPartPr/>
                <p14:nvPr/>
              </p14:nvContentPartPr>
              <p14:xfrm>
                <a:off x="1196738" y="4702942"/>
                <a:ext cx="1889640" cy="186480"/>
              </p14:xfrm>
            </p:contentPart>
          </mc:Choice>
          <mc:Fallback xmlns="">
            <p:pic>
              <p:nvPicPr>
                <p:cNvPr id="49" name="Freihand 48">
                  <a:extLst>
                    <a:ext uri="{FF2B5EF4-FFF2-40B4-BE49-F238E27FC236}">
                      <a16:creationId xmlns:a16="http://schemas.microsoft.com/office/drawing/2014/main" id="{2BAB1F84-05B0-662D-9A12-317FD5F0D4AF}"/>
                    </a:ext>
                  </a:extLst>
                </p:cNvPr>
                <p:cNvPicPr/>
                <p:nvPr/>
              </p:nvPicPr>
              <p:blipFill>
                <a:blip r:embed="rId16"/>
                <a:stretch>
                  <a:fillRect/>
                </a:stretch>
              </p:blipFill>
              <p:spPr>
                <a:xfrm>
                  <a:off x="1188098" y="4694302"/>
                  <a:ext cx="19072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Freihand 49">
                  <a:extLst>
                    <a:ext uri="{FF2B5EF4-FFF2-40B4-BE49-F238E27FC236}">
                      <a16:creationId xmlns:a16="http://schemas.microsoft.com/office/drawing/2014/main" id="{45EBE006-FA3A-236B-B960-AB159BDFD8C0}"/>
                    </a:ext>
                  </a:extLst>
                </p14:cNvPr>
                <p14:cNvContentPartPr/>
                <p14:nvPr/>
              </p14:nvContentPartPr>
              <p14:xfrm>
                <a:off x="1471418" y="4946662"/>
                <a:ext cx="150120" cy="300600"/>
              </p14:xfrm>
            </p:contentPart>
          </mc:Choice>
          <mc:Fallback xmlns="">
            <p:pic>
              <p:nvPicPr>
                <p:cNvPr id="50" name="Freihand 49">
                  <a:extLst>
                    <a:ext uri="{FF2B5EF4-FFF2-40B4-BE49-F238E27FC236}">
                      <a16:creationId xmlns:a16="http://schemas.microsoft.com/office/drawing/2014/main" id="{45EBE006-FA3A-236B-B960-AB159BDFD8C0}"/>
                    </a:ext>
                  </a:extLst>
                </p:cNvPr>
                <p:cNvPicPr/>
                <p:nvPr/>
              </p:nvPicPr>
              <p:blipFill>
                <a:blip r:embed="rId18"/>
                <a:stretch>
                  <a:fillRect/>
                </a:stretch>
              </p:blipFill>
              <p:spPr>
                <a:xfrm>
                  <a:off x="1462778" y="4937662"/>
                  <a:ext cx="1677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Freihand 50">
                  <a:extLst>
                    <a:ext uri="{FF2B5EF4-FFF2-40B4-BE49-F238E27FC236}">
                      <a16:creationId xmlns:a16="http://schemas.microsoft.com/office/drawing/2014/main" id="{DB732D9B-E66C-94AA-881F-99D4E1F561BD}"/>
                    </a:ext>
                  </a:extLst>
                </p14:cNvPr>
                <p14:cNvContentPartPr/>
                <p14:nvPr/>
              </p14:nvContentPartPr>
              <p14:xfrm>
                <a:off x="1559618" y="4920382"/>
                <a:ext cx="177840" cy="18360"/>
              </p14:xfrm>
            </p:contentPart>
          </mc:Choice>
          <mc:Fallback xmlns="">
            <p:pic>
              <p:nvPicPr>
                <p:cNvPr id="51" name="Freihand 50">
                  <a:extLst>
                    <a:ext uri="{FF2B5EF4-FFF2-40B4-BE49-F238E27FC236}">
                      <a16:creationId xmlns:a16="http://schemas.microsoft.com/office/drawing/2014/main" id="{DB732D9B-E66C-94AA-881F-99D4E1F561BD}"/>
                    </a:ext>
                  </a:extLst>
                </p:cNvPr>
                <p:cNvPicPr/>
                <p:nvPr/>
              </p:nvPicPr>
              <p:blipFill>
                <a:blip r:embed="rId20"/>
                <a:stretch>
                  <a:fillRect/>
                </a:stretch>
              </p:blipFill>
              <p:spPr>
                <a:xfrm>
                  <a:off x="1550618" y="4911382"/>
                  <a:ext cx="195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Freihand 51">
                  <a:extLst>
                    <a:ext uri="{FF2B5EF4-FFF2-40B4-BE49-F238E27FC236}">
                      <a16:creationId xmlns:a16="http://schemas.microsoft.com/office/drawing/2014/main" id="{2F71B404-006E-DABA-2F06-507C297DEF58}"/>
                    </a:ext>
                  </a:extLst>
                </p14:cNvPr>
                <p14:cNvContentPartPr/>
                <p14:nvPr/>
              </p14:nvContentPartPr>
              <p14:xfrm>
                <a:off x="2224898" y="4961422"/>
                <a:ext cx="243360" cy="311400"/>
              </p14:xfrm>
            </p:contentPart>
          </mc:Choice>
          <mc:Fallback xmlns="">
            <p:pic>
              <p:nvPicPr>
                <p:cNvPr id="52" name="Freihand 51">
                  <a:extLst>
                    <a:ext uri="{FF2B5EF4-FFF2-40B4-BE49-F238E27FC236}">
                      <a16:creationId xmlns:a16="http://schemas.microsoft.com/office/drawing/2014/main" id="{2F71B404-006E-DABA-2F06-507C297DEF58}"/>
                    </a:ext>
                  </a:extLst>
                </p:cNvPr>
                <p:cNvPicPr/>
                <p:nvPr/>
              </p:nvPicPr>
              <p:blipFill>
                <a:blip r:embed="rId22"/>
                <a:stretch>
                  <a:fillRect/>
                </a:stretch>
              </p:blipFill>
              <p:spPr>
                <a:xfrm>
                  <a:off x="2215898" y="4952782"/>
                  <a:ext cx="26100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3" name="Freihand 52">
                  <a:extLst>
                    <a:ext uri="{FF2B5EF4-FFF2-40B4-BE49-F238E27FC236}">
                      <a16:creationId xmlns:a16="http://schemas.microsoft.com/office/drawing/2014/main" id="{BF2DDBFA-346C-6928-7EDC-8FCEF7D04F70}"/>
                    </a:ext>
                  </a:extLst>
                </p14:cNvPr>
                <p14:cNvContentPartPr/>
                <p14:nvPr/>
              </p14:nvContentPartPr>
              <p14:xfrm>
                <a:off x="2483738" y="5187142"/>
                <a:ext cx="309960" cy="340560"/>
              </p14:xfrm>
            </p:contentPart>
          </mc:Choice>
          <mc:Fallback xmlns="">
            <p:pic>
              <p:nvPicPr>
                <p:cNvPr id="53" name="Freihand 52">
                  <a:extLst>
                    <a:ext uri="{FF2B5EF4-FFF2-40B4-BE49-F238E27FC236}">
                      <a16:creationId xmlns:a16="http://schemas.microsoft.com/office/drawing/2014/main" id="{BF2DDBFA-346C-6928-7EDC-8FCEF7D04F70}"/>
                    </a:ext>
                  </a:extLst>
                </p:cNvPr>
                <p:cNvPicPr/>
                <p:nvPr/>
              </p:nvPicPr>
              <p:blipFill>
                <a:blip r:embed="rId24"/>
                <a:stretch>
                  <a:fillRect/>
                </a:stretch>
              </p:blipFill>
              <p:spPr>
                <a:xfrm>
                  <a:off x="2475098" y="5178142"/>
                  <a:ext cx="327600" cy="35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55" name="Freihand 54">
                <a:extLst>
                  <a:ext uri="{FF2B5EF4-FFF2-40B4-BE49-F238E27FC236}">
                    <a16:creationId xmlns:a16="http://schemas.microsoft.com/office/drawing/2014/main" id="{841334CB-B0FB-9960-DC8E-5FD99E3EC9D8}"/>
                  </a:ext>
                </a:extLst>
              </p14:cNvPr>
              <p14:cNvContentPartPr/>
              <p14:nvPr/>
            </p14:nvContentPartPr>
            <p14:xfrm>
              <a:off x="3993578" y="4944142"/>
              <a:ext cx="1231920" cy="69480"/>
            </p14:xfrm>
          </p:contentPart>
        </mc:Choice>
        <mc:Fallback xmlns="">
          <p:pic>
            <p:nvPicPr>
              <p:cNvPr id="55" name="Freihand 54">
                <a:extLst>
                  <a:ext uri="{FF2B5EF4-FFF2-40B4-BE49-F238E27FC236}">
                    <a16:creationId xmlns:a16="http://schemas.microsoft.com/office/drawing/2014/main" id="{841334CB-B0FB-9960-DC8E-5FD99E3EC9D8}"/>
                  </a:ext>
                </a:extLst>
              </p:cNvPr>
              <p:cNvPicPr/>
              <p:nvPr/>
            </p:nvPicPr>
            <p:blipFill>
              <a:blip r:embed="rId26"/>
              <a:stretch>
                <a:fillRect/>
              </a:stretch>
            </p:blipFill>
            <p:spPr>
              <a:xfrm>
                <a:off x="3984578" y="4935142"/>
                <a:ext cx="1249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Freihand 55">
                <a:extLst>
                  <a:ext uri="{FF2B5EF4-FFF2-40B4-BE49-F238E27FC236}">
                    <a16:creationId xmlns:a16="http://schemas.microsoft.com/office/drawing/2014/main" id="{5150469A-CFED-80B9-0F15-656A6F24CB5C}"/>
                  </a:ext>
                </a:extLst>
              </p14:cNvPr>
              <p14:cNvContentPartPr/>
              <p14:nvPr/>
            </p14:nvContentPartPr>
            <p14:xfrm>
              <a:off x="6924338" y="4878622"/>
              <a:ext cx="1483920" cy="75960"/>
            </p14:xfrm>
          </p:contentPart>
        </mc:Choice>
        <mc:Fallback xmlns="">
          <p:pic>
            <p:nvPicPr>
              <p:cNvPr id="56" name="Freihand 55">
                <a:extLst>
                  <a:ext uri="{FF2B5EF4-FFF2-40B4-BE49-F238E27FC236}">
                    <a16:creationId xmlns:a16="http://schemas.microsoft.com/office/drawing/2014/main" id="{5150469A-CFED-80B9-0F15-656A6F24CB5C}"/>
                  </a:ext>
                </a:extLst>
              </p:cNvPr>
              <p:cNvPicPr/>
              <p:nvPr/>
            </p:nvPicPr>
            <p:blipFill>
              <a:blip r:embed="rId28"/>
              <a:stretch>
                <a:fillRect/>
              </a:stretch>
            </p:blipFill>
            <p:spPr>
              <a:xfrm>
                <a:off x="6915338" y="4869622"/>
                <a:ext cx="1501560" cy="93600"/>
              </a:xfrm>
              <a:prstGeom prst="rect">
                <a:avLst/>
              </a:prstGeom>
            </p:spPr>
          </p:pic>
        </mc:Fallback>
      </mc:AlternateContent>
      <p:grpSp>
        <p:nvGrpSpPr>
          <p:cNvPr id="59" name="Gruppieren 58">
            <a:extLst>
              <a:ext uri="{FF2B5EF4-FFF2-40B4-BE49-F238E27FC236}">
                <a16:creationId xmlns:a16="http://schemas.microsoft.com/office/drawing/2014/main" id="{364E32E7-D7AB-DEB6-9BA3-1D7683812889}"/>
              </a:ext>
            </a:extLst>
          </p:cNvPr>
          <p:cNvGrpSpPr/>
          <p:nvPr/>
        </p:nvGrpSpPr>
        <p:grpSpPr>
          <a:xfrm>
            <a:off x="335618" y="5749822"/>
            <a:ext cx="345240" cy="418320"/>
            <a:chOff x="335618" y="5749822"/>
            <a:chExt cx="345240" cy="418320"/>
          </a:xfrm>
        </p:grpSpPr>
        <mc:AlternateContent xmlns:mc="http://schemas.openxmlformats.org/markup-compatibility/2006" xmlns:p14="http://schemas.microsoft.com/office/powerpoint/2010/main">
          <mc:Choice Requires="p14">
            <p:contentPart p14:bwMode="auto" r:id="rId29">
              <p14:nvContentPartPr>
                <p14:cNvPr id="57" name="Freihand 56">
                  <a:extLst>
                    <a:ext uri="{FF2B5EF4-FFF2-40B4-BE49-F238E27FC236}">
                      <a16:creationId xmlns:a16="http://schemas.microsoft.com/office/drawing/2014/main" id="{6274CC2D-7C59-78D6-2CC7-6352848F18FD}"/>
                    </a:ext>
                  </a:extLst>
                </p14:cNvPr>
                <p14:cNvContentPartPr/>
                <p14:nvPr/>
              </p14:nvContentPartPr>
              <p14:xfrm>
                <a:off x="335618" y="5749822"/>
                <a:ext cx="183240" cy="418320"/>
              </p14:xfrm>
            </p:contentPart>
          </mc:Choice>
          <mc:Fallback xmlns="">
            <p:pic>
              <p:nvPicPr>
                <p:cNvPr id="57" name="Freihand 56">
                  <a:extLst>
                    <a:ext uri="{FF2B5EF4-FFF2-40B4-BE49-F238E27FC236}">
                      <a16:creationId xmlns:a16="http://schemas.microsoft.com/office/drawing/2014/main" id="{6274CC2D-7C59-78D6-2CC7-6352848F18FD}"/>
                    </a:ext>
                  </a:extLst>
                </p:cNvPr>
                <p:cNvPicPr/>
                <p:nvPr/>
              </p:nvPicPr>
              <p:blipFill>
                <a:blip r:embed="rId30"/>
                <a:stretch>
                  <a:fillRect/>
                </a:stretch>
              </p:blipFill>
              <p:spPr>
                <a:xfrm>
                  <a:off x="326978" y="5740822"/>
                  <a:ext cx="20088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8" name="Freihand 57">
                  <a:extLst>
                    <a:ext uri="{FF2B5EF4-FFF2-40B4-BE49-F238E27FC236}">
                      <a16:creationId xmlns:a16="http://schemas.microsoft.com/office/drawing/2014/main" id="{D333A312-DAFC-3654-4912-981C0CBF748D}"/>
                    </a:ext>
                  </a:extLst>
                </p14:cNvPr>
                <p14:cNvContentPartPr/>
                <p14:nvPr/>
              </p14:nvContentPartPr>
              <p14:xfrm>
                <a:off x="675818" y="6076702"/>
                <a:ext cx="5040" cy="19800"/>
              </p14:xfrm>
            </p:contentPart>
          </mc:Choice>
          <mc:Fallback xmlns="">
            <p:pic>
              <p:nvPicPr>
                <p:cNvPr id="58" name="Freihand 57">
                  <a:extLst>
                    <a:ext uri="{FF2B5EF4-FFF2-40B4-BE49-F238E27FC236}">
                      <a16:creationId xmlns:a16="http://schemas.microsoft.com/office/drawing/2014/main" id="{D333A312-DAFC-3654-4912-981C0CBF748D}"/>
                    </a:ext>
                  </a:extLst>
                </p:cNvPr>
                <p:cNvPicPr/>
                <p:nvPr/>
              </p:nvPicPr>
              <p:blipFill>
                <a:blip r:embed="rId32"/>
                <a:stretch>
                  <a:fillRect/>
                </a:stretch>
              </p:blipFill>
              <p:spPr>
                <a:xfrm>
                  <a:off x="666818" y="6067702"/>
                  <a:ext cx="22680" cy="37440"/>
                </a:xfrm>
                <a:prstGeom prst="rect">
                  <a:avLst/>
                </a:prstGeom>
              </p:spPr>
            </p:pic>
          </mc:Fallback>
        </mc:AlternateContent>
      </p:grpSp>
      <p:grpSp>
        <p:nvGrpSpPr>
          <p:cNvPr id="36868" name="Gruppieren 36867">
            <a:extLst>
              <a:ext uri="{FF2B5EF4-FFF2-40B4-BE49-F238E27FC236}">
                <a16:creationId xmlns:a16="http://schemas.microsoft.com/office/drawing/2014/main" id="{55E8CFCB-7702-1C52-DB45-C659DFD8AC4B}"/>
              </a:ext>
            </a:extLst>
          </p:cNvPr>
          <p:cNvGrpSpPr/>
          <p:nvPr/>
        </p:nvGrpSpPr>
        <p:grpSpPr>
          <a:xfrm>
            <a:off x="1132658" y="760942"/>
            <a:ext cx="7003080" cy="3936600"/>
            <a:chOff x="1132658" y="760942"/>
            <a:chExt cx="7003080" cy="3936600"/>
          </a:xfrm>
        </p:grpSpPr>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C593F80B-A35E-A249-DB30-224CB7906B0C}"/>
                    </a:ext>
                  </a:extLst>
                </p14:cNvPr>
                <p14:cNvContentPartPr/>
                <p14:nvPr/>
              </p14:nvContentPartPr>
              <p14:xfrm>
                <a:off x="2628818" y="1054342"/>
                <a:ext cx="4461480" cy="1761120"/>
              </p14:xfrm>
            </p:contentPart>
          </mc:Choice>
          <mc:Fallback xmlns="">
            <p:pic>
              <p:nvPicPr>
                <p:cNvPr id="15" name="Freihand 14">
                  <a:extLst>
                    <a:ext uri="{FF2B5EF4-FFF2-40B4-BE49-F238E27FC236}">
                      <a16:creationId xmlns:a16="http://schemas.microsoft.com/office/drawing/2014/main" id="{C593F80B-A35E-A249-DB30-224CB7906B0C}"/>
                    </a:ext>
                  </a:extLst>
                </p:cNvPr>
                <p:cNvPicPr/>
                <p:nvPr/>
              </p:nvPicPr>
              <p:blipFill>
                <a:blip r:embed="rId34"/>
                <a:stretch>
                  <a:fillRect/>
                </a:stretch>
              </p:blipFill>
              <p:spPr>
                <a:xfrm>
                  <a:off x="2619818" y="1045342"/>
                  <a:ext cx="4479120" cy="177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ED5FAAE1-5D04-B9DC-6182-85D9629AA527}"/>
                    </a:ext>
                  </a:extLst>
                </p14:cNvPr>
                <p14:cNvContentPartPr/>
                <p14:nvPr/>
              </p14:nvContentPartPr>
              <p14:xfrm>
                <a:off x="6843698" y="2576782"/>
                <a:ext cx="228960" cy="171720"/>
              </p14:xfrm>
            </p:contentPart>
          </mc:Choice>
          <mc:Fallback xmlns="">
            <p:pic>
              <p:nvPicPr>
                <p:cNvPr id="16" name="Freihand 15">
                  <a:extLst>
                    <a:ext uri="{FF2B5EF4-FFF2-40B4-BE49-F238E27FC236}">
                      <a16:creationId xmlns:a16="http://schemas.microsoft.com/office/drawing/2014/main" id="{ED5FAAE1-5D04-B9DC-6182-85D9629AA527}"/>
                    </a:ext>
                  </a:extLst>
                </p:cNvPr>
                <p:cNvPicPr/>
                <p:nvPr/>
              </p:nvPicPr>
              <p:blipFill>
                <a:blip r:embed="rId36"/>
                <a:stretch>
                  <a:fillRect/>
                </a:stretch>
              </p:blipFill>
              <p:spPr>
                <a:xfrm>
                  <a:off x="6835058" y="2567782"/>
                  <a:ext cx="24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21BFF3DB-2D4E-B662-C899-5CAD74527C9F}"/>
                    </a:ext>
                  </a:extLst>
                </p14:cNvPr>
                <p14:cNvContentPartPr/>
                <p14:nvPr/>
              </p14:nvContentPartPr>
              <p14:xfrm>
                <a:off x="6858818" y="2864422"/>
                <a:ext cx="145800" cy="135720"/>
              </p14:xfrm>
            </p:contentPart>
          </mc:Choice>
          <mc:Fallback xmlns="">
            <p:pic>
              <p:nvPicPr>
                <p:cNvPr id="17" name="Freihand 16">
                  <a:extLst>
                    <a:ext uri="{FF2B5EF4-FFF2-40B4-BE49-F238E27FC236}">
                      <a16:creationId xmlns:a16="http://schemas.microsoft.com/office/drawing/2014/main" id="{21BFF3DB-2D4E-B662-C899-5CAD74527C9F}"/>
                    </a:ext>
                  </a:extLst>
                </p:cNvPr>
                <p:cNvPicPr/>
                <p:nvPr/>
              </p:nvPicPr>
              <p:blipFill>
                <a:blip r:embed="rId38"/>
                <a:stretch>
                  <a:fillRect/>
                </a:stretch>
              </p:blipFill>
              <p:spPr>
                <a:xfrm>
                  <a:off x="6850178" y="2855782"/>
                  <a:ext cx="163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ED2B1D66-8018-A427-832E-8585FC279C24}"/>
                    </a:ext>
                  </a:extLst>
                </p14:cNvPr>
                <p14:cNvContentPartPr/>
                <p14:nvPr/>
              </p14:nvContentPartPr>
              <p14:xfrm>
                <a:off x="6590618" y="827542"/>
                <a:ext cx="87480" cy="158760"/>
              </p14:xfrm>
            </p:contentPart>
          </mc:Choice>
          <mc:Fallback xmlns="">
            <p:pic>
              <p:nvPicPr>
                <p:cNvPr id="19" name="Freihand 18">
                  <a:extLst>
                    <a:ext uri="{FF2B5EF4-FFF2-40B4-BE49-F238E27FC236}">
                      <a16:creationId xmlns:a16="http://schemas.microsoft.com/office/drawing/2014/main" id="{ED2B1D66-8018-A427-832E-8585FC279C24}"/>
                    </a:ext>
                  </a:extLst>
                </p:cNvPr>
                <p:cNvPicPr/>
                <p:nvPr/>
              </p:nvPicPr>
              <p:blipFill>
                <a:blip r:embed="rId40"/>
                <a:stretch>
                  <a:fillRect/>
                </a:stretch>
              </p:blipFill>
              <p:spPr>
                <a:xfrm>
                  <a:off x="6581978" y="818902"/>
                  <a:ext cx="1051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30085770-FF10-F933-072B-E8F0CF54C87C}"/>
                    </a:ext>
                  </a:extLst>
                </p14:cNvPr>
                <p14:cNvContentPartPr/>
                <p14:nvPr/>
              </p14:nvContentPartPr>
              <p14:xfrm>
                <a:off x="6499178" y="760942"/>
                <a:ext cx="321840" cy="305640"/>
              </p14:xfrm>
            </p:contentPart>
          </mc:Choice>
          <mc:Fallback xmlns="">
            <p:pic>
              <p:nvPicPr>
                <p:cNvPr id="20" name="Freihand 19">
                  <a:extLst>
                    <a:ext uri="{FF2B5EF4-FFF2-40B4-BE49-F238E27FC236}">
                      <a16:creationId xmlns:a16="http://schemas.microsoft.com/office/drawing/2014/main" id="{30085770-FF10-F933-072B-E8F0CF54C87C}"/>
                    </a:ext>
                  </a:extLst>
                </p:cNvPr>
                <p:cNvPicPr/>
                <p:nvPr/>
              </p:nvPicPr>
              <p:blipFill>
                <a:blip r:embed="rId42"/>
                <a:stretch>
                  <a:fillRect/>
                </a:stretch>
              </p:blipFill>
              <p:spPr>
                <a:xfrm>
                  <a:off x="6490538" y="752302"/>
                  <a:ext cx="3394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 name="Freihand 4">
                  <a:extLst>
                    <a:ext uri="{FF2B5EF4-FFF2-40B4-BE49-F238E27FC236}">
                      <a16:creationId xmlns:a16="http://schemas.microsoft.com/office/drawing/2014/main" id="{BDBB30B3-8DE9-BCED-E347-9F860ECCD8D3}"/>
                    </a:ext>
                  </a:extLst>
                </p14:cNvPr>
                <p14:cNvContentPartPr/>
                <p14:nvPr/>
              </p14:nvContentPartPr>
              <p14:xfrm>
                <a:off x="1132658" y="1650502"/>
                <a:ext cx="1797840" cy="1022040"/>
              </p14:xfrm>
            </p:contentPart>
          </mc:Choice>
          <mc:Fallback xmlns="">
            <p:pic>
              <p:nvPicPr>
                <p:cNvPr id="5" name="Freihand 4">
                  <a:extLst>
                    <a:ext uri="{FF2B5EF4-FFF2-40B4-BE49-F238E27FC236}">
                      <a16:creationId xmlns:a16="http://schemas.microsoft.com/office/drawing/2014/main" id="{BDBB30B3-8DE9-BCED-E347-9F860ECCD8D3}"/>
                    </a:ext>
                  </a:extLst>
                </p:cNvPr>
                <p:cNvPicPr/>
                <p:nvPr/>
              </p:nvPicPr>
              <p:blipFill>
                <a:blip r:embed="rId44"/>
                <a:stretch>
                  <a:fillRect/>
                </a:stretch>
              </p:blipFill>
              <p:spPr>
                <a:xfrm>
                  <a:off x="1123658" y="1641502"/>
                  <a:ext cx="1815480" cy="1039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 name="Freihand 5">
                  <a:extLst>
                    <a:ext uri="{FF2B5EF4-FFF2-40B4-BE49-F238E27FC236}">
                      <a16:creationId xmlns:a16="http://schemas.microsoft.com/office/drawing/2014/main" id="{5352C27C-306E-A87C-DF66-91E269E432FD}"/>
                    </a:ext>
                  </a:extLst>
                </p14:cNvPr>
                <p14:cNvContentPartPr/>
                <p14:nvPr/>
              </p14:nvContentPartPr>
              <p14:xfrm>
                <a:off x="1580858" y="2492542"/>
                <a:ext cx="125280" cy="283680"/>
              </p14:xfrm>
            </p:contentPart>
          </mc:Choice>
          <mc:Fallback xmlns="">
            <p:pic>
              <p:nvPicPr>
                <p:cNvPr id="6" name="Freihand 5">
                  <a:extLst>
                    <a:ext uri="{FF2B5EF4-FFF2-40B4-BE49-F238E27FC236}">
                      <a16:creationId xmlns:a16="http://schemas.microsoft.com/office/drawing/2014/main" id="{5352C27C-306E-A87C-DF66-91E269E432FD}"/>
                    </a:ext>
                  </a:extLst>
                </p:cNvPr>
                <p:cNvPicPr/>
                <p:nvPr/>
              </p:nvPicPr>
              <p:blipFill>
                <a:blip r:embed="rId46"/>
                <a:stretch>
                  <a:fillRect/>
                </a:stretch>
              </p:blipFill>
              <p:spPr>
                <a:xfrm>
                  <a:off x="1572218" y="2483902"/>
                  <a:ext cx="1429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 name="Freihand 7">
                  <a:extLst>
                    <a:ext uri="{FF2B5EF4-FFF2-40B4-BE49-F238E27FC236}">
                      <a16:creationId xmlns:a16="http://schemas.microsoft.com/office/drawing/2014/main" id="{97E7DC14-2D47-2E6B-ED0B-294B06C0191E}"/>
                    </a:ext>
                  </a:extLst>
                </p14:cNvPr>
                <p14:cNvContentPartPr/>
                <p14:nvPr/>
              </p14:nvContentPartPr>
              <p14:xfrm>
                <a:off x="1800458" y="2551222"/>
                <a:ext cx="92520" cy="177480"/>
              </p14:xfrm>
            </p:contentPart>
          </mc:Choice>
          <mc:Fallback xmlns="">
            <p:pic>
              <p:nvPicPr>
                <p:cNvPr id="8" name="Freihand 7">
                  <a:extLst>
                    <a:ext uri="{FF2B5EF4-FFF2-40B4-BE49-F238E27FC236}">
                      <a16:creationId xmlns:a16="http://schemas.microsoft.com/office/drawing/2014/main" id="{97E7DC14-2D47-2E6B-ED0B-294B06C0191E}"/>
                    </a:ext>
                  </a:extLst>
                </p:cNvPr>
                <p:cNvPicPr/>
                <p:nvPr/>
              </p:nvPicPr>
              <p:blipFill>
                <a:blip r:embed="rId48"/>
                <a:stretch>
                  <a:fillRect/>
                </a:stretch>
              </p:blipFill>
              <p:spPr>
                <a:xfrm>
                  <a:off x="1791818" y="2542222"/>
                  <a:ext cx="1101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 name="Freihand 9">
                  <a:extLst>
                    <a:ext uri="{FF2B5EF4-FFF2-40B4-BE49-F238E27FC236}">
                      <a16:creationId xmlns:a16="http://schemas.microsoft.com/office/drawing/2014/main" id="{FEAD1B23-455E-E010-C4E1-D00065C747B6}"/>
                    </a:ext>
                  </a:extLst>
                </p14:cNvPr>
                <p14:cNvContentPartPr/>
                <p14:nvPr/>
              </p14:nvContentPartPr>
              <p14:xfrm>
                <a:off x="2810258" y="1645462"/>
                <a:ext cx="102240" cy="100800"/>
              </p14:xfrm>
            </p:contentPart>
          </mc:Choice>
          <mc:Fallback xmlns="">
            <p:pic>
              <p:nvPicPr>
                <p:cNvPr id="10" name="Freihand 9">
                  <a:extLst>
                    <a:ext uri="{FF2B5EF4-FFF2-40B4-BE49-F238E27FC236}">
                      <a16:creationId xmlns:a16="http://schemas.microsoft.com/office/drawing/2014/main" id="{FEAD1B23-455E-E010-C4E1-D00065C747B6}"/>
                    </a:ext>
                  </a:extLst>
                </p:cNvPr>
                <p:cNvPicPr/>
                <p:nvPr/>
              </p:nvPicPr>
              <p:blipFill>
                <a:blip r:embed="rId50"/>
                <a:stretch>
                  <a:fillRect/>
                </a:stretch>
              </p:blipFill>
              <p:spPr>
                <a:xfrm>
                  <a:off x="2801618" y="1636822"/>
                  <a:ext cx="119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1" name="Freihand 10">
                  <a:extLst>
                    <a:ext uri="{FF2B5EF4-FFF2-40B4-BE49-F238E27FC236}">
                      <a16:creationId xmlns:a16="http://schemas.microsoft.com/office/drawing/2014/main" id="{C9F48F78-0FC9-D538-4E67-D527F43CDE2F}"/>
                    </a:ext>
                  </a:extLst>
                </p14:cNvPr>
                <p14:cNvContentPartPr/>
                <p14:nvPr/>
              </p14:nvContentPartPr>
              <p14:xfrm>
                <a:off x="2741858" y="1589302"/>
                <a:ext cx="278280" cy="228240"/>
              </p14:xfrm>
            </p:contentPart>
          </mc:Choice>
          <mc:Fallback xmlns="">
            <p:pic>
              <p:nvPicPr>
                <p:cNvPr id="11" name="Freihand 10">
                  <a:extLst>
                    <a:ext uri="{FF2B5EF4-FFF2-40B4-BE49-F238E27FC236}">
                      <a16:creationId xmlns:a16="http://schemas.microsoft.com/office/drawing/2014/main" id="{C9F48F78-0FC9-D538-4E67-D527F43CDE2F}"/>
                    </a:ext>
                  </a:extLst>
                </p:cNvPr>
                <p:cNvPicPr/>
                <p:nvPr/>
              </p:nvPicPr>
              <p:blipFill>
                <a:blip r:embed="rId52"/>
                <a:stretch>
                  <a:fillRect/>
                </a:stretch>
              </p:blipFill>
              <p:spPr>
                <a:xfrm>
                  <a:off x="2732858" y="1580662"/>
                  <a:ext cx="2959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3" name="Freihand 22">
                  <a:extLst>
                    <a:ext uri="{FF2B5EF4-FFF2-40B4-BE49-F238E27FC236}">
                      <a16:creationId xmlns:a16="http://schemas.microsoft.com/office/drawing/2014/main" id="{4C8F2CA2-BF78-BA57-91AE-C121F10EBD94}"/>
                    </a:ext>
                  </a:extLst>
                </p14:cNvPr>
                <p14:cNvContentPartPr/>
                <p14:nvPr/>
              </p14:nvContentPartPr>
              <p14:xfrm>
                <a:off x="2626298" y="2619622"/>
                <a:ext cx="1472040" cy="681480"/>
              </p14:xfrm>
            </p:contentPart>
          </mc:Choice>
          <mc:Fallback xmlns="">
            <p:pic>
              <p:nvPicPr>
                <p:cNvPr id="23" name="Freihand 22">
                  <a:extLst>
                    <a:ext uri="{FF2B5EF4-FFF2-40B4-BE49-F238E27FC236}">
                      <a16:creationId xmlns:a16="http://schemas.microsoft.com/office/drawing/2014/main" id="{4C8F2CA2-BF78-BA57-91AE-C121F10EBD94}"/>
                    </a:ext>
                  </a:extLst>
                </p:cNvPr>
                <p:cNvPicPr/>
                <p:nvPr/>
              </p:nvPicPr>
              <p:blipFill>
                <a:blip r:embed="rId54"/>
                <a:stretch>
                  <a:fillRect/>
                </a:stretch>
              </p:blipFill>
              <p:spPr>
                <a:xfrm>
                  <a:off x="2617298" y="2610622"/>
                  <a:ext cx="1489680" cy="69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4" name="Freihand 23">
                  <a:extLst>
                    <a:ext uri="{FF2B5EF4-FFF2-40B4-BE49-F238E27FC236}">
                      <a16:creationId xmlns:a16="http://schemas.microsoft.com/office/drawing/2014/main" id="{DAE05580-6C9D-4AB1-7099-4D927F513D5E}"/>
                    </a:ext>
                  </a:extLst>
                </p14:cNvPr>
                <p14:cNvContentPartPr/>
                <p14:nvPr/>
              </p14:nvContentPartPr>
              <p14:xfrm>
                <a:off x="4065218" y="2569582"/>
                <a:ext cx="59760" cy="159480"/>
              </p14:xfrm>
            </p:contentPart>
          </mc:Choice>
          <mc:Fallback xmlns="">
            <p:pic>
              <p:nvPicPr>
                <p:cNvPr id="24" name="Freihand 23">
                  <a:extLst>
                    <a:ext uri="{FF2B5EF4-FFF2-40B4-BE49-F238E27FC236}">
                      <a16:creationId xmlns:a16="http://schemas.microsoft.com/office/drawing/2014/main" id="{DAE05580-6C9D-4AB1-7099-4D927F513D5E}"/>
                    </a:ext>
                  </a:extLst>
                </p:cNvPr>
                <p:cNvPicPr/>
                <p:nvPr/>
              </p:nvPicPr>
              <p:blipFill>
                <a:blip r:embed="rId56"/>
                <a:stretch>
                  <a:fillRect/>
                </a:stretch>
              </p:blipFill>
              <p:spPr>
                <a:xfrm>
                  <a:off x="4056578" y="2560582"/>
                  <a:ext cx="77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5" name="Freihand 24">
                  <a:extLst>
                    <a:ext uri="{FF2B5EF4-FFF2-40B4-BE49-F238E27FC236}">
                      <a16:creationId xmlns:a16="http://schemas.microsoft.com/office/drawing/2014/main" id="{9F12B15B-C634-4BBA-74E7-2F0D134E4508}"/>
                    </a:ext>
                  </a:extLst>
                </p14:cNvPr>
                <p14:cNvContentPartPr/>
                <p14:nvPr/>
              </p14:nvContentPartPr>
              <p14:xfrm>
                <a:off x="4292738" y="2522062"/>
                <a:ext cx="112680" cy="159120"/>
              </p14:xfrm>
            </p:contentPart>
          </mc:Choice>
          <mc:Fallback xmlns="">
            <p:pic>
              <p:nvPicPr>
                <p:cNvPr id="25" name="Freihand 24">
                  <a:extLst>
                    <a:ext uri="{FF2B5EF4-FFF2-40B4-BE49-F238E27FC236}">
                      <a16:creationId xmlns:a16="http://schemas.microsoft.com/office/drawing/2014/main" id="{9F12B15B-C634-4BBA-74E7-2F0D134E4508}"/>
                    </a:ext>
                  </a:extLst>
                </p:cNvPr>
                <p:cNvPicPr/>
                <p:nvPr/>
              </p:nvPicPr>
              <p:blipFill>
                <a:blip r:embed="rId58"/>
                <a:stretch>
                  <a:fillRect/>
                </a:stretch>
              </p:blipFill>
              <p:spPr>
                <a:xfrm>
                  <a:off x="4284098" y="2513422"/>
                  <a:ext cx="130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5D86D4B6-C7D4-16BA-D107-92A8445AF766}"/>
                    </a:ext>
                  </a:extLst>
                </p14:cNvPr>
                <p14:cNvContentPartPr/>
                <p14:nvPr/>
              </p14:nvContentPartPr>
              <p14:xfrm>
                <a:off x="3086378" y="2709262"/>
                <a:ext cx="178560" cy="171000"/>
              </p14:xfrm>
            </p:contentPart>
          </mc:Choice>
          <mc:Fallback xmlns="">
            <p:pic>
              <p:nvPicPr>
                <p:cNvPr id="27" name="Freihand 26">
                  <a:extLst>
                    <a:ext uri="{FF2B5EF4-FFF2-40B4-BE49-F238E27FC236}">
                      <a16:creationId xmlns:a16="http://schemas.microsoft.com/office/drawing/2014/main" id="{5D86D4B6-C7D4-16BA-D107-92A8445AF766}"/>
                    </a:ext>
                  </a:extLst>
                </p:cNvPr>
                <p:cNvPicPr/>
                <p:nvPr/>
              </p:nvPicPr>
              <p:blipFill>
                <a:blip r:embed="rId60"/>
                <a:stretch>
                  <a:fillRect/>
                </a:stretch>
              </p:blipFill>
              <p:spPr>
                <a:xfrm>
                  <a:off x="3077738" y="2700622"/>
                  <a:ext cx="196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FA891AD5-C112-A7A3-8A26-889E616E71A5}"/>
                    </a:ext>
                  </a:extLst>
                </p14:cNvPr>
                <p14:cNvContentPartPr/>
                <p14:nvPr/>
              </p14:nvContentPartPr>
              <p14:xfrm>
                <a:off x="2975498" y="2618902"/>
                <a:ext cx="372960" cy="383760"/>
              </p14:xfrm>
            </p:contentPart>
          </mc:Choice>
          <mc:Fallback xmlns="">
            <p:pic>
              <p:nvPicPr>
                <p:cNvPr id="28" name="Freihand 27">
                  <a:extLst>
                    <a:ext uri="{FF2B5EF4-FFF2-40B4-BE49-F238E27FC236}">
                      <a16:creationId xmlns:a16="http://schemas.microsoft.com/office/drawing/2014/main" id="{FA891AD5-C112-A7A3-8A26-889E616E71A5}"/>
                    </a:ext>
                  </a:extLst>
                </p:cNvPr>
                <p:cNvPicPr/>
                <p:nvPr/>
              </p:nvPicPr>
              <p:blipFill>
                <a:blip r:embed="rId62"/>
                <a:stretch>
                  <a:fillRect/>
                </a:stretch>
              </p:blipFill>
              <p:spPr>
                <a:xfrm>
                  <a:off x="2966498" y="2610262"/>
                  <a:ext cx="3906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1" name="Freihand 30">
                  <a:extLst>
                    <a:ext uri="{FF2B5EF4-FFF2-40B4-BE49-F238E27FC236}">
                      <a16:creationId xmlns:a16="http://schemas.microsoft.com/office/drawing/2014/main" id="{B3C6B9BE-BA69-646E-CB61-AD5241C07562}"/>
                    </a:ext>
                  </a:extLst>
                </p14:cNvPr>
                <p14:cNvContentPartPr/>
                <p14:nvPr/>
              </p14:nvContentPartPr>
              <p14:xfrm>
                <a:off x="1369898" y="2694862"/>
                <a:ext cx="3985920" cy="1039680"/>
              </p14:xfrm>
            </p:contentPart>
          </mc:Choice>
          <mc:Fallback xmlns="">
            <p:pic>
              <p:nvPicPr>
                <p:cNvPr id="31" name="Freihand 30">
                  <a:extLst>
                    <a:ext uri="{FF2B5EF4-FFF2-40B4-BE49-F238E27FC236}">
                      <a16:creationId xmlns:a16="http://schemas.microsoft.com/office/drawing/2014/main" id="{B3C6B9BE-BA69-646E-CB61-AD5241C07562}"/>
                    </a:ext>
                  </a:extLst>
                </p:cNvPr>
                <p:cNvPicPr/>
                <p:nvPr/>
              </p:nvPicPr>
              <p:blipFill>
                <a:blip r:embed="rId64"/>
                <a:stretch>
                  <a:fillRect/>
                </a:stretch>
              </p:blipFill>
              <p:spPr>
                <a:xfrm>
                  <a:off x="1361258" y="2686222"/>
                  <a:ext cx="4003560" cy="1057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2" name="Freihand 31">
                  <a:extLst>
                    <a:ext uri="{FF2B5EF4-FFF2-40B4-BE49-F238E27FC236}">
                      <a16:creationId xmlns:a16="http://schemas.microsoft.com/office/drawing/2014/main" id="{1E7165C6-BF32-93A8-34C3-D7994F47458B}"/>
                    </a:ext>
                  </a:extLst>
                </p14:cNvPr>
                <p14:cNvContentPartPr/>
                <p14:nvPr/>
              </p14:nvContentPartPr>
              <p14:xfrm>
                <a:off x="1526858" y="3041542"/>
                <a:ext cx="118800" cy="153000"/>
              </p14:xfrm>
            </p:contentPart>
          </mc:Choice>
          <mc:Fallback xmlns="">
            <p:pic>
              <p:nvPicPr>
                <p:cNvPr id="32" name="Freihand 31">
                  <a:extLst>
                    <a:ext uri="{FF2B5EF4-FFF2-40B4-BE49-F238E27FC236}">
                      <a16:creationId xmlns:a16="http://schemas.microsoft.com/office/drawing/2014/main" id="{1E7165C6-BF32-93A8-34C3-D7994F47458B}"/>
                    </a:ext>
                  </a:extLst>
                </p:cNvPr>
                <p:cNvPicPr/>
                <p:nvPr/>
              </p:nvPicPr>
              <p:blipFill>
                <a:blip r:embed="rId66"/>
                <a:stretch>
                  <a:fillRect/>
                </a:stretch>
              </p:blipFill>
              <p:spPr>
                <a:xfrm>
                  <a:off x="1517858" y="3032902"/>
                  <a:ext cx="136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3" name="Freihand 32">
                  <a:extLst>
                    <a:ext uri="{FF2B5EF4-FFF2-40B4-BE49-F238E27FC236}">
                      <a16:creationId xmlns:a16="http://schemas.microsoft.com/office/drawing/2014/main" id="{D276CF1A-EE29-3D29-937A-73546BAF3ACF}"/>
                    </a:ext>
                  </a:extLst>
                </p14:cNvPr>
                <p14:cNvContentPartPr/>
                <p14:nvPr/>
              </p14:nvContentPartPr>
              <p14:xfrm>
                <a:off x="1695698" y="2932462"/>
                <a:ext cx="192960" cy="233280"/>
              </p14:xfrm>
            </p:contentPart>
          </mc:Choice>
          <mc:Fallback xmlns="">
            <p:pic>
              <p:nvPicPr>
                <p:cNvPr id="33" name="Freihand 32">
                  <a:extLst>
                    <a:ext uri="{FF2B5EF4-FFF2-40B4-BE49-F238E27FC236}">
                      <a16:creationId xmlns:a16="http://schemas.microsoft.com/office/drawing/2014/main" id="{D276CF1A-EE29-3D29-937A-73546BAF3ACF}"/>
                    </a:ext>
                  </a:extLst>
                </p:cNvPr>
                <p:cNvPicPr/>
                <p:nvPr/>
              </p:nvPicPr>
              <p:blipFill>
                <a:blip r:embed="rId68"/>
                <a:stretch>
                  <a:fillRect/>
                </a:stretch>
              </p:blipFill>
              <p:spPr>
                <a:xfrm>
                  <a:off x="1686698" y="2923822"/>
                  <a:ext cx="2106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E9C1EA92-B3C4-7647-0804-1D08FD318760}"/>
                    </a:ext>
                  </a:extLst>
                </p14:cNvPr>
                <p14:cNvContentPartPr/>
                <p14:nvPr/>
              </p14:nvContentPartPr>
              <p14:xfrm>
                <a:off x="3727178" y="3549502"/>
                <a:ext cx="111960" cy="164160"/>
              </p14:xfrm>
            </p:contentPart>
          </mc:Choice>
          <mc:Fallback xmlns="">
            <p:pic>
              <p:nvPicPr>
                <p:cNvPr id="35" name="Freihand 34">
                  <a:extLst>
                    <a:ext uri="{FF2B5EF4-FFF2-40B4-BE49-F238E27FC236}">
                      <a16:creationId xmlns:a16="http://schemas.microsoft.com/office/drawing/2014/main" id="{E9C1EA92-B3C4-7647-0804-1D08FD318760}"/>
                    </a:ext>
                  </a:extLst>
                </p:cNvPr>
                <p:cNvPicPr/>
                <p:nvPr/>
              </p:nvPicPr>
              <p:blipFill>
                <a:blip r:embed="rId70"/>
                <a:stretch>
                  <a:fillRect/>
                </a:stretch>
              </p:blipFill>
              <p:spPr>
                <a:xfrm>
                  <a:off x="3718178" y="3540862"/>
                  <a:ext cx="129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Freihand 35">
                  <a:extLst>
                    <a:ext uri="{FF2B5EF4-FFF2-40B4-BE49-F238E27FC236}">
                      <a16:creationId xmlns:a16="http://schemas.microsoft.com/office/drawing/2014/main" id="{43B117D5-FDEF-98DA-E809-D76D302B45D0}"/>
                    </a:ext>
                  </a:extLst>
                </p14:cNvPr>
                <p14:cNvContentPartPr/>
                <p14:nvPr/>
              </p14:nvContentPartPr>
              <p14:xfrm>
                <a:off x="3629978" y="3507022"/>
                <a:ext cx="276840" cy="310320"/>
              </p14:xfrm>
            </p:contentPart>
          </mc:Choice>
          <mc:Fallback xmlns="">
            <p:pic>
              <p:nvPicPr>
                <p:cNvPr id="36" name="Freihand 35">
                  <a:extLst>
                    <a:ext uri="{FF2B5EF4-FFF2-40B4-BE49-F238E27FC236}">
                      <a16:creationId xmlns:a16="http://schemas.microsoft.com/office/drawing/2014/main" id="{43B117D5-FDEF-98DA-E809-D76D302B45D0}"/>
                    </a:ext>
                  </a:extLst>
                </p:cNvPr>
                <p:cNvPicPr/>
                <p:nvPr/>
              </p:nvPicPr>
              <p:blipFill>
                <a:blip r:embed="rId72"/>
                <a:stretch>
                  <a:fillRect/>
                </a:stretch>
              </p:blipFill>
              <p:spPr>
                <a:xfrm>
                  <a:off x="3620978" y="3498382"/>
                  <a:ext cx="2944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A22C5FA2-0206-8D70-B06B-202128062E72}"/>
                    </a:ext>
                  </a:extLst>
                </p14:cNvPr>
                <p14:cNvContentPartPr/>
                <p14:nvPr/>
              </p14:nvContentPartPr>
              <p14:xfrm>
                <a:off x="1327418" y="2670022"/>
                <a:ext cx="6808320" cy="1850760"/>
              </p14:xfrm>
            </p:contentPart>
          </mc:Choice>
          <mc:Fallback xmlns="">
            <p:pic>
              <p:nvPicPr>
                <p:cNvPr id="39" name="Freihand 38">
                  <a:extLst>
                    <a:ext uri="{FF2B5EF4-FFF2-40B4-BE49-F238E27FC236}">
                      <a16:creationId xmlns:a16="http://schemas.microsoft.com/office/drawing/2014/main" id="{A22C5FA2-0206-8D70-B06B-202128062E72}"/>
                    </a:ext>
                  </a:extLst>
                </p:cNvPr>
                <p:cNvPicPr/>
                <p:nvPr/>
              </p:nvPicPr>
              <p:blipFill>
                <a:blip r:embed="rId74"/>
                <a:stretch>
                  <a:fillRect/>
                </a:stretch>
              </p:blipFill>
              <p:spPr>
                <a:xfrm>
                  <a:off x="1318418" y="2661382"/>
                  <a:ext cx="6825960" cy="1868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5C2F2855-B9E0-050C-213F-612250AF42A4}"/>
                    </a:ext>
                  </a:extLst>
                </p14:cNvPr>
                <p14:cNvContentPartPr/>
                <p14:nvPr/>
              </p14:nvContentPartPr>
              <p14:xfrm>
                <a:off x="1400138" y="3559582"/>
                <a:ext cx="247680" cy="190440"/>
              </p14:xfrm>
            </p:contentPart>
          </mc:Choice>
          <mc:Fallback xmlns="">
            <p:pic>
              <p:nvPicPr>
                <p:cNvPr id="40" name="Freihand 39">
                  <a:extLst>
                    <a:ext uri="{FF2B5EF4-FFF2-40B4-BE49-F238E27FC236}">
                      <a16:creationId xmlns:a16="http://schemas.microsoft.com/office/drawing/2014/main" id="{5C2F2855-B9E0-050C-213F-612250AF42A4}"/>
                    </a:ext>
                  </a:extLst>
                </p:cNvPr>
                <p:cNvPicPr/>
                <p:nvPr/>
              </p:nvPicPr>
              <p:blipFill>
                <a:blip r:embed="rId76"/>
                <a:stretch>
                  <a:fillRect/>
                </a:stretch>
              </p:blipFill>
              <p:spPr>
                <a:xfrm>
                  <a:off x="1391138" y="3550582"/>
                  <a:ext cx="265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43369538-0D96-E72A-3CCA-A02501ACD501}"/>
                    </a:ext>
                  </a:extLst>
                </p14:cNvPr>
                <p14:cNvContentPartPr/>
                <p14:nvPr/>
              </p14:nvContentPartPr>
              <p14:xfrm>
                <a:off x="1673378" y="3318022"/>
                <a:ext cx="261000" cy="183960"/>
              </p14:xfrm>
            </p:contentPart>
          </mc:Choice>
          <mc:Fallback xmlns="">
            <p:pic>
              <p:nvPicPr>
                <p:cNvPr id="42" name="Freihand 41">
                  <a:extLst>
                    <a:ext uri="{FF2B5EF4-FFF2-40B4-BE49-F238E27FC236}">
                      <a16:creationId xmlns:a16="http://schemas.microsoft.com/office/drawing/2014/main" id="{43369538-0D96-E72A-3CCA-A02501ACD501}"/>
                    </a:ext>
                  </a:extLst>
                </p:cNvPr>
                <p:cNvPicPr/>
                <p:nvPr/>
              </p:nvPicPr>
              <p:blipFill>
                <a:blip r:embed="rId78"/>
                <a:stretch>
                  <a:fillRect/>
                </a:stretch>
              </p:blipFill>
              <p:spPr>
                <a:xfrm>
                  <a:off x="1664738" y="3309382"/>
                  <a:ext cx="2786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AF37CF4D-C08C-2A2E-3F9C-CD08BB24F34C}"/>
                    </a:ext>
                  </a:extLst>
                </p14:cNvPr>
                <p14:cNvContentPartPr/>
                <p14:nvPr/>
              </p14:nvContentPartPr>
              <p14:xfrm>
                <a:off x="5709698" y="4371382"/>
                <a:ext cx="135720" cy="244080"/>
              </p14:xfrm>
            </p:contentPart>
          </mc:Choice>
          <mc:Fallback xmlns="">
            <p:pic>
              <p:nvPicPr>
                <p:cNvPr id="44" name="Freihand 43">
                  <a:extLst>
                    <a:ext uri="{FF2B5EF4-FFF2-40B4-BE49-F238E27FC236}">
                      <a16:creationId xmlns:a16="http://schemas.microsoft.com/office/drawing/2014/main" id="{AF37CF4D-C08C-2A2E-3F9C-CD08BB24F34C}"/>
                    </a:ext>
                  </a:extLst>
                </p:cNvPr>
                <p:cNvPicPr/>
                <p:nvPr/>
              </p:nvPicPr>
              <p:blipFill>
                <a:blip r:embed="rId80"/>
                <a:stretch>
                  <a:fillRect/>
                </a:stretch>
              </p:blipFill>
              <p:spPr>
                <a:xfrm>
                  <a:off x="5700698" y="4362382"/>
                  <a:ext cx="1533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BD508226-6967-6FDD-F928-91DB8240773A}"/>
                    </a:ext>
                  </a:extLst>
                </p14:cNvPr>
                <p14:cNvContentPartPr/>
                <p14:nvPr/>
              </p14:nvContentPartPr>
              <p14:xfrm>
                <a:off x="5749298" y="4344022"/>
                <a:ext cx="109800" cy="29880"/>
              </p14:xfrm>
            </p:contentPart>
          </mc:Choice>
          <mc:Fallback xmlns="">
            <p:pic>
              <p:nvPicPr>
                <p:cNvPr id="46" name="Freihand 45">
                  <a:extLst>
                    <a:ext uri="{FF2B5EF4-FFF2-40B4-BE49-F238E27FC236}">
                      <a16:creationId xmlns:a16="http://schemas.microsoft.com/office/drawing/2014/main" id="{BD508226-6967-6FDD-F928-91DB8240773A}"/>
                    </a:ext>
                  </a:extLst>
                </p:cNvPr>
                <p:cNvPicPr/>
                <p:nvPr/>
              </p:nvPicPr>
              <p:blipFill>
                <a:blip r:embed="rId82"/>
                <a:stretch>
                  <a:fillRect/>
                </a:stretch>
              </p:blipFill>
              <p:spPr>
                <a:xfrm>
                  <a:off x="5740658" y="4335022"/>
                  <a:ext cx="1274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1A2F27BF-6098-2329-AA13-9C3B4BAECE2D}"/>
                    </a:ext>
                  </a:extLst>
                </p14:cNvPr>
                <p14:cNvContentPartPr/>
                <p14:nvPr/>
              </p14:nvContentPartPr>
              <p14:xfrm>
                <a:off x="5604578" y="4301182"/>
                <a:ext cx="342720" cy="396360"/>
              </p14:xfrm>
            </p:contentPart>
          </mc:Choice>
          <mc:Fallback xmlns="">
            <p:pic>
              <p:nvPicPr>
                <p:cNvPr id="47" name="Freihand 46">
                  <a:extLst>
                    <a:ext uri="{FF2B5EF4-FFF2-40B4-BE49-F238E27FC236}">
                      <a16:creationId xmlns:a16="http://schemas.microsoft.com/office/drawing/2014/main" id="{1A2F27BF-6098-2329-AA13-9C3B4BAECE2D}"/>
                    </a:ext>
                  </a:extLst>
                </p:cNvPr>
                <p:cNvPicPr/>
                <p:nvPr/>
              </p:nvPicPr>
              <p:blipFill>
                <a:blip r:embed="rId84"/>
                <a:stretch>
                  <a:fillRect/>
                </a:stretch>
              </p:blipFill>
              <p:spPr>
                <a:xfrm>
                  <a:off x="5595578" y="4292182"/>
                  <a:ext cx="36036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B7AB9121-ADE0-4EEE-F53C-4438A08E3A94}"/>
                    </a:ext>
                  </a:extLst>
                </p14:cNvPr>
                <p14:cNvContentPartPr/>
                <p14:nvPr/>
              </p14:nvContentPartPr>
              <p14:xfrm>
                <a:off x="4992578" y="3159262"/>
                <a:ext cx="245160" cy="224280"/>
              </p14:xfrm>
            </p:contentPart>
          </mc:Choice>
          <mc:Fallback xmlns="">
            <p:pic>
              <p:nvPicPr>
                <p:cNvPr id="60" name="Freihand 59">
                  <a:extLst>
                    <a:ext uri="{FF2B5EF4-FFF2-40B4-BE49-F238E27FC236}">
                      <a16:creationId xmlns:a16="http://schemas.microsoft.com/office/drawing/2014/main" id="{B7AB9121-ADE0-4EEE-F53C-4438A08E3A94}"/>
                    </a:ext>
                  </a:extLst>
                </p:cNvPr>
                <p:cNvPicPr/>
                <p:nvPr/>
              </p:nvPicPr>
              <p:blipFill>
                <a:blip r:embed="rId86"/>
                <a:stretch>
                  <a:fillRect/>
                </a:stretch>
              </p:blipFill>
              <p:spPr>
                <a:xfrm>
                  <a:off x="4983938" y="3150262"/>
                  <a:ext cx="262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FAFBAEBC-9328-7726-71AF-A0D98D9F5AB3}"/>
                    </a:ext>
                  </a:extLst>
                </p14:cNvPr>
                <p14:cNvContentPartPr/>
                <p14:nvPr/>
              </p14:nvContentPartPr>
              <p14:xfrm>
                <a:off x="5713298" y="3290302"/>
                <a:ext cx="748440" cy="29520"/>
              </p14:xfrm>
            </p:contentPart>
          </mc:Choice>
          <mc:Fallback xmlns="">
            <p:pic>
              <p:nvPicPr>
                <p:cNvPr id="61" name="Freihand 60">
                  <a:extLst>
                    <a:ext uri="{FF2B5EF4-FFF2-40B4-BE49-F238E27FC236}">
                      <a16:creationId xmlns:a16="http://schemas.microsoft.com/office/drawing/2014/main" id="{FAFBAEBC-9328-7726-71AF-A0D98D9F5AB3}"/>
                    </a:ext>
                  </a:extLst>
                </p:cNvPr>
                <p:cNvPicPr/>
                <p:nvPr/>
              </p:nvPicPr>
              <p:blipFill>
                <a:blip r:embed="rId88"/>
                <a:stretch>
                  <a:fillRect/>
                </a:stretch>
              </p:blipFill>
              <p:spPr>
                <a:xfrm>
                  <a:off x="5704298" y="3281302"/>
                  <a:ext cx="766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3FB14347-8436-4A44-8440-64DFEAE37902}"/>
                    </a:ext>
                  </a:extLst>
                </p14:cNvPr>
                <p14:cNvContentPartPr/>
                <p14:nvPr/>
              </p14:nvContentPartPr>
              <p14:xfrm>
                <a:off x="6408458" y="3225502"/>
                <a:ext cx="126000" cy="239400"/>
              </p14:xfrm>
            </p:contentPart>
          </mc:Choice>
          <mc:Fallback xmlns="">
            <p:pic>
              <p:nvPicPr>
                <p:cNvPr id="62" name="Freihand 61">
                  <a:extLst>
                    <a:ext uri="{FF2B5EF4-FFF2-40B4-BE49-F238E27FC236}">
                      <a16:creationId xmlns:a16="http://schemas.microsoft.com/office/drawing/2014/main" id="{3FB14347-8436-4A44-8440-64DFEAE37902}"/>
                    </a:ext>
                  </a:extLst>
                </p:cNvPr>
                <p:cNvPicPr/>
                <p:nvPr/>
              </p:nvPicPr>
              <p:blipFill>
                <a:blip r:embed="rId90"/>
                <a:stretch>
                  <a:fillRect/>
                </a:stretch>
              </p:blipFill>
              <p:spPr>
                <a:xfrm>
                  <a:off x="6399818" y="3216502"/>
                  <a:ext cx="14364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68B0A7F4-2320-37AA-2EAD-B84F27F2D28F}"/>
                    </a:ext>
                  </a:extLst>
                </p14:cNvPr>
                <p14:cNvContentPartPr/>
                <p14:nvPr/>
              </p14:nvContentPartPr>
              <p14:xfrm>
                <a:off x="6841898" y="3206782"/>
                <a:ext cx="233280" cy="224280"/>
              </p14:xfrm>
            </p:contentPart>
          </mc:Choice>
          <mc:Fallback xmlns="">
            <p:pic>
              <p:nvPicPr>
                <p:cNvPr id="63" name="Freihand 62">
                  <a:extLst>
                    <a:ext uri="{FF2B5EF4-FFF2-40B4-BE49-F238E27FC236}">
                      <a16:creationId xmlns:a16="http://schemas.microsoft.com/office/drawing/2014/main" id="{68B0A7F4-2320-37AA-2EAD-B84F27F2D28F}"/>
                    </a:ext>
                  </a:extLst>
                </p:cNvPr>
                <p:cNvPicPr/>
                <p:nvPr/>
              </p:nvPicPr>
              <p:blipFill>
                <a:blip r:embed="rId92"/>
                <a:stretch>
                  <a:fillRect/>
                </a:stretch>
              </p:blipFill>
              <p:spPr>
                <a:xfrm>
                  <a:off x="6833258" y="3198142"/>
                  <a:ext cx="250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865" name="Freihand 36864">
                  <a:extLst>
                    <a:ext uri="{FF2B5EF4-FFF2-40B4-BE49-F238E27FC236}">
                      <a16:creationId xmlns:a16="http://schemas.microsoft.com/office/drawing/2014/main" id="{14B9246D-C425-C5A5-9D3C-F4172A1B8DAC}"/>
                    </a:ext>
                  </a:extLst>
                </p14:cNvPr>
                <p14:cNvContentPartPr/>
                <p14:nvPr/>
              </p14:nvContentPartPr>
              <p14:xfrm>
                <a:off x="6053138" y="2848582"/>
                <a:ext cx="131400" cy="267480"/>
              </p14:xfrm>
            </p:contentPart>
          </mc:Choice>
          <mc:Fallback xmlns="">
            <p:pic>
              <p:nvPicPr>
                <p:cNvPr id="36865" name="Freihand 36864">
                  <a:extLst>
                    <a:ext uri="{FF2B5EF4-FFF2-40B4-BE49-F238E27FC236}">
                      <a16:creationId xmlns:a16="http://schemas.microsoft.com/office/drawing/2014/main" id="{14B9246D-C425-C5A5-9D3C-F4172A1B8DAC}"/>
                    </a:ext>
                  </a:extLst>
                </p:cNvPr>
                <p:cNvPicPr/>
                <p:nvPr/>
              </p:nvPicPr>
              <p:blipFill>
                <a:blip r:embed="rId94"/>
                <a:stretch>
                  <a:fillRect/>
                </a:stretch>
              </p:blipFill>
              <p:spPr>
                <a:xfrm>
                  <a:off x="6044138" y="2839942"/>
                  <a:ext cx="1490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866" name="Freihand 36865">
                  <a:extLst>
                    <a:ext uri="{FF2B5EF4-FFF2-40B4-BE49-F238E27FC236}">
                      <a16:creationId xmlns:a16="http://schemas.microsoft.com/office/drawing/2014/main" id="{5C07AA6B-9ED3-04BF-1BCB-5AA748457780}"/>
                    </a:ext>
                  </a:extLst>
                </p14:cNvPr>
                <p14:cNvContentPartPr/>
                <p14:nvPr/>
              </p14:nvContentPartPr>
              <p14:xfrm>
                <a:off x="6236378" y="3067462"/>
                <a:ext cx="24120" cy="16920"/>
              </p14:xfrm>
            </p:contentPart>
          </mc:Choice>
          <mc:Fallback xmlns="">
            <p:pic>
              <p:nvPicPr>
                <p:cNvPr id="36866" name="Freihand 36865">
                  <a:extLst>
                    <a:ext uri="{FF2B5EF4-FFF2-40B4-BE49-F238E27FC236}">
                      <a16:creationId xmlns:a16="http://schemas.microsoft.com/office/drawing/2014/main" id="{5C07AA6B-9ED3-04BF-1BCB-5AA748457780}"/>
                    </a:ext>
                  </a:extLst>
                </p:cNvPr>
                <p:cNvPicPr/>
                <p:nvPr/>
              </p:nvPicPr>
              <p:blipFill>
                <a:blip r:embed="rId96"/>
                <a:stretch>
                  <a:fillRect/>
                </a:stretch>
              </p:blipFill>
              <p:spPr>
                <a:xfrm>
                  <a:off x="6227738" y="3058462"/>
                  <a:ext cx="4176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36869" name="Freihand 36868">
                <a:extLst>
                  <a:ext uri="{FF2B5EF4-FFF2-40B4-BE49-F238E27FC236}">
                    <a16:creationId xmlns:a16="http://schemas.microsoft.com/office/drawing/2014/main" id="{335136C7-BC10-9AD7-2320-0F31252D3849}"/>
                  </a:ext>
                </a:extLst>
              </p14:cNvPr>
              <p14:cNvContentPartPr/>
              <p14:nvPr/>
            </p14:nvContentPartPr>
            <p14:xfrm>
              <a:off x="937898" y="5769982"/>
              <a:ext cx="10080" cy="218520"/>
            </p14:xfrm>
          </p:contentPart>
        </mc:Choice>
        <mc:Fallback xmlns="">
          <p:pic>
            <p:nvPicPr>
              <p:cNvPr id="36869" name="Freihand 36868">
                <a:extLst>
                  <a:ext uri="{FF2B5EF4-FFF2-40B4-BE49-F238E27FC236}">
                    <a16:creationId xmlns:a16="http://schemas.microsoft.com/office/drawing/2014/main" id="{335136C7-BC10-9AD7-2320-0F31252D3849}"/>
                  </a:ext>
                </a:extLst>
              </p:cNvPr>
              <p:cNvPicPr/>
              <p:nvPr/>
            </p:nvPicPr>
            <p:blipFill>
              <a:blip r:embed="rId98"/>
              <a:stretch>
                <a:fillRect/>
              </a:stretch>
            </p:blipFill>
            <p:spPr>
              <a:xfrm>
                <a:off x="928898" y="5761342"/>
                <a:ext cx="27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6870" name="Freihand 36869">
                <a:extLst>
                  <a:ext uri="{FF2B5EF4-FFF2-40B4-BE49-F238E27FC236}">
                    <a16:creationId xmlns:a16="http://schemas.microsoft.com/office/drawing/2014/main" id="{08E98FEC-51A6-E256-9643-0739484D06CE}"/>
                  </a:ext>
                </a:extLst>
              </p14:cNvPr>
              <p14:cNvContentPartPr/>
              <p14:nvPr/>
            </p14:nvContentPartPr>
            <p14:xfrm>
              <a:off x="929618" y="5751982"/>
              <a:ext cx="191160" cy="80280"/>
            </p14:xfrm>
          </p:contentPart>
        </mc:Choice>
        <mc:Fallback xmlns="">
          <p:pic>
            <p:nvPicPr>
              <p:cNvPr id="36870" name="Freihand 36869">
                <a:extLst>
                  <a:ext uri="{FF2B5EF4-FFF2-40B4-BE49-F238E27FC236}">
                    <a16:creationId xmlns:a16="http://schemas.microsoft.com/office/drawing/2014/main" id="{08E98FEC-51A6-E256-9643-0739484D06CE}"/>
                  </a:ext>
                </a:extLst>
              </p:cNvPr>
              <p:cNvPicPr/>
              <p:nvPr/>
            </p:nvPicPr>
            <p:blipFill>
              <a:blip r:embed="rId100"/>
              <a:stretch>
                <a:fillRect/>
              </a:stretch>
            </p:blipFill>
            <p:spPr>
              <a:xfrm>
                <a:off x="920618" y="5743342"/>
                <a:ext cx="208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6871" name="Freihand 36870">
                <a:extLst>
                  <a:ext uri="{FF2B5EF4-FFF2-40B4-BE49-F238E27FC236}">
                    <a16:creationId xmlns:a16="http://schemas.microsoft.com/office/drawing/2014/main" id="{79667979-9874-3E74-361C-494A695037B1}"/>
                  </a:ext>
                </a:extLst>
              </p14:cNvPr>
              <p14:cNvContentPartPr/>
              <p14:nvPr/>
            </p14:nvContentPartPr>
            <p14:xfrm>
              <a:off x="989378" y="5958262"/>
              <a:ext cx="146880" cy="25200"/>
            </p14:xfrm>
          </p:contentPart>
        </mc:Choice>
        <mc:Fallback xmlns="">
          <p:pic>
            <p:nvPicPr>
              <p:cNvPr id="36871" name="Freihand 36870">
                <a:extLst>
                  <a:ext uri="{FF2B5EF4-FFF2-40B4-BE49-F238E27FC236}">
                    <a16:creationId xmlns:a16="http://schemas.microsoft.com/office/drawing/2014/main" id="{79667979-9874-3E74-361C-494A695037B1}"/>
                  </a:ext>
                </a:extLst>
              </p:cNvPr>
              <p:cNvPicPr/>
              <p:nvPr/>
            </p:nvPicPr>
            <p:blipFill>
              <a:blip r:embed="rId102"/>
              <a:stretch>
                <a:fillRect/>
              </a:stretch>
            </p:blipFill>
            <p:spPr>
              <a:xfrm>
                <a:off x="980738" y="5949622"/>
                <a:ext cx="164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6872" name="Freihand 36871">
                <a:extLst>
                  <a:ext uri="{FF2B5EF4-FFF2-40B4-BE49-F238E27FC236}">
                    <a16:creationId xmlns:a16="http://schemas.microsoft.com/office/drawing/2014/main" id="{2E8E3604-1253-8133-EFB8-6B3A8A4810D5}"/>
                  </a:ext>
                </a:extLst>
              </p14:cNvPr>
              <p14:cNvContentPartPr/>
              <p14:nvPr/>
            </p14:nvContentPartPr>
            <p14:xfrm>
              <a:off x="1384298" y="5692942"/>
              <a:ext cx="130680" cy="192240"/>
            </p14:xfrm>
          </p:contentPart>
        </mc:Choice>
        <mc:Fallback xmlns="">
          <p:pic>
            <p:nvPicPr>
              <p:cNvPr id="36872" name="Freihand 36871">
                <a:extLst>
                  <a:ext uri="{FF2B5EF4-FFF2-40B4-BE49-F238E27FC236}">
                    <a16:creationId xmlns:a16="http://schemas.microsoft.com/office/drawing/2014/main" id="{2E8E3604-1253-8133-EFB8-6B3A8A4810D5}"/>
                  </a:ext>
                </a:extLst>
              </p:cNvPr>
              <p:cNvPicPr/>
              <p:nvPr/>
            </p:nvPicPr>
            <p:blipFill>
              <a:blip r:embed="rId104"/>
              <a:stretch>
                <a:fillRect/>
              </a:stretch>
            </p:blipFill>
            <p:spPr>
              <a:xfrm>
                <a:off x="1375298" y="5684302"/>
                <a:ext cx="1483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6873" name="Freihand 36872">
                <a:extLst>
                  <a:ext uri="{FF2B5EF4-FFF2-40B4-BE49-F238E27FC236}">
                    <a16:creationId xmlns:a16="http://schemas.microsoft.com/office/drawing/2014/main" id="{90215BF7-6F6D-2C91-E6ED-047B7F0D665F}"/>
                  </a:ext>
                </a:extLst>
              </p14:cNvPr>
              <p14:cNvContentPartPr/>
              <p14:nvPr/>
            </p14:nvContentPartPr>
            <p14:xfrm>
              <a:off x="1501658" y="5825422"/>
              <a:ext cx="45360" cy="89640"/>
            </p14:xfrm>
          </p:contentPart>
        </mc:Choice>
        <mc:Fallback xmlns="">
          <p:pic>
            <p:nvPicPr>
              <p:cNvPr id="36873" name="Freihand 36872">
                <a:extLst>
                  <a:ext uri="{FF2B5EF4-FFF2-40B4-BE49-F238E27FC236}">
                    <a16:creationId xmlns:a16="http://schemas.microsoft.com/office/drawing/2014/main" id="{90215BF7-6F6D-2C91-E6ED-047B7F0D665F}"/>
                  </a:ext>
                </a:extLst>
              </p:cNvPr>
              <p:cNvPicPr/>
              <p:nvPr/>
            </p:nvPicPr>
            <p:blipFill>
              <a:blip r:embed="rId106"/>
              <a:stretch>
                <a:fillRect/>
              </a:stretch>
            </p:blipFill>
            <p:spPr>
              <a:xfrm>
                <a:off x="1493018" y="5816422"/>
                <a:ext cx="63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6874" name="Freihand 36873">
                <a:extLst>
                  <a:ext uri="{FF2B5EF4-FFF2-40B4-BE49-F238E27FC236}">
                    <a16:creationId xmlns:a16="http://schemas.microsoft.com/office/drawing/2014/main" id="{C5F43208-E1FD-6AF1-A851-241E90F81D9D}"/>
                  </a:ext>
                </a:extLst>
              </p14:cNvPr>
              <p14:cNvContentPartPr/>
              <p14:nvPr/>
            </p14:nvContentPartPr>
            <p14:xfrm>
              <a:off x="1598498" y="5702302"/>
              <a:ext cx="430920" cy="290520"/>
            </p14:xfrm>
          </p:contentPart>
        </mc:Choice>
        <mc:Fallback xmlns="">
          <p:pic>
            <p:nvPicPr>
              <p:cNvPr id="36874" name="Freihand 36873">
                <a:extLst>
                  <a:ext uri="{FF2B5EF4-FFF2-40B4-BE49-F238E27FC236}">
                    <a16:creationId xmlns:a16="http://schemas.microsoft.com/office/drawing/2014/main" id="{C5F43208-E1FD-6AF1-A851-241E90F81D9D}"/>
                  </a:ext>
                </a:extLst>
              </p:cNvPr>
              <p:cNvPicPr/>
              <p:nvPr/>
            </p:nvPicPr>
            <p:blipFill>
              <a:blip r:embed="rId108"/>
              <a:stretch>
                <a:fillRect/>
              </a:stretch>
            </p:blipFill>
            <p:spPr>
              <a:xfrm>
                <a:off x="1589498" y="5693662"/>
                <a:ext cx="4485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875" name="Freihand 36874">
                <a:extLst>
                  <a:ext uri="{FF2B5EF4-FFF2-40B4-BE49-F238E27FC236}">
                    <a16:creationId xmlns:a16="http://schemas.microsoft.com/office/drawing/2014/main" id="{F84B6BF6-18B1-8402-F689-2BFB823D05DD}"/>
                  </a:ext>
                </a:extLst>
              </p14:cNvPr>
              <p14:cNvContentPartPr/>
              <p14:nvPr/>
            </p14:nvContentPartPr>
            <p14:xfrm>
              <a:off x="2249378" y="5708782"/>
              <a:ext cx="352800" cy="294120"/>
            </p14:xfrm>
          </p:contentPart>
        </mc:Choice>
        <mc:Fallback xmlns="">
          <p:pic>
            <p:nvPicPr>
              <p:cNvPr id="36875" name="Freihand 36874">
                <a:extLst>
                  <a:ext uri="{FF2B5EF4-FFF2-40B4-BE49-F238E27FC236}">
                    <a16:creationId xmlns:a16="http://schemas.microsoft.com/office/drawing/2014/main" id="{F84B6BF6-18B1-8402-F689-2BFB823D05DD}"/>
                  </a:ext>
                </a:extLst>
              </p:cNvPr>
              <p:cNvPicPr/>
              <p:nvPr/>
            </p:nvPicPr>
            <p:blipFill>
              <a:blip r:embed="rId110"/>
              <a:stretch>
                <a:fillRect/>
              </a:stretch>
            </p:blipFill>
            <p:spPr>
              <a:xfrm>
                <a:off x="2240738" y="5699782"/>
                <a:ext cx="3704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6876" name="Freihand 36875">
                <a:extLst>
                  <a:ext uri="{FF2B5EF4-FFF2-40B4-BE49-F238E27FC236}">
                    <a16:creationId xmlns:a16="http://schemas.microsoft.com/office/drawing/2014/main" id="{21CCE8F3-CC9C-854B-750A-41060023465C}"/>
                  </a:ext>
                </a:extLst>
              </p14:cNvPr>
              <p14:cNvContentPartPr/>
              <p14:nvPr/>
            </p14:nvContentPartPr>
            <p14:xfrm>
              <a:off x="2463578" y="5705542"/>
              <a:ext cx="32400" cy="19800"/>
            </p14:xfrm>
          </p:contentPart>
        </mc:Choice>
        <mc:Fallback xmlns="">
          <p:pic>
            <p:nvPicPr>
              <p:cNvPr id="36876" name="Freihand 36875">
                <a:extLst>
                  <a:ext uri="{FF2B5EF4-FFF2-40B4-BE49-F238E27FC236}">
                    <a16:creationId xmlns:a16="http://schemas.microsoft.com/office/drawing/2014/main" id="{21CCE8F3-CC9C-854B-750A-41060023465C}"/>
                  </a:ext>
                </a:extLst>
              </p:cNvPr>
              <p:cNvPicPr/>
              <p:nvPr/>
            </p:nvPicPr>
            <p:blipFill>
              <a:blip r:embed="rId112"/>
              <a:stretch>
                <a:fillRect/>
              </a:stretch>
            </p:blipFill>
            <p:spPr>
              <a:xfrm>
                <a:off x="2454938" y="5696902"/>
                <a:ext cx="50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6877" name="Freihand 36876">
                <a:extLst>
                  <a:ext uri="{FF2B5EF4-FFF2-40B4-BE49-F238E27FC236}">
                    <a16:creationId xmlns:a16="http://schemas.microsoft.com/office/drawing/2014/main" id="{C6B50DA8-1BEA-DC7B-AE14-5D430E6E2A14}"/>
                  </a:ext>
                </a:extLst>
              </p14:cNvPr>
              <p14:cNvContentPartPr/>
              <p14:nvPr/>
            </p14:nvContentPartPr>
            <p14:xfrm>
              <a:off x="2848058" y="5663782"/>
              <a:ext cx="183240" cy="287280"/>
            </p14:xfrm>
          </p:contentPart>
        </mc:Choice>
        <mc:Fallback xmlns="">
          <p:pic>
            <p:nvPicPr>
              <p:cNvPr id="36877" name="Freihand 36876">
                <a:extLst>
                  <a:ext uri="{FF2B5EF4-FFF2-40B4-BE49-F238E27FC236}">
                    <a16:creationId xmlns:a16="http://schemas.microsoft.com/office/drawing/2014/main" id="{C6B50DA8-1BEA-DC7B-AE14-5D430E6E2A14}"/>
                  </a:ext>
                </a:extLst>
              </p:cNvPr>
              <p:cNvPicPr/>
              <p:nvPr/>
            </p:nvPicPr>
            <p:blipFill>
              <a:blip r:embed="rId114"/>
              <a:stretch>
                <a:fillRect/>
              </a:stretch>
            </p:blipFill>
            <p:spPr>
              <a:xfrm>
                <a:off x="2839058" y="5654782"/>
                <a:ext cx="200880" cy="304920"/>
              </a:xfrm>
              <a:prstGeom prst="rect">
                <a:avLst/>
              </a:prstGeom>
            </p:spPr>
          </p:pic>
        </mc:Fallback>
      </mc:AlternateContent>
      <p:grpSp>
        <p:nvGrpSpPr>
          <p:cNvPr id="36889" name="Gruppieren 36888">
            <a:extLst>
              <a:ext uri="{FF2B5EF4-FFF2-40B4-BE49-F238E27FC236}">
                <a16:creationId xmlns:a16="http://schemas.microsoft.com/office/drawing/2014/main" id="{BB9D6A82-344B-B921-61F2-9B643877903A}"/>
              </a:ext>
            </a:extLst>
          </p:cNvPr>
          <p:cNvGrpSpPr/>
          <p:nvPr/>
        </p:nvGrpSpPr>
        <p:grpSpPr>
          <a:xfrm>
            <a:off x="3373298" y="5541022"/>
            <a:ext cx="2270520" cy="413280"/>
            <a:chOff x="3373298" y="5541022"/>
            <a:chExt cx="2270520" cy="413280"/>
          </a:xfrm>
        </p:grpSpPr>
        <mc:AlternateContent xmlns:mc="http://schemas.openxmlformats.org/markup-compatibility/2006" xmlns:p14="http://schemas.microsoft.com/office/powerpoint/2010/main">
          <mc:Choice Requires="p14">
            <p:contentPart p14:bwMode="auto" r:id="rId115">
              <p14:nvContentPartPr>
                <p14:cNvPr id="36878" name="Freihand 36877">
                  <a:extLst>
                    <a:ext uri="{FF2B5EF4-FFF2-40B4-BE49-F238E27FC236}">
                      <a16:creationId xmlns:a16="http://schemas.microsoft.com/office/drawing/2014/main" id="{39098150-A330-35D0-0CD5-01CFB78DFF9A}"/>
                    </a:ext>
                  </a:extLst>
                </p14:cNvPr>
                <p14:cNvContentPartPr/>
                <p14:nvPr/>
              </p14:nvContentPartPr>
              <p14:xfrm>
                <a:off x="3373298" y="5652622"/>
                <a:ext cx="194040" cy="301680"/>
              </p14:xfrm>
            </p:contentPart>
          </mc:Choice>
          <mc:Fallback xmlns="">
            <p:pic>
              <p:nvPicPr>
                <p:cNvPr id="36878" name="Freihand 36877">
                  <a:extLst>
                    <a:ext uri="{FF2B5EF4-FFF2-40B4-BE49-F238E27FC236}">
                      <a16:creationId xmlns:a16="http://schemas.microsoft.com/office/drawing/2014/main" id="{39098150-A330-35D0-0CD5-01CFB78DFF9A}"/>
                    </a:ext>
                  </a:extLst>
                </p:cNvPr>
                <p:cNvPicPr/>
                <p:nvPr/>
              </p:nvPicPr>
              <p:blipFill>
                <a:blip r:embed="rId116"/>
                <a:stretch>
                  <a:fillRect/>
                </a:stretch>
              </p:blipFill>
              <p:spPr>
                <a:xfrm>
                  <a:off x="3364298" y="5643622"/>
                  <a:ext cx="21168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6879" name="Freihand 36878">
                  <a:extLst>
                    <a:ext uri="{FF2B5EF4-FFF2-40B4-BE49-F238E27FC236}">
                      <a16:creationId xmlns:a16="http://schemas.microsoft.com/office/drawing/2014/main" id="{F3DEEC17-EA68-E833-37A9-301ED9E48B31}"/>
                    </a:ext>
                  </a:extLst>
                </p14:cNvPr>
                <p14:cNvContentPartPr/>
                <p14:nvPr/>
              </p14:nvContentPartPr>
              <p14:xfrm>
                <a:off x="3703058" y="5692222"/>
                <a:ext cx="9000" cy="176400"/>
              </p14:xfrm>
            </p:contentPart>
          </mc:Choice>
          <mc:Fallback xmlns="">
            <p:pic>
              <p:nvPicPr>
                <p:cNvPr id="36879" name="Freihand 36878">
                  <a:extLst>
                    <a:ext uri="{FF2B5EF4-FFF2-40B4-BE49-F238E27FC236}">
                      <a16:creationId xmlns:a16="http://schemas.microsoft.com/office/drawing/2014/main" id="{F3DEEC17-EA68-E833-37A9-301ED9E48B31}"/>
                    </a:ext>
                  </a:extLst>
                </p:cNvPr>
                <p:cNvPicPr/>
                <p:nvPr/>
              </p:nvPicPr>
              <p:blipFill>
                <a:blip r:embed="rId118"/>
                <a:stretch>
                  <a:fillRect/>
                </a:stretch>
              </p:blipFill>
              <p:spPr>
                <a:xfrm>
                  <a:off x="3694058" y="5683222"/>
                  <a:ext cx="266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6880" name="Freihand 36879">
                  <a:extLst>
                    <a:ext uri="{FF2B5EF4-FFF2-40B4-BE49-F238E27FC236}">
                      <a16:creationId xmlns:a16="http://schemas.microsoft.com/office/drawing/2014/main" id="{2EDE3897-2534-C19D-2459-0EC0A163A29C}"/>
                    </a:ext>
                  </a:extLst>
                </p14:cNvPr>
                <p14:cNvContentPartPr/>
                <p14:nvPr/>
              </p14:nvContentPartPr>
              <p14:xfrm>
                <a:off x="3700898" y="5658742"/>
                <a:ext cx="192960" cy="232920"/>
              </p14:xfrm>
            </p:contentPart>
          </mc:Choice>
          <mc:Fallback xmlns="">
            <p:pic>
              <p:nvPicPr>
                <p:cNvPr id="36880" name="Freihand 36879">
                  <a:extLst>
                    <a:ext uri="{FF2B5EF4-FFF2-40B4-BE49-F238E27FC236}">
                      <a16:creationId xmlns:a16="http://schemas.microsoft.com/office/drawing/2014/main" id="{2EDE3897-2534-C19D-2459-0EC0A163A29C}"/>
                    </a:ext>
                  </a:extLst>
                </p:cNvPr>
                <p:cNvPicPr/>
                <p:nvPr/>
              </p:nvPicPr>
              <p:blipFill>
                <a:blip r:embed="rId120"/>
                <a:stretch>
                  <a:fillRect/>
                </a:stretch>
              </p:blipFill>
              <p:spPr>
                <a:xfrm>
                  <a:off x="3692258" y="5649742"/>
                  <a:ext cx="2106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882" name="Freihand 36881">
                  <a:extLst>
                    <a:ext uri="{FF2B5EF4-FFF2-40B4-BE49-F238E27FC236}">
                      <a16:creationId xmlns:a16="http://schemas.microsoft.com/office/drawing/2014/main" id="{7EDFFE6C-C15C-EED3-E416-B647AC673B98}"/>
                    </a:ext>
                  </a:extLst>
                </p14:cNvPr>
                <p14:cNvContentPartPr/>
                <p14:nvPr/>
              </p14:nvContentPartPr>
              <p14:xfrm>
                <a:off x="4166738" y="5588182"/>
                <a:ext cx="146880" cy="285840"/>
              </p14:xfrm>
            </p:contentPart>
          </mc:Choice>
          <mc:Fallback xmlns="">
            <p:pic>
              <p:nvPicPr>
                <p:cNvPr id="36882" name="Freihand 36881">
                  <a:extLst>
                    <a:ext uri="{FF2B5EF4-FFF2-40B4-BE49-F238E27FC236}">
                      <a16:creationId xmlns:a16="http://schemas.microsoft.com/office/drawing/2014/main" id="{7EDFFE6C-C15C-EED3-E416-B647AC673B98}"/>
                    </a:ext>
                  </a:extLst>
                </p:cNvPr>
                <p:cNvPicPr/>
                <p:nvPr/>
              </p:nvPicPr>
              <p:blipFill>
                <a:blip r:embed="rId122"/>
                <a:stretch>
                  <a:fillRect/>
                </a:stretch>
              </p:blipFill>
              <p:spPr>
                <a:xfrm>
                  <a:off x="4158098" y="5579182"/>
                  <a:ext cx="1645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6883" name="Freihand 36882">
                  <a:extLst>
                    <a:ext uri="{FF2B5EF4-FFF2-40B4-BE49-F238E27FC236}">
                      <a16:creationId xmlns:a16="http://schemas.microsoft.com/office/drawing/2014/main" id="{1FD3C46D-4240-C45E-D6F3-3AB634491D19}"/>
                    </a:ext>
                  </a:extLst>
                </p14:cNvPr>
                <p14:cNvContentPartPr/>
                <p14:nvPr/>
              </p14:nvContentPartPr>
              <p14:xfrm>
                <a:off x="4352138" y="5734342"/>
                <a:ext cx="234000" cy="123840"/>
              </p14:xfrm>
            </p:contentPart>
          </mc:Choice>
          <mc:Fallback xmlns="">
            <p:pic>
              <p:nvPicPr>
                <p:cNvPr id="36883" name="Freihand 36882">
                  <a:extLst>
                    <a:ext uri="{FF2B5EF4-FFF2-40B4-BE49-F238E27FC236}">
                      <a16:creationId xmlns:a16="http://schemas.microsoft.com/office/drawing/2014/main" id="{1FD3C46D-4240-C45E-D6F3-3AB634491D19}"/>
                    </a:ext>
                  </a:extLst>
                </p:cNvPr>
                <p:cNvPicPr/>
                <p:nvPr/>
              </p:nvPicPr>
              <p:blipFill>
                <a:blip r:embed="rId124"/>
                <a:stretch>
                  <a:fillRect/>
                </a:stretch>
              </p:blipFill>
              <p:spPr>
                <a:xfrm>
                  <a:off x="4343138" y="5725702"/>
                  <a:ext cx="251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6884" name="Freihand 36883">
                  <a:extLst>
                    <a:ext uri="{FF2B5EF4-FFF2-40B4-BE49-F238E27FC236}">
                      <a16:creationId xmlns:a16="http://schemas.microsoft.com/office/drawing/2014/main" id="{7D4DF9DC-D1E5-F72A-F8C1-DAABAA238AEE}"/>
                    </a:ext>
                  </a:extLst>
                </p14:cNvPr>
                <p14:cNvContentPartPr/>
                <p14:nvPr/>
              </p14:nvContentPartPr>
              <p14:xfrm>
                <a:off x="4521338" y="5568742"/>
                <a:ext cx="25560" cy="11160"/>
              </p14:xfrm>
            </p:contentPart>
          </mc:Choice>
          <mc:Fallback xmlns="">
            <p:pic>
              <p:nvPicPr>
                <p:cNvPr id="36884" name="Freihand 36883">
                  <a:extLst>
                    <a:ext uri="{FF2B5EF4-FFF2-40B4-BE49-F238E27FC236}">
                      <a16:creationId xmlns:a16="http://schemas.microsoft.com/office/drawing/2014/main" id="{7D4DF9DC-D1E5-F72A-F8C1-DAABAA238AEE}"/>
                    </a:ext>
                  </a:extLst>
                </p:cNvPr>
                <p:cNvPicPr/>
                <p:nvPr/>
              </p:nvPicPr>
              <p:blipFill>
                <a:blip r:embed="rId126"/>
                <a:stretch>
                  <a:fillRect/>
                </a:stretch>
              </p:blipFill>
              <p:spPr>
                <a:xfrm>
                  <a:off x="4512698" y="5560102"/>
                  <a:ext cx="43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885" name="Freihand 36884">
                  <a:extLst>
                    <a:ext uri="{FF2B5EF4-FFF2-40B4-BE49-F238E27FC236}">
                      <a16:creationId xmlns:a16="http://schemas.microsoft.com/office/drawing/2014/main" id="{235E2A9C-0A6D-49BF-C651-CE55885453E7}"/>
                    </a:ext>
                  </a:extLst>
                </p14:cNvPr>
                <p14:cNvContentPartPr/>
                <p14:nvPr/>
              </p14:nvContentPartPr>
              <p14:xfrm>
                <a:off x="4837778" y="5593942"/>
                <a:ext cx="83520" cy="248040"/>
              </p14:xfrm>
            </p:contentPart>
          </mc:Choice>
          <mc:Fallback xmlns="">
            <p:pic>
              <p:nvPicPr>
                <p:cNvPr id="36885" name="Freihand 36884">
                  <a:extLst>
                    <a:ext uri="{FF2B5EF4-FFF2-40B4-BE49-F238E27FC236}">
                      <a16:creationId xmlns:a16="http://schemas.microsoft.com/office/drawing/2014/main" id="{235E2A9C-0A6D-49BF-C651-CE55885453E7}"/>
                    </a:ext>
                  </a:extLst>
                </p:cNvPr>
                <p:cNvPicPr/>
                <p:nvPr/>
              </p:nvPicPr>
              <p:blipFill>
                <a:blip r:embed="rId128"/>
                <a:stretch>
                  <a:fillRect/>
                </a:stretch>
              </p:blipFill>
              <p:spPr>
                <a:xfrm>
                  <a:off x="4828778" y="5585302"/>
                  <a:ext cx="101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886" name="Freihand 36885">
                  <a:extLst>
                    <a:ext uri="{FF2B5EF4-FFF2-40B4-BE49-F238E27FC236}">
                      <a16:creationId xmlns:a16="http://schemas.microsoft.com/office/drawing/2014/main" id="{9ED1C7C1-070F-C190-4A9C-D3142ADCF8CD}"/>
                    </a:ext>
                  </a:extLst>
                </p14:cNvPr>
                <p14:cNvContentPartPr/>
                <p14:nvPr/>
              </p14:nvContentPartPr>
              <p14:xfrm>
                <a:off x="4873778" y="5570902"/>
                <a:ext cx="143280" cy="269640"/>
              </p14:xfrm>
            </p:contentPart>
          </mc:Choice>
          <mc:Fallback xmlns="">
            <p:pic>
              <p:nvPicPr>
                <p:cNvPr id="36886" name="Freihand 36885">
                  <a:extLst>
                    <a:ext uri="{FF2B5EF4-FFF2-40B4-BE49-F238E27FC236}">
                      <a16:creationId xmlns:a16="http://schemas.microsoft.com/office/drawing/2014/main" id="{9ED1C7C1-070F-C190-4A9C-D3142ADCF8CD}"/>
                    </a:ext>
                  </a:extLst>
                </p:cNvPr>
                <p:cNvPicPr/>
                <p:nvPr/>
              </p:nvPicPr>
              <p:blipFill>
                <a:blip r:embed="rId130"/>
                <a:stretch>
                  <a:fillRect/>
                </a:stretch>
              </p:blipFill>
              <p:spPr>
                <a:xfrm>
                  <a:off x="4865138" y="5561902"/>
                  <a:ext cx="1609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887" name="Freihand 36886">
                  <a:extLst>
                    <a:ext uri="{FF2B5EF4-FFF2-40B4-BE49-F238E27FC236}">
                      <a16:creationId xmlns:a16="http://schemas.microsoft.com/office/drawing/2014/main" id="{76B8A000-C35E-3C1A-05DA-816F74DAB719}"/>
                    </a:ext>
                  </a:extLst>
                </p14:cNvPr>
                <p14:cNvContentPartPr/>
                <p14:nvPr/>
              </p14:nvContentPartPr>
              <p14:xfrm>
                <a:off x="5218298" y="5642902"/>
                <a:ext cx="425520" cy="173880"/>
              </p14:xfrm>
            </p:contentPart>
          </mc:Choice>
          <mc:Fallback xmlns="">
            <p:pic>
              <p:nvPicPr>
                <p:cNvPr id="36887" name="Freihand 36886">
                  <a:extLst>
                    <a:ext uri="{FF2B5EF4-FFF2-40B4-BE49-F238E27FC236}">
                      <a16:creationId xmlns:a16="http://schemas.microsoft.com/office/drawing/2014/main" id="{76B8A000-C35E-3C1A-05DA-816F74DAB719}"/>
                    </a:ext>
                  </a:extLst>
                </p:cNvPr>
                <p:cNvPicPr/>
                <p:nvPr/>
              </p:nvPicPr>
              <p:blipFill>
                <a:blip r:embed="rId132"/>
                <a:stretch>
                  <a:fillRect/>
                </a:stretch>
              </p:blipFill>
              <p:spPr>
                <a:xfrm>
                  <a:off x="5209658" y="5633902"/>
                  <a:ext cx="443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888" name="Freihand 36887">
                  <a:extLst>
                    <a:ext uri="{FF2B5EF4-FFF2-40B4-BE49-F238E27FC236}">
                      <a16:creationId xmlns:a16="http://schemas.microsoft.com/office/drawing/2014/main" id="{9C9C19D8-FA55-B978-88AF-6E25399B7F27}"/>
                    </a:ext>
                  </a:extLst>
                </p14:cNvPr>
                <p14:cNvContentPartPr/>
                <p14:nvPr/>
              </p14:nvContentPartPr>
              <p14:xfrm>
                <a:off x="5494058" y="5541022"/>
                <a:ext cx="21600" cy="9720"/>
              </p14:xfrm>
            </p:contentPart>
          </mc:Choice>
          <mc:Fallback xmlns="">
            <p:pic>
              <p:nvPicPr>
                <p:cNvPr id="36888" name="Freihand 36887">
                  <a:extLst>
                    <a:ext uri="{FF2B5EF4-FFF2-40B4-BE49-F238E27FC236}">
                      <a16:creationId xmlns:a16="http://schemas.microsoft.com/office/drawing/2014/main" id="{9C9C19D8-FA55-B978-88AF-6E25399B7F27}"/>
                    </a:ext>
                  </a:extLst>
                </p:cNvPr>
                <p:cNvPicPr/>
                <p:nvPr/>
              </p:nvPicPr>
              <p:blipFill>
                <a:blip r:embed="rId134"/>
                <a:stretch>
                  <a:fillRect/>
                </a:stretch>
              </p:blipFill>
              <p:spPr>
                <a:xfrm>
                  <a:off x="5485058" y="5532022"/>
                  <a:ext cx="39240" cy="27360"/>
                </a:xfrm>
                <a:prstGeom prst="rect">
                  <a:avLst/>
                </a:prstGeom>
              </p:spPr>
            </p:pic>
          </mc:Fallback>
        </mc:AlternateContent>
      </p:grpSp>
      <p:grpSp>
        <p:nvGrpSpPr>
          <p:cNvPr id="36897" name="Gruppieren 36896">
            <a:extLst>
              <a:ext uri="{FF2B5EF4-FFF2-40B4-BE49-F238E27FC236}">
                <a16:creationId xmlns:a16="http://schemas.microsoft.com/office/drawing/2014/main" id="{ED2341BE-0E7F-A5D4-8786-828DC5489635}"/>
              </a:ext>
            </a:extLst>
          </p:cNvPr>
          <p:cNvGrpSpPr/>
          <p:nvPr/>
        </p:nvGrpSpPr>
        <p:grpSpPr>
          <a:xfrm>
            <a:off x="8682218" y="584542"/>
            <a:ext cx="912240" cy="528480"/>
            <a:chOff x="8682218" y="584542"/>
            <a:chExt cx="912240" cy="528480"/>
          </a:xfrm>
        </p:grpSpPr>
        <mc:AlternateContent xmlns:mc="http://schemas.openxmlformats.org/markup-compatibility/2006" xmlns:p14="http://schemas.microsoft.com/office/powerpoint/2010/main">
          <mc:Choice Requires="p14">
            <p:contentPart p14:bwMode="auto" r:id="rId135">
              <p14:nvContentPartPr>
                <p14:cNvPr id="36890" name="Freihand 36889">
                  <a:extLst>
                    <a:ext uri="{FF2B5EF4-FFF2-40B4-BE49-F238E27FC236}">
                      <a16:creationId xmlns:a16="http://schemas.microsoft.com/office/drawing/2014/main" id="{450166DF-BB90-C203-F3DD-561AC0DC4897}"/>
                    </a:ext>
                  </a:extLst>
                </p14:cNvPr>
                <p14:cNvContentPartPr/>
                <p14:nvPr/>
              </p14:nvContentPartPr>
              <p14:xfrm>
                <a:off x="8682218" y="725302"/>
                <a:ext cx="239760" cy="387720"/>
              </p14:xfrm>
            </p:contentPart>
          </mc:Choice>
          <mc:Fallback xmlns="">
            <p:pic>
              <p:nvPicPr>
                <p:cNvPr id="36890" name="Freihand 36889">
                  <a:extLst>
                    <a:ext uri="{FF2B5EF4-FFF2-40B4-BE49-F238E27FC236}">
                      <a16:creationId xmlns:a16="http://schemas.microsoft.com/office/drawing/2014/main" id="{450166DF-BB90-C203-F3DD-561AC0DC4897}"/>
                    </a:ext>
                  </a:extLst>
                </p:cNvPr>
                <p:cNvPicPr/>
                <p:nvPr/>
              </p:nvPicPr>
              <p:blipFill>
                <a:blip r:embed="rId136"/>
                <a:stretch>
                  <a:fillRect/>
                </a:stretch>
              </p:blipFill>
              <p:spPr>
                <a:xfrm>
                  <a:off x="8673578" y="716302"/>
                  <a:ext cx="2574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891" name="Freihand 36890">
                  <a:extLst>
                    <a:ext uri="{FF2B5EF4-FFF2-40B4-BE49-F238E27FC236}">
                      <a16:creationId xmlns:a16="http://schemas.microsoft.com/office/drawing/2014/main" id="{9123C6B7-DF7E-A052-E638-FA92C0A7F585}"/>
                    </a:ext>
                  </a:extLst>
                </p14:cNvPr>
                <p14:cNvContentPartPr/>
                <p14:nvPr/>
              </p14:nvContentPartPr>
              <p14:xfrm>
                <a:off x="8896778" y="584542"/>
                <a:ext cx="8280" cy="36000"/>
              </p14:xfrm>
            </p:contentPart>
          </mc:Choice>
          <mc:Fallback xmlns="">
            <p:pic>
              <p:nvPicPr>
                <p:cNvPr id="36891" name="Freihand 36890">
                  <a:extLst>
                    <a:ext uri="{FF2B5EF4-FFF2-40B4-BE49-F238E27FC236}">
                      <a16:creationId xmlns:a16="http://schemas.microsoft.com/office/drawing/2014/main" id="{9123C6B7-DF7E-A052-E638-FA92C0A7F585}"/>
                    </a:ext>
                  </a:extLst>
                </p:cNvPr>
                <p:cNvPicPr/>
                <p:nvPr/>
              </p:nvPicPr>
              <p:blipFill>
                <a:blip r:embed="rId138"/>
                <a:stretch>
                  <a:fillRect/>
                </a:stretch>
              </p:blipFill>
              <p:spPr>
                <a:xfrm>
                  <a:off x="8888138" y="575902"/>
                  <a:ext cx="259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6892" name="Freihand 36891">
                  <a:extLst>
                    <a:ext uri="{FF2B5EF4-FFF2-40B4-BE49-F238E27FC236}">
                      <a16:creationId xmlns:a16="http://schemas.microsoft.com/office/drawing/2014/main" id="{9D682B15-0A95-543C-5E72-0FC0CFEDEAD1}"/>
                    </a:ext>
                  </a:extLst>
                </p14:cNvPr>
                <p14:cNvContentPartPr/>
                <p14:nvPr/>
              </p14:nvContentPartPr>
              <p14:xfrm>
                <a:off x="8991098" y="720622"/>
                <a:ext cx="151200" cy="92520"/>
              </p14:xfrm>
            </p:contentPart>
          </mc:Choice>
          <mc:Fallback xmlns="">
            <p:pic>
              <p:nvPicPr>
                <p:cNvPr id="36892" name="Freihand 36891">
                  <a:extLst>
                    <a:ext uri="{FF2B5EF4-FFF2-40B4-BE49-F238E27FC236}">
                      <a16:creationId xmlns:a16="http://schemas.microsoft.com/office/drawing/2014/main" id="{9D682B15-0A95-543C-5E72-0FC0CFEDEAD1}"/>
                    </a:ext>
                  </a:extLst>
                </p:cNvPr>
                <p:cNvPicPr/>
                <p:nvPr/>
              </p:nvPicPr>
              <p:blipFill>
                <a:blip r:embed="rId140"/>
                <a:stretch>
                  <a:fillRect/>
                </a:stretch>
              </p:blipFill>
              <p:spPr>
                <a:xfrm>
                  <a:off x="8982098" y="711982"/>
                  <a:ext cx="168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6893" name="Freihand 36892">
                  <a:extLst>
                    <a:ext uri="{FF2B5EF4-FFF2-40B4-BE49-F238E27FC236}">
                      <a16:creationId xmlns:a16="http://schemas.microsoft.com/office/drawing/2014/main" id="{EB955CB5-B673-F95E-0611-CF0DAFD29C3E}"/>
                    </a:ext>
                  </a:extLst>
                </p14:cNvPr>
                <p14:cNvContentPartPr/>
                <p14:nvPr/>
              </p14:nvContentPartPr>
              <p14:xfrm>
                <a:off x="9149138" y="642862"/>
                <a:ext cx="445320" cy="150480"/>
              </p14:xfrm>
            </p:contentPart>
          </mc:Choice>
          <mc:Fallback xmlns="">
            <p:pic>
              <p:nvPicPr>
                <p:cNvPr id="36893" name="Freihand 36892">
                  <a:extLst>
                    <a:ext uri="{FF2B5EF4-FFF2-40B4-BE49-F238E27FC236}">
                      <a16:creationId xmlns:a16="http://schemas.microsoft.com/office/drawing/2014/main" id="{EB955CB5-B673-F95E-0611-CF0DAFD29C3E}"/>
                    </a:ext>
                  </a:extLst>
                </p:cNvPr>
                <p:cNvPicPr/>
                <p:nvPr/>
              </p:nvPicPr>
              <p:blipFill>
                <a:blip r:embed="rId142"/>
                <a:stretch>
                  <a:fillRect/>
                </a:stretch>
              </p:blipFill>
              <p:spPr>
                <a:xfrm>
                  <a:off x="9140138" y="633862"/>
                  <a:ext cx="462960" cy="168120"/>
                </a:xfrm>
                <a:prstGeom prst="rect">
                  <a:avLst/>
                </a:prstGeom>
              </p:spPr>
            </p:pic>
          </mc:Fallback>
        </mc:AlternateContent>
      </p:grpSp>
      <p:grpSp>
        <p:nvGrpSpPr>
          <p:cNvPr id="36903" name="Gruppieren 36902">
            <a:extLst>
              <a:ext uri="{FF2B5EF4-FFF2-40B4-BE49-F238E27FC236}">
                <a16:creationId xmlns:a16="http://schemas.microsoft.com/office/drawing/2014/main" id="{D80165C8-3B5B-FCA8-BBCE-EA43632D2D5A}"/>
              </a:ext>
            </a:extLst>
          </p:cNvPr>
          <p:cNvGrpSpPr/>
          <p:nvPr/>
        </p:nvGrpSpPr>
        <p:grpSpPr>
          <a:xfrm>
            <a:off x="9826298" y="505342"/>
            <a:ext cx="712800" cy="251640"/>
            <a:chOff x="9826298" y="505342"/>
            <a:chExt cx="712800" cy="251640"/>
          </a:xfrm>
        </p:grpSpPr>
        <mc:AlternateContent xmlns:mc="http://schemas.openxmlformats.org/markup-compatibility/2006" xmlns:p14="http://schemas.microsoft.com/office/powerpoint/2010/main">
          <mc:Choice Requires="p14">
            <p:contentPart p14:bwMode="auto" r:id="rId143">
              <p14:nvContentPartPr>
                <p14:cNvPr id="36894" name="Freihand 36893">
                  <a:extLst>
                    <a:ext uri="{FF2B5EF4-FFF2-40B4-BE49-F238E27FC236}">
                      <a16:creationId xmlns:a16="http://schemas.microsoft.com/office/drawing/2014/main" id="{B3384214-B20F-89A4-B72A-871D6B4BB6D3}"/>
                    </a:ext>
                  </a:extLst>
                </p14:cNvPr>
                <p14:cNvContentPartPr/>
                <p14:nvPr/>
              </p14:nvContentPartPr>
              <p14:xfrm>
                <a:off x="9826298" y="505342"/>
                <a:ext cx="186480" cy="201600"/>
              </p14:xfrm>
            </p:contentPart>
          </mc:Choice>
          <mc:Fallback xmlns="">
            <p:pic>
              <p:nvPicPr>
                <p:cNvPr id="36894" name="Freihand 36893">
                  <a:extLst>
                    <a:ext uri="{FF2B5EF4-FFF2-40B4-BE49-F238E27FC236}">
                      <a16:creationId xmlns:a16="http://schemas.microsoft.com/office/drawing/2014/main" id="{B3384214-B20F-89A4-B72A-871D6B4BB6D3}"/>
                    </a:ext>
                  </a:extLst>
                </p:cNvPr>
                <p:cNvPicPr/>
                <p:nvPr/>
              </p:nvPicPr>
              <p:blipFill>
                <a:blip r:embed="rId144"/>
                <a:stretch>
                  <a:fillRect/>
                </a:stretch>
              </p:blipFill>
              <p:spPr>
                <a:xfrm>
                  <a:off x="9817658" y="496342"/>
                  <a:ext cx="204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6895" name="Freihand 36894">
                  <a:extLst>
                    <a:ext uri="{FF2B5EF4-FFF2-40B4-BE49-F238E27FC236}">
                      <a16:creationId xmlns:a16="http://schemas.microsoft.com/office/drawing/2014/main" id="{F18F258A-3134-1FCD-A3A6-2525E94C3AD6}"/>
                    </a:ext>
                  </a:extLst>
                </p14:cNvPr>
                <p14:cNvContentPartPr/>
                <p14:nvPr/>
              </p14:nvContentPartPr>
              <p14:xfrm>
                <a:off x="9917378" y="635662"/>
                <a:ext cx="356040" cy="105480"/>
              </p14:xfrm>
            </p:contentPart>
          </mc:Choice>
          <mc:Fallback xmlns="">
            <p:pic>
              <p:nvPicPr>
                <p:cNvPr id="36895" name="Freihand 36894">
                  <a:extLst>
                    <a:ext uri="{FF2B5EF4-FFF2-40B4-BE49-F238E27FC236}">
                      <a16:creationId xmlns:a16="http://schemas.microsoft.com/office/drawing/2014/main" id="{F18F258A-3134-1FCD-A3A6-2525E94C3AD6}"/>
                    </a:ext>
                  </a:extLst>
                </p:cNvPr>
                <p:cNvPicPr/>
                <p:nvPr/>
              </p:nvPicPr>
              <p:blipFill>
                <a:blip r:embed="rId146"/>
                <a:stretch>
                  <a:fillRect/>
                </a:stretch>
              </p:blipFill>
              <p:spPr>
                <a:xfrm>
                  <a:off x="9908738" y="627022"/>
                  <a:ext cx="373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6898" name="Freihand 36897">
                  <a:extLst>
                    <a:ext uri="{FF2B5EF4-FFF2-40B4-BE49-F238E27FC236}">
                      <a16:creationId xmlns:a16="http://schemas.microsoft.com/office/drawing/2014/main" id="{DBEDAB6A-5502-61B8-1189-015500E3DBE1}"/>
                    </a:ext>
                  </a:extLst>
                </p14:cNvPr>
                <p14:cNvContentPartPr/>
                <p14:nvPr/>
              </p14:nvContentPartPr>
              <p14:xfrm>
                <a:off x="10279898" y="538102"/>
                <a:ext cx="164880" cy="218880"/>
              </p14:xfrm>
            </p:contentPart>
          </mc:Choice>
          <mc:Fallback xmlns="">
            <p:pic>
              <p:nvPicPr>
                <p:cNvPr id="36898" name="Freihand 36897">
                  <a:extLst>
                    <a:ext uri="{FF2B5EF4-FFF2-40B4-BE49-F238E27FC236}">
                      <a16:creationId xmlns:a16="http://schemas.microsoft.com/office/drawing/2014/main" id="{DBEDAB6A-5502-61B8-1189-015500E3DBE1}"/>
                    </a:ext>
                  </a:extLst>
                </p:cNvPr>
                <p:cNvPicPr/>
                <p:nvPr/>
              </p:nvPicPr>
              <p:blipFill>
                <a:blip r:embed="rId148"/>
                <a:stretch>
                  <a:fillRect/>
                </a:stretch>
              </p:blipFill>
              <p:spPr>
                <a:xfrm>
                  <a:off x="10271258" y="529462"/>
                  <a:ext cx="1825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6899" name="Freihand 36898">
                  <a:extLst>
                    <a:ext uri="{FF2B5EF4-FFF2-40B4-BE49-F238E27FC236}">
                      <a16:creationId xmlns:a16="http://schemas.microsoft.com/office/drawing/2014/main" id="{7748A6F0-A60F-4400-97D1-122DF24A6DDD}"/>
                    </a:ext>
                  </a:extLst>
                </p14:cNvPr>
                <p14:cNvContentPartPr/>
                <p14:nvPr/>
              </p14:nvContentPartPr>
              <p14:xfrm>
                <a:off x="10471058" y="656902"/>
                <a:ext cx="68040" cy="68400"/>
              </p14:xfrm>
            </p:contentPart>
          </mc:Choice>
          <mc:Fallback xmlns="">
            <p:pic>
              <p:nvPicPr>
                <p:cNvPr id="36899" name="Freihand 36898">
                  <a:extLst>
                    <a:ext uri="{FF2B5EF4-FFF2-40B4-BE49-F238E27FC236}">
                      <a16:creationId xmlns:a16="http://schemas.microsoft.com/office/drawing/2014/main" id="{7748A6F0-A60F-4400-97D1-122DF24A6DDD}"/>
                    </a:ext>
                  </a:extLst>
                </p:cNvPr>
                <p:cNvPicPr/>
                <p:nvPr/>
              </p:nvPicPr>
              <p:blipFill>
                <a:blip r:embed="rId150"/>
                <a:stretch>
                  <a:fillRect/>
                </a:stretch>
              </p:blipFill>
              <p:spPr>
                <a:xfrm>
                  <a:off x="10462418" y="647902"/>
                  <a:ext cx="85680" cy="86040"/>
                </a:xfrm>
                <a:prstGeom prst="rect">
                  <a:avLst/>
                </a:prstGeom>
              </p:spPr>
            </p:pic>
          </mc:Fallback>
        </mc:AlternateContent>
      </p:grpSp>
      <p:grpSp>
        <p:nvGrpSpPr>
          <p:cNvPr id="36902" name="Gruppieren 36901">
            <a:extLst>
              <a:ext uri="{FF2B5EF4-FFF2-40B4-BE49-F238E27FC236}">
                <a16:creationId xmlns:a16="http://schemas.microsoft.com/office/drawing/2014/main" id="{4E5852EA-C1FE-52DB-C11F-60E58B41AEC4}"/>
              </a:ext>
            </a:extLst>
          </p:cNvPr>
          <p:cNvGrpSpPr/>
          <p:nvPr/>
        </p:nvGrpSpPr>
        <p:grpSpPr>
          <a:xfrm>
            <a:off x="10823138" y="522262"/>
            <a:ext cx="661680" cy="382320"/>
            <a:chOff x="10823138" y="522262"/>
            <a:chExt cx="661680" cy="382320"/>
          </a:xfrm>
        </p:grpSpPr>
        <mc:AlternateContent xmlns:mc="http://schemas.openxmlformats.org/markup-compatibility/2006" xmlns:p14="http://schemas.microsoft.com/office/powerpoint/2010/main">
          <mc:Choice Requires="p14">
            <p:contentPart p14:bwMode="auto" r:id="rId151">
              <p14:nvContentPartPr>
                <p14:cNvPr id="36900" name="Freihand 36899">
                  <a:extLst>
                    <a:ext uri="{FF2B5EF4-FFF2-40B4-BE49-F238E27FC236}">
                      <a16:creationId xmlns:a16="http://schemas.microsoft.com/office/drawing/2014/main" id="{97213AA5-B2FD-8525-6A71-A44EB74CF397}"/>
                    </a:ext>
                  </a:extLst>
                </p14:cNvPr>
                <p14:cNvContentPartPr/>
                <p14:nvPr/>
              </p14:nvContentPartPr>
              <p14:xfrm>
                <a:off x="10823138" y="626302"/>
                <a:ext cx="375480" cy="108720"/>
              </p14:xfrm>
            </p:contentPart>
          </mc:Choice>
          <mc:Fallback xmlns="">
            <p:pic>
              <p:nvPicPr>
                <p:cNvPr id="36900" name="Freihand 36899">
                  <a:extLst>
                    <a:ext uri="{FF2B5EF4-FFF2-40B4-BE49-F238E27FC236}">
                      <a16:creationId xmlns:a16="http://schemas.microsoft.com/office/drawing/2014/main" id="{97213AA5-B2FD-8525-6A71-A44EB74CF397}"/>
                    </a:ext>
                  </a:extLst>
                </p:cNvPr>
                <p:cNvPicPr/>
                <p:nvPr/>
              </p:nvPicPr>
              <p:blipFill>
                <a:blip r:embed="rId152"/>
                <a:stretch>
                  <a:fillRect/>
                </a:stretch>
              </p:blipFill>
              <p:spPr>
                <a:xfrm>
                  <a:off x="10814138" y="617662"/>
                  <a:ext cx="393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901" name="Freihand 36900">
                  <a:extLst>
                    <a:ext uri="{FF2B5EF4-FFF2-40B4-BE49-F238E27FC236}">
                      <a16:creationId xmlns:a16="http://schemas.microsoft.com/office/drawing/2014/main" id="{6467848A-6243-6E5B-4D18-C0C3C98FA90A}"/>
                    </a:ext>
                  </a:extLst>
                </p14:cNvPr>
                <p14:cNvContentPartPr/>
                <p14:nvPr/>
              </p14:nvContentPartPr>
              <p14:xfrm>
                <a:off x="11250458" y="522262"/>
                <a:ext cx="234360" cy="382320"/>
              </p14:xfrm>
            </p:contentPart>
          </mc:Choice>
          <mc:Fallback xmlns="">
            <p:pic>
              <p:nvPicPr>
                <p:cNvPr id="36901" name="Freihand 36900">
                  <a:extLst>
                    <a:ext uri="{FF2B5EF4-FFF2-40B4-BE49-F238E27FC236}">
                      <a16:creationId xmlns:a16="http://schemas.microsoft.com/office/drawing/2014/main" id="{6467848A-6243-6E5B-4D18-C0C3C98FA90A}"/>
                    </a:ext>
                  </a:extLst>
                </p:cNvPr>
                <p:cNvPicPr/>
                <p:nvPr/>
              </p:nvPicPr>
              <p:blipFill>
                <a:blip r:embed="rId154"/>
                <a:stretch>
                  <a:fillRect/>
                </a:stretch>
              </p:blipFill>
              <p:spPr>
                <a:xfrm>
                  <a:off x="11241818" y="513622"/>
                  <a:ext cx="252000" cy="399960"/>
                </a:xfrm>
                <a:prstGeom prst="rect">
                  <a:avLst/>
                </a:prstGeom>
              </p:spPr>
            </p:pic>
          </mc:Fallback>
        </mc:AlternateContent>
      </p:grpSp>
      <p:grpSp>
        <p:nvGrpSpPr>
          <p:cNvPr id="36914" name="Gruppieren 36913">
            <a:extLst>
              <a:ext uri="{FF2B5EF4-FFF2-40B4-BE49-F238E27FC236}">
                <a16:creationId xmlns:a16="http://schemas.microsoft.com/office/drawing/2014/main" id="{E083C94E-F3AB-06E3-8EC7-CA8B46ACB169}"/>
              </a:ext>
            </a:extLst>
          </p:cNvPr>
          <p:cNvGrpSpPr/>
          <p:nvPr/>
        </p:nvGrpSpPr>
        <p:grpSpPr>
          <a:xfrm>
            <a:off x="8875538" y="1159462"/>
            <a:ext cx="2695680" cy="463680"/>
            <a:chOff x="8875538" y="1159462"/>
            <a:chExt cx="2695680" cy="463680"/>
          </a:xfrm>
        </p:grpSpPr>
        <mc:AlternateContent xmlns:mc="http://schemas.openxmlformats.org/markup-compatibility/2006" xmlns:p14="http://schemas.microsoft.com/office/powerpoint/2010/main">
          <mc:Choice Requires="p14">
            <p:contentPart p14:bwMode="auto" r:id="rId155">
              <p14:nvContentPartPr>
                <p14:cNvPr id="36904" name="Freihand 36903">
                  <a:extLst>
                    <a:ext uri="{FF2B5EF4-FFF2-40B4-BE49-F238E27FC236}">
                      <a16:creationId xmlns:a16="http://schemas.microsoft.com/office/drawing/2014/main" id="{322EAB5E-370C-FA46-5858-0025F634F77C}"/>
                    </a:ext>
                  </a:extLst>
                </p14:cNvPr>
                <p14:cNvContentPartPr/>
                <p14:nvPr/>
              </p14:nvContentPartPr>
              <p14:xfrm>
                <a:off x="8875538" y="1219582"/>
                <a:ext cx="349920" cy="195840"/>
              </p14:xfrm>
            </p:contentPart>
          </mc:Choice>
          <mc:Fallback xmlns="">
            <p:pic>
              <p:nvPicPr>
                <p:cNvPr id="36904" name="Freihand 36903">
                  <a:extLst>
                    <a:ext uri="{FF2B5EF4-FFF2-40B4-BE49-F238E27FC236}">
                      <a16:creationId xmlns:a16="http://schemas.microsoft.com/office/drawing/2014/main" id="{322EAB5E-370C-FA46-5858-0025F634F77C}"/>
                    </a:ext>
                  </a:extLst>
                </p:cNvPr>
                <p:cNvPicPr/>
                <p:nvPr/>
              </p:nvPicPr>
              <p:blipFill>
                <a:blip r:embed="rId156"/>
                <a:stretch>
                  <a:fillRect/>
                </a:stretch>
              </p:blipFill>
              <p:spPr>
                <a:xfrm>
                  <a:off x="8866898" y="1210942"/>
                  <a:ext cx="367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6905" name="Freihand 36904">
                  <a:extLst>
                    <a:ext uri="{FF2B5EF4-FFF2-40B4-BE49-F238E27FC236}">
                      <a16:creationId xmlns:a16="http://schemas.microsoft.com/office/drawing/2014/main" id="{6902E09E-2E7E-68EA-A3BE-8C3EAB1292CF}"/>
                    </a:ext>
                  </a:extLst>
                </p14:cNvPr>
                <p14:cNvContentPartPr/>
                <p14:nvPr/>
              </p14:nvContentPartPr>
              <p14:xfrm>
                <a:off x="9253898" y="1322542"/>
                <a:ext cx="207720" cy="300600"/>
              </p14:xfrm>
            </p:contentPart>
          </mc:Choice>
          <mc:Fallback xmlns="">
            <p:pic>
              <p:nvPicPr>
                <p:cNvPr id="36905" name="Freihand 36904">
                  <a:extLst>
                    <a:ext uri="{FF2B5EF4-FFF2-40B4-BE49-F238E27FC236}">
                      <a16:creationId xmlns:a16="http://schemas.microsoft.com/office/drawing/2014/main" id="{6902E09E-2E7E-68EA-A3BE-8C3EAB1292CF}"/>
                    </a:ext>
                  </a:extLst>
                </p:cNvPr>
                <p:cNvPicPr/>
                <p:nvPr/>
              </p:nvPicPr>
              <p:blipFill>
                <a:blip r:embed="rId158"/>
                <a:stretch>
                  <a:fillRect/>
                </a:stretch>
              </p:blipFill>
              <p:spPr>
                <a:xfrm>
                  <a:off x="9245258" y="1313542"/>
                  <a:ext cx="22536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906" name="Freihand 36905">
                  <a:extLst>
                    <a:ext uri="{FF2B5EF4-FFF2-40B4-BE49-F238E27FC236}">
                      <a16:creationId xmlns:a16="http://schemas.microsoft.com/office/drawing/2014/main" id="{6FDDB441-AEAB-A4BA-3AE0-DCD22CB5CC2A}"/>
                    </a:ext>
                  </a:extLst>
                </p14:cNvPr>
                <p14:cNvContentPartPr/>
                <p14:nvPr/>
              </p14:nvContentPartPr>
              <p14:xfrm>
                <a:off x="9479258" y="1294102"/>
                <a:ext cx="325080" cy="126000"/>
              </p14:xfrm>
            </p:contentPart>
          </mc:Choice>
          <mc:Fallback xmlns="">
            <p:pic>
              <p:nvPicPr>
                <p:cNvPr id="36906" name="Freihand 36905">
                  <a:extLst>
                    <a:ext uri="{FF2B5EF4-FFF2-40B4-BE49-F238E27FC236}">
                      <a16:creationId xmlns:a16="http://schemas.microsoft.com/office/drawing/2014/main" id="{6FDDB441-AEAB-A4BA-3AE0-DCD22CB5CC2A}"/>
                    </a:ext>
                  </a:extLst>
                </p:cNvPr>
                <p:cNvPicPr/>
                <p:nvPr/>
              </p:nvPicPr>
              <p:blipFill>
                <a:blip r:embed="rId160"/>
                <a:stretch>
                  <a:fillRect/>
                </a:stretch>
              </p:blipFill>
              <p:spPr>
                <a:xfrm>
                  <a:off x="9470258" y="1285102"/>
                  <a:ext cx="342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6907" name="Freihand 36906">
                  <a:extLst>
                    <a:ext uri="{FF2B5EF4-FFF2-40B4-BE49-F238E27FC236}">
                      <a16:creationId xmlns:a16="http://schemas.microsoft.com/office/drawing/2014/main" id="{A67C4302-A5BB-23EF-DAEB-9849AD1B0D7E}"/>
                    </a:ext>
                  </a:extLst>
                </p14:cNvPr>
                <p14:cNvContentPartPr/>
                <p14:nvPr/>
              </p14:nvContentPartPr>
              <p14:xfrm>
                <a:off x="9761138" y="1159462"/>
                <a:ext cx="248760" cy="235080"/>
              </p14:xfrm>
            </p:contentPart>
          </mc:Choice>
          <mc:Fallback xmlns="">
            <p:pic>
              <p:nvPicPr>
                <p:cNvPr id="36907" name="Freihand 36906">
                  <a:extLst>
                    <a:ext uri="{FF2B5EF4-FFF2-40B4-BE49-F238E27FC236}">
                      <a16:creationId xmlns:a16="http://schemas.microsoft.com/office/drawing/2014/main" id="{A67C4302-A5BB-23EF-DAEB-9849AD1B0D7E}"/>
                    </a:ext>
                  </a:extLst>
                </p:cNvPr>
                <p:cNvPicPr/>
                <p:nvPr/>
              </p:nvPicPr>
              <p:blipFill>
                <a:blip r:embed="rId162"/>
                <a:stretch>
                  <a:fillRect/>
                </a:stretch>
              </p:blipFill>
              <p:spPr>
                <a:xfrm>
                  <a:off x="9752138" y="1150462"/>
                  <a:ext cx="2664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6908" name="Freihand 36907">
                  <a:extLst>
                    <a:ext uri="{FF2B5EF4-FFF2-40B4-BE49-F238E27FC236}">
                      <a16:creationId xmlns:a16="http://schemas.microsoft.com/office/drawing/2014/main" id="{C04AC8E2-9B85-80B5-C03A-A48893EC4CF1}"/>
                    </a:ext>
                  </a:extLst>
                </p14:cNvPr>
                <p14:cNvContentPartPr/>
                <p14:nvPr/>
              </p14:nvContentPartPr>
              <p14:xfrm>
                <a:off x="10003778" y="1262422"/>
                <a:ext cx="144000" cy="129240"/>
              </p14:xfrm>
            </p:contentPart>
          </mc:Choice>
          <mc:Fallback xmlns="">
            <p:pic>
              <p:nvPicPr>
                <p:cNvPr id="36908" name="Freihand 36907">
                  <a:extLst>
                    <a:ext uri="{FF2B5EF4-FFF2-40B4-BE49-F238E27FC236}">
                      <a16:creationId xmlns:a16="http://schemas.microsoft.com/office/drawing/2014/main" id="{C04AC8E2-9B85-80B5-C03A-A48893EC4CF1}"/>
                    </a:ext>
                  </a:extLst>
                </p:cNvPr>
                <p:cNvPicPr/>
                <p:nvPr/>
              </p:nvPicPr>
              <p:blipFill>
                <a:blip r:embed="rId164"/>
                <a:stretch>
                  <a:fillRect/>
                </a:stretch>
              </p:blipFill>
              <p:spPr>
                <a:xfrm>
                  <a:off x="9994778" y="1253782"/>
                  <a:ext cx="161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6909" name="Freihand 36908">
                  <a:extLst>
                    <a:ext uri="{FF2B5EF4-FFF2-40B4-BE49-F238E27FC236}">
                      <a16:creationId xmlns:a16="http://schemas.microsoft.com/office/drawing/2014/main" id="{94170C8F-69A5-5B70-01AA-4509205D7081}"/>
                    </a:ext>
                  </a:extLst>
                </p14:cNvPr>
                <p14:cNvContentPartPr/>
                <p14:nvPr/>
              </p14:nvContentPartPr>
              <p14:xfrm>
                <a:off x="10189178" y="1211302"/>
                <a:ext cx="272160" cy="146520"/>
              </p14:xfrm>
            </p:contentPart>
          </mc:Choice>
          <mc:Fallback xmlns="">
            <p:pic>
              <p:nvPicPr>
                <p:cNvPr id="36909" name="Freihand 36908">
                  <a:extLst>
                    <a:ext uri="{FF2B5EF4-FFF2-40B4-BE49-F238E27FC236}">
                      <a16:creationId xmlns:a16="http://schemas.microsoft.com/office/drawing/2014/main" id="{94170C8F-69A5-5B70-01AA-4509205D7081}"/>
                    </a:ext>
                  </a:extLst>
                </p:cNvPr>
                <p:cNvPicPr/>
                <p:nvPr/>
              </p:nvPicPr>
              <p:blipFill>
                <a:blip r:embed="rId166"/>
                <a:stretch>
                  <a:fillRect/>
                </a:stretch>
              </p:blipFill>
              <p:spPr>
                <a:xfrm>
                  <a:off x="10180538" y="1202302"/>
                  <a:ext cx="289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910" name="Freihand 36909">
                  <a:extLst>
                    <a:ext uri="{FF2B5EF4-FFF2-40B4-BE49-F238E27FC236}">
                      <a16:creationId xmlns:a16="http://schemas.microsoft.com/office/drawing/2014/main" id="{FEA50D6B-ACE7-84E2-5437-86DC5DF05F0A}"/>
                    </a:ext>
                  </a:extLst>
                </p14:cNvPr>
                <p14:cNvContentPartPr/>
                <p14:nvPr/>
              </p14:nvContentPartPr>
              <p14:xfrm>
                <a:off x="10502018" y="1218862"/>
                <a:ext cx="297720" cy="110160"/>
              </p14:xfrm>
            </p:contentPart>
          </mc:Choice>
          <mc:Fallback xmlns="">
            <p:pic>
              <p:nvPicPr>
                <p:cNvPr id="36910" name="Freihand 36909">
                  <a:extLst>
                    <a:ext uri="{FF2B5EF4-FFF2-40B4-BE49-F238E27FC236}">
                      <a16:creationId xmlns:a16="http://schemas.microsoft.com/office/drawing/2014/main" id="{FEA50D6B-ACE7-84E2-5437-86DC5DF05F0A}"/>
                    </a:ext>
                  </a:extLst>
                </p:cNvPr>
                <p:cNvPicPr/>
                <p:nvPr/>
              </p:nvPicPr>
              <p:blipFill>
                <a:blip r:embed="rId168"/>
                <a:stretch>
                  <a:fillRect/>
                </a:stretch>
              </p:blipFill>
              <p:spPr>
                <a:xfrm>
                  <a:off x="10493378" y="1209862"/>
                  <a:ext cx="315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6911" name="Freihand 36910">
                  <a:extLst>
                    <a:ext uri="{FF2B5EF4-FFF2-40B4-BE49-F238E27FC236}">
                      <a16:creationId xmlns:a16="http://schemas.microsoft.com/office/drawing/2014/main" id="{EEDE9524-D72F-2090-66D3-D75EBD812C7B}"/>
                    </a:ext>
                  </a:extLst>
                </p14:cNvPr>
                <p14:cNvContentPartPr/>
                <p14:nvPr/>
              </p14:nvContentPartPr>
              <p14:xfrm>
                <a:off x="10957778" y="1176022"/>
                <a:ext cx="136080" cy="180360"/>
              </p14:xfrm>
            </p:contentPart>
          </mc:Choice>
          <mc:Fallback xmlns="">
            <p:pic>
              <p:nvPicPr>
                <p:cNvPr id="36911" name="Freihand 36910">
                  <a:extLst>
                    <a:ext uri="{FF2B5EF4-FFF2-40B4-BE49-F238E27FC236}">
                      <a16:creationId xmlns:a16="http://schemas.microsoft.com/office/drawing/2014/main" id="{EEDE9524-D72F-2090-66D3-D75EBD812C7B}"/>
                    </a:ext>
                  </a:extLst>
                </p:cNvPr>
                <p:cNvPicPr/>
                <p:nvPr/>
              </p:nvPicPr>
              <p:blipFill>
                <a:blip r:embed="rId170"/>
                <a:stretch>
                  <a:fillRect/>
                </a:stretch>
              </p:blipFill>
              <p:spPr>
                <a:xfrm>
                  <a:off x="10948778" y="1167022"/>
                  <a:ext cx="153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912" name="Freihand 36911">
                  <a:extLst>
                    <a:ext uri="{FF2B5EF4-FFF2-40B4-BE49-F238E27FC236}">
                      <a16:creationId xmlns:a16="http://schemas.microsoft.com/office/drawing/2014/main" id="{0F687497-303F-1DA5-ADFD-E525E83DE19E}"/>
                    </a:ext>
                  </a:extLst>
                </p14:cNvPr>
                <p14:cNvContentPartPr/>
                <p14:nvPr/>
              </p14:nvContentPartPr>
              <p14:xfrm>
                <a:off x="11155418" y="1190782"/>
                <a:ext cx="415800" cy="143640"/>
              </p14:xfrm>
            </p:contentPart>
          </mc:Choice>
          <mc:Fallback xmlns="">
            <p:pic>
              <p:nvPicPr>
                <p:cNvPr id="36912" name="Freihand 36911">
                  <a:extLst>
                    <a:ext uri="{FF2B5EF4-FFF2-40B4-BE49-F238E27FC236}">
                      <a16:creationId xmlns:a16="http://schemas.microsoft.com/office/drawing/2014/main" id="{0F687497-303F-1DA5-ADFD-E525E83DE19E}"/>
                    </a:ext>
                  </a:extLst>
                </p:cNvPr>
                <p:cNvPicPr/>
                <p:nvPr/>
              </p:nvPicPr>
              <p:blipFill>
                <a:blip r:embed="rId172"/>
                <a:stretch>
                  <a:fillRect/>
                </a:stretch>
              </p:blipFill>
              <p:spPr>
                <a:xfrm>
                  <a:off x="11146418" y="1181782"/>
                  <a:ext cx="433440" cy="16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36913" name="Freihand 36912">
                <a:extLst>
                  <a:ext uri="{FF2B5EF4-FFF2-40B4-BE49-F238E27FC236}">
                    <a16:creationId xmlns:a16="http://schemas.microsoft.com/office/drawing/2014/main" id="{91567153-E58B-6A83-82D6-148773427204}"/>
                  </a:ext>
                </a:extLst>
              </p14:cNvPr>
              <p14:cNvContentPartPr/>
              <p14:nvPr/>
            </p14:nvContentPartPr>
            <p14:xfrm>
              <a:off x="11524418" y="1029862"/>
              <a:ext cx="13680" cy="10080"/>
            </p14:xfrm>
          </p:contentPart>
        </mc:Choice>
        <mc:Fallback xmlns="">
          <p:pic>
            <p:nvPicPr>
              <p:cNvPr id="36913" name="Freihand 36912">
                <a:extLst>
                  <a:ext uri="{FF2B5EF4-FFF2-40B4-BE49-F238E27FC236}">
                    <a16:creationId xmlns:a16="http://schemas.microsoft.com/office/drawing/2014/main" id="{91567153-E58B-6A83-82D6-148773427204}"/>
                  </a:ext>
                </a:extLst>
              </p:cNvPr>
              <p:cNvPicPr/>
              <p:nvPr/>
            </p:nvPicPr>
            <p:blipFill>
              <a:blip r:embed="rId174"/>
              <a:stretch>
                <a:fillRect/>
              </a:stretch>
            </p:blipFill>
            <p:spPr>
              <a:xfrm>
                <a:off x="11515418" y="1021222"/>
                <a:ext cx="31320" cy="27720"/>
              </a:xfrm>
              <a:prstGeom prst="rect">
                <a:avLst/>
              </a:prstGeom>
            </p:spPr>
          </p:pic>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B5435044-801F-C3B5-A5CD-48A49750DBA7}"/>
              </a:ext>
            </a:extLst>
          </p:cNvPr>
          <p:cNvSpPr txBox="1">
            <a:spLocks noChangeArrowheads="1"/>
          </p:cNvSpPr>
          <p:nvPr/>
        </p:nvSpPr>
        <p:spPr bwMode="auto">
          <a:xfrm>
            <a:off x="7027027" y="49335"/>
            <a:ext cx="4718858" cy="160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1400" dirty="0">
              <a:solidFill>
                <a:srgbClr val="000000"/>
              </a:solidFill>
            </a:endParaRPr>
          </a:p>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a:t>
            </a:r>
            <a:r>
              <a:rPr lang="de-DE" sz="1200">
                <a:solidFill>
                  <a:srgbClr val="000000"/>
                </a:solidFill>
              </a:rPr>
              <a:t>Nahrungsmittel aus</a:t>
            </a:r>
            <a:endParaRPr lang="de-DE" sz="1200" dirty="0">
              <a:solidFill>
                <a:srgbClr val="000000"/>
              </a:solidFill>
            </a:endParaRPr>
          </a:p>
        </p:txBody>
      </p:sp>
      <p:grpSp>
        <p:nvGrpSpPr>
          <p:cNvPr id="8" name="Gruppieren 7">
            <a:extLst>
              <a:ext uri="{FF2B5EF4-FFF2-40B4-BE49-F238E27FC236}">
                <a16:creationId xmlns:a16="http://schemas.microsoft.com/office/drawing/2014/main" id="{C7CF83C9-72B9-3294-A782-DFEF57FB2B03}"/>
              </a:ext>
            </a:extLst>
          </p:cNvPr>
          <p:cNvGrpSpPr/>
          <p:nvPr/>
        </p:nvGrpSpPr>
        <p:grpSpPr>
          <a:xfrm>
            <a:off x="1151018" y="1484902"/>
            <a:ext cx="4505040" cy="3929040"/>
            <a:chOff x="1151018" y="1484902"/>
            <a:chExt cx="4505040" cy="392904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3768EF78-9B0B-8F6B-DDB2-D3FA4B06BB8D}"/>
                    </a:ext>
                  </a:extLst>
                </p14:cNvPr>
                <p14:cNvContentPartPr/>
                <p14:nvPr/>
              </p14:nvContentPartPr>
              <p14:xfrm>
                <a:off x="1151018" y="1635022"/>
                <a:ext cx="4129560" cy="851760"/>
              </p14:xfrm>
            </p:contentPart>
          </mc:Choice>
          <mc:Fallback xmlns="">
            <p:pic>
              <p:nvPicPr>
                <p:cNvPr id="3" name="Freihand 2">
                  <a:extLst>
                    <a:ext uri="{FF2B5EF4-FFF2-40B4-BE49-F238E27FC236}">
                      <a16:creationId xmlns:a16="http://schemas.microsoft.com/office/drawing/2014/main" id="{3768EF78-9B0B-8F6B-DDB2-D3FA4B06BB8D}"/>
                    </a:ext>
                  </a:extLst>
                </p:cNvPr>
                <p:cNvPicPr/>
                <p:nvPr/>
              </p:nvPicPr>
              <p:blipFill>
                <a:blip r:embed="rId4"/>
                <a:stretch>
                  <a:fillRect/>
                </a:stretch>
              </p:blipFill>
              <p:spPr>
                <a:xfrm>
                  <a:off x="1142378" y="1626382"/>
                  <a:ext cx="4147200" cy="86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EC3CFC5C-6DE2-8820-1651-4F148C784FFA}"/>
                    </a:ext>
                  </a:extLst>
                </p14:cNvPr>
                <p14:cNvContentPartPr/>
                <p14:nvPr/>
              </p14:nvContentPartPr>
              <p14:xfrm>
                <a:off x="5173658" y="1484902"/>
                <a:ext cx="482400" cy="324000"/>
              </p14:xfrm>
            </p:contentPart>
          </mc:Choice>
          <mc:Fallback xmlns="">
            <p:pic>
              <p:nvPicPr>
                <p:cNvPr id="4" name="Freihand 3">
                  <a:extLst>
                    <a:ext uri="{FF2B5EF4-FFF2-40B4-BE49-F238E27FC236}">
                      <a16:creationId xmlns:a16="http://schemas.microsoft.com/office/drawing/2014/main" id="{EC3CFC5C-6DE2-8820-1651-4F148C784FFA}"/>
                    </a:ext>
                  </a:extLst>
                </p:cNvPr>
                <p:cNvPicPr/>
                <p:nvPr/>
              </p:nvPicPr>
              <p:blipFill>
                <a:blip r:embed="rId6"/>
                <a:stretch>
                  <a:fillRect/>
                </a:stretch>
              </p:blipFill>
              <p:spPr>
                <a:xfrm>
                  <a:off x="5164658" y="1476262"/>
                  <a:ext cx="5000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0C5F497-C70F-809D-661B-15F60153F5FD}"/>
                    </a:ext>
                  </a:extLst>
                </p14:cNvPr>
                <p14:cNvContentPartPr/>
                <p14:nvPr/>
              </p14:nvContentPartPr>
              <p14:xfrm>
                <a:off x="1666898" y="2941102"/>
                <a:ext cx="160920" cy="2060280"/>
              </p14:xfrm>
            </p:contentPart>
          </mc:Choice>
          <mc:Fallback xmlns="">
            <p:pic>
              <p:nvPicPr>
                <p:cNvPr id="6" name="Freihand 5">
                  <a:extLst>
                    <a:ext uri="{FF2B5EF4-FFF2-40B4-BE49-F238E27FC236}">
                      <a16:creationId xmlns:a16="http://schemas.microsoft.com/office/drawing/2014/main" id="{20C5F497-C70F-809D-661B-15F60153F5FD}"/>
                    </a:ext>
                  </a:extLst>
                </p:cNvPr>
                <p:cNvPicPr/>
                <p:nvPr/>
              </p:nvPicPr>
              <p:blipFill>
                <a:blip r:embed="rId8"/>
                <a:stretch>
                  <a:fillRect/>
                </a:stretch>
              </p:blipFill>
              <p:spPr>
                <a:xfrm>
                  <a:off x="1658258" y="2932102"/>
                  <a:ext cx="178560" cy="207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F566596-DC7F-8759-7466-1AAF64851543}"/>
                    </a:ext>
                  </a:extLst>
                </p14:cNvPr>
                <p14:cNvContentPartPr/>
                <p14:nvPr/>
              </p14:nvContentPartPr>
              <p14:xfrm>
                <a:off x="1805858" y="4970782"/>
                <a:ext cx="179280" cy="443160"/>
              </p14:xfrm>
            </p:contentPart>
          </mc:Choice>
          <mc:Fallback xmlns="">
            <p:pic>
              <p:nvPicPr>
                <p:cNvPr id="7" name="Freihand 6">
                  <a:extLst>
                    <a:ext uri="{FF2B5EF4-FFF2-40B4-BE49-F238E27FC236}">
                      <a16:creationId xmlns:a16="http://schemas.microsoft.com/office/drawing/2014/main" id="{9F566596-DC7F-8759-7466-1AAF64851543}"/>
                    </a:ext>
                  </a:extLst>
                </p:cNvPr>
                <p:cNvPicPr/>
                <p:nvPr/>
              </p:nvPicPr>
              <p:blipFill>
                <a:blip r:embed="rId10"/>
                <a:stretch>
                  <a:fillRect/>
                </a:stretch>
              </p:blipFill>
              <p:spPr>
                <a:xfrm>
                  <a:off x="1796858" y="4962142"/>
                  <a:ext cx="196920" cy="46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3BBF89B-2C13-DEA8-1454-55237AAFE4E8}"/>
                  </a:ext>
                </a:extLst>
              </p14:cNvPr>
              <p14:cNvContentPartPr/>
              <p14:nvPr/>
            </p14:nvContentPartPr>
            <p14:xfrm>
              <a:off x="2657258" y="3212182"/>
              <a:ext cx="239760" cy="403560"/>
            </p14:xfrm>
          </p:contentPart>
        </mc:Choice>
        <mc:Fallback xmlns="">
          <p:pic>
            <p:nvPicPr>
              <p:cNvPr id="9" name="Freihand 8">
                <a:extLst>
                  <a:ext uri="{FF2B5EF4-FFF2-40B4-BE49-F238E27FC236}">
                    <a16:creationId xmlns:a16="http://schemas.microsoft.com/office/drawing/2014/main" id="{03BBF89B-2C13-DEA8-1454-55237AAFE4E8}"/>
                  </a:ext>
                </a:extLst>
              </p:cNvPr>
              <p:cNvPicPr/>
              <p:nvPr/>
            </p:nvPicPr>
            <p:blipFill>
              <a:blip r:embed="rId12"/>
              <a:stretch>
                <a:fillRect/>
              </a:stretch>
            </p:blipFill>
            <p:spPr>
              <a:xfrm>
                <a:off x="2648618" y="3203182"/>
                <a:ext cx="2574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FF431886-9C59-496C-20F8-C699C755AE08}"/>
                  </a:ext>
                </a:extLst>
              </p14:cNvPr>
              <p14:cNvContentPartPr/>
              <p14:nvPr/>
            </p14:nvContentPartPr>
            <p14:xfrm>
              <a:off x="4250258" y="4315222"/>
              <a:ext cx="273600" cy="268560"/>
            </p14:xfrm>
          </p:contentPart>
        </mc:Choice>
        <mc:Fallback xmlns="">
          <p:pic>
            <p:nvPicPr>
              <p:cNvPr id="10" name="Freihand 9">
                <a:extLst>
                  <a:ext uri="{FF2B5EF4-FFF2-40B4-BE49-F238E27FC236}">
                    <a16:creationId xmlns:a16="http://schemas.microsoft.com/office/drawing/2014/main" id="{FF431886-9C59-496C-20F8-C699C755AE08}"/>
                  </a:ext>
                </a:extLst>
              </p:cNvPr>
              <p:cNvPicPr/>
              <p:nvPr/>
            </p:nvPicPr>
            <p:blipFill>
              <a:blip r:embed="rId14"/>
              <a:stretch>
                <a:fillRect/>
              </a:stretch>
            </p:blipFill>
            <p:spPr>
              <a:xfrm>
                <a:off x="4241618" y="4306582"/>
                <a:ext cx="291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540E74EF-8A5B-F60C-0F71-08B22C0710D0}"/>
                  </a:ext>
                </a:extLst>
              </p14:cNvPr>
              <p14:cNvContentPartPr/>
              <p14:nvPr/>
            </p14:nvContentPartPr>
            <p14:xfrm>
              <a:off x="5664338" y="5116582"/>
              <a:ext cx="314640" cy="308520"/>
            </p14:xfrm>
          </p:contentPart>
        </mc:Choice>
        <mc:Fallback xmlns="">
          <p:pic>
            <p:nvPicPr>
              <p:cNvPr id="11" name="Freihand 10">
                <a:extLst>
                  <a:ext uri="{FF2B5EF4-FFF2-40B4-BE49-F238E27FC236}">
                    <a16:creationId xmlns:a16="http://schemas.microsoft.com/office/drawing/2014/main" id="{540E74EF-8A5B-F60C-0F71-08B22C0710D0}"/>
                  </a:ext>
                </a:extLst>
              </p:cNvPr>
              <p:cNvPicPr/>
              <p:nvPr/>
            </p:nvPicPr>
            <p:blipFill>
              <a:blip r:embed="rId16"/>
              <a:stretch>
                <a:fillRect/>
              </a:stretch>
            </p:blipFill>
            <p:spPr>
              <a:xfrm>
                <a:off x="5655698" y="5107942"/>
                <a:ext cx="3322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52B4DEED-7D14-53DD-B957-649BD4D2285D}"/>
                  </a:ext>
                </a:extLst>
              </p14:cNvPr>
              <p14:cNvContentPartPr/>
              <p14:nvPr/>
            </p14:nvContentPartPr>
            <p14:xfrm>
              <a:off x="1292138" y="3550582"/>
              <a:ext cx="222120" cy="288000"/>
            </p14:xfrm>
          </p:contentPart>
        </mc:Choice>
        <mc:Fallback xmlns="">
          <p:pic>
            <p:nvPicPr>
              <p:cNvPr id="12" name="Freihand 11">
                <a:extLst>
                  <a:ext uri="{FF2B5EF4-FFF2-40B4-BE49-F238E27FC236}">
                    <a16:creationId xmlns:a16="http://schemas.microsoft.com/office/drawing/2014/main" id="{52B4DEED-7D14-53DD-B957-649BD4D2285D}"/>
                  </a:ext>
                </a:extLst>
              </p:cNvPr>
              <p:cNvPicPr/>
              <p:nvPr/>
            </p:nvPicPr>
            <p:blipFill>
              <a:blip r:embed="rId18"/>
              <a:stretch>
                <a:fillRect/>
              </a:stretch>
            </p:blipFill>
            <p:spPr>
              <a:xfrm>
                <a:off x="1283138" y="3541942"/>
                <a:ext cx="2397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16703EC-F778-98ED-16C6-F51D86396782}"/>
                  </a:ext>
                </a:extLst>
              </p14:cNvPr>
              <p14:cNvContentPartPr/>
              <p14:nvPr/>
            </p14:nvContentPartPr>
            <p14:xfrm>
              <a:off x="4239818" y="2526022"/>
              <a:ext cx="320040" cy="309600"/>
            </p14:xfrm>
          </p:contentPart>
        </mc:Choice>
        <mc:Fallback xmlns="">
          <p:pic>
            <p:nvPicPr>
              <p:cNvPr id="13" name="Freihand 12">
                <a:extLst>
                  <a:ext uri="{FF2B5EF4-FFF2-40B4-BE49-F238E27FC236}">
                    <a16:creationId xmlns:a16="http://schemas.microsoft.com/office/drawing/2014/main" id="{A16703EC-F778-98ED-16C6-F51D86396782}"/>
                  </a:ext>
                </a:extLst>
              </p:cNvPr>
              <p:cNvPicPr/>
              <p:nvPr/>
            </p:nvPicPr>
            <p:blipFill>
              <a:blip r:embed="rId20"/>
              <a:stretch>
                <a:fillRect/>
              </a:stretch>
            </p:blipFill>
            <p:spPr>
              <a:xfrm>
                <a:off x="4230818" y="2517382"/>
                <a:ext cx="337680" cy="327240"/>
              </a:xfrm>
              <a:prstGeom prst="rect">
                <a:avLst/>
              </a:prstGeom>
            </p:spPr>
          </p:pic>
        </mc:Fallback>
      </mc:AlternateContent>
      <p:grpSp>
        <p:nvGrpSpPr>
          <p:cNvPr id="28" name="Gruppieren 27">
            <a:extLst>
              <a:ext uri="{FF2B5EF4-FFF2-40B4-BE49-F238E27FC236}">
                <a16:creationId xmlns:a16="http://schemas.microsoft.com/office/drawing/2014/main" id="{1C9667BF-56BA-9FD9-E40E-7FD3CF1D076A}"/>
              </a:ext>
            </a:extLst>
          </p:cNvPr>
          <p:cNvGrpSpPr/>
          <p:nvPr/>
        </p:nvGrpSpPr>
        <p:grpSpPr>
          <a:xfrm>
            <a:off x="3049658" y="3076822"/>
            <a:ext cx="252360" cy="333720"/>
            <a:chOff x="3049658" y="3076822"/>
            <a:chExt cx="252360" cy="333720"/>
          </a:xfrm>
        </p:grpSpPr>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A18BFAE8-D5AC-0EED-CD5F-9CFACA629A4E}"/>
                    </a:ext>
                  </a:extLst>
                </p14:cNvPr>
                <p14:cNvContentPartPr/>
                <p14:nvPr/>
              </p14:nvContentPartPr>
              <p14:xfrm>
                <a:off x="3114818" y="3177622"/>
                <a:ext cx="116640" cy="113040"/>
              </p14:xfrm>
            </p:contentPart>
          </mc:Choice>
          <mc:Fallback xmlns="">
            <p:pic>
              <p:nvPicPr>
                <p:cNvPr id="23" name="Freihand 22">
                  <a:extLst>
                    <a:ext uri="{FF2B5EF4-FFF2-40B4-BE49-F238E27FC236}">
                      <a16:creationId xmlns:a16="http://schemas.microsoft.com/office/drawing/2014/main" id="{A18BFAE8-D5AC-0EED-CD5F-9CFACA629A4E}"/>
                    </a:ext>
                  </a:extLst>
                </p:cNvPr>
                <p:cNvPicPr/>
                <p:nvPr/>
              </p:nvPicPr>
              <p:blipFill>
                <a:blip r:embed="rId22"/>
                <a:stretch>
                  <a:fillRect/>
                </a:stretch>
              </p:blipFill>
              <p:spPr>
                <a:xfrm>
                  <a:off x="3105818" y="3168982"/>
                  <a:ext cx="134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495646D9-A935-CBAC-EE6A-9397EE9B7FCE}"/>
                    </a:ext>
                  </a:extLst>
                </p14:cNvPr>
                <p14:cNvContentPartPr/>
                <p14:nvPr/>
              </p14:nvContentPartPr>
              <p14:xfrm>
                <a:off x="3049658" y="3076822"/>
                <a:ext cx="252360" cy="333720"/>
              </p14:xfrm>
            </p:contentPart>
          </mc:Choice>
          <mc:Fallback xmlns="">
            <p:pic>
              <p:nvPicPr>
                <p:cNvPr id="24" name="Freihand 23">
                  <a:extLst>
                    <a:ext uri="{FF2B5EF4-FFF2-40B4-BE49-F238E27FC236}">
                      <a16:creationId xmlns:a16="http://schemas.microsoft.com/office/drawing/2014/main" id="{495646D9-A935-CBAC-EE6A-9397EE9B7FCE}"/>
                    </a:ext>
                  </a:extLst>
                </p:cNvPr>
                <p:cNvPicPr/>
                <p:nvPr/>
              </p:nvPicPr>
              <p:blipFill>
                <a:blip r:embed="rId24"/>
                <a:stretch>
                  <a:fillRect/>
                </a:stretch>
              </p:blipFill>
              <p:spPr>
                <a:xfrm>
                  <a:off x="3040658" y="3068182"/>
                  <a:ext cx="270000" cy="351360"/>
                </a:xfrm>
                <a:prstGeom prst="rect">
                  <a:avLst/>
                </a:prstGeom>
              </p:spPr>
            </p:pic>
          </mc:Fallback>
        </mc:AlternateContent>
      </p:grpSp>
      <p:grpSp>
        <p:nvGrpSpPr>
          <p:cNvPr id="27" name="Gruppieren 26">
            <a:extLst>
              <a:ext uri="{FF2B5EF4-FFF2-40B4-BE49-F238E27FC236}">
                <a16:creationId xmlns:a16="http://schemas.microsoft.com/office/drawing/2014/main" id="{F7F23373-1ED1-AF2D-F212-9DA02DA87D9B}"/>
              </a:ext>
            </a:extLst>
          </p:cNvPr>
          <p:cNvGrpSpPr/>
          <p:nvPr/>
        </p:nvGrpSpPr>
        <p:grpSpPr>
          <a:xfrm>
            <a:off x="5557418" y="3054862"/>
            <a:ext cx="762840" cy="414360"/>
            <a:chOff x="5557418" y="3054862"/>
            <a:chExt cx="762840" cy="414360"/>
          </a:xfrm>
        </p:grpSpPr>
        <mc:AlternateContent xmlns:mc="http://schemas.openxmlformats.org/markup-compatibility/2006" xmlns:p14="http://schemas.microsoft.com/office/powerpoint/2010/main">
          <mc:Choice Requires="p14">
            <p:contentPart p14:bwMode="auto" r:id="rId25">
              <p14:nvContentPartPr>
                <p14:cNvPr id="22" name="Freihand 21">
                  <a:extLst>
                    <a:ext uri="{FF2B5EF4-FFF2-40B4-BE49-F238E27FC236}">
                      <a16:creationId xmlns:a16="http://schemas.microsoft.com/office/drawing/2014/main" id="{21D3C3A1-C85D-5771-AB5A-2EF99C233781}"/>
                    </a:ext>
                  </a:extLst>
                </p14:cNvPr>
                <p14:cNvContentPartPr/>
                <p14:nvPr/>
              </p14:nvContentPartPr>
              <p14:xfrm>
                <a:off x="5557418" y="3221902"/>
                <a:ext cx="219960" cy="247320"/>
              </p14:xfrm>
            </p:contentPart>
          </mc:Choice>
          <mc:Fallback xmlns="">
            <p:pic>
              <p:nvPicPr>
                <p:cNvPr id="22" name="Freihand 21">
                  <a:extLst>
                    <a:ext uri="{FF2B5EF4-FFF2-40B4-BE49-F238E27FC236}">
                      <a16:creationId xmlns:a16="http://schemas.microsoft.com/office/drawing/2014/main" id="{21D3C3A1-C85D-5771-AB5A-2EF99C233781}"/>
                    </a:ext>
                  </a:extLst>
                </p:cNvPr>
                <p:cNvPicPr/>
                <p:nvPr/>
              </p:nvPicPr>
              <p:blipFill>
                <a:blip r:embed="rId26"/>
                <a:stretch>
                  <a:fillRect/>
                </a:stretch>
              </p:blipFill>
              <p:spPr>
                <a:xfrm>
                  <a:off x="5548778" y="3213262"/>
                  <a:ext cx="237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15E36E3D-7E41-1A8A-EE55-1CB0AD610C65}"/>
                    </a:ext>
                  </a:extLst>
                </p14:cNvPr>
                <p14:cNvContentPartPr/>
                <p14:nvPr/>
              </p14:nvContentPartPr>
              <p14:xfrm>
                <a:off x="6088778" y="3117862"/>
                <a:ext cx="132840" cy="159840"/>
              </p14:xfrm>
            </p:contentPart>
          </mc:Choice>
          <mc:Fallback xmlns="">
            <p:pic>
              <p:nvPicPr>
                <p:cNvPr id="25" name="Freihand 24">
                  <a:extLst>
                    <a:ext uri="{FF2B5EF4-FFF2-40B4-BE49-F238E27FC236}">
                      <a16:creationId xmlns:a16="http://schemas.microsoft.com/office/drawing/2014/main" id="{15E36E3D-7E41-1A8A-EE55-1CB0AD610C65}"/>
                    </a:ext>
                  </a:extLst>
                </p:cNvPr>
                <p:cNvPicPr/>
                <p:nvPr/>
              </p:nvPicPr>
              <p:blipFill>
                <a:blip r:embed="rId28"/>
                <a:stretch>
                  <a:fillRect/>
                </a:stretch>
              </p:blipFill>
              <p:spPr>
                <a:xfrm>
                  <a:off x="6079778" y="3108862"/>
                  <a:ext cx="150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F6AFF075-0705-FBCE-6DD9-6A8BE77784E4}"/>
                    </a:ext>
                  </a:extLst>
                </p14:cNvPr>
                <p14:cNvContentPartPr/>
                <p14:nvPr/>
              </p14:nvContentPartPr>
              <p14:xfrm>
                <a:off x="5991938" y="3054862"/>
                <a:ext cx="328320" cy="331920"/>
              </p14:xfrm>
            </p:contentPart>
          </mc:Choice>
          <mc:Fallback xmlns="">
            <p:pic>
              <p:nvPicPr>
                <p:cNvPr id="26" name="Freihand 25">
                  <a:extLst>
                    <a:ext uri="{FF2B5EF4-FFF2-40B4-BE49-F238E27FC236}">
                      <a16:creationId xmlns:a16="http://schemas.microsoft.com/office/drawing/2014/main" id="{F6AFF075-0705-FBCE-6DD9-6A8BE77784E4}"/>
                    </a:ext>
                  </a:extLst>
                </p:cNvPr>
                <p:cNvPicPr/>
                <p:nvPr/>
              </p:nvPicPr>
              <p:blipFill>
                <a:blip r:embed="rId30"/>
                <a:stretch>
                  <a:fillRect/>
                </a:stretch>
              </p:blipFill>
              <p:spPr>
                <a:xfrm>
                  <a:off x="5983298" y="3045862"/>
                  <a:ext cx="345960" cy="349560"/>
                </a:xfrm>
                <a:prstGeom prst="rect">
                  <a:avLst/>
                </a:prstGeom>
              </p:spPr>
            </p:pic>
          </mc:Fallback>
        </mc:AlternateContent>
      </p:grpSp>
      <p:grpSp>
        <p:nvGrpSpPr>
          <p:cNvPr id="32" name="Gruppieren 31">
            <a:extLst>
              <a:ext uri="{FF2B5EF4-FFF2-40B4-BE49-F238E27FC236}">
                <a16:creationId xmlns:a16="http://schemas.microsoft.com/office/drawing/2014/main" id="{CD7D963F-1BCE-0BBE-B4DE-3CAB8E0BBB1D}"/>
              </a:ext>
            </a:extLst>
          </p:cNvPr>
          <p:cNvGrpSpPr/>
          <p:nvPr/>
        </p:nvGrpSpPr>
        <p:grpSpPr>
          <a:xfrm>
            <a:off x="4070618" y="3072142"/>
            <a:ext cx="626040" cy="496080"/>
            <a:chOff x="4070618" y="3072142"/>
            <a:chExt cx="626040" cy="496080"/>
          </a:xfrm>
        </p:grpSpPr>
        <mc:AlternateContent xmlns:mc="http://schemas.openxmlformats.org/markup-compatibility/2006" xmlns:p14="http://schemas.microsoft.com/office/powerpoint/2010/main">
          <mc:Choice Requires="p14">
            <p:contentPart p14:bwMode="auto" r:id="rId31">
              <p14:nvContentPartPr>
                <p14:cNvPr id="29" name="Freihand 28">
                  <a:extLst>
                    <a:ext uri="{FF2B5EF4-FFF2-40B4-BE49-F238E27FC236}">
                      <a16:creationId xmlns:a16="http://schemas.microsoft.com/office/drawing/2014/main" id="{4B272C8B-FD3B-3A3A-71F5-6C02729FE0E6}"/>
                    </a:ext>
                  </a:extLst>
                </p14:cNvPr>
                <p14:cNvContentPartPr/>
                <p14:nvPr/>
              </p14:nvContentPartPr>
              <p14:xfrm>
                <a:off x="4070618" y="3225142"/>
                <a:ext cx="168840" cy="343080"/>
              </p14:xfrm>
            </p:contentPart>
          </mc:Choice>
          <mc:Fallback xmlns="">
            <p:pic>
              <p:nvPicPr>
                <p:cNvPr id="29" name="Freihand 28">
                  <a:extLst>
                    <a:ext uri="{FF2B5EF4-FFF2-40B4-BE49-F238E27FC236}">
                      <a16:creationId xmlns:a16="http://schemas.microsoft.com/office/drawing/2014/main" id="{4B272C8B-FD3B-3A3A-71F5-6C02729FE0E6}"/>
                    </a:ext>
                  </a:extLst>
                </p:cNvPr>
                <p:cNvPicPr/>
                <p:nvPr/>
              </p:nvPicPr>
              <p:blipFill>
                <a:blip r:embed="rId32"/>
                <a:stretch>
                  <a:fillRect/>
                </a:stretch>
              </p:blipFill>
              <p:spPr>
                <a:xfrm>
                  <a:off x="4061618" y="3216142"/>
                  <a:ext cx="1864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Freihand 29">
                  <a:extLst>
                    <a:ext uri="{FF2B5EF4-FFF2-40B4-BE49-F238E27FC236}">
                      <a16:creationId xmlns:a16="http://schemas.microsoft.com/office/drawing/2014/main" id="{28D9975D-8008-BCB8-C8D0-4906A6605958}"/>
                    </a:ext>
                  </a:extLst>
                </p14:cNvPr>
                <p14:cNvContentPartPr/>
                <p14:nvPr/>
              </p14:nvContentPartPr>
              <p14:xfrm>
                <a:off x="4520258" y="3108502"/>
                <a:ext cx="93960" cy="207000"/>
              </p14:xfrm>
            </p:contentPart>
          </mc:Choice>
          <mc:Fallback xmlns="">
            <p:pic>
              <p:nvPicPr>
                <p:cNvPr id="30" name="Freihand 29">
                  <a:extLst>
                    <a:ext uri="{FF2B5EF4-FFF2-40B4-BE49-F238E27FC236}">
                      <a16:creationId xmlns:a16="http://schemas.microsoft.com/office/drawing/2014/main" id="{28D9975D-8008-BCB8-C8D0-4906A6605958}"/>
                    </a:ext>
                  </a:extLst>
                </p:cNvPr>
                <p:cNvPicPr/>
                <p:nvPr/>
              </p:nvPicPr>
              <p:blipFill>
                <a:blip r:embed="rId34"/>
                <a:stretch>
                  <a:fillRect/>
                </a:stretch>
              </p:blipFill>
              <p:spPr>
                <a:xfrm>
                  <a:off x="4511618" y="3099862"/>
                  <a:ext cx="111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Freihand 30">
                  <a:extLst>
                    <a:ext uri="{FF2B5EF4-FFF2-40B4-BE49-F238E27FC236}">
                      <a16:creationId xmlns:a16="http://schemas.microsoft.com/office/drawing/2014/main" id="{11B65D8D-D48C-1E14-276C-F7BA1F60E5A8}"/>
                    </a:ext>
                  </a:extLst>
                </p14:cNvPr>
                <p14:cNvContentPartPr/>
                <p14:nvPr/>
              </p14:nvContentPartPr>
              <p14:xfrm>
                <a:off x="4423778" y="3072142"/>
                <a:ext cx="272880" cy="370440"/>
              </p14:xfrm>
            </p:contentPart>
          </mc:Choice>
          <mc:Fallback xmlns="">
            <p:pic>
              <p:nvPicPr>
                <p:cNvPr id="31" name="Freihand 30">
                  <a:extLst>
                    <a:ext uri="{FF2B5EF4-FFF2-40B4-BE49-F238E27FC236}">
                      <a16:creationId xmlns:a16="http://schemas.microsoft.com/office/drawing/2014/main" id="{11B65D8D-D48C-1E14-276C-F7BA1F60E5A8}"/>
                    </a:ext>
                  </a:extLst>
                </p:cNvPr>
                <p:cNvPicPr/>
                <p:nvPr/>
              </p:nvPicPr>
              <p:blipFill>
                <a:blip r:embed="rId36"/>
                <a:stretch>
                  <a:fillRect/>
                </a:stretch>
              </p:blipFill>
              <p:spPr>
                <a:xfrm>
                  <a:off x="4415138" y="3063142"/>
                  <a:ext cx="290520" cy="388080"/>
                </a:xfrm>
                <a:prstGeom prst="rect">
                  <a:avLst/>
                </a:prstGeom>
              </p:spPr>
            </p:pic>
          </mc:Fallback>
        </mc:AlternateContent>
      </p:grpSp>
      <p:grpSp>
        <p:nvGrpSpPr>
          <p:cNvPr id="37" name="Gruppieren 36">
            <a:extLst>
              <a:ext uri="{FF2B5EF4-FFF2-40B4-BE49-F238E27FC236}">
                <a16:creationId xmlns:a16="http://schemas.microsoft.com/office/drawing/2014/main" id="{41644B16-4BAE-3A03-5DB9-1B3C27116A71}"/>
              </a:ext>
            </a:extLst>
          </p:cNvPr>
          <p:cNvGrpSpPr/>
          <p:nvPr/>
        </p:nvGrpSpPr>
        <p:grpSpPr>
          <a:xfrm>
            <a:off x="2407058" y="4009222"/>
            <a:ext cx="712080" cy="551160"/>
            <a:chOff x="2407058" y="4009222"/>
            <a:chExt cx="712080" cy="551160"/>
          </a:xfrm>
        </p:grpSpPr>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3C22CCF0-12A2-EA8A-E1F2-240B34FD04E1}"/>
                    </a:ext>
                  </a:extLst>
                </p14:cNvPr>
                <p14:cNvContentPartPr/>
                <p14:nvPr/>
              </p14:nvContentPartPr>
              <p14:xfrm>
                <a:off x="2407058" y="4250782"/>
                <a:ext cx="204120" cy="309600"/>
              </p14:xfrm>
            </p:contentPart>
          </mc:Choice>
          <mc:Fallback xmlns="">
            <p:pic>
              <p:nvPicPr>
                <p:cNvPr id="33" name="Freihand 32">
                  <a:extLst>
                    <a:ext uri="{FF2B5EF4-FFF2-40B4-BE49-F238E27FC236}">
                      <a16:creationId xmlns:a16="http://schemas.microsoft.com/office/drawing/2014/main" id="{3C22CCF0-12A2-EA8A-E1F2-240B34FD04E1}"/>
                    </a:ext>
                  </a:extLst>
                </p:cNvPr>
                <p:cNvPicPr/>
                <p:nvPr/>
              </p:nvPicPr>
              <p:blipFill>
                <a:blip r:embed="rId38"/>
                <a:stretch>
                  <a:fillRect/>
                </a:stretch>
              </p:blipFill>
              <p:spPr>
                <a:xfrm>
                  <a:off x="2398058" y="4242142"/>
                  <a:ext cx="221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008D5A7D-61AB-2B7D-9CD2-37BFA0081641}"/>
                    </a:ext>
                  </a:extLst>
                </p14:cNvPr>
                <p14:cNvContentPartPr/>
                <p14:nvPr/>
              </p14:nvContentPartPr>
              <p14:xfrm>
                <a:off x="2873618" y="4086262"/>
                <a:ext cx="124200" cy="156600"/>
              </p14:xfrm>
            </p:contentPart>
          </mc:Choice>
          <mc:Fallback xmlns="">
            <p:pic>
              <p:nvPicPr>
                <p:cNvPr id="34" name="Freihand 33">
                  <a:extLst>
                    <a:ext uri="{FF2B5EF4-FFF2-40B4-BE49-F238E27FC236}">
                      <a16:creationId xmlns:a16="http://schemas.microsoft.com/office/drawing/2014/main" id="{008D5A7D-61AB-2B7D-9CD2-37BFA0081641}"/>
                    </a:ext>
                  </a:extLst>
                </p:cNvPr>
                <p:cNvPicPr/>
                <p:nvPr/>
              </p:nvPicPr>
              <p:blipFill>
                <a:blip r:embed="rId40"/>
                <a:stretch>
                  <a:fillRect/>
                </a:stretch>
              </p:blipFill>
              <p:spPr>
                <a:xfrm>
                  <a:off x="2864978" y="4077622"/>
                  <a:ext cx="141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Freihand 34">
                  <a:extLst>
                    <a:ext uri="{FF2B5EF4-FFF2-40B4-BE49-F238E27FC236}">
                      <a16:creationId xmlns:a16="http://schemas.microsoft.com/office/drawing/2014/main" id="{B33FC18D-1B97-CC60-6D16-02F6067BC441}"/>
                    </a:ext>
                  </a:extLst>
                </p14:cNvPr>
                <p14:cNvContentPartPr/>
                <p14:nvPr/>
              </p14:nvContentPartPr>
              <p14:xfrm>
                <a:off x="2972258" y="4190662"/>
                <a:ext cx="17280" cy="92160"/>
              </p14:xfrm>
            </p:contentPart>
          </mc:Choice>
          <mc:Fallback xmlns="">
            <p:pic>
              <p:nvPicPr>
                <p:cNvPr id="35" name="Freihand 34">
                  <a:extLst>
                    <a:ext uri="{FF2B5EF4-FFF2-40B4-BE49-F238E27FC236}">
                      <a16:creationId xmlns:a16="http://schemas.microsoft.com/office/drawing/2014/main" id="{B33FC18D-1B97-CC60-6D16-02F6067BC441}"/>
                    </a:ext>
                  </a:extLst>
                </p:cNvPr>
                <p:cNvPicPr/>
                <p:nvPr/>
              </p:nvPicPr>
              <p:blipFill>
                <a:blip r:embed="rId42"/>
                <a:stretch>
                  <a:fillRect/>
                </a:stretch>
              </p:blipFill>
              <p:spPr>
                <a:xfrm>
                  <a:off x="2963618" y="4182022"/>
                  <a:ext cx="34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F3A0FD27-8DF5-DE47-7FB0-9510BF0224BE}"/>
                    </a:ext>
                  </a:extLst>
                </p14:cNvPr>
                <p14:cNvContentPartPr/>
                <p14:nvPr/>
              </p14:nvContentPartPr>
              <p14:xfrm>
                <a:off x="2769218" y="4009222"/>
                <a:ext cx="349920" cy="350280"/>
              </p14:xfrm>
            </p:contentPart>
          </mc:Choice>
          <mc:Fallback xmlns="">
            <p:pic>
              <p:nvPicPr>
                <p:cNvPr id="36" name="Freihand 35">
                  <a:extLst>
                    <a:ext uri="{FF2B5EF4-FFF2-40B4-BE49-F238E27FC236}">
                      <a16:creationId xmlns:a16="http://schemas.microsoft.com/office/drawing/2014/main" id="{F3A0FD27-8DF5-DE47-7FB0-9510BF0224BE}"/>
                    </a:ext>
                  </a:extLst>
                </p:cNvPr>
                <p:cNvPicPr/>
                <p:nvPr/>
              </p:nvPicPr>
              <p:blipFill>
                <a:blip r:embed="rId44"/>
                <a:stretch>
                  <a:fillRect/>
                </a:stretch>
              </p:blipFill>
              <p:spPr>
                <a:xfrm>
                  <a:off x="2760578" y="4000222"/>
                  <a:ext cx="367560" cy="367920"/>
                </a:xfrm>
                <a:prstGeom prst="rect">
                  <a:avLst/>
                </a:prstGeom>
              </p:spPr>
            </p:pic>
          </mc:Fallback>
        </mc:AlternateContent>
      </p:grpSp>
      <p:grpSp>
        <p:nvGrpSpPr>
          <p:cNvPr id="42" name="Gruppieren 41">
            <a:extLst>
              <a:ext uri="{FF2B5EF4-FFF2-40B4-BE49-F238E27FC236}">
                <a16:creationId xmlns:a16="http://schemas.microsoft.com/office/drawing/2014/main" id="{AE9AC924-74E9-1682-D55C-057A6B15C047}"/>
              </a:ext>
            </a:extLst>
          </p:cNvPr>
          <p:cNvGrpSpPr/>
          <p:nvPr/>
        </p:nvGrpSpPr>
        <p:grpSpPr>
          <a:xfrm>
            <a:off x="2501378" y="4903102"/>
            <a:ext cx="531000" cy="527040"/>
            <a:chOff x="2501378" y="4903102"/>
            <a:chExt cx="531000" cy="527040"/>
          </a:xfrm>
        </p:grpSpPr>
        <mc:AlternateContent xmlns:mc="http://schemas.openxmlformats.org/markup-compatibility/2006" xmlns:p14="http://schemas.microsoft.com/office/powerpoint/2010/main">
          <mc:Choice Requires="p14">
            <p:contentPart p14:bwMode="auto" r:id="rId45">
              <p14:nvContentPartPr>
                <p14:cNvPr id="38" name="Freihand 37">
                  <a:extLst>
                    <a:ext uri="{FF2B5EF4-FFF2-40B4-BE49-F238E27FC236}">
                      <a16:creationId xmlns:a16="http://schemas.microsoft.com/office/drawing/2014/main" id="{81F0E1EC-1618-C0A5-2A7E-939F81BF3B4A}"/>
                    </a:ext>
                  </a:extLst>
                </p14:cNvPr>
                <p14:cNvContentPartPr/>
                <p14:nvPr/>
              </p14:nvContentPartPr>
              <p14:xfrm>
                <a:off x="2501378" y="5152942"/>
                <a:ext cx="102960" cy="277200"/>
              </p14:xfrm>
            </p:contentPart>
          </mc:Choice>
          <mc:Fallback xmlns="">
            <p:pic>
              <p:nvPicPr>
                <p:cNvPr id="38" name="Freihand 37">
                  <a:extLst>
                    <a:ext uri="{FF2B5EF4-FFF2-40B4-BE49-F238E27FC236}">
                      <a16:creationId xmlns:a16="http://schemas.microsoft.com/office/drawing/2014/main" id="{81F0E1EC-1618-C0A5-2A7E-939F81BF3B4A}"/>
                    </a:ext>
                  </a:extLst>
                </p:cNvPr>
                <p:cNvPicPr/>
                <p:nvPr/>
              </p:nvPicPr>
              <p:blipFill>
                <a:blip r:embed="rId46"/>
                <a:stretch>
                  <a:fillRect/>
                </a:stretch>
              </p:blipFill>
              <p:spPr>
                <a:xfrm>
                  <a:off x="2492378" y="5144302"/>
                  <a:ext cx="12060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C5FC24F0-BE7B-8C85-8E53-B19C8AA981A0}"/>
                    </a:ext>
                  </a:extLst>
                </p14:cNvPr>
                <p14:cNvContentPartPr/>
                <p14:nvPr/>
              </p14:nvContentPartPr>
              <p14:xfrm>
                <a:off x="2791178" y="5011822"/>
                <a:ext cx="140400" cy="177480"/>
              </p14:xfrm>
            </p:contentPart>
          </mc:Choice>
          <mc:Fallback xmlns="">
            <p:pic>
              <p:nvPicPr>
                <p:cNvPr id="39" name="Freihand 38">
                  <a:extLst>
                    <a:ext uri="{FF2B5EF4-FFF2-40B4-BE49-F238E27FC236}">
                      <a16:creationId xmlns:a16="http://schemas.microsoft.com/office/drawing/2014/main" id="{C5FC24F0-BE7B-8C85-8E53-B19C8AA981A0}"/>
                    </a:ext>
                  </a:extLst>
                </p:cNvPr>
                <p:cNvPicPr/>
                <p:nvPr/>
              </p:nvPicPr>
              <p:blipFill>
                <a:blip r:embed="rId48"/>
                <a:stretch>
                  <a:fillRect/>
                </a:stretch>
              </p:blipFill>
              <p:spPr>
                <a:xfrm>
                  <a:off x="2782538" y="5003182"/>
                  <a:ext cx="158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BCBBF8EA-F35C-23AA-1C4B-EDB24CE805EF}"/>
                    </a:ext>
                  </a:extLst>
                </p14:cNvPr>
                <p14:cNvContentPartPr/>
                <p14:nvPr/>
              </p14:nvContentPartPr>
              <p14:xfrm>
                <a:off x="2800538" y="4998862"/>
                <a:ext cx="109800" cy="29160"/>
              </p14:xfrm>
            </p:contentPart>
          </mc:Choice>
          <mc:Fallback xmlns="">
            <p:pic>
              <p:nvPicPr>
                <p:cNvPr id="40" name="Freihand 39">
                  <a:extLst>
                    <a:ext uri="{FF2B5EF4-FFF2-40B4-BE49-F238E27FC236}">
                      <a16:creationId xmlns:a16="http://schemas.microsoft.com/office/drawing/2014/main" id="{BCBBF8EA-F35C-23AA-1C4B-EDB24CE805EF}"/>
                    </a:ext>
                  </a:extLst>
                </p:cNvPr>
                <p:cNvPicPr/>
                <p:nvPr/>
              </p:nvPicPr>
              <p:blipFill>
                <a:blip r:embed="rId50"/>
                <a:stretch>
                  <a:fillRect/>
                </a:stretch>
              </p:blipFill>
              <p:spPr>
                <a:xfrm>
                  <a:off x="2791898" y="4989862"/>
                  <a:ext cx="127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C848D2D8-D304-85B3-F62E-AF06A0EE5E3F}"/>
                    </a:ext>
                  </a:extLst>
                </p14:cNvPr>
                <p14:cNvContentPartPr/>
                <p14:nvPr/>
              </p14:nvContentPartPr>
              <p14:xfrm>
                <a:off x="2718458" y="4903102"/>
                <a:ext cx="313920" cy="348840"/>
              </p14:xfrm>
            </p:contentPart>
          </mc:Choice>
          <mc:Fallback xmlns="">
            <p:pic>
              <p:nvPicPr>
                <p:cNvPr id="41" name="Freihand 40">
                  <a:extLst>
                    <a:ext uri="{FF2B5EF4-FFF2-40B4-BE49-F238E27FC236}">
                      <a16:creationId xmlns:a16="http://schemas.microsoft.com/office/drawing/2014/main" id="{C848D2D8-D304-85B3-F62E-AF06A0EE5E3F}"/>
                    </a:ext>
                  </a:extLst>
                </p:cNvPr>
                <p:cNvPicPr/>
                <p:nvPr/>
              </p:nvPicPr>
              <p:blipFill>
                <a:blip r:embed="rId52"/>
                <a:stretch>
                  <a:fillRect/>
                </a:stretch>
              </p:blipFill>
              <p:spPr>
                <a:xfrm>
                  <a:off x="2709818" y="4894102"/>
                  <a:ext cx="331560" cy="366480"/>
                </a:xfrm>
                <a:prstGeom prst="rect">
                  <a:avLst/>
                </a:prstGeom>
              </p:spPr>
            </p:pic>
          </mc:Fallback>
        </mc:AlternateContent>
      </p:grpSp>
      <p:grpSp>
        <p:nvGrpSpPr>
          <p:cNvPr id="62" name="Gruppieren 61">
            <a:extLst>
              <a:ext uri="{FF2B5EF4-FFF2-40B4-BE49-F238E27FC236}">
                <a16:creationId xmlns:a16="http://schemas.microsoft.com/office/drawing/2014/main" id="{D5713D64-ED99-53CE-7B88-2D6580D47AA8}"/>
              </a:ext>
            </a:extLst>
          </p:cNvPr>
          <p:cNvGrpSpPr/>
          <p:nvPr/>
        </p:nvGrpSpPr>
        <p:grpSpPr>
          <a:xfrm>
            <a:off x="2309498" y="5931262"/>
            <a:ext cx="1012320" cy="498600"/>
            <a:chOff x="2309498" y="5931262"/>
            <a:chExt cx="1012320" cy="498600"/>
          </a:xfrm>
        </p:grpSpPr>
        <mc:AlternateContent xmlns:mc="http://schemas.openxmlformats.org/markup-compatibility/2006" xmlns:p14="http://schemas.microsoft.com/office/powerpoint/2010/main">
          <mc:Choice Requires="p14">
            <p:contentPart p14:bwMode="auto" r:id="rId53">
              <p14:nvContentPartPr>
                <p14:cNvPr id="50" name="Freihand 49">
                  <a:extLst>
                    <a:ext uri="{FF2B5EF4-FFF2-40B4-BE49-F238E27FC236}">
                      <a16:creationId xmlns:a16="http://schemas.microsoft.com/office/drawing/2014/main" id="{61785892-6DD5-594F-0FDA-8A955F9AF9E5}"/>
                    </a:ext>
                  </a:extLst>
                </p14:cNvPr>
                <p14:cNvContentPartPr/>
                <p14:nvPr/>
              </p14:nvContentPartPr>
              <p14:xfrm>
                <a:off x="2357018" y="5931262"/>
                <a:ext cx="217440" cy="65160"/>
              </p14:xfrm>
            </p:contentPart>
          </mc:Choice>
          <mc:Fallback xmlns="">
            <p:pic>
              <p:nvPicPr>
                <p:cNvPr id="50" name="Freihand 49">
                  <a:extLst>
                    <a:ext uri="{FF2B5EF4-FFF2-40B4-BE49-F238E27FC236}">
                      <a16:creationId xmlns:a16="http://schemas.microsoft.com/office/drawing/2014/main" id="{61785892-6DD5-594F-0FDA-8A955F9AF9E5}"/>
                    </a:ext>
                  </a:extLst>
                </p:cNvPr>
                <p:cNvPicPr/>
                <p:nvPr/>
              </p:nvPicPr>
              <p:blipFill>
                <a:blip r:embed="rId54"/>
                <a:stretch>
                  <a:fillRect/>
                </a:stretch>
              </p:blipFill>
              <p:spPr>
                <a:xfrm>
                  <a:off x="2348018" y="5922622"/>
                  <a:ext cx="235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1" name="Freihand 50">
                  <a:extLst>
                    <a:ext uri="{FF2B5EF4-FFF2-40B4-BE49-F238E27FC236}">
                      <a16:creationId xmlns:a16="http://schemas.microsoft.com/office/drawing/2014/main" id="{2ACC53F6-4380-65D9-3091-04DCF54BB2EB}"/>
                    </a:ext>
                  </a:extLst>
                </p14:cNvPr>
                <p14:cNvContentPartPr/>
                <p14:nvPr/>
              </p14:nvContentPartPr>
              <p14:xfrm>
                <a:off x="2309498" y="5941702"/>
                <a:ext cx="252360" cy="312120"/>
              </p14:xfrm>
            </p:contentPart>
          </mc:Choice>
          <mc:Fallback xmlns="">
            <p:pic>
              <p:nvPicPr>
                <p:cNvPr id="51" name="Freihand 50">
                  <a:extLst>
                    <a:ext uri="{FF2B5EF4-FFF2-40B4-BE49-F238E27FC236}">
                      <a16:creationId xmlns:a16="http://schemas.microsoft.com/office/drawing/2014/main" id="{2ACC53F6-4380-65D9-3091-04DCF54BB2EB}"/>
                    </a:ext>
                  </a:extLst>
                </p:cNvPr>
                <p:cNvPicPr/>
                <p:nvPr/>
              </p:nvPicPr>
              <p:blipFill>
                <a:blip r:embed="rId56"/>
                <a:stretch>
                  <a:fillRect/>
                </a:stretch>
              </p:blipFill>
              <p:spPr>
                <a:xfrm>
                  <a:off x="2300498" y="5932702"/>
                  <a:ext cx="2700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Freihand 52">
                  <a:extLst>
                    <a:ext uri="{FF2B5EF4-FFF2-40B4-BE49-F238E27FC236}">
                      <a16:creationId xmlns:a16="http://schemas.microsoft.com/office/drawing/2014/main" id="{FDEDD265-C08F-21DD-1C0B-C829D25B8F5D}"/>
                    </a:ext>
                  </a:extLst>
                </p14:cNvPr>
                <p14:cNvContentPartPr/>
                <p14:nvPr/>
              </p14:nvContentPartPr>
              <p14:xfrm>
                <a:off x="2658338" y="6170662"/>
                <a:ext cx="124920" cy="259200"/>
              </p14:xfrm>
            </p:contentPart>
          </mc:Choice>
          <mc:Fallback xmlns="">
            <p:pic>
              <p:nvPicPr>
                <p:cNvPr id="53" name="Freihand 52">
                  <a:extLst>
                    <a:ext uri="{FF2B5EF4-FFF2-40B4-BE49-F238E27FC236}">
                      <a16:creationId xmlns:a16="http://schemas.microsoft.com/office/drawing/2014/main" id="{FDEDD265-C08F-21DD-1C0B-C829D25B8F5D}"/>
                    </a:ext>
                  </a:extLst>
                </p:cNvPr>
                <p:cNvPicPr/>
                <p:nvPr/>
              </p:nvPicPr>
              <p:blipFill>
                <a:blip r:embed="rId58"/>
                <a:stretch>
                  <a:fillRect/>
                </a:stretch>
              </p:blipFill>
              <p:spPr>
                <a:xfrm>
                  <a:off x="2649338" y="6162022"/>
                  <a:ext cx="142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475A6607-A6D6-5945-3196-49C6C76CE9C2}"/>
                    </a:ext>
                  </a:extLst>
                </p14:cNvPr>
                <p14:cNvContentPartPr/>
                <p14:nvPr/>
              </p14:nvContentPartPr>
              <p14:xfrm>
                <a:off x="2896658" y="6031702"/>
                <a:ext cx="111240" cy="41040"/>
              </p14:xfrm>
            </p:contentPart>
          </mc:Choice>
          <mc:Fallback xmlns="">
            <p:pic>
              <p:nvPicPr>
                <p:cNvPr id="55" name="Freihand 54">
                  <a:extLst>
                    <a:ext uri="{FF2B5EF4-FFF2-40B4-BE49-F238E27FC236}">
                      <a16:creationId xmlns:a16="http://schemas.microsoft.com/office/drawing/2014/main" id="{475A6607-A6D6-5945-3196-49C6C76CE9C2}"/>
                    </a:ext>
                  </a:extLst>
                </p:cNvPr>
                <p:cNvPicPr/>
                <p:nvPr/>
              </p:nvPicPr>
              <p:blipFill>
                <a:blip r:embed="rId60"/>
                <a:stretch>
                  <a:fillRect/>
                </a:stretch>
              </p:blipFill>
              <p:spPr>
                <a:xfrm>
                  <a:off x="2887658" y="6022702"/>
                  <a:ext cx="1288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6" name="Freihand 55">
                  <a:extLst>
                    <a:ext uri="{FF2B5EF4-FFF2-40B4-BE49-F238E27FC236}">
                      <a16:creationId xmlns:a16="http://schemas.microsoft.com/office/drawing/2014/main" id="{77BF6CB1-08A8-C061-FAB7-BEBF7ABC2930}"/>
                    </a:ext>
                  </a:extLst>
                </p14:cNvPr>
                <p14:cNvContentPartPr/>
                <p14:nvPr/>
              </p14:nvContentPartPr>
              <p14:xfrm>
                <a:off x="2935898" y="6130342"/>
                <a:ext cx="135720" cy="19800"/>
              </p14:xfrm>
            </p:contentPart>
          </mc:Choice>
          <mc:Fallback xmlns="">
            <p:pic>
              <p:nvPicPr>
                <p:cNvPr id="56" name="Freihand 55">
                  <a:extLst>
                    <a:ext uri="{FF2B5EF4-FFF2-40B4-BE49-F238E27FC236}">
                      <a16:creationId xmlns:a16="http://schemas.microsoft.com/office/drawing/2014/main" id="{77BF6CB1-08A8-C061-FAB7-BEBF7ABC2930}"/>
                    </a:ext>
                  </a:extLst>
                </p:cNvPr>
                <p:cNvPicPr/>
                <p:nvPr/>
              </p:nvPicPr>
              <p:blipFill>
                <a:blip r:embed="rId62"/>
                <a:stretch>
                  <a:fillRect/>
                </a:stretch>
              </p:blipFill>
              <p:spPr>
                <a:xfrm>
                  <a:off x="2926898" y="6121342"/>
                  <a:ext cx="153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7" name="Freihand 56">
                  <a:extLst>
                    <a:ext uri="{FF2B5EF4-FFF2-40B4-BE49-F238E27FC236}">
                      <a16:creationId xmlns:a16="http://schemas.microsoft.com/office/drawing/2014/main" id="{6915FD46-D505-F68D-8CC8-C433B22134A5}"/>
                    </a:ext>
                  </a:extLst>
                </p14:cNvPr>
                <p14:cNvContentPartPr/>
                <p14:nvPr/>
              </p14:nvContentPartPr>
              <p14:xfrm>
                <a:off x="3128138" y="5954302"/>
                <a:ext cx="193680" cy="243000"/>
              </p14:xfrm>
            </p:contentPart>
          </mc:Choice>
          <mc:Fallback xmlns="">
            <p:pic>
              <p:nvPicPr>
                <p:cNvPr id="57" name="Freihand 56">
                  <a:extLst>
                    <a:ext uri="{FF2B5EF4-FFF2-40B4-BE49-F238E27FC236}">
                      <a16:creationId xmlns:a16="http://schemas.microsoft.com/office/drawing/2014/main" id="{6915FD46-D505-F68D-8CC8-C433B22134A5}"/>
                    </a:ext>
                  </a:extLst>
                </p:cNvPr>
                <p:cNvPicPr/>
                <p:nvPr/>
              </p:nvPicPr>
              <p:blipFill>
                <a:blip r:embed="rId64"/>
                <a:stretch>
                  <a:fillRect/>
                </a:stretch>
              </p:blipFill>
              <p:spPr>
                <a:xfrm>
                  <a:off x="3119498" y="5945302"/>
                  <a:ext cx="211320" cy="260640"/>
                </a:xfrm>
                <a:prstGeom prst="rect">
                  <a:avLst/>
                </a:prstGeom>
              </p:spPr>
            </p:pic>
          </mc:Fallback>
        </mc:AlternateContent>
      </p:grpSp>
      <p:grpSp>
        <p:nvGrpSpPr>
          <p:cNvPr id="61" name="Gruppieren 60">
            <a:extLst>
              <a:ext uri="{FF2B5EF4-FFF2-40B4-BE49-F238E27FC236}">
                <a16:creationId xmlns:a16="http://schemas.microsoft.com/office/drawing/2014/main" id="{429BA660-E456-0837-1338-3EE5174AC479}"/>
              </a:ext>
            </a:extLst>
          </p:cNvPr>
          <p:cNvGrpSpPr/>
          <p:nvPr/>
        </p:nvGrpSpPr>
        <p:grpSpPr>
          <a:xfrm>
            <a:off x="6898058" y="3067462"/>
            <a:ext cx="1471680" cy="666360"/>
            <a:chOff x="6898058" y="3067462"/>
            <a:chExt cx="1471680" cy="666360"/>
          </a:xfrm>
        </p:grpSpPr>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946BAD98-6E81-DF35-17DF-D168E5D49C42}"/>
                    </a:ext>
                  </a:extLst>
                </p14:cNvPr>
                <p14:cNvContentPartPr/>
                <p14:nvPr/>
              </p14:nvContentPartPr>
              <p14:xfrm>
                <a:off x="6923978" y="3143422"/>
                <a:ext cx="272520" cy="60840"/>
              </p14:xfrm>
            </p:contentPart>
          </mc:Choice>
          <mc:Fallback xmlns="">
            <p:pic>
              <p:nvPicPr>
                <p:cNvPr id="43" name="Freihand 42">
                  <a:extLst>
                    <a:ext uri="{FF2B5EF4-FFF2-40B4-BE49-F238E27FC236}">
                      <a16:creationId xmlns:a16="http://schemas.microsoft.com/office/drawing/2014/main" id="{946BAD98-6E81-DF35-17DF-D168E5D49C42}"/>
                    </a:ext>
                  </a:extLst>
                </p:cNvPr>
                <p:cNvPicPr/>
                <p:nvPr/>
              </p:nvPicPr>
              <p:blipFill>
                <a:blip r:embed="rId66"/>
                <a:stretch>
                  <a:fillRect/>
                </a:stretch>
              </p:blipFill>
              <p:spPr>
                <a:xfrm>
                  <a:off x="6914978" y="3134422"/>
                  <a:ext cx="290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C33E089-5AF3-D866-FC25-21DD8FED312C}"/>
                    </a:ext>
                  </a:extLst>
                </p14:cNvPr>
                <p14:cNvContentPartPr/>
                <p14:nvPr/>
              </p14:nvContentPartPr>
              <p14:xfrm>
                <a:off x="6898058" y="3181582"/>
                <a:ext cx="286200" cy="268920"/>
              </p14:xfrm>
            </p:contentPart>
          </mc:Choice>
          <mc:Fallback xmlns="">
            <p:pic>
              <p:nvPicPr>
                <p:cNvPr id="44" name="Freihand 43">
                  <a:extLst>
                    <a:ext uri="{FF2B5EF4-FFF2-40B4-BE49-F238E27FC236}">
                      <a16:creationId xmlns:a16="http://schemas.microsoft.com/office/drawing/2014/main" id="{CC33E089-5AF3-D866-FC25-21DD8FED312C}"/>
                    </a:ext>
                  </a:extLst>
                </p:cNvPr>
                <p:cNvPicPr/>
                <p:nvPr/>
              </p:nvPicPr>
              <p:blipFill>
                <a:blip r:embed="rId68"/>
                <a:stretch>
                  <a:fillRect/>
                </a:stretch>
              </p:blipFill>
              <p:spPr>
                <a:xfrm>
                  <a:off x="6889418" y="3172582"/>
                  <a:ext cx="3038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9CB67DAD-4807-D1FF-8282-B5BD0EDE6DD6}"/>
                    </a:ext>
                  </a:extLst>
                </p14:cNvPr>
                <p14:cNvContentPartPr/>
                <p14:nvPr/>
              </p14:nvContentPartPr>
              <p14:xfrm>
                <a:off x="7262018" y="3309382"/>
                <a:ext cx="244800" cy="235440"/>
              </p14:xfrm>
            </p:contentPart>
          </mc:Choice>
          <mc:Fallback xmlns="">
            <p:pic>
              <p:nvPicPr>
                <p:cNvPr id="45" name="Freihand 44">
                  <a:extLst>
                    <a:ext uri="{FF2B5EF4-FFF2-40B4-BE49-F238E27FC236}">
                      <a16:creationId xmlns:a16="http://schemas.microsoft.com/office/drawing/2014/main" id="{9CB67DAD-4807-D1FF-8282-B5BD0EDE6DD6}"/>
                    </a:ext>
                  </a:extLst>
                </p:cNvPr>
                <p:cNvPicPr/>
                <p:nvPr/>
              </p:nvPicPr>
              <p:blipFill>
                <a:blip r:embed="rId70"/>
                <a:stretch>
                  <a:fillRect/>
                </a:stretch>
              </p:blipFill>
              <p:spPr>
                <a:xfrm>
                  <a:off x="7253378" y="3300382"/>
                  <a:ext cx="2624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6A911AA5-DBA8-6670-AB8D-05D9F2EF2671}"/>
                    </a:ext>
                  </a:extLst>
                </p14:cNvPr>
                <p14:cNvContentPartPr/>
                <p14:nvPr/>
              </p14:nvContentPartPr>
              <p14:xfrm>
                <a:off x="7355258" y="3324502"/>
                <a:ext cx="150840" cy="409320"/>
              </p14:xfrm>
            </p:contentPart>
          </mc:Choice>
          <mc:Fallback xmlns="">
            <p:pic>
              <p:nvPicPr>
                <p:cNvPr id="47" name="Freihand 46">
                  <a:extLst>
                    <a:ext uri="{FF2B5EF4-FFF2-40B4-BE49-F238E27FC236}">
                      <a16:creationId xmlns:a16="http://schemas.microsoft.com/office/drawing/2014/main" id="{6A911AA5-DBA8-6670-AB8D-05D9F2EF2671}"/>
                    </a:ext>
                  </a:extLst>
                </p:cNvPr>
                <p:cNvPicPr/>
                <p:nvPr/>
              </p:nvPicPr>
              <p:blipFill>
                <a:blip r:embed="rId72"/>
                <a:stretch>
                  <a:fillRect/>
                </a:stretch>
              </p:blipFill>
              <p:spPr>
                <a:xfrm>
                  <a:off x="7346258" y="3315502"/>
                  <a:ext cx="168480" cy="426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18959100-CBF5-5A82-9DEF-85C903615EC1}"/>
                    </a:ext>
                  </a:extLst>
                </p14:cNvPr>
                <p14:cNvContentPartPr/>
                <p14:nvPr/>
              </p14:nvContentPartPr>
              <p14:xfrm>
                <a:off x="7360298" y="3311542"/>
                <a:ext cx="291600" cy="164880"/>
              </p14:xfrm>
            </p:contentPart>
          </mc:Choice>
          <mc:Fallback xmlns="">
            <p:pic>
              <p:nvPicPr>
                <p:cNvPr id="48" name="Freihand 47">
                  <a:extLst>
                    <a:ext uri="{FF2B5EF4-FFF2-40B4-BE49-F238E27FC236}">
                      <a16:creationId xmlns:a16="http://schemas.microsoft.com/office/drawing/2014/main" id="{18959100-CBF5-5A82-9DEF-85C903615EC1}"/>
                    </a:ext>
                  </a:extLst>
                </p:cNvPr>
                <p:cNvPicPr/>
                <p:nvPr/>
              </p:nvPicPr>
              <p:blipFill>
                <a:blip r:embed="rId74"/>
                <a:stretch>
                  <a:fillRect/>
                </a:stretch>
              </p:blipFill>
              <p:spPr>
                <a:xfrm>
                  <a:off x="7351658" y="3302902"/>
                  <a:ext cx="3092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8" name="Freihand 57">
                  <a:extLst>
                    <a:ext uri="{FF2B5EF4-FFF2-40B4-BE49-F238E27FC236}">
                      <a16:creationId xmlns:a16="http://schemas.microsoft.com/office/drawing/2014/main" id="{13EF9919-2828-3B58-38F6-6F044AE8E3C0}"/>
                    </a:ext>
                  </a:extLst>
                </p14:cNvPr>
                <p14:cNvContentPartPr/>
                <p14:nvPr/>
              </p14:nvContentPartPr>
              <p14:xfrm>
                <a:off x="7748738" y="3217942"/>
                <a:ext cx="199440" cy="15840"/>
              </p14:xfrm>
            </p:contentPart>
          </mc:Choice>
          <mc:Fallback xmlns="">
            <p:pic>
              <p:nvPicPr>
                <p:cNvPr id="58" name="Freihand 57">
                  <a:extLst>
                    <a:ext uri="{FF2B5EF4-FFF2-40B4-BE49-F238E27FC236}">
                      <a16:creationId xmlns:a16="http://schemas.microsoft.com/office/drawing/2014/main" id="{13EF9919-2828-3B58-38F6-6F044AE8E3C0}"/>
                    </a:ext>
                  </a:extLst>
                </p:cNvPr>
                <p:cNvPicPr/>
                <p:nvPr/>
              </p:nvPicPr>
              <p:blipFill>
                <a:blip r:embed="rId76"/>
                <a:stretch>
                  <a:fillRect/>
                </a:stretch>
              </p:blipFill>
              <p:spPr>
                <a:xfrm>
                  <a:off x="7740098" y="3209302"/>
                  <a:ext cx="217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9" name="Freihand 58">
                  <a:extLst>
                    <a:ext uri="{FF2B5EF4-FFF2-40B4-BE49-F238E27FC236}">
                      <a16:creationId xmlns:a16="http://schemas.microsoft.com/office/drawing/2014/main" id="{D94277D1-E9C2-CB08-E76D-29F6FDAF8054}"/>
                    </a:ext>
                  </a:extLst>
                </p14:cNvPr>
                <p14:cNvContentPartPr/>
                <p14:nvPr/>
              </p14:nvContentPartPr>
              <p14:xfrm>
                <a:off x="7778618" y="3282742"/>
                <a:ext cx="168120" cy="18360"/>
              </p14:xfrm>
            </p:contentPart>
          </mc:Choice>
          <mc:Fallback xmlns="">
            <p:pic>
              <p:nvPicPr>
                <p:cNvPr id="59" name="Freihand 58">
                  <a:extLst>
                    <a:ext uri="{FF2B5EF4-FFF2-40B4-BE49-F238E27FC236}">
                      <a16:creationId xmlns:a16="http://schemas.microsoft.com/office/drawing/2014/main" id="{D94277D1-E9C2-CB08-E76D-29F6FDAF8054}"/>
                    </a:ext>
                  </a:extLst>
                </p:cNvPr>
                <p:cNvPicPr/>
                <p:nvPr/>
              </p:nvPicPr>
              <p:blipFill>
                <a:blip r:embed="rId78"/>
                <a:stretch>
                  <a:fillRect/>
                </a:stretch>
              </p:blipFill>
              <p:spPr>
                <a:xfrm>
                  <a:off x="7769978" y="3273742"/>
                  <a:ext cx="185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0" name="Freihand 59">
                  <a:extLst>
                    <a:ext uri="{FF2B5EF4-FFF2-40B4-BE49-F238E27FC236}">
                      <a16:creationId xmlns:a16="http://schemas.microsoft.com/office/drawing/2014/main" id="{555D8B86-858D-163D-3DF8-68DAA60315E0}"/>
                    </a:ext>
                  </a:extLst>
                </p14:cNvPr>
                <p14:cNvContentPartPr/>
                <p14:nvPr/>
              </p14:nvContentPartPr>
              <p14:xfrm>
                <a:off x="8058338" y="3067462"/>
                <a:ext cx="311400" cy="293760"/>
              </p14:xfrm>
            </p:contentPart>
          </mc:Choice>
          <mc:Fallback xmlns="">
            <p:pic>
              <p:nvPicPr>
                <p:cNvPr id="60" name="Freihand 59">
                  <a:extLst>
                    <a:ext uri="{FF2B5EF4-FFF2-40B4-BE49-F238E27FC236}">
                      <a16:creationId xmlns:a16="http://schemas.microsoft.com/office/drawing/2014/main" id="{555D8B86-858D-163D-3DF8-68DAA60315E0}"/>
                    </a:ext>
                  </a:extLst>
                </p:cNvPr>
                <p:cNvPicPr/>
                <p:nvPr/>
              </p:nvPicPr>
              <p:blipFill>
                <a:blip r:embed="rId80"/>
                <a:stretch>
                  <a:fillRect/>
                </a:stretch>
              </p:blipFill>
              <p:spPr>
                <a:xfrm>
                  <a:off x="8049698" y="3058462"/>
                  <a:ext cx="329040" cy="311400"/>
                </a:xfrm>
                <a:prstGeom prst="rect">
                  <a:avLst/>
                </a:prstGeom>
              </p:spPr>
            </p:pic>
          </mc:Fallback>
        </mc:AlternateContent>
      </p:grpSp>
      <p:grpSp>
        <p:nvGrpSpPr>
          <p:cNvPr id="264336" name="Gruppieren 264335">
            <a:extLst>
              <a:ext uri="{FF2B5EF4-FFF2-40B4-BE49-F238E27FC236}">
                <a16:creationId xmlns:a16="http://schemas.microsoft.com/office/drawing/2014/main" id="{0A6B6D9D-E87F-0B8A-F4EE-305886B28546}"/>
              </a:ext>
            </a:extLst>
          </p:cNvPr>
          <p:cNvGrpSpPr/>
          <p:nvPr/>
        </p:nvGrpSpPr>
        <p:grpSpPr>
          <a:xfrm>
            <a:off x="3845978" y="5978062"/>
            <a:ext cx="701280" cy="403920"/>
            <a:chOff x="3845978" y="5978062"/>
            <a:chExt cx="701280" cy="403920"/>
          </a:xfrm>
        </p:grpSpPr>
        <mc:AlternateContent xmlns:mc="http://schemas.openxmlformats.org/markup-compatibility/2006" xmlns:p14="http://schemas.microsoft.com/office/powerpoint/2010/main">
          <mc:Choice Requires="p14">
            <p:contentPart p14:bwMode="auto" r:id="rId81">
              <p14:nvContentPartPr>
                <p14:cNvPr id="264327" name="Freihand 264326">
                  <a:extLst>
                    <a:ext uri="{FF2B5EF4-FFF2-40B4-BE49-F238E27FC236}">
                      <a16:creationId xmlns:a16="http://schemas.microsoft.com/office/drawing/2014/main" id="{C55BDFC3-41AB-92EC-1017-C54E89FE8B65}"/>
                    </a:ext>
                  </a:extLst>
                </p14:cNvPr>
                <p14:cNvContentPartPr/>
                <p14:nvPr/>
              </p14:nvContentPartPr>
              <p14:xfrm>
                <a:off x="3878018" y="5978062"/>
                <a:ext cx="209520" cy="30240"/>
              </p14:xfrm>
            </p:contentPart>
          </mc:Choice>
          <mc:Fallback xmlns="">
            <p:pic>
              <p:nvPicPr>
                <p:cNvPr id="264327" name="Freihand 264326">
                  <a:extLst>
                    <a:ext uri="{FF2B5EF4-FFF2-40B4-BE49-F238E27FC236}">
                      <a16:creationId xmlns:a16="http://schemas.microsoft.com/office/drawing/2014/main" id="{C55BDFC3-41AB-92EC-1017-C54E89FE8B65}"/>
                    </a:ext>
                  </a:extLst>
                </p:cNvPr>
                <p:cNvPicPr/>
                <p:nvPr/>
              </p:nvPicPr>
              <p:blipFill>
                <a:blip r:embed="rId82"/>
                <a:stretch>
                  <a:fillRect/>
                </a:stretch>
              </p:blipFill>
              <p:spPr>
                <a:xfrm>
                  <a:off x="3869018" y="5969062"/>
                  <a:ext cx="2271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4328" name="Freihand 264327">
                  <a:extLst>
                    <a:ext uri="{FF2B5EF4-FFF2-40B4-BE49-F238E27FC236}">
                      <a16:creationId xmlns:a16="http://schemas.microsoft.com/office/drawing/2014/main" id="{A57AA51F-536E-ADD8-2589-04D4139E81AF}"/>
                    </a:ext>
                  </a:extLst>
                </p14:cNvPr>
                <p14:cNvContentPartPr/>
                <p14:nvPr/>
              </p14:nvContentPartPr>
              <p14:xfrm>
                <a:off x="3845978" y="6017662"/>
                <a:ext cx="244800" cy="271800"/>
              </p14:xfrm>
            </p:contentPart>
          </mc:Choice>
          <mc:Fallback xmlns="">
            <p:pic>
              <p:nvPicPr>
                <p:cNvPr id="264328" name="Freihand 264327">
                  <a:extLst>
                    <a:ext uri="{FF2B5EF4-FFF2-40B4-BE49-F238E27FC236}">
                      <a16:creationId xmlns:a16="http://schemas.microsoft.com/office/drawing/2014/main" id="{A57AA51F-536E-ADD8-2589-04D4139E81AF}"/>
                    </a:ext>
                  </a:extLst>
                </p:cNvPr>
                <p:cNvPicPr/>
                <p:nvPr/>
              </p:nvPicPr>
              <p:blipFill>
                <a:blip r:embed="rId84"/>
                <a:stretch>
                  <a:fillRect/>
                </a:stretch>
              </p:blipFill>
              <p:spPr>
                <a:xfrm>
                  <a:off x="3837338" y="6009022"/>
                  <a:ext cx="2624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64329" name="Freihand 264328">
                  <a:extLst>
                    <a:ext uri="{FF2B5EF4-FFF2-40B4-BE49-F238E27FC236}">
                      <a16:creationId xmlns:a16="http://schemas.microsoft.com/office/drawing/2014/main" id="{DE9AED3F-ABCE-2871-E122-474F9B63067D}"/>
                    </a:ext>
                  </a:extLst>
                </p14:cNvPr>
                <p14:cNvContentPartPr/>
                <p14:nvPr/>
              </p14:nvContentPartPr>
              <p14:xfrm>
                <a:off x="4151978" y="6212062"/>
                <a:ext cx="9720" cy="166320"/>
              </p14:xfrm>
            </p:contentPart>
          </mc:Choice>
          <mc:Fallback xmlns="">
            <p:pic>
              <p:nvPicPr>
                <p:cNvPr id="264329" name="Freihand 264328">
                  <a:extLst>
                    <a:ext uri="{FF2B5EF4-FFF2-40B4-BE49-F238E27FC236}">
                      <a16:creationId xmlns:a16="http://schemas.microsoft.com/office/drawing/2014/main" id="{DE9AED3F-ABCE-2871-E122-474F9B63067D}"/>
                    </a:ext>
                  </a:extLst>
                </p:cNvPr>
                <p:cNvPicPr/>
                <p:nvPr/>
              </p:nvPicPr>
              <p:blipFill>
                <a:blip r:embed="rId86"/>
                <a:stretch>
                  <a:fillRect/>
                </a:stretch>
              </p:blipFill>
              <p:spPr>
                <a:xfrm>
                  <a:off x="4142978" y="6203422"/>
                  <a:ext cx="27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4330" name="Freihand 264329">
                  <a:extLst>
                    <a:ext uri="{FF2B5EF4-FFF2-40B4-BE49-F238E27FC236}">
                      <a16:creationId xmlns:a16="http://schemas.microsoft.com/office/drawing/2014/main" id="{818785D1-9F4E-0367-C56A-3B26C784CAFA}"/>
                    </a:ext>
                  </a:extLst>
                </p14:cNvPr>
                <p14:cNvContentPartPr/>
                <p14:nvPr/>
              </p14:nvContentPartPr>
              <p14:xfrm>
                <a:off x="4149458" y="6168502"/>
                <a:ext cx="180000" cy="117000"/>
              </p14:xfrm>
            </p:contentPart>
          </mc:Choice>
          <mc:Fallback xmlns="">
            <p:pic>
              <p:nvPicPr>
                <p:cNvPr id="264330" name="Freihand 264329">
                  <a:extLst>
                    <a:ext uri="{FF2B5EF4-FFF2-40B4-BE49-F238E27FC236}">
                      <a16:creationId xmlns:a16="http://schemas.microsoft.com/office/drawing/2014/main" id="{818785D1-9F4E-0367-C56A-3B26C784CAFA}"/>
                    </a:ext>
                  </a:extLst>
                </p:cNvPr>
                <p:cNvPicPr/>
                <p:nvPr/>
              </p:nvPicPr>
              <p:blipFill>
                <a:blip r:embed="rId88"/>
                <a:stretch>
                  <a:fillRect/>
                </a:stretch>
              </p:blipFill>
              <p:spPr>
                <a:xfrm>
                  <a:off x="4140458" y="6159502"/>
                  <a:ext cx="197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64331" name="Freihand 264330">
                  <a:extLst>
                    <a:ext uri="{FF2B5EF4-FFF2-40B4-BE49-F238E27FC236}">
                      <a16:creationId xmlns:a16="http://schemas.microsoft.com/office/drawing/2014/main" id="{2DD30458-FA5D-9636-8010-16241FCA4D12}"/>
                    </a:ext>
                  </a:extLst>
                </p14:cNvPr>
                <p14:cNvContentPartPr/>
                <p14:nvPr/>
              </p14:nvContentPartPr>
              <p14:xfrm>
                <a:off x="4154138" y="6338782"/>
                <a:ext cx="158760" cy="43200"/>
              </p14:xfrm>
            </p:contentPart>
          </mc:Choice>
          <mc:Fallback xmlns="">
            <p:pic>
              <p:nvPicPr>
                <p:cNvPr id="264331" name="Freihand 264330">
                  <a:extLst>
                    <a:ext uri="{FF2B5EF4-FFF2-40B4-BE49-F238E27FC236}">
                      <a16:creationId xmlns:a16="http://schemas.microsoft.com/office/drawing/2014/main" id="{2DD30458-FA5D-9636-8010-16241FCA4D12}"/>
                    </a:ext>
                  </a:extLst>
                </p:cNvPr>
                <p:cNvPicPr/>
                <p:nvPr/>
              </p:nvPicPr>
              <p:blipFill>
                <a:blip r:embed="rId90"/>
                <a:stretch>
                  <a:fillRect/>
                </a:stretch>
              </p:blipFill>
              <p:spPr>
                <a:xfrm>
                  <a:off x="4145138" y="6329782"/>
                  <a:ext cx="1764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64332" name="Freihand 264331">
                  <a:extLst>
                    <a:ext uri="{FF2B5EF4-FFF2-40B4-BE49-F238E27FC236}">
                      <a16:creationId xmlns:a16="http://schemas.microsoft.com/office/drawing/2014/main" id="{CE921F19-6B28-6BD5-0F21-92ACEBE30AB8}"/>
                    </a:ext>
                  </a:extLst>
                </p14:cNvPr>
                <p14:cNvContentPartPr/>
                <p14:nvPr/>
              </p14:nvContentPartPr>
              <p14:xfrm>
                <a:off x="4347098" y="6066262"/>
                <a:ext cx="200160" cy="71640"/>
              </p14:xfrm>
            </p:contentPart>
          </mc:Choice>
          <mc:Fallback xmlns="">
            <p:pic>
              <p:nvPicPr>
                <p:cNvPr id="264332" name="Freihand 264331">
                  <a:extLst>
                    <a:ext uri="{FF2B5EF4-FFF2-40B4-BE49-F238E27FC236}">
                      <a16:creationId xmlns:a16="http://schemas.microsoft.com/office/drawing/2014/main" id="{CE921F19-6B28-6BD5-0F21-92ACEBE30AB8}"/>
                    </a:ext>
                  </a:extLst>
                </p:cNvPr>
                <p:cNvPicPr/>
                <p:nvPr/>
              </p:nvPicPr>
              <p:blipFill>
                <a:blip r:embed="rId92"/>
                <a:stretch>
                  <a:fillRect/>
                </a:stretch>
              </p:blipFill>
              <p:spPr>
                <a:xfrm>
                  <a:off x="4338098" y="6057262"/>
                  <a:ext cx="21780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DFFC399E-FE6C-F5D5-D3D4-AE5A6C54EA9B}"/>
                  </a:ext>
                </a:extLst>
              </p14:cNvPr>
              <p14:cNvContentPartPr/>
              <p14:nvPr/>
            </p14:nvContentPartPr>
            <p14:xfrm>
              <a:off x="6889058" y="4133422"/>
              <a:ext cx="260280" cy="42840"/>
            </p14:xfrm>
          </p:contentPart>
        </mc:Choice>
        <mc:Fallback xmlns="">
          <p:pic>
            <p:nvPicPr>
              <p:cNvPr id="63" name="Freihand 62">
                <a:extLst>
                  <a:ext uri="{FF2B5EF4-FFF2-40B4-BE49-F238E27FC236}">
                    <a16:creationId xmlns:a16="http://schemas.microsoft.com/office/drawing/2014/main" id="{DFFC399E-FE6C-F5D5-D3D4-AE5A6C54EA9B}"/>
                  </a:ext>
                </a:extLst>
              </p:cNvPr>
              <p:cNvPicPr/>
              <p:nvPr/>
            </p:nvPicPr>
            <p:blipFill>
              <a:blip r:embed="rId94"/>
              <a:stretch>
                <a:fillRect/>
              </a:stretch>
            </p:blipFill>
            <p:spPr>
              <a:xfrm>
                <a:off x="6880058" y="4124782"/>
                <a:ext cx="2779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4320" name="Freihand 264319">
                <a:extLst>
                  <a:ext uri="{FF2B5EF4-FFF2-40B4-BE49-F238E27FC236}">
                    <a16:creationId xmlns:a16="http://schemas.microsoft.com/office/drawing/2014/main" id="{FB1BC1F5-BCB2-4063-EB51-ACE13277FAE1}"/>
                  </a:ext>
                </a:extLst>
              </p14:cNvPr>
              <p14:cNvContentPartPr/>
              <p14:nvPr/>
            </p14:nvContentPartPr>
            <p14:xfrm>
              <a:off x="6894818" y="4163302"/>
              <a:ext cx="216000" cy="232560"/>
            </p14:xfrm>
          </p:contentPart>
        </mc:Choice>
        <mc:Fallback xmlns="">
          <p:pic>
            <p:nvPicPr>
              <p:cNvPr id="264320" name="Freihand 264319">
                <a:extLst>
                  <a:ext uri="{FF2B5EF4-FFF2-40B4-BE49-F238E27FC236}">
                    <a16:creationId xmlns:a16="http://schemas.microsoft.com/office/drawing/2014/main" id="{FB1BC1F5-BCB2-4063-EB51-ACE13277FAE1}"/>
                  </a:ext>
                </a:extLst>
              </p:cNvPr>
              <p:cNvPicPr/>
              <p:nvPr/>
            </p:nvPicPr>
            <p:blipFill>
              <a:blip r:embed="rId96"/>
              <a:stretch>
                <a:fillRect/>
              </a:stretch>
            </p:blipFill>
            <p:spPr>
              <a:xfrm>
                <a:off x="6886178" y="4154662"/>
                <a:ext cx="2336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4322" name="Freihand 264321">
                <a:extLst>
                  <a:ext uri="{FF2B5EF4-FFF2-40B4-BE49-F238E27FC236}">
                    <a16:creationId xmlns:a16="http://schemas.microsoft.com/office/drawing/2014/main" id="{C950ABDF-6AF9-474C-8E7F-FF116AF90698}"/>
                  </a:ext>
                </a:extLst>
              </p14:cNvPr>
              <p14:cNvContentPartPr/>
              <p14:nvPr/>
            </p14:nvContentPartPr>
            <p14:xfrm>
              <a:off x="7211258" y="4344382"/>
              <a:ext cx="36360" cy="96120"/>
            </p14:xfrm>
          </p:contentPart>
        </mc:Choice>
        <mc:Fallback xmlns="">
          <p:pic>
            <p:nvPicPr>
              <p:cNvPr id="264322" name="Freihand 264321">
                <a:extLst>
                  <a:ext uri="{FF2B5EF4-FFF2-40B4-BE49-F238E27FC236}">
                    <a16:creationId xmlns:a16="http://schemas.microsoft.com/office/drawing/2014/main" id="{C950ABDF-6AF9-474C-8E7F-FF116AF90698}"/>
                  </a:ext>
                </a:extLst>
              </p:cNvPr>
              <p:cNvPicPr/>
              <p:nvPr/>
            </p:nvPicPr>
            <p:blipFill>
              <a:blip r:embed="rId98"/>
              <a:stretch>
                <a:fillRect/>
              </a:stretch>
            </p:blipFill>
            <p:spPr>
              <a:xfrm>
                <a:off x="7202618" y="4335742"/>
                <a:ext cx="54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4323" name="Freihand 264322">
                <a:extLst>
                  <a:ext uri="{FF2B5EF4-FFF2-40B4-BE49-F238E27FC236}">
                    <a16:creationId xmlns:a16="http://schemas.microsoft.com/office/drawing/2014/main" id="{4925BC49-E91B-103E-CDDC-36B33FEC2807}"/>
                  </a:ext>
                </a:extLst>
              </p14:cNvPr>
              <p14:cNvContentPartPr/>
              <p14:nvPr/>
            </p14:nvContentPartPr>
            <p14:xfrm>
              <a:off x="7287218" y="4266982"/>
              <a:ext cx="32760" cy="178200"/>
            </p14:xfrm>
          </p:contentPart>
        </mc:Choice>
        <mc:Fallback xmlns="">
          <p:pic>
            <p:nvPicPr>
              <p:cNvPr id="264323" name="Freihand 264322">
                <a:extLst>
                  <a:ext uri="{FF2B5EF4-FFF2-40B4-BE49-F238E27FC236}">
                    <a16:creationId xmlns:a16="http://schemas.microsoft.com/office/drawing/2014/main" id="{4925BC49-E91B-103E-CDDC-36B33FEC2807}"/>
                  </a:ext>
                </a:extLst>
              </p:cNvPr>
              <p:cNvPicPr/>
              <p:nvPr/>
            </p:nvPicPr>
            <p:blipFill>
              <a:blip r:embed="rId100"/>
              <a:stretch>
                <a:fillRect/>
              </a:stretch>
            </p:blipFill>
            <p:spPr>
              <a:xfrm>
                <a:off x="7278218" y="4258342"/>
                <a:ext cx="50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4324" name="Freihand 264323">
                <a:extLst>
                  <a:ext uri="{FF2B5EF4-FFF2-40B4-BE49-F238E27FC236}">
                    <a16:creationId xmlns:a16="http://schemas.microsoft.com/office/drawing/2014/main" id="{CC3B0368-78BB-4116-32DA-57C4FAAEB0C6}"/>
                  </a:ext>
                </a:extLst>
              </p14:cNvPr>
              <p14:cNvContentPartPr/>
              <p14:nvPr/>
            </p14:nvContentPartPr>
            <p14:xfrm>
              <a:off x="7199378" y="4284262"/>
              <a:ext cx="67320" cy="216000"/>
            </p14:xfrm>
          </p:contentPart>
        </mc:Choice>
        <mc:Fallback xmlns="">
          <p:pic>
            <p:nvPicPr>
              <p:cNvPr id="264324" name="Freihand 264323">
                <a:extLst>
                  <a:ext uri="{FF2B5EF4-FFF2-40B4-BE49-F238E27FC236}">
                    <a16:creationId xmlns:a16="http://schemas.microsoft.com/office/drawing/2014/main" id="{CC3B0368-78BB-4116-32DA-57C4FAAEB0C6}"/>
                  </a:ext>
                </a:extLst>
              </p:cNvPr>
              <p:cNvPicPr/>
              <p:nvPr/>
            </p:nvPicPr>
            <p:blipFill>
              <a:blip r:embed="rId102"/>
              <a:stretch>
                <a:fillRect/>
              </a:stretch>
            </p:blipFill>
            <p:spPr>
              <a:xfrm>
                <a:off x="7190738" y="4275262"/>
                <a:ext cx="849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4325" name="Freihand 264324">
                <a:extLst>
                  <a:ext uri="{FF2B5EF4-FFF2-40B4-BE49-F238E27FC236}">
                    <a16:creationId xmlns:a16="http://schemas.microsoft.com/office/drawing/2014/main" id="{120343F4-C90B-B6B9-C11C-1FD8E9683547}"/>
                  </a:ext>
                </a:extLst>
              </p14:cNvPr>
              <p14:cNvContentPartPr/>
              <p14:nvPr/>
            </p14:nvContentPartPr>
            <p14:xfrm>
              <a:off x="7223138" y="4280662"/>
              <a:ext cx="192600" cy="109080"/>
            </p14:xfrm>
          </p:contentPart>
        </mc:Choice>
        <mc:Fallback xmlns="">
          <p:pic>
            <p:nvPicPr>
              <p:cNvPr id="264325" name="Freihand 264324">
                <a:extLst>
                  <a:ext uri="{FF2B5EF4-FFF2-40B4-BE49-F238E27FC236}">
                    <a16:creationId xmlns:a16="http://schemas.microsoft.com/office/drawing/2014/main" id="{120343F4-C90B-B6B9-C11C-1FD8E9683547}"/>
                  </a:ext>
                </a:extLst>
              </p:cNvPr>
              <p:cNvPicPr/>
              <p:nvPr/>
            </p:nvPicPr>
            <p:blipFill>
              <a:blip r:embed="rId104"/>
              <a:stretch>
                <a:fillRect/>
              </a:stretch>
            </p:blipFill>
            <p:spPr>
              <a:xfrm>
                <a:off x="7214498" y="4272022"/>
                <a:ext cx="210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4326" name="Freihand 264325">
                <a:extLst>
                  <a:ext uri="{FF2B5EF4-FFF2-40B4-BE49-F238E27FC236}">
                    <a16:creationId xmlns:a16="http://schemas.microsoft.com/office/drawing/2014/main" id="{98473738-94B7-258D-2477-26D8233F45EF}"/>
                  </a:ext>
                </a:extLst>
              </p14:cNvPr>
              <p14:cNvContentPartPr/>
              <p14:nvPr/>
            </p14:nvContentPartPr>
            <p14:xfrm>
              <a:off x="7193258" y="4453462"/>
              <a:ext cx="185040" cy="44640"/>
            </p14:xfrm>
          </p:contentPart>
        </mc:Choice>
        <mc:Fallback xmlns="">
          <p:pic>
            <p:nvPicPr>
              <p:cNvPr id="264326" name="Freihand 264325">
                <a:extLst>
                  <a:ext uri="{FF2B5EF4-FFF2-40B4-BE49-F238E27FC236}">
                    <a16:creationId xmlns:a16="http://schemas.microsoft.com/office/drawing/2014/main" id="{98473738-94B7-258D-2477-26D8233F45EF}"/>
                  </a:ext>
                </a:extLst>
              </p:cNvPr>
              <p:cNvPicPr/>
              <p:nvPr/>
            </p:nvPicPr>
            <p:blipFill>
              <a:blip r:embed="rId106"/>
              <a:stretch>
                <a:fillRect/>
              </a:stretch>
            </p:blipFill>
            <p:spPr>
              <a:xfrm>
                <a:off x="7184258" y="4444462"/>
                <a:ext cx="202680" cy="62280"/>
              </a:xfrm>
              <a:prstGeom prst="rect">
                <a:avLst/>
              </a:prstGeom>
            </p:spPr>
          </p:pic>
        </mc:Fallback>
      </mc:AlternateContent>
      <p:grpSp>
        <p:nvGrpSpPr>
          <p:cNvPr id="264349" name="Gruppieren 264348">
            <a:extLst>
              <a:ext uri="{FF2B5EF4-FFF2-40B4-BE49-F238E27FC236}">
                <a16:creationId xmlns:a16="http://schemas.microsoft.com/office/drawing/2014/main" id="{184C615B-F306-68FC-1C64-E5F026D8E331}"/>
              </a:ext>
            </a:extLst>
          </p:cNvPr>
          <p:cNvGrpSpPr/>
          <p:nvPr/>
        </p:nvGrpSpPr>
        <p:grpSpPr>
          <a:xfrm>
            <a:off x="6846938" y="5221702"/>
            <a:ext cx="531360" cy="380520"/>
            <a:chOff x="6846938" y="5221702"/>
            <a:chExt cx="531360" cy="380520"/>
          </a:xfrm>
        </p:grpSpPr>
        <mc:AlternateContent xmlns:mc="http://schemas.openxmlformats.org/markup-compatibility/2006" xmlns:p14="http://schemas.microsoft.com/office/powerpoint/2010/main">
          <mc:Choice Requires="p14">
            <p:contentPart p14:bwMode="auto" r:id="rId107">
              <p14:nvContentPartPr>
                <p14:cNvPr id="264337" name="Freihand 264336">
                  <a:extLst>
                    <a:ext uri="{FF2B5EF4-FFF2-40B4-BE49-F238E27FC236}">
                      <a16:creationId xmlns:a16="http://schemas.microsoft.com/office/drawing/2014/main" id="{B21ABFE9-3AA8-280F-F56A-8A01E6B62638}"/>
                    </a:ext>
                  </a:extLst>
                </p14:cNvPr>
                <p14:cNvContentPartPr/>
                <p14:nvPr/>
              </p14:nvContentPartPr>
              <p14:xfrm>
                <a:off x="6908138" y="5221702"/>
                <a:ext cx="212760" cy="23400"/>
              </p14:xfrm>
            </p:contentPart>
          </mc:Choice>
          <mc:Fallback xmlns="">
            <p:pic>
              <p:nvPicPr>
                <p:cNvPr id="264337" name="Freihand 264336">
                  <a:extLst>
                    <a:ext uri="{FF2B5EF4-FFF2-40B4-BE49-F238E27FC236}">
                      <a16:creationId xmlns:a16="http://schemas.microsoft.com/office/drawing/2014/main" id="{B21ABFE9-3AA8-280F-F56A-8A01E6B62638}"/>
                    </a:ext>
                  </a:extLst>
                </p:cNvPr>
                <p:cNvPicPr/>
                <p:nvPr/>
              </p:nvPicPr>
              <p:blipFill>
                <a:blip r:embed="rId108"/>
                <a:stretch>
                  <a:fillRect/>
                </a:stretch>
              </p:blipFill>
              <p:spPr>
                <a:xfrm>
                  <a:off x="6899498" y="5213062"/>
                  <a:ext cx="2304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4338" name="Freihand 264337">
                  <a:extLst>
                    <a:ext uri="{FF2B5EF4-FFF2-40B4-BE49-F238E27FC236}">
                      <a16:creationId xmlns:a16="http://schemas.microsoft.com/office/drawing/2014/main" id="{05089251-0C14-3B00-012A-27D91E2D912F}"/>
                    </a:ext>
                  </a:extLst>
                </p14:cNvPr>
                <p14:cNvContentPartPr/>
                <p14:nvPr/>
              </p14:nvContentPartPr>
              <p14:xfrm>
                <a:off x="6846938" y="5249422"/>
                <a:ext cx="214560" cy="275400"/>
              </p14:xfrm>
            </p:contentPart>
          </mc:Choice>
          <mc:Fallback xmlns="">
            <p:pic>
              <p:nvPicPr>
                <p:cNvPr id="264338" name="Freihand 264337">
                  <a:extLst>
                    <a:ext uri="{FF2B5EF4-FFF2-40B4-BE49-F238E27FC236}">
                      <a16:creationId xmlns:a16="http://schemas.microsoft.com/office/drawing/2014/main" id="{05089251-0C14-3B00-012A-27D91E2D912F}"/>
                    </a:ext>
                  </a:extLst>
                </p:cNvPr>
                <p:cNvPicPr/>
                <p:nvPr/>
              </p:nvPicPr>
              <p:blipFill>
                <a:blip r:embed="rId110"/>
                <a:stretch>
                  <a:fillRect/>
                </a:stretch>
              </p:blipFill>
              <p:spPr>
                <a:xfrm>
                  <a:off x="6837938" y="5240782"/>
                  <a:ext cx="23220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4340" name="Freihand 264339">
                  <a:extLst>
                    <a:ext uri="{FF2B5EF4-FFF2-40B4-BE49-F238E27FC236}">
                      <a16:creationId xmlns:a16="http://schemas.microsoft.com/office/drawing/2014/main" id="{48A7016E-9449-2129-C12B-BB4F7E184123}"/>
                    </a:ext>
                  </a:extLst>
                </p14:cNvPr>
                <p14:cNvContentPartPr/>
                <p14:nvPr/>
              </p14:nvContentPartPr>
              <p14:xfrm>
                <a:off x="7249418" y="5438782"/>
                <a:ext cx="114840" cy="163440"/>
              </p14:xfrm>
            </p:contentPart>
          </mc:Choice>
          <mc:Fallback xmlns="">
            <p:pic>
              <p:nvPicPr>
                <p:cNvPr id="264340" name="Freihand 264339">
                  <a:extLst>
                    <a:ext uri="{FF2B5EF4-FFF2-40B4-BE49-F238E27FC236}">
                      <a16:creationId xmlns:a16="http://schemas.microsoft.com/office/drawing/2014/main" id="{48A7016E-9449-2129-C12B-BB4F7E184123}"/>
                    </a:ext>
                  </a:extLst>
                </p:cNvPr>
                <p:cNvPicPr/>
                <p:nvPr/>
              </p:nvPicPr>
              <p:blipFill>
                <a:blip r:embed="rId112"/>
                <a:stretch>
                  <a:fillRect/>
                </a:stretch>
              </p:blipFill>
              <p:spPr>
                <a:xfrm>
                  <a:off x="7240418" y="5429782"/>
                  <a:ext cx="132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4342" name="Freihand 264341">
                  <a:extLst>
                    <a:ext uri="{FF2B5EF4-FFF2-40B4-BE49-F238E27FC236}">
                      <a16:creationId xmlns:a16="http://schemas.microsoft.com/office/drawing/2014/main" id="{645322F2-1E9E-575D-12EC-33BBF9D4C461}"/>
                    </a:ext>
                  </a:extLst>
                </p14:cNvPr>
                <p14:cNvContentPartPr/>
                <p14:nvPr/>
              </p14:nvContentPartPr>
              <p14:xfrm>
                <a:off x="7276778" y="5504302"/>
                <a:ext cx="101520" cy="15480"/>
              </p14:xfrm>
            </p:contentPart>
          </mc:Choice>
          <mc:Fallback xmlns="">
            <p:pic>
              <p:nvPicPr>
                <p:cNvPr id="264342" name="Freihand 264341">
                  <a:extLst>
                    <a:ext uri="{FF2B5EF4-FFF2-40B4-BE49-F238E27FC236}">
                      <a16:creationId xmlns:a16="http://schemas.microsoft.com/office/drawing/2014/main" id="{645322F2-1E9E-575D-12EC-33BBF9D4C461}"/>
                    </a:ext>
                  </a:extLst>
                </p:cNvPr>
                <p:cNvPicPr/>
                <p:nvPr/>
              </p:nvPicPr>
              <p:blipFill>
                <a:blip r:embed="rId114"/>
                <a:stretch>
                  <a:fillRect/>
                </a:stretch>
              </p:blipFill>
              <p:spPr>
                <a:xfrm>
                  <a:off x="7267778" y="5495662"/>
                  <a:ext cx="119160" cy="33120"/>
                </a:xfrm>
                <a:prstGeom prst="rect">
                  <a:avLst/>
                </a:prstGeom>
              </p:spPr>
            </p:pic>
          </mc:Fallback>
        </mc:AlternateContent>
      </p:grpSp>
      <p:grpSp>
        <p:nvGrpSpPr>
          <p:cNvPr id="264348" name="Gruppieren 264347">
            <a:extLst>
              <a:ext uri="{FF2B5EF4-FFF2-40B4-BE49-F238E27FC236}">
                <a16:creationId xmlns:a16="http://schemas.microsoft.com/office/drawing/2014/main" id="{ECD60CE2-6BCE-0F0B-38BF-3E61C86C76C0}"/>
              </a:ext>
            </a:extLst>
          </p:cNvPr>
          <p:cNvGrpSpPr/>
          <p:nvPr/>
        </p:nvGrpSpPr>
        <p:grpSpPr>
          <a:xfrm>
            <a:off x="5282738" y="5996422"/>
            <a:ext cx="579600" cy="362520"/>
            <a:chOff x="5282738" y="5996422"/>
            <a:chExt cx="579600" cy="362520"/>
          </a:xfrm>
        </p:grpSpPr>
        <mc:AlternateContent xmlns:mc="http://schemas.openxmlformats.org/markup-compatibility/2006" xmlns:p14="http://schemas.microsoft.com/office/powerpoint/2010/main">
          <mc:Choice Requires="p14">
            <p:contentPart p14:bwMode="auto" r:id="rId115">
              <p14:nvContentPartPr>
                <p14:cNvPr id="264343" name="Freihand 264342">
                  <a:extLst>
                    <a:ext uri="{FF2B5EF4-FFF2-40B4-BE49-F238E27FC236}">
                      <a16:creationId xmlns:a16="http://schemas.microsoft.com/office/drawing/2014/main" id="{0AD15724-DB83-89FD-EE5D-5020BD6E0EBE}"/>
                    </a:ext>
                  </a:extLst>
                </p14:cNvPr>
                <p14:cNvContentPartPr/>
                <p14:nvPr/>
              </p14:nvContentPartPr>
              <p14:xfrm>
                <a:off x="5283458" y="5996422"/>
                <a:ext cx="217080" cy="20880"/>
              </p14:xfrm>
            </p:contentPart>
          </mc:Choice>
          <mc:Fallback xmlns="">
            <p:pic>
              <p:nvPicPr>
                <p:cNvPr id="264343" name="Freihand 264342">
                  <a:extLst>
                    <a:ext uri="{FF2B5EF4-FFF2-40B4-BE49-F238E27FC236}">
                      <a16:creationId xmlns:a16="http://schemas.microsoft.com/office/drawing/2014/main" id="{0AD15724-DB83-89FD-EE5D-5020BD6E0EBE}"/>
                    </a:ext>
                  </a:extLst>
                </p:cNvPr>
                <p:cNvPicPr/>
                <p:nvPr/>
              </p:nvPicPr>
              <p:blipFill>
                <a:blip r:embed="rId116"/>
                <a:stretch>
                  <a:fillRect/>
                </a:stretch>
              </p:blipFill>
              <p:spPr>
                <a:xfrm>
                  <a:off x="5274818" y="5987782"/>
                  <a:ext cx="234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4344" name="Freihand 264343">
                  <a:extLst>
                    <a:ext uri="{FF2B5EF4-FFF2-40B4-BE49-F238E27FC236}">
                      <a16:creationId xmlns:a16="http://schemas.microsoft.com/office/drawing/2014/main" id="{C049E612-E580-6D25-5ECE-9055E11312DE}"/>
                    </a:ext>
                  </a:extLst>
                </p14:cNvPr>
                <p14:cNvContentPartPr/>
                <p14:nvPr/>
              </p14:nvContentPartPr>
              <p14:xfrm>
                <a:off x="5282738" y="6046102"/>
                <a:ext cx="203760" cy="232920"/>
              </p14:xfrm>
            </p:contentPart>
          </mc:Choice>
          <mc:Fallback xmlns="">
            <p:pic>
              <p:nvPicPr>
                <p:cNvPr id="264344" name="Freihand 264343">
                  <a:extLst>
                    <a:ext uri="{FF2B5EF4-FFF2-40B4-BE49-F238E27FC236}">
                      <a16:creationId xmlns:a16="http://schemas.microsoft.com/office/drawing/2014/main" id="{C049E612-E580-6D25-5ECE-9055E11312DE}"/>
                    </a:ext>
                  </a:extLst>
                </p:cNvPr>
                <p:cNvPicPr/>
                <p:nvPr/>
              </p:nvPicPr>
              <p:blipFill>
                <a:blip r:embed="rId118"/>
                <a:stretch>
                  <a:fillRect/>
                </a:stretch>
              </p:blipFill>
              <p:spPr>
                <a:xfrm>
                  <a:off x="5273738" y="6037102"/>
                  <a:ext cx="2214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4345" name="Freihand 264344">
                  <a:extLst>
                    <a:ext uri="{FF2B5EF4-FFF2-40B4-BE49-F238E27FC236}">
                      <a16:creationId xmlns:a16="http://schemas.microsoft.com/office/drawing/2014/main" id="{95FED609-C67C-6D65-2029-C5297E9F21D3}"/>
                    </a:ext>
                  </a:extLst>
                </p14:cNvPr>
                <p14:cNvContentPartPr/>
                <p14:nvPr/>
              </p14:nvContentPartPr>
              <p14:xfrm>
                <a:off x="5562098" y="6196582"/>
                <a:ext cx="91800" cy="162360"/>
              </p14:xfrm>
            </p:contentPart>
          </mc:Choice>
          <mc:Fallback xmlns="">
            <p:pic>
              <p:nvPicPr>
                <p:cNvPr id="264345" name="Freihand 264344">
                  <a:extLst>
                    <a:ext uri="{FF2B5EF4-FFF2-40B4-BE49-F238E27FC236}">
                      <a16:creationId xmlns:a16="http://schemas.microsoft.com/office/drawing/2014/main" id="{95FED609-C67C-6D65-2029-C5297E9F21D3}"/>
                    </a:ext>
                  </a:extLst>
                </p:cNvPr>
                <p:cNvPicPr/>
                <p:nvPr/>
              </p:nvPicPr>
              <p:blipFill>
                <a:blip r:embed="rId120"/>
                <a:stretch>
                  <a:fillRect/>
                </a:stretch>
              </p:blipFill>
              <p:spPr>
                <a:xfrm>
                  <a:off x="5553458" y="6187942"/>
                  <a:ext cx="109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4346" name="Freihand 264345">
                  <a:extLst>
                    <a:ext uri="{FF2B5EF4-FFF2-40B4-BE49-F238E27FC236}">
                      <a16:creationId xmlns:a16="http://schemas.microsoft.com/office/drawing/2014/main" id="{EC389A68-9F5C-B94C-1F8C-F4FFD7CD6CF8}"/>
                    </a:ext>
                  </a:extLst>
                </p14:cNvPr>
                <p14:cNvContentPartPr/>
                <p14:nvPr/>
              </p14:nvContentPartPr>
              <p14:xfrm>
                <a:off x="5550218" y="6104062"/>
                <a:ext cx="288360" cy="164520"/>
              </p14:xfrm>
            </p:contentPart>
          </mc:Choice>
          <mc:Fallback xmlns="">
            <p:pic>
              <p:nvPicPr>
                <p:cNvPr id="264346" name="Freihand 264345">
                  <a:extLst>
                    <a:ext uri="{FF2B5EF4-FFF2-40B4-BE49-F238E27FC236}">
                      <a16:creationId xmlns:a16="http://schemas.microsoft.com/office/drawing/2014/main" id="{EC389A68-9F5C-B94C-1F8C-F4FFD7CD6CF8}"/>
                    </a:ext>
                  </a:extLst>
                </p:cNvPr>
                <p:cNvPicPr/>
                <p:nvPr/>
              </p:nvPicPr>
              <p:blipFill>
                <a:blip r:embed="rId122"/>
                <a:stretch>
                  <a:fillRect/>
                </a:stretch>
              </p:blipFill>
              <p:spPr>
                <a:xfrm>
                  <a:off x="5541578" y="6095062"/>
                  <a:ext cx="306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64347" name="Freihand 264346">
                  <a:extLst>
                    <a:ext uri="{FF2B5EF4-FFF2-40B4-BE49-F238E27FC236}">
                      <a16:creationId xmlns:a16="http://schemas.microsoft.com/office/drawing/2014/main" id="{92D18A40-3ABD-3759-55DB-F400E6E14BB1}"/>
                    </a:ext>
                  </a:extLst>
                </p14:cNvPr>
                <p14:cNvContentPartPr/>
                <p14:nvPr/>
              </p14:nvContentPartPr>
              <p14:xfrm>
                <a:off x="5746778" y="6167782"/>
                <a:ext cx="115560" cy="16200"/>
              </p14:xfrm>
            </p:contentPart>
          </mc:Choice>
          <mc:Fallback xmlns="">
            <p:pic>
              <p:nvPicPr>
                <p:cNvPr id="264347" name="Freihand 264346">
                  <a:extLst>
                    <a:ext uri="{FF2B5EF4-FFF2-40B4-BE49-F238E27FC236}">
                      <a16:creationId xmlns:a16="http://schemas.microsoft.com/office/drawing/2014/main" id="{92D18A40-3ABD-3759-55DB-F400E6E14BB1}"/>
                    </a:ext>
                  </a:extLst>
                </p:cNvPr>
                <p:cNvPicPr/>
                <p:nvPr/>
              </p:nvPicPr>
              <p:blipFill>
                <a:blip r:embed="rId124"/>
                <a:stretch>
                  <a:fillRect/>
                </a:stretch>
              </p:blipFill>
              <p:spPr>
                <a:xfrm>
                  <a:off x="5738138" y="6159142"/>
                  <a:ext cx="133200" cy="33840"/>
                </a:xfrm>
                <a:prstGeom prst="rect">
                  <a:avLst/>
                </a:prstGeom>
              </p:spPr>
            </p:pic>
          </mc:Fallback>
        </mc:AlternateContent>
      </p:grpSp>
      <p:grpSp>
        <p:nvGrpSpPr>
          <p:cNvPr id="264352" name="Gruppieren 264351">
            <a:extLst>
              <a:ext uri="{FF2B5EF4-FFF2-40B4-BE49-F238E27FC236}">
                <a16:creationId xmlns:a16="http://schemas.microsoft.com/office/drawing/2014/main" id="{DD781F40-2822-B65A-F696-66F6080AE3C0}"/>
              </a:ext>
            </a:extLst>
          </p:cNvPr>
          <p:cNvGrpSpPr/>
          <p:nvPr/>
        </p:nvGrpSpPr>
        <p:grpSpPr>
          <a:xfrm>
            <a:off x="7454618" y="5288302"/>
            <a:ext cx="129960" cy="73080"/>
            <a:chOff x="7454618" y="5288302"/>
            <a:chExt cx="129960" cy="73080"/>
          </a:xfrm>
        </p:grpSpPr>
        <mc:AlternateContent xmlns:mc="http://schemas.openxmlformats.org/markup-compatibility/2006" xmlns:p14="http://schemas.microsoft.com/office/powerpoint/2010/main">
          <mc:Choice Requires="p14">
            <p:contentPart p14:bwMode="auto" r:id="rId125">
              <p14:nvContentPartPr>
                <p14:cNvPr id="264350" name="Freihand 264349">
                  <a:extLst>
                    <a:ext uri="{FF2B5EF4-FFF2-40B4-BE49-F238E27FC236}">
                      <a16:creationId xmlns:a16="http://schemas.microsoft.com/office/drawing/2014/main" id="{790E9A2C-A787-F694-1E1D-E3A3BE3BD03F}"/>
                    </a:ext>
                  </a:extLst>
                </p14:cNvPr>
                <p14:cNvContentPartPr/>
                <p14:nvPr/>
              </p14:nvContentPartPr>
              <p14:xfrm>
                <a:off x="7454618" y="5288302"/>
                <a:ext cx="129960" cy="6120"/>
              </p14:xfrm>
            </p:contentPart>
          </mc:Choice>
          <mc:Fallback xmlns="">
            <p:pic>
              <p:nvPicPr>
                <p:cNvPr id="264350" name="Freihand 264349">
                  <a:extLst>
                    <a:ext uri="{FF2B5EF4-FFF2-40B4-BE49-F238E27FC236}">
                      <a16:creationId xmlns:a16="http://schemas.microsoft.com/office/drawing/2014/main" id="{790E9A2C-A787-F694-1E1D-E3A3BE3BD03F}"/>
                    </a:ext>
                  </a:extLst>
                </p:cNvPr>
                <p:cNvPicPr/>
                <p:nvPr/>
              </p:nvPicPr>
              <p:blipFill>
                <a:blip r:embed="rId126"/>
                <a:stretch>
                  <a:fillRect/>
                </a:stretch>
              </p:blipFill>
              <p:spPr>
                <a:xfrm>
                  <a:off x="7445978" y="5279302"/>
                  <a:ext cx="147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4351" name="Freihand 264350">
                  <a:extLst>
                    <a:ext uri="{FF2B5EF4-FFF2-40B4-BE49-F238E27FC236}">
                      <a16:creationId xmlns:a16="http://schemas.microsoft.com/office/drawing/2014/main" id="{D440E298-E363-CEC7-4563-C74BCF7107B8}"/>
                    </a:ext>
                  </a:extLst>
                </p14:cNvPr>
                <p14:cNvContentPartPr/>
                <p14:nvPr/>
              </p14:nvContentPartPr>
              <p14:xfrm>
                <a:off x="7463618" y="5346982"/>
                <a:ext cx="118440" cy="14400"/>
              </p14:xfrm>
            </p:contentPart>
          </mc:Choice>
          <mc:Fallback xmlns="">
            <p:pic>
              <p:nvPicPr>
                <p:cNvPr id="264351" name="Freihand 264350">
                  <a:extLst>
                    <a:ext uri="{FF2B5EF4-FFF2-40B4-BE49-F238E27FC236}">
                      <a16:creationId xmlns:a16="http://schemas.microsoft.com/office/drawing/2014/main" id="{D440E298-E363-CEC7-4563-C74BCF7107B8}"/>
                    </a:ext>
                  </a:extLst>
                </p:cNvPr>
                <p:cNvPicPr/>
                <p:nvPr/>
              </p:nvPicPr>
              <p:blipFill>
                <a:blip r:embed="rId128"/>
                <a:stretch>
                  <a:fillRect/>
                </a:stretch>
              </p:blipFill>
              <p:spPr>
                <a:xfrm>
                  <a:off x="7454618" y="5337982"/>
                  <a:ext cx="136080" cy="32040"/>
                </a:xfrm>
                <a:prstGeom prst="rect">
                  <a:avLst/>
                </a:prstGeom>
              </p:spPr>
            </p:pic>
          </mc:Fallback>
        </mc:AlternateContent>
      </p:grpSp>
      <p:grpSp>
        <p:nvGrpSpPr>
          <p:cNvPr id="264355" name="Gruppieren 264354">
            <a:extLst>
              <a:ext uri="{FF2B5EF4-FFF2-40B4-BE49-F238E27FC236}">
                <a16:creationId xmlns:a16="http://schemas.microsoft.com/office/drawing/2014/main" id="{C72E5520-2780-0382-CBE7-558974D92D04}"/>
              </a:ext>
            </a:extLst>
          </p:cNvPr>
          <p:cNvGrpSpPr/>
          <p:nvPr/>
        </p:nvGrpSpPr>
        <p:grpSpPr>
          <a:xfrm>
            <a:off x="7079498" y="1729702"/>
            <a:ext cx="289080" cy="223920"/>
            <a:chOff x="7079498" y="1729702"/>
            <a:chExt cx="289080" cy="223920"/>
          </a:xfrm>
        </p:grpSpPr>
        <mc:AlternateContent xmlns:mc="http://schemas.openxmlformats.org/markup-compatibility/2006" xmlns:p14="http://schemas.microsoft.com/office/powerpoint/2010/main">
          <mc:Choice Requires="p14">
            <p:contentPart p14:bwMode="auto" r:id="rId129">
              <p14:nvContentPartPr>
                <p14:cNvPr id="264353" name="Freihand 264352">
                  <a:extLst>
                    <a:ext uri="{FF2B5EF4-FFF2-40B4-BE49-F238E27FC236}">
                      <a16:creationId xmlns:a16="http://schemas.microsoft.com/office/drawing/2014/main" id="{3D53184D-3AA9-F341-4F48-8D763A6C1867}"/>
                    </a:ext>
                  </a:extLst>
                </p14:cNvPr>
                <p14:cNvContentPartPr/>
                <p14:nvPr/>
              </p14:nvContentPartPr>
              <p14:xfrm>
                <a:off x="7079498" y="1729702"/>
                <a:ext cx="148680" cy="223920"/>
              </p14:xfrm>
            </p:contentPart>
          </mc:Choice>
          <mc:Fallback xmlns="">
            <p:pic>
              <p:nvPicPr>
                <p:cNvPr id="264353" name="Freihand 264352">
                  <a:extLst>
                    <a:ext uri="{FF2B5EF4-FFF2-40B4-BE49-F238E27FC236}">
                      <a16:creationId xmlns:a16="http://schemas.microsoft.com/office/drawing/2014/main" id="{3D53184D-3AA9-F341-4F48-8D763A6C1867}"/>
                    </a:ext>
                  </a:extLst>
                </p:cNvPr>
                <p:cNvPicPr/>
                <p:nvPr/>
              </p:nvPicPr>
              <p:blipFill>
                <a:blip r:embed="rId130"/>
                <a:stretch>
                  <a:fillRect/>
                </a:stretch>
              </p:blipFill>
              <p:spPr>
                <a:xfrm>
                  <a:off x="7070858" y="1721062"/>
                  <a:ext cx="166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54" name="Freihand 264353">
                  <a:extLst>
                    <a:ext uri="{FF2B5EF4-FFF2-40B4-BE49-F238E27FC236}">
                      <a16:creationId xmlns:a16="http://schemas.microsoft.com/office/drawing/2014/main" id="{97FC5A75-6E6A-5A9E-60A1-EA2BD425AE96}"/>
                    </a:ext>
                  </a:extLst>
                </p14:cNvPr>
                <p14:cNvContentPartPr/>
                <p14:nvPr/>
              </p14:nvContentPartPr>
              <p14:xfrm>
                <a:off x="7356338" y="1899262"/>
                <a:ext cx="12240" cy="7560"/>
              </p14:xfrm>
            </p:contentPart>
          </mc:Choice>
          <mc:Fallback xmlns="">
            <p:pic>
              <p:nvPicPr>
                <p:cNvPr id="264354" name="Freihand 264353">
                  <a:extLst>
                    <a:ext uri="{FF2B5EF4-FFF2-40B4-BE49-F238E27FC236}">
                      <a16:creationId xmlns:a16="http://schemas.microsoft.com/office/drawing/2014/main" id="{97FC5A75-6E6A-5A9E-60A1-EA2BD425AE96}"/>
                    </a:ext>
                  </a:extLst>
                </p:cNvPr>
                <p:cNvPicPr/>
                <p:nvPr/>
              </p:nvPicPr>
              <p:blipFill>
                <a:blip r:embed="rId132"/>
                <a:stretch>
                  <a:fillRect/>
                </a:stretch>
              </p:blipFill>
              <p:spPr>
                <a:xfrm>
                  <a:off x="7347338" y="1890622"/>
                  <a:ext cx="29880" cy="25200"/>
                </a:xfrm>
                <a:prstGeom prst="rect">
                  <a:avLst/>
                </a:prstGeom>
              </p:spPr>
            </p:pic>
          </mc:Fallback>
        </mc:AlternateContent>
      </p:grpSp>
      <p:grpSp>
        <p:nvGrpSpPr>
          <p:cNvPr id="264371" name="Gruppieren 264370">
            <a:extLst>
              <a:ext uri="{FF2B5EF4-FFF2-40B4-BE49-F238E27FC236}">
                <a16:creationId xmlns:a16="http://schemas.microsoft.com/office/drawing/2014/main" id="{B3E07602-55B9-EAFD-2B36-88390AFB661B}"/>
              </a:ext>
            </a:extLst>
          </p:cNvPr>
          <p:cNvGrpSpPr/>
          <p:nvPr/>
        </p:nvGrpSpPr>
        <p:grpSpPr>
          <a:xfrm>
            <a:off x="7580258" y="1731502"/>
            <a:ext cx="169200" cy="240840"/>
            <a:chOff x="7580258" y="1731502"/>
            <a:chExt cx="169200" cy="240840"/>
          </a:xfrm>
        </p:grpSpPr>
        <mc:AlternateContent xmlns:mc="http://schemas.openxmlformats.org/markup-compatibility/2006" xmlns:p14="http://schemas.microsoft.com/office/powerpoint/2010/main">
          <mc:Choice Requires="p14">
            <p:contentPart p14:bwMode="auto" r:id="rId133">
              <p14:nvContentPartPr>
                <p14:cNvPr id="264356" name="Freihand 264355">
                  <a:extLst>
                    <a:ext uri="{FF2B5EF4-FFF2-40B4-BE49-F238E27FC236}">
                      <a16:creationId xmlns:a16="http://schemas.microsoft.com/office/drawing/2014/main" id="{9DE6E7CF-5073-6FF4-1140-C713B7A5FBC3}"/>
                    </a:ext>
                  </a:extLst>
                </p14:cNvPr>
                <p14:cNvContentPartPr/>
                <p14:nvPr/>
              </p14:nvContentPartPr>
              <p14:xfrm>
                <a:off x="7597178" y="1731502"/>
                <a:ext cx="21600" cy="217080"/>
              </p14:xfrm>
            </p:contentPart>
          </mc:Choice>
          <mc:Fallback xmlns="">
            <p:pic>
              <p:nvPicPr>
                <p:cNvPr id="264356" name="Freihand 264355">
                  <a:extLst>
                    <a:ext uri="{FF2B5EF4-FFF2-40B4-BE49-F238E27FC236}">
                      <a16:creationId xmlns:a16="http://schemas.microsoft.com/office/drawing/2014/main" id="{9DE6E7CF-5073-6FF4-1140-C713B7A5FBC3}"/>
                    </a:ext>
                  </a:extLst>
                </p:cNvPr>
                <p:cNvPicPr/>
                <p:nvPr/>
              </p:nvPicPr>
              <p:blipFill>
                <a:blip r:embed="rId134"/>
                <a:stretch>
                  <a:fillRect/>
                </a:stretch>
              </p:blipFill>
              <p:spPr>
                <a:xfrm>
                  <a:off x="7588178" y="1722862"/>
                  <a:ext cx="39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57" name="Freihand 264356">
                  <a:extLst>
                    <a:ext uri="{FF2B5EF4-FFF2-40B4-BE49-F238E27FC236}">
                      <a16:creationId xmlns:a16="http://schemas.microsoft.com/office/drawing/2014/main" id="{C2542D36-3C29-2FE3-BEB7-E52A06AFF162}"/>
                    </a:ext>
                  </a:extLst>
                </p14:cNvPr>
                <p14:cNvContentPartPr/>
                <p14:nvPr/>
              </p14:nvContentPartPr>
              <p14:xfrm>
                <a:off x="7580258" y="1776502"/>
                <a:ext cx="169200" cy="99000"/>
              </p14:xfrm>
            </p:contentPart>
          </mc:Choice>
          <mc:Fallback xmlns="">
            <p:pic>
              <p:nvPicPr>
                <p:cNvPr id="264357" name="Freihand 264356">
                  <a:extLst>
                    <a:ext uri="{FF2B5EF4-FFF2-40B4-BE49-F238E27FC236}">
                      <a16:creationId xmlns:a16="http://schemas.microsoft.com/office/drawing/2014/main" id="{C2542D36-3C29-2FE3-BEB7-E52A06AFF162}"/>
                    </a:ext>
                  </a:extLst>
                </p:cNvPr>
                <p:cNvPicPr/>
                <p:nvPr/>
              </p:nvPicPr>
              <p:blipFill>
                <a:blip r:embed="rId136"/>
                <a:stretch>
                  <a:fillRect/>
                </a:stretch>
              </p:blipFill>
              <p:spPr>
                <a:xfrm>
                  <a:off x="7571258" y="1767862"/>
                  <a:ext cx="186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58" name="Freihand 264357">
                  <a:extLst>
                    <a:ext uri="{FF2B5EF4-FFF2-40B4-BE49-F238E27FC236}">
                      <a16:creationId xmlns:a16="http://schemas.microsoft.com/office/drawing/2014/main" id="{80CDCCD4-6077-F774-46C6-78CED49C650C}"/>
                    </a:ext>
                  </a:extLst>
                </p14:cNvPr>
                <p14:cNvContentPartPr/>
                <p14:nvPr/>
              </p14:nvContentPartPr>
              <p14:xfrm>
                <a:off x="7631738" y="1961182"/>
                <a:ext cx="104760" cy="11160"/>
              </p14:xfrm>
            </p:contentPart>
          </mc:Choice>
          <mc:Fallback xmlns="">
            <p:pic>
              <p:nvPicPr>
                <p:cNvPr id="264358" name="Freihand 264357">
                  <a:extLst>
                    <a:ext uri="{FF2B5EF4-FFF2-40B4-BE49-F238E27FC236}">
                      <a16:creationId xmlns:a16="http://schemas.microsoft.com/office/drawing/2014/main" id="{80CDCCD4-6077-F774-46C6-78CED49C650C}"/>
                    </a:ext>
                  </a:extLst>
                </p:cNvPr>
                <p:cNvPicPr/>
                <p:nvPr/>
              </p:nvPicPr>
              <p:blipFill>
                <a:blip r:embed="rId138"/>
                <a:stretch>
                  <a:fillRect/>
                </a:stretch>
              </p:blipFill>
              <p:spPr>
                <a:xfrm>
                  <a:off x="7622738" y="1952542"/>
                  <a:ext cx="122400" cy="28800"/>
                </a:xfrm>
                <a:prstGeom prst="rect">
                  <a:avLst/>
                </a:prstGeom>
              </p:spPr>
            </p:pic>
          </mc:Fallback>
        </mc:AlternateContent>
      </p:grpSp>
      <p:grpSp>
        <p:nvGrpSpPr>
          <p:cNvPr id="264370" name="Gruppieren 264369">
            <a:extLst>
              <a:ext uri="{FF2B5EF4-FFF2-40B4-BE49-F238E27FC236}">
                <a16:creationId xmlns:a16="http://schemas.microsoft.com/office/drawing/2014/main" id="{353D06B3-C060-0510-06E6-AB9FC591AF65}"/>
              </a:ext>
            </a:extLst>
          </p:cNvPr>
          <p:cNvGrpSpPr/>
          <p:nvPr/>
        </p:nvGrpSpPr>
        <p:grpSpPr>
          <a:xfrm>
            <a:off x="7980938" y="1707382"/>
            <a:ext cx="1650240" cy="383400"/>
            <a:chOff x="7980938" y="1707382"/>
            <a:chExt cx="1650240" cy="383400"/>
          </a:xfrm>
        </p:grpSpPr>
        <mc:AlternateContent xmlns:mc="http://schemas.openxmlformats.org/markup-compatibility/2006" xmlns:p14="http://schemas.microsoft.com/office/powerpoint/2010/main">
          <mc:Choice Requires="p14">
            <p:contentPart p14:bwMode="auto" r:id="rId139">
              <p14:nvContentPartPr>
                <p14:cNvPr id="264359" name="Freihand 264358">
                  <a:extLst>
                    <a:ext uri="{FF2B5EF4-FFF2-40B4-BE49-F238E27FC236}">
                      <a16:creationId xmlns:a16="http://schemas.microsoft.com/office/drawing/2014/main" id="{EA62070A-90C3-45F6-7E86-522ABED32FA1}"/>
                    </a:ext>
                  </a:extLst>
                </p14:cNvPr>
                <p14:cNvContentPartPr/>
                <p14:nvPr/>
              </p14:nvContentPartPr>
              <p14:xfrm>
                <a:off x="7980938" y="1860742"/>
                <a:ext cx="188280" cy="230040"/>
              </p14:xfrm>
            </p:contentPart>
          </mc:Choice>
          <mc:Fallback xmlns="">
            <p:pic>
              <p:nvPicPr>
                <p:cNvPr id="264359" name="Freihand 264358">
                  <a:extLst>
                    <a:ext uri="{FF2B5EF4-FFF2-40B4-BE49-F238E27FC236}">
                      <a16:creationId xmlns:a16="http://schemas.microsoft.com/office/drawing/2014/main" id="{EA62070A-90C3-45F6-7E86-522ABED32FA1}"/>
                    </a:ext>
                  </a:extLst>
                </p:cNvPr>
                <p:cNvPicPr/>
                <p:nvPr/>
              </p:nvPicPr>
              <p:blipFill>
                <a:blip r:embed="rId140"/>
                <a:stretch>
                  <a:fillRect/>
                </a:stretch>
              </p:blipFill>
              <p:spPr>
                <a:xfrm>
                  <a:off x="7972298" y="1851742"/>
                  <a:ext cx="205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60" name="Freihand 264359">
                  <a:extLst>
                    <a:ext uri="{FF2B5EF4-FFF2-40B4-BE49-F238E27FC236}">
                      <a16:creationId xmlns:a16="http://schemas.microsoft.com/office/drawing/2014/main" id="{DDAA1469-7354-A159-C2C4-37D08C57ECB9}"/>
                    </a:ext>
                  </a:extLst>
                </p14:cNvPr>
                <p14:cNvContentPartPr/>
                <p14:nvPr/>
              </p14:nvContentPartPr>
              <p14:xfrm>
                <a:off x="8202338" y="1808902"/>
                <a:ext cx="70920" cy="137880"/>
              </p14:xfrm>
            </p:contentPart>
          </mc:Choice>
          <mc:Fallback xmlns="">
            <p:pic>
              <p:nvPicPr>
                <p:cNvPr id="264360" name="Freihand 264359">
                  <a:extLst>
                    <a:ext uri="{FF2B5EF4-FFF2-40B4-BE49-F238E27FC236}">
                      <a16:creationId xmlns:a16="http://schemas.microsoft.com/office/drawing/2014/main" id="{DDAA1469-7354-A159-C2C4-37D08C57ECB9}"/>
                    </a:ext>
                  </a:extLst>
                </p:cNvPr>
                <p:cNvPicPr/>
                <p:nvPr/>
              </p:nvPicPr>
              <p:blipFill>
                <a:blip r:embed="rId142"/>
                <a:stretch>
                  <a:fillRect/>
                </a:stretch>
              </p:blipFill>
              <p:spPr>
                <a:xfrm>
                  <a:off x="8193338" y="1800262"/>
                  <a:ext cx="88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61" name="Freihand 264360">
                  <a:extLst>
                    <a:ext uri="{FF2B5EF4-FFF2-40B4-BE49-F238E27FC236}">
                      <a16:creationId xmlns:a16="http://schemas.microsoft.com/office/drawing/2014/main" id="{17E5A0CF-7525-4609-C81B-C1BFA350E8A5}"/>
                    </a:ext>
                  </a:extLst>
                </p14:cNvPr>
                <p14:cNvContentPartPr/>
                <p14:nvPr/>
              </p14:nvContentPartPr>
              <p14:xfrm>
                <a:off x="8290538" y="1802422"/>
                <a:ext cx="104760" cy="132840"/>
              </p14:xfrm>
            </p:contentPart>
          </mc:Choice>
          <mc:Fallback xmlns="">
            <p:pic>
              <p:nvPicPr>
                <p:cNvPr id="264361" name="Freihand 264360">
                  <a:extLst>
                    <a:ext uri="{FF2B5EF4-FFF2-40B4-BE49-F238E27FC236}">
                      <a16:creationId xmlns:a16="http://schemas.microsoft.com/office/drawing/2014/main" id="{17E5A0CF-7525-4609-C81B-C1BFA350E8A5}"/>
                    </a:ext>
                  </a:extLst>
                </p:cNvPr>
                <p:cNvPicPr/>
                <p:nvPr/>
              </p:nvPicPr>
              <p:blipFill>
                <a:blip r:embed="rId144"/>
                <a:stretch>
                  <a:fillRect/>
                </a:stretch>
              </p:blipFill>
              <p:spPr>
                <a:xfrm>
                  <a:off x="8281538" y="1793782"/>
                  <a:ext cx="122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62" name="Freihand 264361">
                  <a:extLst>
                    <a:ext uri="{FF2B5EF4-FFF2-40B4-BE49-F238E27FC236}">
                      <a16:creationId xmlns:a16="http://schemas.microsoft.com/office/drawing/2014/main" id="{DDDD8E1A-FED7-AA45-FA58-E15555688166}"/>
                    </a:ext>
                  </a:extLst>
                </p14:cNvPr>
                <p14:cNvContentPartPr/>
                <p14:nvPr/>
              </p14:nvContentPartPr>
              <p14:xfrm>
                <a:off x="8533178" y="1768942"/>
                <a:ext cx="246600" cy="142920"/>
              </p14:xfrm>
            </p:contentPart>
          </mc:Choice>
          <mc:Fallback xmlns="">
            <p:pic>
              <p:nvPicPr>
                <p:cNvPr id="264362" name="Freihand 264361">
                  <a:extLst>
                    <a:ext uri="{FF2B5EF4-FFF2-40B4-BE49-F238E27FC236}">
                      <a16:creationId xmlns:a16="http://schemas.microsoft.com/office/drawing/2014/main" id="{DDDD8E1A-FED7-AA45-FA58-E15555688166}"/>
                    </a:ext>
                  </a:extLst>
                </p:cNvPr>
                <p:cNvPicPr/>
                <p:nvPr/>
              </p:nvPicPr>
              <p:blipFill>
                <a:blip r:embed="rId146"/>
                <a:stretch>
                  <a:fillRect/>
                </a:stretch>
              </p:blipFill>
              <p:spPr>
                <a:xfrm>
                  <a:off x="8524178" y="1759942"/>
                  <a:ext cx="264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63" name="Freihand 264362">
                  <a:extLst>
                    <a:ext uri="{FF2B5EF4-FFF2-40B4-BE49-F238E27FC236}">
                      <a16:creationId xmlns:a16="http://schemas.microsoft.com/office/drawing/2014/main" id="{FBE12A56-D601-4447-D755-C6918EB858D8}"/>
                    </a:ext>
                  </a:extLst>
                </p14:cNvPr>
                <p14:cNvContentPartPr/>
                <p14:nvPr/>
              </p14:nvContentPartPr>
              <p14:xfrm>
                <a:off x="8734778" y="1759582"/>
                <a:ext cx="99360" cy="64800"/>
              </p14:xfrm>
            </p:contentPart>
          </mc:Choice>
          <mc:Fallback xmlns="">
            <p:pic>
              <p:nvPicPr>
                <p:cNvPr id="264363" name="Freihand 264362">
                  <a:extLst>
                    <a:ext uri="{FF2B5EF4-FFF2-40B4-BE49-F238E27FC236}">
                      <a16:creationId xmlns:a16="http://schemas.microsoft.com/office/drawing/2014/main" id="{FBE12A56-D601-4447-D755-C6918EB858D8}"/>
                    </a:ext>
                  </a:extLst>
                </p:cNvPr>
                <p:cNvPicPr/>
                <p:nvPr/>
              </p:nvPicPr>
              <p:blipFill>
                <a:blip r:embed="rId148"/>
                <a:stretch>
                  <a:fillRect/>
                </a:stretch>
              </p:blipFill>
              <p:spPr>
                <a:xfrm>
                  <a:off x="8726138" y="1750582"/>
                  <a:ext cx="117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64" name="Freihand 264363">
                  <a:extLst>
                    <a:ext uri="{FF2B5EF4-FFF2-40B4-BE49-F238E27FC236}">
                      <a16:creationId xmlns:a16="http://schemas.microsoft.com/office/drawing/2014/main" id="{3C856E26-F1F1-6F5F-B4D7-83E7E2792082}"/>
                    </a:ext>
                  </a:extLst>
                </p14:cNvPr>
                <p14:cNvContentPartPr/>
                <p14:nvPr/>
              </p14:nvContentPartPr>
              <p14:xfrm>
                <a:off x="8732258" y="1760302"/>
                <a:ext cx="138240" cy="197640"/>
              </p14:xfrm>
            </p:contentPart>
          </mc:Choice>
          <mc:Fallback xmlns="">
            <p:pic>
              <p:nvPicPr>
                <p:cNvPr id="264364" name="Freihand 264363">
                  <a:extLst>
                    <a:ext uri="{FF2B5EF4-FFF2-40B4-BE49-F238E27FC236}">
                      <a16:creationId xmlns:a16="http://schemas.microsoft.com/office/drawing/2014/main" id="{3C856E26-F1F1-6F5F-B4D7-83E7E2792082}"/>
                    </a:ext>
                  </a:extLst>
                </p:cNvPr>
                <p:cNvPicPr/>
                <p:nvPr/>
              </p:nvPicPr>
              <p:blipFill>
                <a:blip r:embed="rId150"/>
                <a:stretch>
                  <a:fillRect/>
                </a:stretch>
              </p:blipFill>
              <p:spPr>
                <a:xfrm>
                  <a:off x="8723258" y="1751662"/>
                  <a:ext cx="155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65" name="Freihand 264364">
                  <a:extLst>
                    <a:ext uri="{FF2B5EF4-FFF2-40B4-BE49-F238E27FC236}">
                      <a16:creationId xmlns:a16="http://schemas.microsoft.com/office/drawing/2014/main" id="{78115E08-601A-86C8-A606-C7920CDADAA0}"/>
                    </a:ext>
                  </a:extLst>
                </p14:cNvPr>
                <p14:cNvContentPartPr/>
                <p14:nvPr/>
              </p14:nvContentPartPr>
              <p14:xfrm>
                <a:off x="8955458" y="1751302"/>
                <a:ext cx="141480" cy="131760"/>
              </p14:xfrm>
            </p:contentPart>
          </mc:Choice>
          <mc:Fallback xmlns="">
            <p:pic>
              <p:nvPicPr>
                <p:cNvPr id="264365" name="Freihand 264364">
                  <a:extLst>
                    <a:ext uri="{FF2B5EF4-FFF2-40B4-BE49-F238E27FC236}">
                      <a16:creationId xmlns:a16="http://schemas.microsoft.com/office/drawing/2014/main" id="{78115E08-601A-86C8-A606-C7920CDADAA0}"/>
                    </a:ext>
                  </a:extLst>
                </p:cNvPr>
                <p:cNvPicPr/>
                <p:nvPr/>
              </p:nvPicPr>
              <p:blipFill>
                <a:blip r:embed="rId152"/>
                <a:stretch>
                  <a:fillRect/>
                </a:stretch>
              </p:blipFill>
              <p:spPr>
                <a:xfrm>
                  <a:off x="8946458" y="1742302"/>
                  <a:ext cx="159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66" name="Freihand 264365">
                  <a:extLst>
                    <a:ext uri="{FF2B5EF4-FFF2-40B4-BE49-F238E27FC236}">
                      <a16:creationId xmlns:a16="http://schemas.microsoft.com/office/drawing/2014/main" id="{2A6AC7CD-5327-D5BA-F7E5-FD2BF04115E3}"/>
                    </a:ext>
                  </a:extLst>
                </p14:cNvPr>
                <p14:cNvContentPartPr/>
                <p14:nvPr/>
              </p14:nvContentPartPr>
              <p14:xfrm>
                <a:off x="8954018" y="1896382"/>
                <a:ext cx="106200" cy="15480"/>
              </p14:xfrm>
            </p:contentPart>
          </mc:Choice>
          <mc:Fallback xmlns="">
            <p:pic>
              <p:nvPicPr>
                <p:cNvPr id="264366" name="Freihand 264365">
                  <a:extLst>
                    <a:ext uri="{FF2B5EF4-FFF2-40B4-BE49-F238E27FC236}">
                      <a16:creationId xmlns:a16="http://schemas.microsoft.com/office/drawing/2014/main" id="{2A6AC7CD-5327-D5BA-F7E5-FD2BF04115E3}"/>
                    </a:ext>
                  </a:extLst>
                </p:cNvPr>
                <p:cNvPicPr/>
                <p:nvPr/>
              </p:nvPicPr>
              <p:blipFill>
                <a:blip r:embed="rId154"/>
                <a:stretch>
                  <a:fillRect/>
                </a:stretch>
              </p:blipFill>
              <p:spPr>
                <a:xfrm>
                  <a:off x="8945378" y="1887382"/>
                  <a:ext cx="123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67" name="Freihand 264366">
                  <a:extLst>
                    <a:ext uri="{FF2B5EF4-FFF2-40B4-BE49-F238E27FC236}">
                      <a16:creationId xmlns:a16="http://schemas.microsoft.com/office/drawing/2014/main" id="{AE9C66FB-DC35-AC9E-E7FC-AB96785CE793}"/>
                    </a:ext>
                  </a:extLst>
                </p14:cNvPr>
                <p14:cNvContentPartPr/>
                <p14:nvPr/>
              </p14:nvContentPartPr>
              <p14:xfrm>
                <a:off x="9264698" y="1707382"/>
                <a:ext cx="141480" cy="320040"/>
              </p14:xfrm>
            </p:contentPart>
          </mc:Choice>
          <mc:Fallback xmlns="">
            <p:pic>
              <p:nvPicPr>
                <p:cNvPr id="264367" name="Freihand 264366">
                  <a:extLst>
                    <a:ext uri="{FF2B5EF4-FFF2-40B4-BE49-F238E27FC236}">
                      <a16:creationId xmlns:a16="http://schemas.microsoft.com/office/drawing/2014/main" id="{AE9C66FB-DC35-AC9E-E7FC-AB96785CE793}"/>
                    </a:ext>
                  </a:extLst>
                </p:cNvPr>
                <p:cNvPicPr/>
                <p:nvPr/>
              </p:nvPicPr>
              <p:blipFill>
                <a:blip r:embed="rId156"/>
                <a:stretch>
                  <a:fillRect/>
                </a:stretch>
              </p:blipFill>
              <p:spPr>
                <a:xfrm>
                  <a:off x="9256058" y="1698382"/>
                  <a:ext cx="1591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68" name="Freihand 264367">
                  <a:extLst>
                    <a:ext uri="{FF2B5EF4-FFF2-40B4-BE49-F238E27FC236}">
                      <a16:creationId xmlns:a16="http://schemas.microsoft.com/office/drawing/2014/main" id="{C528B268-227A-B22C-4910-E0A905C27A16}"/>
                    </a:ext>
                  </a:extLst>
                </p14:cNvPr>
                <p14:cNvContentPartPr/>
                <p14:nvPr/>
              </p14:nvContentPartPr>
              <p14:xfrm>
                <a:off x="9405458" y="1846702"/>
                <a:ext cx="225720" cy="63720"/>
              </p14:xfrm>
            </p:contentPart>
          </mc:Choice>
          <mc:Fallback xmlns="">
            <p:pic>
              <p:nvPicPr>
                <p:cNvPr id="264368" name="Freihand 264367">
                  <a:extLst>
                    <a:ext uri="{FF2B5EF4-FFF2-40B4-BE49-F238E27FC236}">
                      <a16:creationId xmlns:a16="http://schemas.microsoft.com/office/drawing/2014/main" id="{C528B268-227A-B22C-4910-E0A905C27A16}"/>
                    </a:ext>
                  </a:extLst>
                </p:cNvPr>
                <p:cNvPicPr/>
                <p:nvPr/>
              </p:nvPicPr>
              <p:blipFill>
                <a:blip r:embed="rId158"/>
                <a:stretch>
                  <a:fillRect/>
                </a:stretch>
              </p:blipFill>
              <p:spPr>
                <a:xfrm>
                  <a:off x="9396458" y="1837702"/>
                  <a:ext cx="243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4369" name="Freihand 264368">
                  <a:extLst>
                    <a:ext uri="{FF2B5EF4-FFF2-40B4-BE49-F238E27FC236}">
                      <a16:creationId xmlns:a16="http://schemas.microsoft.com/office/drawing/2014/main" id="{412EA386-7975-028D-E430-8C0562F4132D}"/>
                    </a:ext>
                  </a:extLst>
                </p14:cNvPr>
                <p14:cNvContentPartPr/>
                <p14:nvPr/>
              </p14:nvContentPartPr>
              <p14:xfrm>
                <a:off x="9528578" y="1721782"/>
                <a:ext cx="44280" cy="13320"/>
              </p14:xfrm>
            </p:contentPart>
          </mc:Choice>
          <mc:Fallback xmlns="">
            <p:pic>
              <p:nvPicPr>
                <p:cNvPr id="264369" name="Freihand 264368">
                  <a:extLst>
                    <a:ext uri="{FF2B5EF4-FFF2-40B4-BE49-F238E27FC236}">
                      <a16:creationId xmlns:a16="http://schemas.microsoft.com/office/drawing/2014/main" id="{412EA386-7975-028D-E430-8C0562F4132D}"/>
                    </a:ext>
                  </a:extLst>
                </p:cNvPr>
                <p:cNvPicPr/>
                <p:nvPr/>
              </p:nvPicPr>
              <p:blipFill>
                <a:blip r:embed="rId160"/>
                <a:stretch>
                  <a:fillRect/>
                </a:stretch>
              </p:blipFill>
              <p:spPr>
                <a:xfrm>
                  <a:off x="9519578" y="1713142"/>
                  <a:ext cx="61920" cy="30960"/>
                </a:xfrm>
                <a:prstGeom prst="rect">
                  <a:avLst/>
                </a:prstGeom>
              </p:spPr>
            </p:pic>
          </mc:Fallback>
        </mc:AlternateContent>
      </p:grpSp>
      <p:grpSp>
        <p:nvGrpSpPr>
          <p:cNvPr id="264377" name="Gruppieren 264376">
            <a:extLst>
              <a:ext uri="{FF2B5EF4-FFF2-40B4-BE49-F238E27FC236}">
                <a16:creationId xmlns:a16="http://schemas.microsoft.com/office/drawing/2014/main" id="{47A868BB-5518-48A9-EF7D-82B55DAB7D8B}"/>
              </a:ext>
            </a:extLst>
          </p:cNvPr>
          <p:cNvGrpSpPr/>
          <p:nvPr/>
        </p:nvGrpSpPr>
        <p:grpSpPr>
          <a:xfrm>
            <a:off x="9901898" y="1691542"/>
            <a:ext cx="124200" cy="200160"/>
            <a:chOff x="9901898" y="1691542"/>
            <a:chExt cx="124200" cy="200160"/>
          </a:xfrm>
        </p:grpSpPr>
        <mc:AlternateContent xmlns:mc="http://schemas.openxmlformats.org/markup-compatibility/2006" xmlns:p14="http://schemas.microsoft.com/office/powerpoint/2010/main">
          <mc:Choice Requires="p14">
            <p:contentPart p14:bwMode="auto" r:id="rId161">
              <p14:nvContentPartPr>
                <p14:cNvPr id="264372" name="Freihand 264371">
                  <a:extLst>
                    <a:ext uri="{FF2B5EF4-FFF2-40B4-BE49-F238E27FC236}">
                      <a16:creationId xmlns:a16="http://schemas.microsoft.com/office/drawing/2014/main" id="{3AE7080E-67BB-1AF1-607B-6F074565266C}"/>
                    </a:ext>
                  </a:extLst>
                </p14:cNvPr>
                <p14:cNvContentPartPr/>
                <p14:nvPr/>
              </p14:nvContentPartPr>
              <p14:xfrm>
                <a:off x="9901898" y="1691542"/>
                <a:ext cx="45360" cy="200160"/>
              </p14:xfrm>
            </p:contentPart>
          </mc:Choice>
          <mc:Fallback xmlns="">
            <p:pic>
              <p:nvPicPr>
                <p:cNvPr id="264372" name="Freihand 264371">
                  <a:extLst>
                    <a:ext uri="{FF2B5EF4-FFF2-40B4-BE49-F238E27FC236}">
                      <a16:creationId xmlns:a16="http://schemas.microsoft.com/office/drawing/2014/main" id="{3AE7080E-67BB-1AF1-607B-6F074565266C}"/>
                    </a:ext>
                  </a:extLst>
                </p:cNvPr>
                <p:cNvPicPr/>
                <p:nvPr/>
              </p:nvPicPr>
              <p:blipFill>
                <a:blip r:embed="rId162"/>
                <a:stretch>
                  <a:fillRect/>
                </a:stretch>
              </p:blipFill>
              <p:spPr>
                <a:xfrm>
                  <a:off x="9893258" y="1682542"/>
                  <a:ext cx="63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73" name="Freihand 264372">
                  <a:extLst>
                    <a:ext uri="{FF2B5EF4-FFF2-40B4-BE49-F238E27FC236}">
                      <a16:creationId xmlns:a16="http://schemas.microsoft.com/office/drawing/2014/main" id="{CDD62128-9C50-490D-D7D5-31054AA918F5}"/>
                    </a:ext>
                  </a:extLst>
                </p14:cNvPr>
                <p14:cNvContentPartPr/>
                <p14:nvPr/>
              </p14:nvContentPartPr>
              <p14:xfrm>
                <a:off x="9944378" y="1706302"/>
                <a:ext cx="81720" cy="182880"/>
              </p14:xfrm>
            </p:contentPart>
          </mc:Choice>
          <mc:Fallback xmlns="">
            <p:pic>
              <p:nvPicPr>
                <p:cNvPr id="264373" name="Freihand 264372">
                  <a:extLst>
                    <a:ext uri="{FF2B5EF4-FFF2-40B4-BE49-F238E27FC236}">
                      <a16:creationId xmlns:a16="http://schemas.microsoft.com/office/drawing/2014/main" id="{CDD62128-9C50-490D-D7D5-31054AA918F5}"/>
                    </a:ext>
                  </a:extLst>
                </p:cNvPr>
                <p:cNvPicPr/>
                <p:nvPr/>
              </p:nvPicPr>
              <p:blipFill>
                <a:blip r:embed="rId164"/>
                <a:stretch>
                  <a:fillRect/>
                </a:stretch>
              </p:blipFill>
              <p:spPr>
                <a:xfrm>
                  <a:off x="9935378" y="1697662"/>
                  <a:ext cx="99360" cy="200520"/>
                </a:xfrm>
                <a:prstGeom prst="rect">
                  <a:avLst/>
                </a:prstGeom>
              </p:spPr>
            </p:pic>
          </mc:Fallback>
        </mc:AlternateContent>
      </p:grpSp>
      <p:grpSp>
        <p:nvGrpSpPr>
          <p:cNvPr id="264376" name="Gruppieren 264375">
            <a:extLst>
              <a:ext uri="{FF2B5EF4-FFF2-40B4-BE49-F238E27FC236}">
                <a16:creationId xmlns:a16="http://schemas.microsoft.com/office/drawing/2014/main" id="{53618F4E-E726-4C0C-CDE1-8F0DDED5C488}"/>
              </a:ext>
            </a:extLst>
          </p:cNvPr>
          <p:cNvGrpSpPr/>
          <p:nvPr/>
        </p:nvGrpSpPr>
        <p:grpSpPr>
          <a:xfrm>
            <a:off x="10231658" y="1757422"/>
            <a:ext cx="370440" cy="120600"/>
            <a:chOff x="10231658" y="1757422"/>
            <a:chExt cx="370440" cy="120600"/>
          </a:xfrm>
        </p:grpSpPr>
        <mc:AlternateContent xmlns:mc="http://schemas.openxmlformats.org/markup-compatibility/2006" xmlns:p14="http://schemas.microsoft.com/office/powerpoint/2010/main">
          <mc:Choice Requires="p14">
            <p:contentPart p14:bwMode="auto" r:id="rId165">
              <p14:nvContentPartPr>
                <p14:cNvPr id="264374" name="Freihand 264373">
                  <a:extLst>
                    <a:ext uri="{FF2B5EF4-FFF2-40B4-BE49-F238E27FC236}">
                      <a16:creationId xmlns:a16="http://schemas.microsoft.com/office/drawing/2014/main" id="{27824CD6-DD24-2B2B-0F45-1EC1E9080964}"/>
                    </a:ext>
                  </a:extLst>
                </p14:cNvPr>
                <p14:cNvContentPartPr/>
                <p14:nvPr/>
              </p14:nvContentPartPr>
              <p14:xfrm>
                <a:off x="10231658" y="1773262"/>
                <a:ext cx="217080" cy="95400"/>
              </p14:xfrm>
            </p:contentPart>
          </mc:Choice>
          <mc:Fallback xmlns="">
            <p:pic>
              <p:nvPicPr>
                <p:cNvPr id="264374" name="Freihand 264373">
                  <a:extLst>
                    <a:ext uri="{FF2B5EF4-FFF2-40B4-BE49-F238E27FC236}">
                      <a16:creationId xmlns:a16="http://schemas.microsoft.com/office/drawing/2014/main" id="{27824CD6-DD24-2B2B-0F45-1EC1E9080964}"/>
                    </a:ext>
                  </a:extLst>
                </p:cNvPr>
                <p:cNvPicPr/>
                <p:nvPr/>
              </p:nvPicPr>
              <p:blipFill>
                <a:blip r:embed="rId166"/>
                <a:stretch>
                  <a:fillRect/>
                </a:stretch>
              </p:blipFill>
              <p:spPr>
                <a:xfrm>
                  <a:off x="10223018" y="1764622"/>
                  <a:ext cx="234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4375" name="Freihand 264374">
                  <a:extLst>
                    <a:ext uri="{FF2B5EF4-FFF2-40B4-BE49-F238E27FC236}">
                      <a16:creationId xmlns:a16="http://schemas.microsoft.com/office/drawing/2014/main" id="{62D0547A-B29C-EB91-27B3-3520984B00C0}"/>
                    </a:ext>
                  </a:extLst>
                </p14:cNvPr>
                <p14:cNvContentPartPr/>
                <p14:nvPr/>
              </p14:nvContentPartPr>
              <p14:xfrm>
                <a:off x="10467458" y="1757422"/>
                <a:ext cx="134640" cy="120600"/>
              </p14:xfrm>
            </p:contentPart>
          </mc:Choice>
          <mc:Fallback xmlns="">
            <p:pic>
              <p:nvPicPr>
                <p:cNvPr id="264375" name="Freihand 264374">
                  <a:extLst>
                    <a:ext uri="{FF2B5EF4-FFF2-40B4-BE49-F238E27FC236}">
                      <a16:creationId xmlns:a16="http://schemas.microsoft.com/office/drawing/2014/main" id="{62D0547A-B29C-EB91-27B3-3520984B00C0}"/>
                    </a:ext>
                  </a:extLst>
                </p:cNvPr>
                <p:cNvPicPr/>
                <p:nvPr/>
              </p:nvPicPr>
              <p:blipFill>
                <a:blip r:embed="rId168"/>
                <a:stretch>
                  <a:fillRect/>
                </a:stretch>
              </p:blipFill>
              <p:spPr>
                <a:xfrm>
                  <a:off x="10458818" y="1748422"/>
                  <a:ext cx="15228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264378" name="Freihand 264377">
                <a:extLst>
                  <a:ext uri="{FF2B5EF4-FFF2-40B4-BE49-F238E27FC236}">
                    <a16:creationId xmlns:a16="http://schemas.microsoft.com/office/drawing/2014/main" id="{D5D1C6F7-3782-8004-783B-35BAC0FA45F0}"/>
                  </a:ext>
                </a:extLst>
              </p14:cNvPr>
              <p14:cNvContentPartPr/>
              <p14:nvPr/>
            </p14:nvContentPartPr>
            <p14:xfrm>
              <a:off x="5665778" y="4191742"/>
              <a:ext cx="190080" cy="342720"/>
            </p14:xfrm>
          </p:contentPart>
        </mc:Choice>
        <mc:Fallback xmlns="">
          <p:pic>
            <p:nvPicPr>
              <p:cNvPr id="264378" name="Freihand 264377">
                <a:extLst>
                  <a:ext uri="{FF2B5EF4-FFF2-40B4-BE49-F238E27FC236}">
                    <a16:creationId xmlns:a16="http://schemas.microsoft.com/office/drawing/2014/main" id="{D5D1C6F7-3782-8004-783B-35BAC0FA45F0}"/>
                  </a:ext>
                </a:extLst>
              </p:cNvPr>
              <p:cNvPicPr/>
              <p:nvPr/>
            </p:nvPicPr>
            <p:blipFill>
              <a:blip r:embed="rId170"/>
              <a:stretch>
                <a:fillRect/>
              </a:stretch>
            </p:blipFill>
            <p:spPr>
              <a:xfrm>
                <a:off x="5657138" y="4183102"/>
                <a:ext cx="20772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79" name="Freihand 264378">
                <a:extLst>
                  <a:ext uri="{FF2B5EF4-FFF2-40B4-BE49-F238E27FC236}">
                    <a16:creationId xmlns:a16="http://schemas.microsoft.com/office/drawing/2014/main" id="{3F3AD1EE-C1D4-2B16-242C-9171C9648D9D}"/>
                  </a:ext>
                </a:extLst>
              </p14:cNvPr>
              <p14:cNvContentPartPr/>
              <p14:nvPr/>
            </p14:nvContentPartPr>
            <p14:xfrm>
              <a:off x="4193378" y="5045662"/>
              <a:ext cx="496440" cy="479520"/>
            </p14:xfrm>
          </p:contentPart>
        </mc:Choice>
        <mc:Fallback xmlns="">
          <p:pic>
            <p:nvPicPr>
              <p:cNvPr id="264379" name="Freihand 264378">
                <a:extLst>
                  <a:ext uri="{FF2B5EF4-FFF2-40B4-BE49-F238E27FC236}">
                    <a16:creationId xmlns:a16="http://schemas.microsoft.com/office/drawing/2014/main" id="{3F3AD1EE-C1D4-2B16-242C-9171C9648D9D}"/>
                  </a:ext>
                </a:extLst>
              </p:cNvPr>
              <p:cNvPicPr/>
              <p:nvPr/>
            </p:nvPicPr>
            <p:blipFill>
              <a:blip r:embed="rId172"/>
              <a:stretch>
                <a:fillRect/>
              </a:stretch>
            </p:blipFill>
            <p:spPr>
              <a:xfrm>
                <a:off x="4184378" y="5037022"/>
                <a:ext cx="5140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80" name="Freihand 264379">
                <a:extLst>
                  <a:ext uri="{FF2B5EF4-FFF2-40B4-BE49-F238E27FC236}">
                    <a16:creationId xmlns:a16="http://schemas.microsoft.com/office/drawing/2014/main" id="{83F1A8AA-011A-FA8A-2101-621083DB2629}"/>
                  </a:ext>
                </a:extLst>
              </p14:cNvPr>
              <p14:cNvContentPartPr/>
              <p14:nvPr/>
            </p14:nvContentPartPr>
            <p14:xfrm>
              <a:off x="4700258" y="5977342"/>
              <a:ext cx="131040" cy="294480"/>
            </p14:xfrm>
          </p:contentPart>
        </mc:Choice>
        <mc:Fallback xmlns="">
          <p:pic>
            <p:nvPicPr>
              <p:cNvPr id="264380" name="Freihand 264379">
                <a:extLst>
                  <a:ext uri="{FF2B5EF4-FFF2-40B4-BE49-F238E27FC236}">
                    <a16:creationId xmlns:a16="http://schemas.microsoft.com/office/drawing/2014/main" id="{83F1A8AA-011A-FA8A-2101-621083DB2629}"/>
                  </a:ext>
                </a:extLst>
              </p:cNvPr>
              <p:cNvPicPr/>
              <p:nvPr/>
            </p:nvPicPr>
            <p:blipFill>
              <a:blip r:embed="rId174"/>
              <a:stretch>
                <a:fillRect/>
              </a:stretch>
            </p:blipFill>
            <p:spPr>
              <a:xfrm>
                <a:off x="4691258" y="5968342"/>
                <a:ext cx="148680" cy="312120"/>
              </a:xfrm>
              <a:prstGeom prst="rect">
                <a:avLst/>
              </a:prstGeom>
            </p:spPr>
          </p:pic>
        </mc:Fallback>
      </mc:AlternateContent>
      <p:grpSp>
        <p:nvGrpSpPr>
          <p:cNvPr id="264382" name="Gruppieren 264381">
            <a:extLst>
              <a:ext uri="{FF2B5EF4-FFF2-40B4-BE49-F238E27FC236}">
                <a16:creationId xmlns:a16="http://schemas.microsoft.com/office/drawing/2014/main" id="{4B1B92A9-5DA6-7B9A-6389-2A11158D5E34}"/>
              </a:ext>
            </a:extLst>
          </p:cNvPr>
          <p:cNvGrpSpPr/>
          <p:nvPr/>
        </p:nvGrpSpPr>
        <p:grpSpPr>
          <a:xfrm>
            <a:off x="7601858" y="4047382"/>
            <a:ext cx="527400" cy="322560"/>
            <a:chOff x="7601858" y="4047382"/>
            <a:chExt cx="527400" cy="322560"/>
          </a:xfrm>
        </p:grpSpPr>
        <mc:AlternateContent xmlns:mc="http://schemas.openxmlformats.org/markup-compatibility/2006" xmlns:p14="http://schemas.microsoft.com/office/powerpoint/2010/main">
          <mc:Choice Requires="p14">
            <p:contentPart p14:bwMode="auto" r:id="rId175">
              <p14:nvContentPartPr>
                <p14:cNvPr id="264333" name="Freihand 264332">
                  <a:extLst>
                    <a:ext uri="{FF2B5EF4-FFF2-40B4-BE49-F238E27FC236}">
                      <a16:creationId xmlns:a16="http://schemas.microsoft.com/office/drawing/2014/main" id="{1074DFAD-FDAE-B61A-A5A6-2598A20C1F0E}"/>
                    </a:ext>
                  </a:extLst>
                </p14:cNvPr>
                <p14:cNvContentPartPr/>
                <p14:nvPr/>
              </p14:nvContentPartPr>
              <p14:xfrm>
                <a:off x="7601858" y="4188142"/>
                <a:ext cx="158400" cy="19800"/>
              </p14:xfrm>
            </p:contentPart>
          </mc:Choice>
          <mc:Fallback xmlns="">
            <p:pic>
              <p:nvPicPr>
                <p:cNvPr id="264333" name="Freihand 264332">
                  <a:extLst>
                    <a:ext uri="{FF2B5EF4-FFF2-40B4-BE49-F238E27FC236}">
                      <a16:creationId xmlns:a16="http://schemas.microsoft.com/office/drawing/2014/main" id="{1074DFAD-FDAE-B61A-A5A6-2598A20C1F0E}"/>
                    </a:ext>
                  </a:extLst>
                </p:cNvPr>
                <p:cNvPicPr/>
                <p:nvPr/>
              </p:nvPicPr>
              <p:blipFill>
                <a:blip r:embed="rId176"/>
                <a:stretch>
                  <a:fillRect/>
                </a:stretch>
              </p:blipFill>
              <p:spPr>
                <a:xfrm>
                  <a:off x="7592858" y="4179142"/>
                  <a:ext cx="176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34" name="Freihand 264333">
                  <a:extLst>
                    <a:ext uri="{FF2B5EF4-FFF2-40B4-BE49-F238E27FC236}">
                      <a16:creationId xmlns:a16="http://schemas.microsoft.com/office/drawing/2014/main" id="{66CBA0EB-DFB1-3A60-809A-236E35D80B4F}"/>
                    </a:ext>
                  </a:extLst>
                </p14:cNvPr>
                <p14:cNvContentPartPr/>
                <p14:nvPr/>
              </p14:nvContentPartPr>
              <p14:xfrm>
                <a:off x="7607978" y="4264102"/>
                <a:ext cx="159840" cy="28080"/>
              </p14:xfrm>
            </p:contentPart>
          </mc:Choice>
          <mc:Fallback xmlns="">
            <p:pic>
              <p:nvPicPr>
                <p:cNvPr id="264334" name="Freihand 264333">
                  <a:extLst>
                    <a:ext uri="{FF2B5EF4-FFF2-40B4-BE49-F238E27FC236}">
                      <a16:creationId xmlns:a16="http://schemas.microsoft.com/office/drawing/2014/main" id="{66CBA0EB-DFB1-3A60-809A-236E35D80B4F}"/>
                    </a:ext>
                  </a:extLst>
                </p:cNvPr>
                <p:cNvPicPr/>
                <p:nvPr/>
              </p:nvPicPr>
              <p:blipFill>
                <a:blip r:embed="rId178"/>
                <a:stretch>
                  <a:fillRect/>
                </a:stretch>
              </p:blipFill>
              <p:spPr>
                <a:xfrm>
                  <a:off x="7599338" y="4255102"/>
                  <a:ext cx="177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81" name="Freihand 264380">
                  <a:extLst>
                    <a:ext uri="{FF2B5EF4-FFF2-40B4-BE49-F238E27FC236}">
                      <a16:creationId xmlns:a16="http://schemas.microsoft.com/office/drawing/2014/main" id="{F1A090BC-0E35-D65B-9C71-70C9618D7DB1}"/>
                    </a:ext>
                  </a:extLst>
                </p14:cNvPr>
                <p14:cNvContentPartPr/>
                <p14:nvPr/>
              </p14:nvContentPartPr>
              <p14:xfrm>
                <a:off x="7935218" y="4047382"/>
                <a:ext cx="194040" cy="322560"/>
              </p14:xfrm>
            </p:contentPart>
          </mc:Choice>
          <mc:Fallback xmlns="">
            <p:pic>
              <p:nvPicPr>
                <p:cNvPr id="264381" name="Freihand 264380">
                  <a:extLst>
                    <a:ext uri="{FF2B5EF4-FFF2-40B4-BE49-F238E27FC236}">
                      <a16:creationId xmlns:a16="http://schemas.microsoft.com/office/drawing/2014/main" id="{F1A090BC-0E35-D65B-9C71-70C9618D7DB1}"/>
                    </a:ext>
                  </a:extLst>
                </p:cNvPr>
                <p:cNvPicPr/>
                <p:nvPr/>
              </p:nvPicPr>
              <p:blipFill>
                <a:blip r:embed="rId180"/>
                <a:stretch>
                  <a:fillRect/>
                </a:stretch>
              </p:blipFill>
              <p:spPr>
                <a:xfrm>
                  <a:off x="7926578" y="4038742"/>
                  <a:ext cx="211680" cy="34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264383" name="Freihand 264382">
                <a:extLst>
                  <a:ext uri="{FF2B5EF4-FFF2-40B4-BE49-F238E27FC236}">
                    <a16:creationId xmlns:a16="http://schemas.microsoft.com/office/drawing/2014/main" id="{2DA5451D-212B-41A6-C90C-166AE8066B36}"/>
                  </a:ext>
                </a:extLst>
              </p14:cNvPr>
              <p14:cNvContentPartPr/>
              <p14:nvPr/>
            </p14:nvContentPartPr>
            <p14:xfrm>
              <a:off x="7790858" y="5058262"/>
              <a:ext cx="197280" cy="374400"/>
            </p14:xfrm>
          </p:contentPart>
        </mc:Choice>
        <mc:Fallback xmlns="">
          <p:pic>
            <p:nvPicPr>
              <p:cNvPr id="264383" name="Freihand 264382">
                <a:extLst>
                  <a:ext uri="{FF2B5EF4-FFF2-40B4-BE49-F238E27FC236}">
                    <a16:creationId xmlns:a16="http://schemas.microsoft.com/office/drawing/2014/main" id="{2DA5451D-212B-41A6-C90C-166AE8066B36}"/>
                  </a:ext>
                </a:extLst>
              </p:cNvPr>
              <p:cNvPicPr/>
              <p:nvPr/>
            </p:nvPicPr>
            <p:blipFill>
              <a:blip r:embed="rId182"/>
              <a:stretch>
                <a:fillRect/>
              </a:stretch>
            </p:blipFill>
            <p:spPr>
              <a:xfrm>
                <a:off x="7781858" y="5049262"/>
                <a:ext cx="2149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7888" name="Freihand 37887">
                <a:extLst>
                  <a:ext uri="{FF2B5EF4-FFF2-40B4-BE49-F238E27FC236}">
                    <a16:creationId xmlns:a16="http://schemas.microsoft.com/office/drawing/2014/main" id="{EEB50747-4F5C-99EF-65B0-43668D9F265A}"/>
                  </a:ext>
                </a:extLst>
              </p14:cNvPr>
              <p14:cNvContentPartPr/>
              <p14:nvPr/>
            </p14:nvContentPartPr>
            <p14:xfrm>
              <a:off x="6070418" y="5971222"/>
              <a:ext cx="225720" cy="294840"/>
            </p14:xfrm>
          </p:contentPart>
        </mc:Choice>
        <mc:Fallback xmlns="">
          <p:pic>
            <p:nvPicPr>
              <p:cNvPr id="37888" name="Freihand 37887">
                <a:extLst>
                  <a:ext uri="{FF2B5EF4-FFF2-40B4-BE49-F238E27FC236}">
                    <a16:creationId xmlns:a16="http://schemas.microsoft.com/office/drawing/2014/main" id="{EEB50747-4F5C-99EF-65B0-43668D9F265A}"/>
                  </a:ext>
                </a:extLst>
              </p:cNvPr>
              <p:cNvPicPr/>
              <p:nvPr/>
            </p:nvPicPr>
            <p:blipFill>
              <a:blip r:embed="rId184"/>
              <a:stretch>
                <a:fillRect/>
              </a:stretch>
            </p:blipFill>
            <p:spPr>
              <a:xfrm>
                <a:off x="6061778" y="5962222"/>
                <a:ext cx="243360" cy="312480"/>
              </a:xfrm>
              <a:prstGeom prst="rect">
                <a:avLst/>
              </a:prstGeom>
            </p:spPr>
          </p:pic>
        </mc:Fallback>
      </mc:AlternateContent>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2905DC66-5F54-3E07-6054-7FEB6373F88C}"/>
              </a:ext>
            </a:extLst>
          </p:cNvPr>
          <p:cNvSpPr txBox="1">
            <a:spLocks noChangeArrowheads="1"/>
          </p:cNvSpPr>
          <p:nvPr/>
        </p:nvSpPr>
        <p:spPr bwMode="auto">
          <a:xfrm>
            <a:off x="7027027" y="49335"/>
            <a:ext cx="4718858" cy="160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1400" dirty="0">
              <a:solidFill>
                <a:srgbClr val="000000"/>
              </a:solidFill>
            </a:endParaRPr>
          </a:p>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a:t>
            </a:r>
            <a:r>
              <a:rPr lang="de-DE" sz="1200">
                <a:solidFill>
                  <a:srgbClr val="000000"/>
                </a:solidFill>
              </a:rPr>
              <a:t>Nahrungsmittel aus</a:t>
            </a:r>
            <a:endParaRPr lang="de-DE" sz="1200" dirty="0">
              <a:solidFill>
                <a:srgbClr val="000000"/>
              </a:solidFill>
            </a:endParaRPr>
          </a:p>
        </p:txBody>
      </p:sp>
      <p:grpSp>
        <p:nvGrpSpPr>
          <p:cNvPr id="3" name="Gruppieren 2">
            <a:extLst>
              <a:ext uri="{FF2B5EF4-FFF2-40B4-BE49-F238E27FC236}">
                <a16:creationId xmlns:a16="http://schemas.microsoft.com/office/drawing/2014/main" id="{6B60DFAA-176B-3767-295E-9C828F295665}"/>
              </a:ext>
            </a:extLst>
          </p:cNvPr>
          <p:cNvGrpSpPr/>
          <p:nvPr/>
        </p:nvGrpSpPr>
        <p:grpSpPr>
          <a:xfrm>
            <a:off x="7079498" y="1729702"/>
            <a:ext cx="289080" cy="223920"/>
            <a:chOff x="7079498" y="1729702"/>
            <a:chExt cx="289080" cy="223920"/>
          </a:xfrm>
        </p:grpSpPr>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CEA50FCE-1429-6089-70A5-D782EB7F4473}"/>
                    </a:ext>
                  </a:extLst>
                </p14:cNvPr>
                <p14:cNvContentPartPr/>
                <p14:nvPr/>
              </p14:nvContentPartPr>
              <p14:xfrm>
                <a:off x="7079498" y="1729702"/>
                <a:ext cx="148680" cy="223920"/>
              </p14:xfrm>
            </p:contentPart>
          </mc:Choice>
          <mc:Fallback xmlns="">
            <p:pic>
              <p:nvPicPr>
                <p:cNvPr id="4" name="Freihand 3">
                  <a:extLst>
                    <a:ext uri="{FF2B5EF4-FFF2-40B4-BE49-F238E27FC236}">
                      <a16:creationId xmlns:a16="http://schemas.microsoft.com/office/drawing/2014/main" id="{CEA50FCE-1429-6089-70A5-D782EB7F4473}"/>
                    </a:ext>
                  </a:extLst>
                </p:cNvPr>
                <p:cNvPicPr/>
                <p:nvPr/>
              </p:nvPicPr>
              <p:blipFill>
                <a:blip r:embed="rId4"/>
                <a:stretch>
                  <a:fillRect/>
                </a:stretch>
              </p:blipFill>
              <p:spPr>
                <a:xfrm>
                  <a:off x="7070858" y="1721062"/>
                  <a:ext cx="166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EB9DA182-EECB-AA29-4A49-0E2AA4F6284C}"/>
                    </a:ext>
                  </a:extLst>
                </p14:cNvPr>
                <p14:cNvContentPartPr/>
                <p14:nvPr/>
              </p14:nvContentPartPr>
              <p14:xfrm>
                <a:off x="7356338" y="1899262"/>
                <a:ext cx="12240" cy="7560"/>
              </p14:xfrm>
            </p:contentPart>
          </mc:Choice>
          <mc:Fallback xmlns="">
            <p:pic>
              <p:nvPicPr>
                <p:cNvPr id="5" name="Freihand 4">
                  <a:extLst>
                    <a:ext uri="{FF2B5EF4-FFF2-40B4-BE49-F238E27FC236}">
                      <a16:creationId xmlns:a16="http://schemas.microsoft.com/office/drawing/2014/main" id="{EB9DA182-EECB-AA29-4A49-0E2AA4F6284C}"/>
                    </a:ext>
                  </a:extLst>
                </p:cNvPr>
                <p:cNvPicPr/>
                <p:nvPr/>
              </p:nvPicPr>
              <p:blipFill>
                <a:blip r:embed="rId6"/>
                <a:stretch>
                  <a:fillRect/>
                </a:stretch>
              </p:blipFill>
              <p:spPr>
                <a:xfrm>
                  <a:off x="7347338" y="1890622"/>
                  <a:ext cx="29880" cy="25200"/>
                </a:xfrm>
                <a:prstGeom prst="rect">
                  <a:avLst/>
                </a:prstGeom>
              </p:spPr>
            </p:pic>
          </mc:Fallback>
        </mc:AlternateContent>
      </p:grpSp>
      <p:grpSp>
        <p:nvGrpSpPr>
          <p:cNvPr id="6" name="Gruppieren 5">
            <a:extLst>
              <a:ext uri="{FF2B5EF4-FFF2-40B4-BE49-F238E27FC236}">
                <a16:creationId xmlns:a16="http://schemas.microsoft.com/office/drawing/2014/main" id="{F82E2797-0832-1783-A565-B7EC2E271B16}"/>
              </a:ext>
            </a:extLst>
          </p:cNvPr>
          <p:cNvGrpSpPr/>
          <p:nvPr/>
        </p:nvGrpSpPr>
        <p:grpSpPr>
          <a:xfrm>
            <a:off x="7580258" y="1731502"/>
            <a:ext cx="169200" cy="240840"/>
            <a:chOff x="7580258" y="1731502"/>
            <a:chExt cx="169200" cy="24084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9608151E-E00E-6593-3359-8A350F36DA05}"/>
                    </a:ext>
                  </a:extLst>
                </p14:cNvPr>
                <p14:cNvContentPartPr/>
                <p14:nvPr/>
              </p14:nvContentPartPr>
              <p14:xfrm>
                <a:off x="7597178" y="1731502"/>
                <a:ext cx="21600" cy="217080"/>
              </p14:xfrm>
            </p:contentPart>
          </mc:Choice>
          <mc:Fallback xmlns="">
            <p:pic>
              <p:nvPicPr>
                <p:cNvPr id="7" name="Freihand 6">
                  <a:extLst>
                    <a:ext uri="{FF2B5EF4-FFF2-40B4-BE49-F238E27FC236}">
                      <a16:creationId xmlns:a16="http://schemas.microsoft.com/office/drawing/2014/main" id="{9608151E-E00E-6593-3359-8A350F36DA05}"/>
                    </a:ext>
                  </a:extLst>
                </p:cNvPr>
                <p:cNvPicPr/>
                <p:nvPr/>
              </p:nvPicPr>
              <p:blipFill>
                <a:blip r:embed="rId8"/>
                <a:stretch>
                  <a:fillRect/>
                </a:stretch>
              </p:blipFill>
              <p:spPr>
                <a:xfrm>
                  <a:off x="7588178" y="1722862"/>
                  <a:ext cx="392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39403E79-137E-FF87-7E78-F1A3EB41E107}"/>
                    </a:ext>
                  </a:extLst>
                </p14:cNvPr>
                <p14:cNvContentPartPr/>
                <p14:nvPr/>
              </p14:nvContentPartPr>
              <p14:xfrm>
                <a:off x="7580258" y="1776502"/>
                <a:ext cx="169200" cy="99000"/>
              </p14:xfrm>
            </p:contentPart>
          </mc:Choice>
          <mc:Fallback xmlns="">
            <p:pic>
              <p:nvPicPr>
                <p:cNvPr id="8" name="Freihand 7">
                  <a:extLst>
                    <a:ext uri="{FF2B5EF4-FFF2-40B4-BE49-F238E27FC236}">
                      <a16:creationId xmlns:a16="http://schemas.microsoft.com/office/drawing/2014/main" id="{39403E79-137E-FF87-7E78-F1A3EB41E107}"/>
                    </a:ext>
                  </a:extLst>
                </p:cNvPr>
                <p:cNvPicPr/>
                <p:nvPr/>
              </p:nvPicPr>
              <p:blipFill>
                <a:blip r:embed="rId10"/>
                <a:stretch>
                  <a:fillRect/>
                </a:stretch>
              </p:blipFill>
              <p:spPr>
                <a:xfrm>
                  <a:off x="7571258" y="1767862"/>
                  <a:ext cx="186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9F09794-3D7B-7419-6FDB-4AF10A44E82B}"/>
                    </a:ext>
                  </a:extLst>
                </p14:cNvPr>
                <p14:cNvContentPartPr/>
                <p14:nvPr/>
              </p14:nvContentPartPr>
              <p14:xfrm>
                <a:off x="7631738" y="1961182"/>
                <a:ext cx="104760" cy="11160"/>
              </p14:xfrm>
            </p:contentPart>
          </mc:Choice>
          <mc:Fallback xmlns="">
            <p:pic>
              <p:nvPicPr>
                <p:cNvPr id="9" name="Freihand 8">
                  <a:extLst>
                    <a:ext uri="{FF2B5EF4-FFF2-40B4-BE49-F238E27FC236}">
                      <a16:creationId xmlns:a16="http://schemas.microsoft.com/office/drawing/2014/main" id="{D9F09794-3D7B-7419-6FDB-4AF10A44E82B}"/>
                    </a:ext>
                  </a:extLst>
                </p:cNvPr>
                <p:cNvPicPr/>
                <p:nvPr/>
              </p:nvPicPr>
              <p:blipFill>
                <a:blip r:embed="rId12"/>
                <a:stretch>
                  <a:fillRect/>
                </a:stretch>
              </p:blipFill>
              <p:spPr>
                <a:xfrm>
                  <a:off x="7622738" y="1952542"/>
                  <a:ext cx="122400" cy="28800"/>
                </a:xfrm>
                <a:prstGeom prst="rect">
                  <a:avLst/>
                </a:prstGeom>
              </p:spPr>
            </p:pic>
          </mc:Fallback>
        </mc:AlternateContent>
      </p:grpSp>
      <p:grpSp>
        <p:nvGrpSpPr>
          <p:cNvPr id="10" name="Gruppieren 9">
            <a:extLst>
              <a:ext uri="{FF2B5EF4-FFF2-40B4-BE49-F238E27FC236}">
                <a16:creationId xmlns:a16="http://schemas.microsoft.com/office/drawing/2014/main" id="{5BE2EDE9-9C11-C2F9-D1D4-2B2CC9D553CE}"/>
              </a:ext>
            </a:extLst>
          </p:cNvPr>
          <p:cNvGrpSpPr/>
          <p:nvPr/>
        </p:nvGrpSpPr>
        <p:grpSpPr>
          <a:xfrm>
            <a:off x="7980938" y="1707382"/>
            <a:ext cx="1650240" cy="383400"/>
            <a:chOff x="7980938" y="1707382"/>
            <a:chExt cx="1650240" cy="38340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A1622CB-71C0-FA1D-0EEE-5DE705210961}"/>
                    </a:ext>
                  </a:extLst>
                </p14:cNvPr>
                <p14:cNvContentPartPr/>
                <p14:nvPr/>
              </p14:nvContentPartPr>
              <p14:xfrm>
                <a:off x="7980938" y="1860742"/>
                <a:ext cx="188280" cy="230040"/>
              </p14:xfrm>
            </p:contentPart>
          </mc:Choice>
          <mc:Fallback xmlns="">
            <p:pic>
              <p:nvPicPr>
                <p:cNvPr id="11" name="Freihand 10">
                  <a:extLst>
                    <a:ext uri="{FF2B5EF4-FFF2-40B4-BE49-F238E27FC236}">
                      <a16:creationId xmlns:a16="http://schemas.microsoft.com/office/drawing/2014/main" id="{DA1622CB-71C0-FA1D-0EEE-5DE705210961}"/>
                    </a:ext>
                  </a:extLst>
                </p:cNvPr>
                <p:cNvPicPr/>
                <p:nvPr/>
              </p:nvPicPr>
              <p:blipFill>
                <a:blip r:embed="rId14"/>
                <a:stretch>
                  <a:fillRect/>
                </a:stretch>
              </p:blipFill>
              <p:spPr>
                <a:xfrm>
                  <a:off x="7972298" y="1851742"/>
                  <a:ext cx="2059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7FECC9A-5B38-CE13-3284-EE278CB8D394}"/>
                    </a:ext>
                  </a:extLst>
                </p14:cNvPr>
                <p14:cNvContentPartPr/>
                <p14:nvPr/>
              </p14:nvContentPartPr>
              <p14:xfrm>
                <a:off x="8202338" y="1808902"/>
                <a:ext cx="70920" cy="137880"/>
              </p14:xfrm>
            </p:contentPart>
          </mc:Choice>
          <mc:Fallback xmlns="">
            <p:pic>
              <p:nvPicPr>
                <p:cNvPr id="12" name="Freihand 11">
                  <a:extLst>
                    <a:ext uri="{FF2B5EF4-FFF2-40B4-BE49-F238E27FC236}">
                      <a16:creationId xmlns:a16="http://schemas.microsoft.com/office/drawing/2014/main" id="{A7FECC9A-5B38-CE13-3284-EE278CB8D394}"/>
                    </a:ext>
                  </a:extLst>
                </p:cNvPr>
                <p:cNvPicPr/>
                <p:nvPr/>
              </p:nvPicPr>
              <p:blipFill>
                <a:blip r:embed="rId16"/>
                <a:stretch>
                  <a:fillRect/>
                </a:stretch>
              </p:blipFill>
              <p:spPr>
                <a:xfrm>
                  <a:off x="8193338" y="1800262"/>
                  <a:ext cx="88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85E19030-0F43-E466-C4E1-110B4D299D18}"/>
                    </a:ext>
                  </a:extLst>
                </p14:cNvPr>
                <p14:cNvContentPartPr/>
                <p14:nvPr/>
              </p14:nvContentPartPr>
              <p14:xfrm>
                <a:off x="8290538" y="1802422"/>
                <a:ext cx="104760" cy="132840"/>
              </p14:xfrm>
            </p:contentPart>
          </mc:Choice>
          <mc:Fallback xmlns="">
            <p:pic>
              <p:nvPicPr>
                <p:cNvPr id="13" name="Freihand 12">
                  <a:extLst>
                    <a:ext uri="{FF2B5EF4-FFF2-40B4-BE49-F238E27FC236}">
                      <a16:creationId xmlns:a16="http://schemas.microsoft.com/office/drawing/2014/main" id="{85E19030-0F43-E466-C4E1-110B4D299D18}"/>
                    </a:ext>
                  </a:extLst>
                </p:cNvPr>
                <p:cNvPicPr/>
                <p:nvPr/>
              </p:nvPicPr>
              <p:blipFill>
                <a:blip r:embed="rId18"/>
                <a:stretch>
                  <a:fillRect/>
                </a:stretch>
              </p:blipFill>
              <p:spPr>
                <a:xfrm>
                  <a:off x="8281538" y="1793782"/>
                  <a:ext cx="122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B134E8F-1DD7-A8D8-F3BC-E06EFBEDD51D}"/>
                    </a:ext>
                  </a:extLst>
                </p14:cNvPr>
                <p14:cNvContentPartPr/>
                <p14:nvPr/>
              </p14:nvContentPartPr>
              <p14:xfrm>
                <a:off x="8533178" y="1768942"/>
                <a:ext cx="246600" cy="142920"/>
              </p14:xfrm>
            </p:contentPart>
          </mc:Choice>
          <mc:Fallback xmlns="">
            <p:pic>
              <p:nvPicPr>
                <p:cNvPr id="14" name="Freihand 13">
                  <a:extLst>
                    <a:ext uri="{FF2B5EF4-FFF2-40B4-BE49-F238E27FC236}">
                      <a16:creationId xmlns:a16="http://schemas.microsoft.com/office/drawing/2014/main" id="{2B134E8F-1DD7-A8D8-F3BC-E06EFBEDD51D}"/>
                    </a:ext>
                  </a:extLst>
                </p:cNvPr>
                <p:cNvPicPr/>
                <p:nvPr/>
              </p:nvPicPr>
              <p:blipFill>
                <a:blip r:embed="rId20"/>
                <a:stretch>
                  <a:fillRect/>
                </a:stretch>
              </p:blipFill>
              <p:spPr>
                <a:xfrm>
                  <a:off x="8524178" y="1759942"/>
                  <a:ext cx="2642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278902BE-9EA2-8905-DE2E-8F3279D0D301}"/>
                    </a:ext>
                  </a:extLst>
                </p14:cNvPr>
                <p14:cNvContentPartPr/>
                <p14:nvPr/>
              </p14:nvContentPartPr>
              <p14:xfrm>
                <a:off x="8734778" y="1759582"/>
                <a:ext cx="99360" cy="64800"/>
              </p14:xfrm>
            </p:contentPart>
          </mc:Choice>
          <mc:Fallback xmlns="">
            <p:pic>
              <p:nvPicPr>
                <p:cNvPr id="15" name="Freihand 14">
                  <a:extLst>
                    <a:ext uri="{FF2B5EF4-FFF2-40B4-BE49-F238E27FC236}">
                      <a16:creationId xmlns:a16="http://schemas.microsoft.com/office/drawing/2014/main" id="{278902BE-9EA2-8905-DE2E-8F3279D0D301}"/>
                    </a:ext>
                  </a:extLst>
                </p:cNvPr>
                <p:cNvPicPr/>
                <p:nvPr/>
              </p:nvPicPr>
              <p:blipFill>
                <a:blip r:embed="rId22"/>
                <a:stretch>
                  <a:fillRect/>
                </a:stretch>
              </p:blipFill>
              <p:spPr>
                <a:xfrm>
                  <a:off x="8726138" y="1750582"/>
                  <a:ext cx="117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82FCAD47-7A4B-7568-C252-C6391F971DF1}"/>
                    </a:ext>
                  </a:extLst>
                </p14:cNvPr>
                <p14:cNvContentPartPr/>
                <p14:nvPr/>
              </p14:nvContentPartPr>
              <p14:xfrm>
                <a:off x="8732258" y="1760302"/>
                <a:ext cx="138240" cy="197640"/>
              </p14:xfrm>
            </p:contentPart>
          </mc:Choice>
          <mc:Fallback xmlns="">
            <p:pic>
              <p:nvPicPr>
                <p:cNvPr id="16" name="Freihand 15">
                  <a:extLst>
                    <a:ext uri="{FF2B5EF4-FFF2-40B4-BE49-F238E27FC236}">
                      <a16:creationId xmlns:a16="http://schemas.microsoft.com/office/drawing/2014/main" id="{82FCAD47-7A4B-7568-C252-C6391F971DF1}"/>
                    </a:ext>
                  </a:extLst>
                </p:cNvPr>
                <p:cNvPicPr/>
                <p:nvPr/>
              </p:nvPicPr>
              <p:blipFill>
                <a:blip r:embed="rId24"/>
                <a:stretch>
                  <a:fillRect/>
                </a:stretch>
              </p:blipFill>
              <p:spPr>
                <a:xfrm>
                  <a:off x="8723258" y="1751662"/>
                  <a:ext cx="155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8F4BA694-7DB5-AFBA-6F68-2F514C229AEF}"/>
                    </a:ext>
                  </a:extLst>
                </p14:cNvPr>
                <p14:cNvContentPartPr/>
                <p14:nvPr/>
              </p14:nvContentPartPr>
              <p14:xfrm>
                <a:off x="8955458" y="1751302"/>
                <a:ext cx="141480" cy="131760"/>
              </p14:xfrm>
            </p:contentPart>
          </mc:Choice>
          <mc:Fallback xmlns="">
            <p:pic>
              <p:nvPicPr>
                <p:cNvPr id="17" name="Freihand 16">
                  <a:extLst>
                    <a:ext uri="{FF2B5EF4-FFF2-40B4-BE49-F238E27FC236}">
                      <a16:creationId xmlns:a16="http://schemas.microsoft.com/office/drawing/2014/main" id="{8F4BA694-7DB5-AFBA-6F68-2F514C229AEF}"/>
                    </a:ext>
                  </a:extLst>
                </p:cNvPr>
                <p:cNvPicPr/>
                <p:nvPr/>
              </p:nvPicPr>
              <p:blipFill>
                <a:blip r:embed="rId26"/>
                <a:stretch>
                  <a:fillRect/>
                </a:stretch>
              </p:blipFill>
              <p:spPr>
                <a:xfrm>
                  <a:off x="8946458" y="1742302"/>
                  <a:ext cx="159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90C44D6-8E5E-E134-8EB5-5557EE7AD842}"/>
                    </a:ext>
                  </a:extLst>
                </p14:cNvPr>
                <p14:cNvContentPartPr/>
                <p14:nvPr/>
              </p14:nvContentPartPr>
              <p14:xfrm>
                <a:off x="8954018" y="1896382"/>
                <a:ext cx="106200" cy="15480"/>
              </p14:xfrm>
            </p:contentPart>
          </mc:Choice>
          <mc:Fallback xmlns="">
            <p:pic>
              <p:nvPicPr>
                <p:cNvPr id="18" name="Freihand 17">
                  <a:extLst>
                    <a:ext uri="{FF2B5EF4-FFF2-40B4-BE49-F238E27FC236}">
                      <a16:creationId xmlns:a16="http://schemas.microsoft.com/office/drawing/2014/main" id="{590C44D6-8E5E-E134-8EB5-5557EE7AD842}"/>
                    </a:ext>
                  </a:extLst>
                </p:cNvPr>
                <p:cNvPicPr/>
                <p:nvPr/>
              </p:nvPicPr>
              <p:blipFill>
                <a:blip r:embed="rId28"/>
                <a:stretch>
                  <a:fillRect/>
                </a:stretch>
              </p:blipFill>
              <p:spPr>
                <a:xfrm>
                  <a:off x="8945378" y="1887382"/>
                  <a:ext cx="123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9650551B-D238-2F01-436C-424B16B276F0}"/>
                    </a:ext>
                  </a:extLst>
                </p14:cNvPr>
                <p14:cNvContentPartPr/>
                <p14:nvPr/>
              </p14:nvContentPartPr>
              <p14:xfrm>
                <a:off x="9264698" y="1707382"/>
                <a:ext cx="141480" cy="320040"/>
              </p14:xfrm>
            </p:contentPart>
          </mc:Choice>
          <mc:Fallback xmlns="">
            <p:pic>
              <p:nvPicPr>
                <p:cNvPr id="19" name="Freihand 18">
                  <a:extLst>
                    <a:ext uri="{FF2B5EF4-FFF2-40B4-BE49-F238E27FC236}">
                      <a16:creationId xmlns:a16="http://schemas.microsoft.com/office/drawing/2014/main" id="{9650551B-D238-2F01-436C-424B16B276F0}"/>
                    </a:ext>
                  </a:extLst>
                </p:cNvPr>
                <p:cNvPicPr/>
                <p:nvPr/>
              </p:nvPicPr>
              <p:blipFill>
                <a:blip r:embed="rId30"/>
                <a:stretch>
                  <a:fillRect/>
                </a:stretch>
              </p:blipFill>
              <p:spPr>
                <a:xfrm>
                  <a:off x="9256058" y="1698382"/>
                  <a:ext cx="1591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E97F0C3D-DAC2-D7E6-D8A9-1B73F7FFBDF2}"/>
                    </a:ext>
                  </a:extLst>
                </p14:cNvPr>
                <p14:cNvContentPartPr/>
                <p14:nvPr/>
              </p14:nvContentPartPr>
              <p14:xfrm>
                <a:off x="9405458" y="1846702"/>
                <a:ext cx="225720" cy="63720"/>
              </p14:xfrm>
            </p:contentPart>
          </mc:Choice>
          <mc:Fallback xmlns="">
            <p:pic>
              <p:nvPicPr>
                <p:cNvPr id="20" name="Freihand 19">
                  <a:extLst>
                    <a:ext uri="{FF2B5EF4-FFF2-40B4-BE49-F238E27FC236}">
                      <a16:creationId xmlns:a16="http://schemas.microsoft.com/office/drawing/2014/main" id="{E97F0C3D-DAC2-D7E6-D8A9-1B73F7FFBDF2}"/>
                    </a:ext>
                  </a:extLst>
                </p:cNvPr>
                <p:cNvPicPr/>
                <p:nvPr/>
              </p:nvPicPr>
              <p:blipFill>
                <a:blip r:embed="rId32"/>
                <a:stretch>
                  <a:fillRect/>
                </a:stretch>
              </p:blipFill>
              <p:spPr>
                <a:xfrm>
                  <a:off x="9396458" y="1837702"/>
                  <a:ext cx="243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7DC90151-2EF2-3807-171C-6DAC3A2C2487}"/>
                    </a:ext>
                  </a:extLst>
                </p14:cNvPr>
                <p14:cNvContentPartPr/>
                <p14:nvPr/>
              </p14:nvContentPartPr>
              <p14:xfrm>
                <a:off x="9528578" y="1721782"/>
                <a:ext cx="44280" cy="13320"/>
              </p14:xfrm>
            </p:contentPart>
          </mc:Choice>
          <mc:Fallback xmlns="">
            <p:pic>
              <p:nvPicPr>
                <p:cNvPr id="21" name="Freihand 20">
                  <a:extLst>
                    <a:ext uri="{FF2B5EF4-FFF2-40B4-BE49-F238E27FC236}">
                      <a16:creationId xmlns:a16="http://schemas.microsoft.com/office/drawing/2014/main" id="{7DC90151-2EF2-3807-171C-6DAC3A2C2487}"/>
                    </a:ext>
                  </a:extLst>
                </p:cNvPr>
                <p:cNvPicPr/>
                <p:nvPr/>
              </p:nvPicPr>
              <p:blipFill>
                <a:blip r:embed="rId34"/>
                <a:stretch>
                  <a:fillRect/>
                </a:stretch>
              </p:blipFill>
              <p:spPr>
                <a:xfrm>
                  <a:off x="9519578" y="1713142"/>
                  <a:ext cx="61920" cy="30960"/>
                </a:xfrm>
                <a:prstGeom prst="rect">
                  <a:avLst/>
                </a:prstGeom>
              </p:spPr>
            </p:pic>
          </mc:Fallback>
        </mc:AlternateContent>
      </p:grpSp>
      <p:grpSp>
        <p:nvGrpSpPr>
          <p:cNvPr id="22" name="Gruppieren 21">
            <a:extLst>
              <a:ext uri="{FF2B5EF4-FFF2-40B4-BE49-F238E27FC236}">
                <a16:creationId xmlns:a16="http://schemas.microsoft.com/office/drawing/2014/main" id="{8DC8B65A-4904-F001-C5E8-163A1E0170BB}"/>
              </a:ext>
            </a:extLst>
          </p:cNvPr>
          <p:cNvGrpSpPr/>
          <p:nvPr/>
        </p:nvGrpSpPr>
        <p:grpSpPr>
          <a:xfrm>
            <a:off x="9901898" y="1691542"/>
            <a:ext cx="124200" cy="200160"/>
            <a:chOff x="9901898" y="1691542"/>
            <a:chExt cx="124200" cy="200160"/>
          </a:xfrm>
        </p:grpSpPr>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2162641-DAD0-E838-3DC9-84C9C228B134}"/>
                    </a:ext>
                  </a:extLst>
                </p14:cNvPr>
                <p14:cNvContentPartPr/>
                <p14:nvPr/>
              </p14:nvContentPartPr>
              <p14:xfrm>
                <a:off x="9901898" y="1691542"/>
                <a:ext cx="45360" cy="200160"/>
              </p14:xfrm>
            </p:contentPart>
          </mc:Choice>
          <mc:Fallback xmlns="">
            <p:pic>
              <p:nvPicPr>
                <p:cNvPr id="23" name="Freihand 22">
                  <a:extLst>
                    <a:ext uri="{FF2B5EF4-FFF2-40B4-BE49-F238E27FC236}">
                      <a16:creationId xmlns:a16="http://schemas.microsoft.com/office/drawing/2014/main" id="{52162641-DAD0-E838-3DC9-84C9C228B134}"/>
                    </a:ext>
                  </a:extLst>
                </p:cNvPr>
                <p:cNvPicPr/>
                <p:nvPr/>
              </p:nvPicPr>
              <p:blipFill>
                <a:blip r:embed="rId36"/>
                <a:stretch>
                  <a:fillRect/>
                </a:stretch>
              </p:blipFill>
              <p:spPr>
                <a:xfrm>
                  <a:off x="9893258" y="1682542"/>
                  <a:ext cx="63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E5EE1D9E-A878-7523-E882-4ED1D3B2ABB7}"/>
                    </a:ext>
                  </a:extLst>
                </p14:cNvPr>
                <p14:cNvContentPartPr/>
                <p14:nvPr/>
              </p14:nvContentPartPr>
              <p14:xfrm>
                <a:off x="9944378" y="1706302"/>
                <a:ext cx="81720" cy="182880"/>
              </p14:xfrm>
            </p:contentPart>
          </mc:Choice>
          <mc:Fallback xmlns="">
            <p:pic>
              <p:nvPicPr>
                <p:cNvPr id="24" name="Freihand 23">
                  <a:extLst>
                    <a:ext uri="{FF2B5EF4-FFF2-40B4-BE49-F238E27FC236}">
                      <a16:creationId xmlns:a16="http://schemas.microsoft.com/office/drawing/2014/main" id="{E5EE1D9E-A878-7523-E882-4ED1D3B2ABB7}"/>
                    </a:ext>
                  </a:extLst>
                </p:cNvPr>
                <p:cNvPicPr/>
                <p:nvPr/>
              </p:nvPicPr>
              <p:blipFill>
                <a:blip r:embed="rId38"/>
                <a:stretch>
                  <a:fillRect/>
                </a:stretch>
              </p:blipFill>
              <p:spPr>
                <a:xfrm>
                  <a:off x="9935378" y="1697662"/>
                  <a:ext cx="99360" cy="200520"/>
                </a:xfrm>
                <a:prstGeom prst="rect">
                  <a:avLst/>
                </a:prstGeom>
              </p:spPr>
            </p:pic>
          </mc:Fallback>
        </mc:AlternateContent>
      </p:grpSp>
      <p:grpSp>
        <p:nvGrpSpPr>
          <p:cNvPr id="25" name="Gruppieren 24">
            <a:extLst>
              <a:ext uri="{FF2B5EF4-FFF2-40B4-BE49-F238E27FC236}">
                <a16:creationId xmlns:a16="http://schemas.microsoft.com/office/drawing/2014/main" id="{AB2678F6-29CE-E1D7-0B96-6B7419A8141E}"/>
              </a:ext>
            </a:extLst>
          </p:cNvPr>
          <p:cNvGrpSpPr/>
          <p:nvPr/>
        </p:nvGrpSpPr>
        <p:grpSpPr>
          <a:xfrm>
            <a:off x="10231658" y="1757422"/>
            <a:ext cx="370440" cy="120600"/>
            <a:chOff x="10231658" y="1757422"/>
            <a:chExt cx="370440" cy="120600"/>
          </a:xfrm>
        </p:grpSpPr>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1E9103F-3A7A-F14F-800D-95AC37C27059}"/>
                    </a:ext>
                  </a:extLst>
                </p14:cNvPr>
                <p14:cNvContentPartPr/>
                <p14:nvPr/>
              </p14:nvContentPartPr>
              <p14:xfrm>
                <a:off x="10231658" y="1773262"/>
                <a:ext cx="217080" cy="95400"/>
              </p14:xfrm>
            </p:contentPart>
          </mc:Choice>
          <mc:Fallback xmlns="">
            <p:pic>
              <p:nvPicPr>
                <p:cNvPr id="26" name="Freihand 25">
                  <a:extLst>
                    <a:ext uri="{FF2B5EF4-FFF2-40B4-BE49-F238E27FC236}">
                      <a16:creationId xmlns:a16="http://schemas.microsoft.com/office/drawing/2014/main" id="{C1E9103F-3A7A-F14F-800D-95AC37C27059}"/>
                    </a:ext>
                  </a:extLst>
                </p:cNvPr>
                <p:cNvPicPr/>
                <p:nvPr/>
              </p:nvPicPr>
              <p:blipFill>
                <a:blip r:embed="rId40"/>
                <a:stretch>
                  <a:fillRect/>
                </a:stretch>
              </p:blipFill>
              <p:spPr>
                <a:xfrm>
                  <a:off x="10223018" y="1764622"/>
                  <a:ext cx="234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BB057195-9882-FB6C-099D-4E0CF43EB217}"/>
                    </a:ext>
                  </a:extLst>
                </p14:cNvPr>
                <p14:cNvContentPartPr/>
                <p14:nvPr/>
              </p14:nvContentPartPr>
              <p14:xfrm>
                <a:off x="10467458" y="1757422"/>
                <a:ext cx="134640" cy="120600"/>
              </p14:xfrm>
            </p:contentPart>
          </mc:Choice>
          <mc:Fallback xmlns="">
            <p:pic>
              <p:nvPicPr>
                <p:cNvPr id="27" name="Freihand 26">
                  <a:extLst>
                    <a:ext uri="{FF2B5EF4-FFF2-40B4-BE49-F238E27FC236}">
                      <a16:creationId xmlns:a16="http://schemas.microsoft.com/office/drawing/2014/main" id="{BB057195-9882-FB6C-099D-4E0CF43EB217}"/>
                    </a:ext>
                  </a:extLst>
                </p:cNvPr>
                <p:cNvPicPr/>
                <p:nvPr/>
              </p:nvPicPr>
              <p:blipFill>
                <a:blip r:embed="rId42"/>
                <a:stretch>
                  <a:fillRect/>
                </a:stretch>
              </p:blipFill>
              <p:spPr>
                <a:xfrm>
                  <a:off x="10458818" y="1748422"/>
                  <a:ext cx="152280" cy="13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8924" name="Freihand 38923">
                <a:extLst>
                  <a:ext uri="{FF2B5EF4-FFF2-40B4-BE49-F238E27FC236}">
                    <a16:creationId xmlns:a16="http://schemas.microsoft.com/office/drawing/2014/main" id="{A6CECEE5-1F86-5EAB-6740-3AD73700014F}"/>
                  </a:ext>
                </a:extLst>
              </p14:cNvPr>
              <p14:cNvContentPartPr/>
              <p14:nvPr/>
            </p14:nvContentPartPr>
            <p14:xfrm>
              <a:off x="2546018" y="870742"/>
              <a:ext cx="1766160" cy="2229120"/>
            </p14:xfrm>
          </p:contentPart>
        </mc:Choice>
        <mc:Fallback xmlns="">
          <p:pic>
            <p:nvPicPr>
              <p:cNvPr id="38924" name="Freihand 38923">
                <a:extLst>
                  <a:ext uri="{FF2B5EF4-FFF2-40B4-BE49-F238E27FC236}">
                    <a16:creationId xmlns:a16="http://schemas.microsoft.com/office/drawing/2014/main" id="{A6CECEE5-1F86-5EAB-6740-3AD73700014F}"/>
                  </a:ext>
                </a:extLst>
              </p:cNvPr>
              <p:cNvPicPr/>
              <p:nvPr/>
            </p:nvPicPr>
            <p:blipFill>
              <a:blip r:embed="rId44"/>
              <a:stretch>
                <a:fillRect/>
              </a:stretch>
            </p:blipFill>
            <p:spPr>
              <a:xfrm>
                <a:off x="2537378" y="862102"/>
                <a:ext cx="1783800" cy="2246760"/>
              </a:xfrm>
              <a:prstGeom prst="rect">
                <a:avLst/>
              </a:prstGeom>
            </p:spPr>
          </p:pic>
        </mc:Fallback>
      </mc:AlternateContent>
      <p:grpSp>
        <p:nvGrpSpPr>
          <p:cNvPr id="38944" name="Gruppieren 38943">
            <a:extLst>
              <a:ext uri="{FF2B5EF4-FFF2-40B4-BE49-F238E27FC236}">
                <a16:creationId xmlns:a16="http://schemas.microsoft.com/office/drawing/2014/main" id="{7489DC9B-8E27-0636-DA79-498675C2162F}"/>
              </a:ext>
            </a:extLst>
          </p:cNvPr>
          <p:cNvGrpSpPr/>
          <p:nvPr/>
        </p:nvGrpSpPr>
        <p:grpSpPr>
          <a:xfrm>
            <a:off x="2103938" y="105022"/>
            <a:ext cx="2096640" cy="804960"/>
            <a:chOff x="2103938" y="105022"/>
            <a:chExt cx="2096640" cy="804960"/>
          </a:xfrm>
        </p:grpSpPr>
        <mc:AlternateContent xmlns:mc="http://schemas.openxmlformats.org/markup-compatibility/2006" xmlns:p14="http://schemas.microsoft.com/office/powerpoint/2010/main">
          <mc:Choice Requires="p14">
            <p:contentPart p14:bwMode="auto" r:id="rId45">
              <p14:nvContentPartPr>
                <p14:cNvPr id="38926" name="Freihand 38925">
                  <a:extLst>
                    <a:ext uri="{FF2B5EF4-FFF2-40B4-BE49-F238E27FC236}">
                      <a16:creationId xmlns:a16="http://schemas.microsoft.com/office/drawing/2014/main" id="{4CCD2B7B-175A-027F-4E8D-C1A52E78931A}"/>
                    </a:ext>
                  </a:extLst>
                </p14:cNvPr>
                <p14:cNvContentPartPr/>
                <p14:nvPr/>
              </p14:nvContentPartPr>
              <p14:xfrm>
                <a:off x="2366018" y="571942"/>
                <a:ext cx="193680" cy="338040"/>
              </p14:xfrm>
            </p:contentPart>
          </mc:Choice>
          <mc:Fallback xmlns="">
            <p:pic>
              <p:nvPicPr>
                <p:cNvPr id="38926" name="Freihand 38925">
                  <a:extLst>
                    <a:ext uri="{FF2B5EF4-FFF2-40B4-BE49-F238E27FC236}">
                      <a16:creationId xmlns:a16="http://schemas.microsoft.com/office/drawing/2014/main" id="{4CCD2B7B-175A-027F-4E8D-C1A52E78931A}"/>
                    </a:ext>
                  </a:extLst>
                </p:cNvPr>
                <p:cNvPicPr/>
                <p:nvPr/>
              </p:nvPicPr>
              <p:blipFill>
                <a:blip r:embed="rId46"/>
                <a:stretch>
                  <a:fillRect/>
                </a:stretch>
              </p:blipFill>
              <p:spPr>
                <a:xfrm>
                  <a:off x="2357378" y="563302"/>
                  <a:ext cx="2113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927" name="Freihand 38926">
                  <a:extLst>
                    <a:ext uri="{FF2B5EF4-FFF2-40B4-BE49-F238E27FC236}">
                      <a16:creationId xmlns:a16="http://schemas.microsoft.com/office/drawing/2014/main" id="{5BC4384B-C3C0-FF0E-8898-E90B80A7FF04}"/>
                    </a:ext>
                  </a:extLst>
                </p14:cNvPr>
                <p14:cNvContentPartPr/>
                <p14:nvPr/>
              </p14:nvContentPartPr>
              <p14:xfrm>
                <a:off x="2477618" y="535222"/>
                <a:ext cx="165960" cy="55080"/>
              </p14:xfrm>
            </p:contentPart>
          </mc:Choice>
          <mc:Fallback xmlns="">
            <p:pic>
              <p:nvPicPr>
                <p:cNvPr id="38927" name="Freihand 38926">
                  <a:extLst>
                    <a:ext uri="{FF2B5EF4-FFF2-40B4-BE49-F238E27FC236}">
                      <a16:creationId xmlns:a16="http://schemas.microsoft.com/office/drawing/2014/main" id="{5BC4384B-C3C0-FF0E-8898-E90B80A7FF04}"/>
                    </a:ext>
                  </a:extLst>
                </p:cNvPr>
                <p:cNvPicPr/>
                <p:nvPr/>
              </p:nvPicPr>
              <p:blipFill>
                <a:blip r:embed="rId48"/>
                <a:stretch>
                  <a:fillRect/>
                </a:stretch>
              </p:blipFill>
              <p:spPr>
                <a:xfrm>
                  <a:off x="2468618" y="526222"/>
                  <a:ext cx="183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929" name="Freihand 38928">
                  <a:extLst>
                    <a:ext uri="{FF2B5EF4-FFF2-40B4-BE49-F238E27FC236}">
                      <a16:creationId xmlns:a16="http://schemas.microsoft.com/office/drawing/2014/main" id="{41A1CE46-4CCE-5D5E-5E2A-B9DF86B9CC81}"/>
                    </a:ext>
                  </a:extLst>
                </p14:cNvPr>
                <p14:cNvContentPartPr/>
                <p14:nvPr/>
              </p14:nvContentPartPr>
              <p14:xfrm>
                <a:off x="2103938" y="182062"/>
                <a:ext cx="166680" cy="251280"/>
              </p14:xfrm>
            </p:contentPart>
          </mc:Choice>
          <mc:Fallback xmlns="">
            <p:pic>
              <p:nvPicPr>
                <p:cNvPr id="38929" name="Freihand 38928">
                  <a:extLst>
                    <a:ext uri="{FF2B5EF4-FFF2-40B4-BE49-F238E27FC236}">
                      <a16:creationId xmlns:a16="http://schemas.microsoft.com/office/drawing/2014/main" id="{41A1CE46-4CCE-5D5E-5E2A-B9DF86B9CC81}"/>
                    </a:ext>
                  </a:extLst>
                </p:cNvPr>
                <p:cNvPicPr/>
                <p:nvPr/>
              </p:nvPicPr>
              <p:blipFill>
                <a:blip r:embed="rId50"/>
                <a:stretch>
                  <a:fillRect/>
                </a:stretch>
              </p:blipFill>
              <p:spPr>
                <a:xfrm>
                  <a:off x="2094938" y="173422"/>
                  <a:ext cx="1843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930" name="Freihand 38929">
                  <a:extLst>
                    <a:ext uri="{FF2B5EF4-FFF2-40B4-BE49-F238E27FC236}">
                      <a16:creationId xmlns:a16="http://schemas.microsoft.com/office/drawing/2014/main" id="{C89AC76E-C971-3C7F-F415-A8BA657402C4}"/>
                    </a:ext>
                  </a:extLst>
                </p14:cNvPr>
                <p14:cNvContentPartPr/>
                <p14:nvPr/>
              </p14:nvContentPartPr>
              <p14:xfrm>
                <a:off x="2259098" y="301942"/>
                <a:ext cx="206280" cy="94320"/>
              </p14:xfrm>
            </p:contentPart>
          </mc:Choice>
          <mc:Fallback xmlns="">
            <p:pic>
              <p:nvPicPr>
                <p:cNvPr id="38930" name="Freihand 38929">
                  <a:extLst>
                    <a:ext uri="{FF2B5EF4-FFF2-40B4-BE49-F238E27FC236}">
                      <a16:creationId xmlns:a16="http://schemas.microsoft.com/office/drawing/2014/main" id="{C89AC76E-C971-3C7F-F415-A8BA657402C4}"/>
                    </a:ext>
                  </a:extLst>
                </p:cNvPr>
                <p:cNvPicPr/>
                <p:nvPr/>
              </p:nvPicPr>
              <p:blipFill>
                <a:blip r:embed="rId52"/>
                <a:stretch>
                  <a:fillRect/>
                </a:stretch>
              </p:blipFill>
              <p:spPr>
                <a:xfrm>
                  <a:off x="2250458" y="292942"/>
                  <a:ext cx="223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931" name="Freihand 38930">
                  <a:extLst>
                    <a:ext uri="{FF2B5EF4-FFF2-40B4-BE49-F238E27FC236}">
                      <a16:creationId xmlns:a16="http://schemas.microsoft.com/office/drawing/2014/main" id="{CEB3E658-6D3B-4582-D15A-F411F52364C7}"/>
                    </a:ext>
                  </a:extLst>
                </p14:cNvPr>
                <p14:cNvContentPartPr/>
                <p14:nvPr/>
              </p14:nvContentPartPr>
              <p14:xfrm>
                <a:off x="2413178" y="264862"/>
                <a:ext cx="50760" cy="2520"/>
              </p14:xfrm>
            </p:contentPart>
          </mc:Choice>
          <mc:Fallback xmlns="">
            <p:pic>
              <p:nvPicPr>
                <p:cNvPr id="38931" name="Freihand 38930">
                  <a:extLst>
                    <a:ext uri="{FF2B5EF4-FFF2-40B4-BE49-F238E27FC236}">
                      <a16:creationId xmlns:a16="http://schemas.microsoft.com/office/drawing/2014/main" id="{CEB3E658-6D3B-4582-D15A-F411F52364C7}"/>
                    </a:ext>
                  </a:extLst>
                </p:cNvPr>
                <p:cNvPicPr/>
                <p:nvPr/>
              </p:nvPicPr>
              <p:blipFill>
                <a:blip r:embed="rId54"/>
                <a:stretch>
                  <a:fillRect/>
                </a:stretch>
              </p:blipFill>
              <p:spPr>
                <a:xfrm>
                  <a:off x="2404178" y="255862"/>
                  <a:ext cx="68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932" name="Freihand 38931">
                  <a:extLst>
                    <a:ext uri="{FF2B5EF4-FFF2-40B4-BE49-F238E27FC236}">
                      <a16:creationId xmlns:a16="http://schemas.microsoft.com/office/drawing/2014/main" id="{FA3ABC3F-2C74-17C1-2F8F-199E79DC34D9}"/>
                    </a:ext>
                  </a:extLst>
                </p14:cNvPr>
                <p14:cNvContentPartPr/>
                <p14:nvPr/>
              </p14:nvContentPartPr>
              <p14:xfrm>
                <a:off x="2522618" y="250462"/>
                <a:ext cx="344160" cy="87120"/>
              </p14:xfrm>
            </p:contentPart>
          </mc:Choice>
          <mc:Fallback xmlns="">
            <p:pic>
              <p:nvPicPr>
                <p:cNvPr id="38932" name="Freihand 38931">
                  <a:extLst>
                    <a:ext uri="{FF2B5EF4-FFF2-40B4-BE49-F238E27FC236}">
                      <a16:creationId xmlns:a16="http://schemas.microsoft.com/office/drawing/2014/main" id="{FA3ABC3F-2C74-17C1-2F8F-199E79DC34D9}"/>
                    </a:ext>
                  </a:extLst>
                </p:cNvPr>
                <p:cNvPicPr/>
                <p:nvPr/>
              </p:nvPicPr>
              <p:blipFill>
                <a:blip r:embed="rId56"/>
                <a:stretch>
                  <a:fillRect/>
                </a:stretch>
              </p:blipFill>
              <p:spPr>
                <a:xfrm>
                  <a:off x="2513978" y="241462"/>
                  <a:ext cx="361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933" name="Freihand 38932">
                  <a:extLst>
                    <a:ext uri="{FF2B5EF4-FFF2-40B4-BE49-F238E27FC236}">
                      <a16:creationId xmlns:a16="http://schemas.microsoft.com/office/drawing/2014/main" id="{E9539AC1-769B-D426-301B-2E002F1A4916}"/>
                    </a:ext>
                  </a:extLst>
                </p14:cNvPr>
                <p14:cNvContentPartPr/>
                <p14:nvPr/>
              </p14:nvContentPartPr>
              <p14:xfrm>
                <a:off x="3028058" y="546022"/>
                <a:ext cx="221760" cy="11880"/>
              </p14:xfrm>
            </p:contentPart>
          </mc:Choice>
          <mc:Fallback xmlns="">
            <p:pic>
              <p:nvPicPr>
                <p:cNvPr id="38933" name="Freihand 38932">
                  <a:extLst>
                    <a:ext uri="{FF2B5EF4-FFF2-40B4-BE49-F238E27FC236}">
                      <a16:creationId xmlns:a16="http://schemas.microsoft.com/office/drawing/2014/main" id="{E9539AC1-769B-D426-301B-2E002F1A4916}"/>
                    </a:ext>
                  </a:extLst>
                </p:cNvPr>
                <p:cNvPicPr/>
                <p:nvPr/>
              </p:nvPicPr>
              <p:blipFill>
                <a:blip r:embed="rId58"/>
                <a:stretch>
                  <a:fillRect/>
                </a:stretch>
              </p:blipFill>
              <p:spPr>
                <a:xfrm>
                  <a:off x="3019418" y="537022"/>
                  <a:ext cx="239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934" name="Freihand 38933">
                  <a:extLst>
                    <a:ext uri="{FF2B5EF4-FFF2-40B4-BE49-F238E27FC236}">
                      <a16:creationId xmlns:a16="http://schemas.microsoft.com/office/drawing/2014/main" id="{E0A7AF09-A6F1-CD38-C3DB-C08CFA318AED}"/>
                    </a:ext>
                  </a:extLst>
                </p14:cNvPr>
                <p14:cNvContentPartPr/>
                <p14:nvPr/>
              </p14:nvContentPartPr>
              <p14:xfrm>
                <a:off x="3073058" y="578062"/>
                <a:ext cx="248400" cy="65520"/>
              </p14:xfrm>
            </p:contentPart>
          </mc:Choice>
          <mc:Fallback xmlns="">
            <p:pic>
              <p:nvPicPr>
                <p:cNvPr id="38934" name="Freihand 38933">
                  <a:extLst>
                    <a:ext uri="{FF2B5EF4-FFF2-40B4-BE49-F238E27FC236}">
                      <a16:creationId xmlns:a16="http://schemas.microsoft.com/office/drawing/2014/main" id="{E0A7AF09-A6F1-CD38-C3DB-C08CFA318AED}"/>
                    </a:ext>
                  </a:extLst>
                </p:cNvPr>
                <p:cNvPicPr/>
                <p:nvPr/>
              </p:nvPicPr>
              <p:blipFill>
                <a:blip r:embed="rId60"/>
                <a:stretch>
                  <a:fillRect/>
                </a:stretch>
              </p:blipFill>
              <p:spPr>
                <a:xfrm>
                  <a:off x="3064058" y="569062"/>
                  <a:ext cx="266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937" name="Freihand 38936">
                  <a:extLst>
                    <a:ext uri="{FF2B5EF4-FFF2-40B4-BE49-F238E27FC236}">
                      <a16:creationId xmlns:a16="http://schemas.microsoft.com/office/drawing/2014/main" id="{87BCE135-DF2B-9D00-F1AB-C2E08C1CBE48}"/>
                    </a:ext>
                  </a:extLst>
                </p14:cNvPr>
                <p14:cNvContentPartPr/>
                <p14:nvPr/>
              </p14:nvContentPartPr>
              <p14:xfrm>
                <a:off x="3463658" y="435502"/>
                <a:ext cx="162720" cy="245160"/>
              </p14:xfrm>
            </p:contentPart>
          </mc:Choice>
          <mc:Fallback xmlns="">
            <p:pic>
              <p:nvPicPr>
                <p:cNvPr id="38937" name="Freihand 38936">
                  <a:extLst>
                    <a:ext uri="{FF2B5EF4-FFF2-40B4-BE49-F238E27FC236}">
                      <a16:creationId xmlns:a16="http://schemas.microsoft.com/office/drawing/2014/main" id="{87BCE135-DF2B-9D00-F1AB-C2E08C1CBE48}"/>
                    </a:ext>
                  </a:extLst>
                </p:cNvPr>
                <p:cNvPicPr/>
                <p:nvPr/>
              </p:nvPicPr>
              <p:blipFill>
                <a:blip r:embed="rId62"/>
                <a:stretch>
                  <a:fillRect/>
                </a:stretch>
              </p:blipFill>
              <p:spPr>
                <a:xfrm>
                  <a:off x="3454658" y="426862"/>
                  <a:ext cx="1803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938" name="Freihand 38937">
                  <a:extLst>
                    <a:ext uri="{FF2B5EF4-FFF2-40B4-BE49-F238E27FC236}">
                      <a16:creationId xmlns:a16="http://schemas.microsoft.com/office/drawing/2014/main" id="{E8A97DA8-42D5-92CB-4C40-D2129FBB5A2B}"/>
                    </a:ext>
                  </a:extLst>
                </p14:cNvPr>
                <p14:cNvContentPartPr/>
                <p14:nvPr/>
              </p14:nvContentPartPr>
              <p14:xfrm>
                <a:off x="3529178" y="359182"/>
                <a:ext cx="136080" cy="50040"/>
              </p14:xfrm>
            </p:contentPart>
          </mc:Choice>
          <mc:Fallback xmlns="">
            <p:pic>
              <p:nvPicPr>
                <p:cNvPr id="38938" name="Freihand 38937">
                  <a:extLst>
                    <a:ext uri="{FF2B5EF4-FFF2-40B4-BE49-F238E27FC236}">
                      <a16:creationId xmlns:a16="http://schemas.microsoft.com/office/drawing/2014/main" id="{E8A97DA8-42D5-92CB-4C40-D2129FBB5A2B}"/>
                    </a:ext>
                  </a:extLst>
                </p:cNvPr>
                <p:cNvPicPr/>
                <p:nvPr/>
              </p:nvPicPr>
              <p:blipFill>
                <a:blip r:embed="rId64"/>
                <a:stretch>
                  <a:fillRect/>
                </a:stretch>
              </p:blipFill>
              <p:spPr>
                <a:xfrm>
                  <a:off x="3520178" y="350182"/>
                  <a:ext cx="153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939" name="Freihand 38938">
                  <a:extLst>
                    <a:ext uri="{FF2B5EF4-FFF2-40B4-BE49-F238E27FC236}">
                      <a16:creationId xmlns:a16="http://schemas.microsoft.com/office/drawing/2014/main" id="{A545BB0B-4670-AF08-98A2-EA69943FE639}"/>
                    </a:ext>
                  </a:extLst>
                </p14:cNvPr>
                <p14:cNvContentPartPr/>
                <p14:nvPr/>
              </p14:nvContentPartPr>
              <p14:xfrm>
                <a:off x="3397778" y="105022"/>
                <a:ext cx="118080" cy="158400"/>
              </p14:xfrm>
            </p:contentPart>
          </mc:Choice>
          <mc:Fallback xmlns="">
            <p:pic>
              <p:nvPicPr>
                <p:cNvPr id="38939" name="Freihand 38938">
                  <a:extLst>
                    <a:ext uri="{FF2B5EF4-FFF2-40B4-BE49-F238E27FC236}">
                      <a16:creationId xmlns:a16="http://schemas.microsoft.com/office/drawing/2014/main" id="{A545BB0B-4670-AF08-98A2-EA69943FE639}"/>
                    </a:ext>
                  </a:extLst>
                </p:cNvPr>
                <p:cNvPicPr/>
                <p:nvPr/>
              </p:nvPicPr>
              <p:blipFill>
                <a:blip r:embed="rId66"/>
                <a:stretch>
                  <a:fillRect/>
                </a:stretch>
              </p:blipFill>
              <p:spPr>
                <a:xfrm>
                  <a:off x="3389138" y="96022"/>
                  <a:ext cx="135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940" name="Freihand 38939">
                  <a:extLst>
                    <a:ext uri="{FF2B5EF4-FFF2-40B4-BE49-F238E27FC236}">
                      <a16:creationId xmlns:a16="http://schemas.microsoft.com/office/drawing/2014/main" id="{637300D1-A47B-DBA6-728F-9382050585B0}"/>
                    </a:ext>
                  </a:extLst>
                </p14:cNvPr>
                <p14:cNvContentPartPr/>
                <p14:nvPr/>
              </p14:nvContentPartPr>
              <p14:xfrm>
                <a:off x="3593258" y="160102"/>
                <a:ext cx="25560" cy="89280"/>
              </p14:xfrm>
            </p:contentPart>
          </mc:Choice>
          <mc:Fallback xmlns="">
            <p:pic>
              <p:nvPicPr>
                <p:cNvPr id="38940" name="Freihand 38939">
                  <a:extLst>
                    <a:ext uri="{FF2B5EF4-FFF2-40B4-BE49-F238E27FC236}">
                      <a16:creationId xmlns:a16="http://schemas.microsoft.com/office/drawing/2014/main" id="{637300D1-A47B-DBA6-728F-9382050585B0}"/>
                    </a:ext>
                  </a:extLst>
                </p:cNvPr>
                <p:cNvPicPr/>
                <p:nvPr/>
              </p:nvPicPr>
              <p:blipFill>
                <a:blip r:embed="rId68"/>
                <a:stretch>
                  <a:fillRect/>
                </a:stretch>
              </p:blipFill>
              <p:spPr>
                <a:xfrm>
                  <a:off x="3584258" y="151102"/>
                  <a:ext cx="43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941" name="Freihand 38940">
                  <a:extLst>
                    <a:ext uri="{FF2B5EF4-FFF2-40B4-BE49-F238E27FC236}">
                      <a16:creationId xmlns:a16="http://schemas.microsoft.com/office/drawing/2014/main" id="{272BB45C-5134-50D5-E5F9-7082129F8E45}"/>
                    </a:ext>
                  </a:extLst>
                </p14:cNvPr>
                <p14:cNvContentPartPr/>
                <p14:nvPr/>
              </p14:nvContentPartPr>
              <p14:xfrm>
                <a:off x="3655538" y="116542"/>
                <a:ext cx="150120" cy="100800"/>
              </p14:xfrm>
            </p:contentPart>
          </mc:Choice>
          <mc:Fallback xmlns="">
            <p:pic>
              <p:nvPicPr>
                <p:cNvPr id="38941" name="Freihand 38940">
                  <a:extLst>
                    <a:ext uri="{FF2B5EF4-FFF2-40B4-BE49-F238E27FC236}">
                      <a16:creationId xmlns:a16="http://schemas.microsoft.com/office/drawing/2014/main" id="{272BB45C-5134-50D5-E5F9-7082129F8E45}"/>
                    </a:ext>
                  </a:extLst>
                </p:cNvPr>
                <p:cNvPicPr/>
                <p:nvPr/>
              </p:nvPicPr>
              <p:blipFill>
                <a:blip r:embed="rId70"/>
                <a:stretch>
                  <a:fillRect/>
                </a:stretch>
              </p:blipFill>
              <p:spPr>
                <a:xfrm>
                  <a:off x="3646898" y="107902"/>
                  <a:ext cx="167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942" name="Freihand 38941">
                  <a:extLst>
                    <a:ext uri="{FF2B5EF4-FFF2-40B4-BE49-F238E27FC236}">
                      <a16:creationId xmlns:a16="http://schemas.microsoft.com/office/drawing/2014/main" id="{F6A613DF-72B3-446B-A52F-288605643D98}"/>
                    </a:ext>
                  </a:extLst>
                </p14:cNvPr>
                <p14:cNvContentPartPr/>
                <p14:nvPr/>
              </p14:nvContentPartPr>
              <p14:xfrm>
                <a:off x="3854978" y="161902"/>
                <a:ext cx="183960" cy="63360"/>
              </p14:xfrm>
            </p:contentPart>
          </mc:Choice>
          <mc:Fallback xmlns="">
            <p:pic>
              <p:nvPicPr>
                <p:cNvPr id="38942" name="Freihand 38941">
                  <a:extLst>
                    <a:ext uri="{FF2B5EF4-FFF2-40B4-BE49-F238E27FC236}">
                      <a16:creationId xmlns:a16="http://schemas.microsoft.com/office/drawing/2014/main" id="{F6A613DF-72B3-446B-A52F-288605643D98}"/>
                    </a:ext>
                  </a:extLst>
                </p:cNvPr>
                <p:cNvPicPr/>
                <p:nvPr/>
              </p:nvPicPr>
              <p:blipFill>
                <a:blip r:embed="rId72"/>
                <a:stretch>
                  <a:fillRect/>
                </a:stretch>
              </p:blipFill>
              <p:spPr>
                <a:xfrm>
                  <a:off x="3845978" y="153262"/>
                  <a:ext cx="201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943" name="Freihand 38942">
                  <a:extLst>
                    <a:ext uri="{FF2B5EF4-FFF2-40B4-BE49-F238E27FC236}">
                      <a16:creationId xmlns:a16="http://schemas.microsoft.com/office/drawing/2014/main" id="{BAE72959-5DEC-492F-AA1A-69BCF82FE1BA}"/>
                    </a:ext>
                  </a:extLst>
                </p14:cNvPr>
                <p14:cNvContentPartPr/>
                <p14:nvPr/>
              </p14:nvContentPartPr>
              <p14:xfrm>
                <a:off x="4082498" y="114022"/>
                <a:ext cx="118080" cy="164160"/>
              </p14:xfrm>
            </p:contentPart>
          </mc:Choice>
          <mc:Fallback xmlns="">
            <p:pic>
              <p:nvPicPr>
                <p:cNvPr id="38943" name="Freihand 38942">
                  <a:extLst>
                    <a:ext uri="{FF2B5EF4-FFF2-40B4-BE49-F238E27FC236}">
                      <a16:creationId xmlns:a16="http://schemas.microsoft.com/office/drawing/2014/main" id="{BAE72959-5DEC-492F-AA1A-69BCF82FE1BA}"/>
                    </a:ext>
                  </a:extLst>
                </p:cNvPr>
                <p:cNvPicPr/>
                <p:nvPr/>
              </p:nvPicPr>
              <p:blipFill>
                <a:blip r:embed="rId74"/>
                <a:stretch>
                  <a:fillRect/>
                </a:stretch>
              </p:blipFill>
              <p:spPr>
                <a:xfrm>
                  <a:off x="4073498" y="105022"/>
                  <a:ext cx="135720" cy="18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38945" name="Freihand 38944">
                <a:extLst>
                  <a:ext uri="{FF2B5EF4-FFF2-40B4-BE49-F238E27FC236}">
                    <a16:creationId xmlns:a16="http://schemas.microsoft.com/office/drawing/2014/main" id="{A721B4EF-12F2-59B8-576F-A4F167AC381D}"/>
                  </a:ext>
                </a:extLst>
              </p14:cNvPr>
              <p14:cNvContentPartPr/>
              <p14:nvPr/>
            </p14:nvContentPartPr>
            <p14:xfrm>
              <a:off x="725498" y="5018662"/>
              <a:ext cx="1000800" cy="935640"/>
            </p14:xfrm>
          </p:contentPart>
        </mc:Choice>
        <mc:Fallback xmlns="">
          <p:pic>
            <p:nvPicPr>
              <p:cNvPr id="38945" name="Freihand 38944">
                <a:extLst>
                  <a:ext uri="{FF2B5EF4-FFF2-40B4-BE49-F238E27FC236}">
                    <a16:creationId xmlns:a16="http://schemas.microsoft.com/office/drawing/2014/main" id="{A721B4EF-12F2-59B8-576F-A4F167AC381D}"/>
                  </a:ext>
                </a:extLst>
              </p:cNvPr>
              <p:cNvPicPr/>
              <p:nvPr/>
            </p:nvPicPr>
            <p:blipFill>
              <a:blip r:embed="rId76"/>
              <a:stretch>
                <a:fillRect/>
              </a:stretch>
            </p:blipFill>
            <p:spPr>
              <a:xfrm>
                <a:off x="716498" y="5010022"/>
                <a:ext cx="1018440" cy="953280"/>
              </a:xfrm>
              <a:prstGeom prst="rect">
                <a:avLst/>
              </a:prstGeom>
            </p:spPr>
          </p:pic>
        </mc:Fallback>
      </mc:AlternateContent>
      <p:grpSp>
        <p:nvGrpSpPr>
          <p:cNvPr id="38959" name="Gruppieren 38958">
            <a:extLst>
              <a:ext uri="{FF2B5EF4-FFF2-40B4-BE49-F238E27FC236}">
                <a16:creationId xmlns:a16="http://schemas.microsoft.com/office/drawing/2014/main" id="{B6946935-CB5F-A20C-CCEB-8D81A982055E}"/>
              </a:ext>
            </a:extLst>
          </p:cNvPr>
          <p:cNvGrpSpPr/>
          <p:nvPr/>
        </p:nvGrpSpPr>
        <p:grpSpPr>
          <a:xfrm>
            <a:off x="274058" y="1143622"/>
            <a:ext cx="5830200" cy="5248440"/>
            <a:chOff x="274058" y="1143622"/>
            <a:chExt cx="5830200" cy="5248440"/>
          </a:xfrm>
        </p:grpSpPr>
        <mc:AlternateContent xmlns:mc="http://schemas.openxmlformats.org/markup-compatibility/2006" xmlns:p14="http://schemas.microsoft.com/office/powerpoint/2010/main">
          <mc:Choice Requires="p14">
            <p:contentPart p14:bwMode="auto" r:id="rId77">
              <p14:nvContentPartPr>
                <p14:cNvPr id="38913" name="Freihand 38912">
                  <a:extLst>
                    <a:ext uri="{FF2B5EF4-FFF2-40B4-BE49-F238E27FC236}">
                      <a16:creationId xmlns:a16="http://schemas.microsoft.com/office/drawing/2014/main" id="{6CC54500-2A34-C4DD-9E7F-385CB916ECF6}"/>
                    </a:ext>
                  </a:extLst>
                </p14:cNvPr>
                <p14:cNvContentPartPr/>
                <p14:nvPr/>
              </p14:nvContentPartPr>
              <p14:xfrm>
                <a:off x="1629818" y="5334382"/>
                <a:ext cx="3344400" cy="94320"/>
              </p14:xfrm>
            </p:contentPart>
          </mc:Choice>
          <mc:Fallback xmlns="">
            <p:pic>
              <p:nvPicPr>
                <p:cNvPr id="38913" name="Freihand 38912">
                  <a:extLst>
                    <a:ext uri="{FF2B5EF4-FFF2-40B4-BE49-F238E27FC236}">
                      <a16:creationId xmlns:a16="http://schemas.microsoft.com/office/drawing/2014/main" id="{6CC54500-2A34-C4DD-9E7F-385CB916ECF6}"/>
                    </a:ext>
                  </a:extLst>
                </p:cNvPr>
                <p:cNvPicPr/>
                <p:nvPr/>
              </p:nvPicPr>
              <p:blipFill>
                <a:blip r:embed="rId78"/>
                <a:stretch>
                  <a:fillRect/>
                </a:stretch>
              </p:blipFill>
              <p:spPr>
                <a:xfrm>
                  <a:off x="1620818" y="5325742"/>
                  <a:ext cx="336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914" name="Freihand 38913">
                  <a:extLst>
                    <a:ext uri="{FF2B5EF4-FFF2-40B4-BE49-F238E27FC236}">
                      <a16:creationId xmlns:a16="http://schemas.microsoft.com/office/drawing/2014/main" id="{D69EB492-AF1E-2B02-7EBF-4D71B918C361}"/>
                    </a:ext>
                  </a:extLst>
                </p14:cNvPr>
                <p14:cNvContentPartPr/>
                <p14:nvPr/>
              </p14:nvContentPartPr>
              <p14:xfrm>
                <a:off x="4892138" y="5226382"/>
                <a:ext cx="235800" cy="296280"/>
              </p14:xfrm>
            </p:contentPart>
          </mc:Choice>
          <mc:Fallback xmlns="">
            <p:pic>
              <p:nvPicPr>
                <p:cNvPr id="38914" name="Freihand 38913">
                  <a:extLst>
                    <a:ext uri="{FF2B5EF4-FFF2-40B4-BE49-F238E27FC236}">
                      <a16:creationId xmlns:a16="http://schemas.microsoft.com/office/drawing/2014/main" id="{D69EB492-AF1E-2B02-7EBF-4D71B918C361}"/>
                    </a:ext>
                  </a:extLst>
                </p:cNvPr>
                <p:cNvPicPr/>
                <p:nvPr/>
              </p:nvPicPr>
              <p:blipFill>
                <a:blip r:embed="rId80"/>
                <a:stretch>
                  <a:fillRect/>
                </a:stretch>
              </p:blipFill>
              <p:spPr>
                <a:xfrm>
                  <a:off x="4883498" y="5217382"/>
                  <a:ext cx="2534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920" name="Freihand 38919">
                  <a:extLst>
                    <a:ext uri="{FF2B5EF4-FFF2-40B4-BE49-F238E27FC236}">
                      <a16:creationId xmlns:a16="http://schemas.microsoft.com/office/drawing/2014/main" id="{0EA27FC2-A072-2408-74E4-A6FA5EE62907}"/>
                    </a:ext>
                  </a:extLst>
                </p14:cNvPr>
                <p14:cNvContentPartPr/>
                <p14:nvPr/>
              </p14:nvContentPartPr>
              <p14:xfrm>
                <a:off x="2651858" y="5620222"/>
                <a:ext cx="136080" cy="209520"/>
              </p14:xfrm>
            </p:contentPart>
          </mc:Choice>
          <mc:Fallback xmlns="">
            <p:pic>
              <p:nvPicPr>
                <p:cNvPr id="38920" name="Freihand 38919">
                  <a:extLst>
                    <a:ext uri="{FF2B5EF4-FFF2-40B4-BE49-F238E27FC236}">
                      <a16:creationId xmlns:a16="http://schemas.microsoft.com/office/drawing/2014/main" id="{0EA27FC2-A072-2408-74E4-A6FA5EE62907}"/>
                    </a:ext>
                  </a:extLst>
                </p:cNvPr>
                <p:cNvPicPr/>
                <p:nvPr/>
              </p:nvPicPr>
              <p:blipFill>
                <a:blip r:embed="rId82"/>
                <a:stretch>
                  <a:fillRect/>
                </a:stretch>
              </p:blipFill>
              <p:spPr>
                <a:xfrm>
                  <a:off x="2642858" y="5611582"/>
                  <a:ext cx="1537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921" name="Freihand 38920">
                  <a:extLst>
                    <a:ext uri="{FF2B5EF4-FFF2-40B4-BE49-F238E27FC236}">
                      <a16:creationId xmlns:a16="http://schemas.microsoft.com/office/drawing/2014/main" id="{FACD074B-AFA5-39A0-970E-07AE32B83E22}"/>
                    </a:ext>
                  </a:extLst>
                </p14:cNvPr>
                <p14:cNvContentPartPr/>
                <p14:nvPr/>
              </p14:nvContentPartPr>
              <p14:xfrm>
                <a:off x="3032018" y="5497462"/>
                <a:ext cx="110520" cy="142920"/>
              </p14:xfrm>
            </p:contentPart>
          </mc:Choice>
          <mc:Fallback xmlns="">
            <p:pic>
              <p:nvPicPr>
                <p:cNvPr id="38921" name="Freihand 38920">
                  <a:extLst>
                    <a:ext uri="{FF2B5EF4-FFF2-40B4-BE49-F238E27FC236}">
                      <a16:creationId xmlns:a16="http://schemas.microsoft.com/office/drawing/2014/main" id="{FACD074B-AFA5-39A0-970E-07AE32B83E22}"/>
                    </a:ext>
                  </a:extLst>
                </p:cNvPr>
                <p:cNvPicPr/>
                <p:nvPr/>
              </p:nvPicPr>
              <p:blipFill>
                <a:blip r:embed="rId84"/>
                <a:stretch>
                  <a:fillRect/>
                </a:stretch>
              </p:blipFill>
              <p:spPr>
                <a:xfrm>
                  <a:off x="3023018" y="5488462"/>
                  <a:ext cx="128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22" name="Freihand 38921">
                  <a:extLst>
                    <a:ext uri="{FF2B5EF4-FFF2-40B4-BE49-F238E27FC236}">
                      <a16:creationId xmlns:a16="http://schemas.microsoft.com/office/drawing/2014/main" id="{8EEBB2FF-F7C3-0721-6AB1-5DBC11DDF3CF}"/>
                    </a:ext>
                  </a:extLst>
                </p14:cNvPr>
                <p14:cNvContentPartPr/>
                <p14:nvPr/>
              </p14:nvContentPartPr>
              <p14:xfrm>
                <a:off x="2952098" y="5419342"/>
                <a:ext cx="302040" cy="315000"/>
              </p14:xfrm>
            </p:contentPart>
          </mc:Choice>
          <mc:Fallback xmlns="">
            <p:pic>
              <p:nvPicPr>
                <p:cNvPr id="38922" name="Freihand 38921">
                  <a:extLst>
                    <a:ext uri="{FF2B5EF4-FFF2-40B4-BE49-F238E27FC236}">
                      <a16:creationId xmlns:a16="http://schemas.microsoft.com/office/drawing/2014/main" id="{8EEBB2FF-F7C3-0721-6AB1-5DBC11DDF3CF}"/>
                    </a:ext>
                  </a:extLst>
                </p:cNvPr>
                <p:cNvPicPr/>
                <p:nvPr/>
              </p:nvPicPr>
              <p:blipFill>
                <a:blip r:embed="rId86"/>
                <a:stretch>
                  <a:fillRect/>
                </a:stretch>
              </p:blipFill>
              <p:spPr>
                <a:xfrm>
                  <a:off x="2943458" y="5410702"/>
                  <a:ext cx="3196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5" name="Freihand 34">
                  <a:extLst>
                    <a:ext uri="{FF2B5EF4-FFF2-40B4-BE49-F238E27FC236}">
                      <a16:creationId xmlns:a16="http://schemas.microsoft.com/office/drawing/2014/main" id="{85DE69FA-E14F-FCB8-C176-769EEA162977}"/>
                    </a:ext>
                  </a:extLst>
                </p14:cNvPr>
                <p14:cNvContentPartPr/>
                <p14:nvPr/>
              </p14:nvContentPartPr>
              <p14:xfrm>
                <a:off x="3482018" y="2325862"/>
                <a:ext cx="1992960" cy="2501280"/>
              </p14:xfrm>
            </p:contentPart>
          </mc:Choice>
          <mc:Fallback xmlns="">
            <p:pic>
              <p:nvPicPr>
                <p:cNvPr id="35" name="Freihand 34">
                  <a:extLst>
                    <a:ext uri="{FF2B5EF4-FFF2-40B4-BE49-F238E27FC236}">
                      <a16:creationId xmlns:a16="http://schemas.microsoft.com/office/drawing/2014/main" id="{85DE69FA-E14F-FCB8-C176-769EEA162977}"/>
                    </a:ext>
                  </a:extLst>
                </p:cNvPr>
                <p:cNvPicPr/>
                <p:nvPr/>
              </p:nvPicPr>
              <p:blipFill>
                <a:blip r:embed="rId88"/>
                <a:stretch>
                  <a:fillRect/>
                </a:stretch>
              </p:blipFill>
              <p:spPr>
                <a:xfrm>
                  <a:off x="3473378" y="2317222"/>
                  <a:ext cx="2010600" cy="2518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 name="Freihand 35">
                  <a:extLst>
                    <a:ext uri="{FF2B5EF4-FFF2-40B4-BE49-F238E27FC236}">
                      <a16:creationId xmlns:a16="http://schemas.microsoft.com/office/drawing/2014/main" id="{9C37596E-66D9-78D2-8085-F3D229F46D62}"/>
                    </a:ext>
                  </a:extLst>
                </p14:cNvPr>
                <p14:cNvContentPartPr/>
                <p14:nvPr/>
              </p14:nvContentPartPr>
              <p14:xfrm>
                <a:off x="5298938" y="4611142"/>
                <a:ext cx="196200" cy="237240"/>
              </p14:xfrm>
            </p:contentPart>
          </mc:Choice>
          <mc:Fallback xmlns="">
            <p:pic>
              <p:nvPicPr>
                <p:cNvPr id="36" name="Freihand 35">
                  <a:extLst>
                    <a:ext uri="{FF2B5EF4-FFF2-40B4-BE49-F238E27FC236}">
                      <a16:creationId xmlns:a16="http://schemas.microsoft.com/office/drawing/2014/main" id="{9C37596E-66D9-78D2-8085-F3D229F46D62}"/>
                    </a:ext>
                  </a:extLst>
                </p:cNvPr>
                <p:cNvPicPr/>
                <p:nvPr/>
              </p:nvPicPr>
              <p:blipFill>
                <a:blip r:embed="rId90"/>
                <a:stretch>
                  <a:fillRect/>
                </a:stretch>
              </p:blipFill>
              <p:spPr>
                <a:xfrm>
                  <a:off x="5290298" y="4602502"/>
                  <a:ext cx="2138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9" name="Freihand 38">
                  <a:extLst>
                    <a:ext uri="{FF2B5EF4-FFF2-40B4-BE49-F238E27FC236}">
                      <a16:creationId xmlns:a16="http://schemas.microsoft.com/office/drawing/2014/main" id="{4F7A7D4B-1B27-45DB-EB02-412B18D04AB5}"/>
                    </a:ext>
                  </a:extLst>
                </p14:cNvPr>
                <p14:cNvContentPartPr/>
                <p14:nvPr/>
              </p14:nvContentPartPr>
              <p14:xfrm>
                <a:off x="4523498" y="3185902"/>
                <a:ext cx="73440" cy="205560"/>
              </p14:xfrm>
            </p:contentPart>
          </mc:Choice>
          <mc:Fallback xmlns="">
            <p:pic>
              <p:nvPicPr>
                <p:cNvPr id="39" name="Freihand 38">
                  <a:extLst>
                    <a:ext uri="{FF2B5EF4-FFF2-40B4-BE49-F238E27FC236}">
                      <a16:creationId xmlns:a16="http://schemas.microsoft.com/office/drawing/2014/main" id="{4F7A7D4B-1B27-45DB-EB02-412B18D04AB5}"/>
                    </a:ext>
                  </a:extLst>
                </p:cNvPr>
                <p:cNvPicPr/>
                <p:nvPr/>
              </p:nvPicPr>
              <p:blipFill>
                <a:blip r:embed="rId92"/>
                <a:stretch>
                  <a:fillRect/>
                </a:stretch>
              </p:blipFill>
              <p:spPr>
                <a:xfrm>
                  <a:off x="4514858" y="3176902"/>
                  <a:ext cx="91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0" name="Freihand 39">
                  <a:extLst>
                    <a:ext uri="{FF2B5EF4-FFF2-40B4-BE49-F238E27FC236}">
                      <a16:creationId xmlns:a16="http://schemas.microsoft.com/office/drawing/2014/main" id="{B8B19EC9-80FE-938B-21C7-AE98209F2E1A}"/>
                    </a:ext>
                  </a:extLst>
                </p14:cNvPr>
                <p14:cNvContentPartPr/>
                <p14:nvPr/>
              </p14:nvContentPartPr>
              <p14:xfrm>
                <a:off x="4610618" y="2918782"/>
                <a:ext cx="173520" cy="147240"/>
              </p14:xfrm>
            </p:contentPart>
          </mc:Choice>
          <mc:Fallback xmlns="">
            <p:pic>
              <p:nvPicPr>
                <p:cNvPr id="40" name="Freihand 39">
                  <a:extLst>
                    <a:ext uri="{FF2B5EF4-FFF2-40B4-BE49-F238E27FC236}">
                      <a16:creationId xmlns:a16="http://schemas.microsoft.com/office/drawing/2014/main" id="{B8B19EC9-80FE-938B-21C7-AE98209F2E1A}"/>
                    </a:ext>
                  </a:extLst>
                </p:cNvPr>
                <p:cNvPicPr/>
                <p:nvPr/>
              </p:nvPicPr>
              <p:blipFill>
                <a:blip r:embed="rId94"/>
                <a:stretch>
                  <a:fillRect/>
                </a:stretch>
              </p:blipFill>
              <p:spPr>
                <a:xfrm>
                  <a:off x="4601618" y="2909782"/>
                  <a:ext cx="191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1" name="Freihand 40">
                  <a:extLst>
                    <a:ext uri="{FF2B5EF4-FFF2-40B4-BE49-F238E27FC236}">
                      <a16:creationId xmlns:a16="http://schemas.microsoft.com/office/drawing/2014/main" id="{41F06894-31CC-682C-69EC-FF0700FC6556}"/>
                    </a:ext>
                  </a:extLst>
                </p14:cNvPr>
                <p14:cNvContentPartPr/>
                <p14:nvPr/>
              </p14:nvContentPartPr>
              <p14:xfrm>
                <a:off x="4534658" y="2823742"/>
                <a:ext cx="294120" cy="330840"/>
              </p14:xfrm>
            </p:contentPart>
          </mc:Choice>
          <mc:Fallback xmlns="">
            <p:pic>
              <p:nvPicPr>
                <p:cNvPr id="41" name="Freihand 40">
                  <a:extLst>
                    <a:ext uri="{FF2B5EF4-FFF2-40B4-BE49-F238E27FC236}">
                      <a16:creationId xmlns:a16="http://schemas.microsoft.com/office/drawing/2014/main" id="{41F06894-31CC-682C-69EC-FF0700FC6556}"/>
                    </a:ext>
                  </a:extLst>
                </p:cNvPr>
                <p:cNvPicPr/>
                <p:nvPr/>
              </p:nvPicPr>
              <p:blipFill>
                <a:blip r:embed="rId96"/>
                <a:stretch>
                  <a:fillRect/>
                </a:stretch>
              </p:blipFill>
              <p:spPr>
                <a:xfrm>
                  <a:off x="4525658" y="2814742"/>
                  <a:ext cx="31176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 name="Freihand 27">
                  <a:extLst>
                    <a:ext uri="{FF2B5EF4-FFF2-40B4-BE49-F238E27FC236}">
                      <a16:creationId xmlns:a16="http://schemas.microsoft.com/office/drawing/2014/main" id="{0BACBE96-ED2E-72CC-6365-E5297F80CCAF}"/>
                    </a:ext>
                  </a:extLst>
                </p14:cNvPr>
                <p14:cNvContentPartPr/>
                <p14:nvPr/>
              </p14:nvContentPartPr>
              <p14:xfrm>
                <a:off x="3059738" y="1710262"/>
                <a:ext cx="662400" cy="451080"/>
              </p14:xfrm>
            </p:contentPart>
          </mc:Choice>
          <mc:Fallback xmlns="">
            <p:pic>
              <p:nvPicPr>
                <p:cNvPr id="28" name="Freihand 27">
                  <a:extLst>
                    <a:ext uri="{FF2B5EF4-FFF2-40B4-BE49-F238E27FC236}">
                      <a16:creationId xmlns:a16="http://schemas.microsoft.com/office/drawing/2014/main" id="{0BACBE96-ED2E-72CC-6365-E5297F80CCAF}"/>
                    </a:ext>
                  </a:extLst>
                </p:cNvPr>
                <p:cNvPicPr/>
                <p:nvPr/>
              </p:nvPicPr>
              <p:blipFill>
                <a:blip r:embed="rId98"/>
                <a:stretch>
                  <a:fillRect/>
                </a:stretch>
              </p:blipFill>
              <p:spPr>
                <a:xfrm>
                  <a:off x="3051098" y="1701262"/>
                  <a:ext cx="6800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 name="Freihand 28">
                  <a:extLst>
                    <a:ext uri="{FF2B5EF4-FFF2-40B4-BE49-F238E27FC236}">
                      <a16:creationId xmlns:a16="http://schemas.microsoft.com/office/drawing/2014/main" id="{E7C0D640-6517-D108-7EED-42AB4D0996A7}"/>
                    </a:ext>
                  </a:extLst>
                </p14:cNvPr>
                <p14:cNvContentPartPr/>
                <p14:nvPr/>
              </p14:nvContentPartPr>
              <p14:xfrm>
                <a:off x="3049298" y="2057302"/>
                <a:ext cx="226080" cy="248760"/>
              </p14:xfrm>
            </p:contentPart>
          </mc:Choice>
          <mc:Fallback xmlns="">
            <p:pic>
              <p:nvPicPr>
                <p:cNvPr id="29" name="Freihand 28">
                  <a:extLst>
                    <a:ext uri="{FF2B5EF4-FFF2-40B4-BE49-F238E27FC236}">
                      <a16:creationId xmlns:a16="http://schemas.microsoft.com/office/drawing/2014/main" id="{E7C0D640-6517-D108-7EED-42AB4D0996A7}"/>
                    </a:ext>
                  </a:extLst>
                </p:cNvPr>
                <p:cNvPicPr/>
                <p:nvPr/>
              </p:nvPicPr>
              <p:blipFill>
                <a:blip r:embed="rId100"/>
                <a:stretch>
                  <a:fillRect/>
                </a:stretch>
              </p:blipFill>
              <p:spPr>
                <a:xfrm>
                  <a:off x="3040298" y="2048302"/>
                  <a:ext cx="243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1" name="Freihand 30">
                  <a:extLst>
                    <a:ext uri="{FF2B5EF4-FFF2-40B4-BE49-F238E27FC236}">
                      <a16:creationId xmlns:a16="http://schemas.microsoft.com/office/drawing/2014/main" id="{1FA4C987-EFAD-81E4-74AF-A7A2C319D73E}"/>
                    </a:ext>
                  </a:extLst>
                </p14:cNvPr>
                <p14:cNvContentPartPr/>
                <p14:nvPr/>
              </p14:nvContentPartPr>
              <p14:xfrm>
                <a:off x="3290858" y="1406782"/>
                <a:ext cx="143640" cy="163080"/>
              </p14:xfrm>
            </p:contentPart>
          </mc:Choice>
          <mc:Fallback xmlns="">
            <p:pic>
              <p:nvPicPr>
                <p:cNvPr id="31" name="Freihand 30">
                  <a:extLst>
                    <a:ext uri="{FF2B5EF4-FFF2-40B4-BE49-F238E27FC236}">
                      <a16:creationId xmlns:a16="http://schemas.microsoft.com/office/drawing/2014/main" id="{1FA4C987-EFAD-81E4-74AF-A7A2C319D73E}"/>
                    </a:ext>
                  </a:extLst>
                </p:cNvPr>
                <p:cNvPicPr/>
                <p:nvPr/>
              </p:nvPicPr>
              <p:blipFill>
                <a:blip r:embed="rId102"/>
                <a:stretch>
                  <a:fillRect/>
                </a:stretch>
              </p:blipFill>
              <p:spPr>
                <a:xfrm>
                  <a:off x="3281858" y="1398142"/>
                  <a:ext cx="161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2" name="Freihand 31">
                  <a:extLst>
                    <a:ext uri="{FF2B5EF4-FFF2-40B4-BE49-F238E27FC236}">
                      <a16:creationId xmlns:a16="http://schemas.microsoft.com/office/drawing/2014/main" id="{413578C7-A769-0211-1620-00AD0F24C0B6}"/>
                    </a:ext>
                  </a:extLst>
                </p14:cNvPr>
                <p14:cNvContentPartPr/>
                <p14:nvPr/>
              </p14:nvContentPartPr>
              <p14:xfrm>
                <a:off x="3527018" y="1218142"/>
                <a:ext cx="140400" cy="138240"/>
              </p14:xfrm>
            </p:contentPart>
          </mc:Choice>
          <mc:Fallback xmlns="">
            <p:pic>
              <p:nvPicPr>
                <p:cNvPr id="32" name="Freihand 31">
                  <a:extLst>
                    <a:ext uri="{FF2B5EF4-FFF2-40B4-BE49-F238E27FC236}">
                      <a16:creationId xmlns:a16="http://schemas.microsoft.com/office/drawing/2014/main" id="{413578C7-A769-0211-1620-00AD0F24C0B6}"/>
                    </a:ext>
                  </a:extLst>
                </p:cNvPr>
                <p:cNvPicPr/>
                <p:nvPr/>
              </p:nvPicPr>
              <p:blipFill>
                <a:blip r:embed="rId104"/>
                <a:stretch>
                  <a:fillRect/>
                </a:stretch>
              </p:blipFill>
              <p:spPr>
                <a:xfrm>
                  <a:off x="3518378" y="1209142"/>
                  <a:ext cx="158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3" name="Freihand 32">
                  <a:extLst>
                    <a:ext uri="{FF2B5EF4-FFF2-40B4-BE49-F238E27FC236}">
                      <a16:creationId xmlns:a16="http://schemas.microsoft.com/office/drawing/2014/main" id="{930DBE7C-081B-80FB-62CA-AD200A7E03D0}"/>
                    </a:ext>
                  </a:extLst>
                </p14:cNvPr>
                <p14:cNvContentPartPr/>
                <p14:nvPr/>
              </p14:nvContentPartPr>
              <p14:xfrm>
                <a:off x="3484178" y="1143622"/>
                <a:ext cx="322560" cy="279000"/>
              </p14:xfrm>
            </p:contentPart>
          </mc:Choice>
          <mc:Fallback xmlns="">
            <p:pic>
              <p:nvPicPr>
                <p:cNvPr id="33" name="Freihand 32">
                  <a:extLst>
                    <a:ext uri="{FF2B5EF4-FFF2-40B4-BE49-F238E27FC236}">
                      <a16:creationId xmlns:a16="http://schemas.microsoft.com/office/drawing/2014/main" id="{930DBE7C-081B-80FB-62CA-AD200A7E03D0}"/>
                    </a:ext>
                  </a:extLst>
                </p:cNvPr>
                <p:cNvPicPr/>
                <p:nvPr/>
              </p:nvPicPr>
              <p:blipFill>
                <a:blip r:embed="rId106"/>
                <a:stretch>
                  <a:fillRect/>
                </a:stretch>
              </p:blipFill>
              <p:spPr>
                <a:xfrm>
                  <a:off x="3475538" y="1134982"/>
                  <a:ext cx="3402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3" name="Freihand 42">
                  <a:extLst>
                    <a:ext uri="{FF2B5EF4-FFF2-40B4-BE49-F238E27FC236}">
                      <a16:creationId xmlns:a16="http://schemas.microsoft.com/office/drawing/2014/main" id="{C7798D45-3F58-06AE-908D-D6388EB1ED00}"/>
                    </a:ext>
                  </a:extLst>
                </p14:cNvPr>
                <p14:cNvContentPartPr/>
                <p14:nvPr/>
              </p14:nvContentPartPr>
              <p14:xfrm>
                <a:off x="2695778" y="3055222"/>
                <a:ext cx="14400" cy="7560"/>
              </p14:xfrm>
            </p:contentPart>
          </mc:Choice>
          <mc:Fallback xmlns="">
            <p:pic>
              <p:nvPicPr>
                <p:cNvPr id="43" name="Freihand 42">
                  <a:extLst>
                    <a:ext uri="{FF2B5EF4-FFF2-40B4-BE49-F238E27FC236}">
                      <a16:creationId xmlns:a16="http://schemas.microsoft.com/office/drawing/2014/main" id="{C7798D45-3F58-06AE-908D-D6388EB1ED00}"/>
                    </a:ext>
                  </a:extLst>
                </p:cNvPr>
                <p:cNvPicPr/>
                <p:nvPr/>
              </p:nvPicPr>
              <p:blipFill>
                <a:blip r:embed="rId108"/>
                <a:stretch>
                  <a:fillRect/>
                </a:stretch>
              </p:blipFill>
              <p:spPr>
                <a:xfrm>
                  <a:off x="2687138" y="3046222"/>
                  <a:ext cx="32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4" name="Freihand 43">
                  <a:extLst>
                    <a:ext uri="{FF2B5EF4-FFF2-40B4-BE49-F238E27FC236}">
                      <a16:creationId xmlns:a16="http://schemas.microsoft.com/office/drawing/2014/main" id="{5BE5A8A5-4A9B-4A23-E5C8-39025524C03F}"/>
                    </a:ext>
                  </a:extLst>
                </p14:cNvPr>
                <p14:cNvContentPartPr/>
                <p14:nvPr/>
              </p14:nvContentPartPr>
              <p14:xfrm>
                <a:off x="1841858" y="2543302"/>
                <a:ext cx="1297080" cy="2037240"/>
              </p14:xfrm>
            </p:contentPart>
          </mc:Choice>
          <mc:Fallback xmlns="">
            <p:pic>
              <p:nvPicPr>
                <p:cNvPr id="44" name="Freihand 43">
                  <a:extLst>
                    <a:ext uri="{FF2B5EF4-FFF2-40B4-BE49-F238E27FC236}">
                      <a16:creationId xmlns:a16="http://schemas.microsoft.com/office/drawing/2014/main" id="{5BE5A8A5-4A9B-4A23-E5C8-39025524C03F}"/>
                    </a:ext>
                  </a:extLst>
                </p:cNvPr>
                <p:cNvPicPr/>
                <p:nvPr/>
              </p:nvPicPr>
              <p:blipFill>
                <a:blip r:embed="rId110"/>
                <a:stretch>
                  <a:fillRect/>
                </a:stretch>
              </p:blipFill>
              <p:spPr>
                <a:xfrm>
                  <a:off x="1833218" y="2534302"/>
                  <a:ext cx="1314720" cy="2054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5" name="Freihand 44">
                  <a:extLst>
                    <a:ext uri="{FF2B5EF4-FFF2-40B4-BE49-F238E27FC236}">
                      <a16:creationId xmlns:a16="http://schemas.microsoft.com/office/drawing/2014/main" id="{63437243-E6AD-0D6E-DFB9-B6101254F7FB}"/>
                    </a:ext>
                  </a:extLst>
                </p14:cNvPr>
                <p14:cNvContentPartPr/>
                <p14:nvPr/>
              </p14:nvContentPartPr>
              <p14:xfrm>
                <a:off x="1634858" y="4540942"/>
                <a:ext cx="181800" cy="364680"/>
              </p14:xfrm>
            </p:contentPart>
          </mc:Choice>
          <mc:Fallback xmlns="">
            <p:pic>
              <p:nvPicPr>
                <p:cNvPr id="45" name="Freihand 44">
                  <a:extLst>
                    <a:ext uri="{FF2B5EF4-FFF2-40B4-BE49-F238E27FC236}">
                      <a16:creationId xmlns:a16="http://schemas.microsoft.com/office/drawing/2014/main" id="{63437243-E6AD-0D6E-DFB9-B6101254F7FB}"/>
                    </a:ext>
                  </a:extLst>
                </p:cNvPr>
                <p:cNvPicPr/>
                <p:nvPr/>
              </p:nvPicPr>
              <p:blipFill>
                <a:blip r:embed="rId112"/>
                <a:stretch>
                  <a:fillRect/>
                </a:stretch>
              </p:blipFill>
              <p:spPr>
                <a:xfrm>
                  <a:off x="1625858" y="4532302"/>
                  <a:ext cx="1994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 name="Freihand 46">
                  <a:extLst>
                    <a:ext uri="{FF2B5EF4-FFF2-40B4-BE49-F238E27FC236}">
                      <a16:creationId xmlns:a16="http://schemas.microsoft.com/office/drawing/2014/main" id="{924C97CB-7F92-FA99-672B-28259A3291ED}"/>
                    </a:ext>
                  </a:extLst>
                </p14:cNvPr>
                <p14:cNvContentPartPr/>
                <p14:nvPr/>
              </p14:nvContentPartPr>
              <p14:xfrm>
                <a:off x="1808378" y="3558142"/>
                <a:ext cx="154440" cy="206640"/>
              </p14:xfrm>
            </p:contentPart>
          </mc:Choice>
          <mc:Fallback xmlns="">
            <p:pic>
              <p:nvPicPr>
                <p:cNvPr id="47" name="Freihand 46">
                  <a:extLst>
                    <a:ext uri="{FF2B5EF4-FFF2-40B4-BE49-F238E27FC236}">
                      <a16:creationId xmlns:a16="http://schemas.microsoft.com/office/drawing/2014/main" id="{924C97CB-7F92-FA99-672B-28259A3291ED}"/>
                    </a:ext>
                  </a:extLst>
                </p:cNvPr>
                <p:cNvPicPr/>
                <p:nvPr/>
              </p:nvPicPr>
              <p:blipFill>
                <a:blip r:embed="rId114"/>
                <a:stretch>
                  <a:fillRect/>
                </a:stretch>
              </p:blipFill>
              <p:spPr>
                <a:xfrm>
                  <a:off x="1799738" y="3549502"/>
                  <a:ext cx="1720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 name="Freihand 47">
                  <a:extLst>
                    <a:ext uri="{FF2B5EF4-FFF2-40B4-BE49-F238E27FC236}">
                      <a16:creationId xmlns:a16="http://schemas.microsoft.com/office/drawing/2014/main" id="{4F62100E-01D0-6DCB-4A7A-3B9E54742D43}"/>
                    </a:ext>
                  </a:extLst>
                </p14:cNvPr>
                <p14:cNvContentPartPr/>
                <p14:nvPr/>
              </p14:nvContentPartPr>
              <p14:xfrm>
                <a:off x="1938338" y="3260782"/>
                <a:ext cx="130680" cy="173520"/>
              </p14:xfrm>
            </p:contentPart>
          </mc:Choice>
          <mc:Fallback xmlns="">
            <p:pic>
              <p:nvPicPr>
                <p:cNvPr id="48" name="Freihand 47">
                  <a:extLst>
                    <a:ext uri="{FF2B5EF4-FFF2-40B4-BE49-F238E27FC236}">
                      <a16:creationId xmlns:a16="http://schemas.microsoft.com/office/drawing/2014/main" id="{4F62100E-01D0-6DCB-4A7A-3B9E54742D43}"/>
                    </a:ext>
                  </a:extLst>
                </p:cNvPr>
                <p:cNvPicPr/>
                <p:nvPr/>
              </p:nvPicPr>
              <p:blipFill>
                <a:blip r:embed="rId116"/>
                <a:stretch>
                  <a:fillRect/>
                </a:stretch>
              </p:blipFill>
              <p:spPr>
                <a:xfrm>
                  <a:off x="1929698" y="3252142"/>
                  <a:ext cx="148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 name="Freihand 48">
                  <a:extLst>
                    <a:ext uri="{FF2B5EF4-FFF2-40B4-BE49-F238E27FC236}">
                      <a16:creationId xmlns:a16="http://schemas.microsoft.com/office/drawing/2014/main" id="{66C5F28A-E66A-3BB8-194C-A2FC1D029883}"/>
                    </a:ext>
                  </a:extLst>
                </p14:cNvPr>
                <p14:cNvContentPartPr/>
                <p14:nvPr/>
              </p14:nvContentPartPr>
              <p14:xfrm>
                <a:off x="1857338" y="3161782"/>
                <a:ext cx="232200" cy="352440"/>
              </p14:xfrm>
            </p:contentPart>
          </mc:Choice>
          <mc:Fallback xmlns="">
            <p:pic>
              <p:nvPicPr>
                <p:cNvPr id="49" name="Freihand 48">
                  <a:extLst>
                    <a:ext uri="{FF2B5EF4-FFF2-40B4-BE49-F238E27FC236}">
                      <a16:creationId xmlns:a16="http://schemas.microsoft.com/office/drawing/2014/main" id="{66C5F28A-E66A-3BB8-194C-A2FC1D029883}"/>
                    </a:ext>
                  </a:extLst>
                </p:cNvPr>
                <p:cNvPicPr/>
                <p:nvPr/>
              </p:nvPicPr>
              <p:blipFill>
                <a:blip r:embed="rId118"/>
                <a:stretch>
                  <a:fillRect/>
                </a:stretch>
              </p:blipFill>
              <p:spPr>
                <a:xfrm>
                  <a:off x="1848338" y="3153142"/>
                  <a:ext cx="2498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1" name="Freihand 50">
                  <a:extLst>
                    <a:ext uri="{FF2B5EF4-FFF2-40B4-BE49-F238E27FC236}">
                      <a16:creationId xmlns:a16="http://schemas.microsoft.com/office/drawing/2014/main" id="{F99F499C-AAEA-0F20-9965-16F3C4DA04C2}"/>
                    </a:ext>
                  </a:extLst>
                </p14:cNvPr>
                <p14:cNvContentPartPr/>
                <p14:nvPr/>
              </p14:nvContentPartPr>
              <p14:xfrm>
                <a:off x="1177298" y="2373742"/>
                <a:ext cx="1376280" cy="2390040"/>
              </p14:xfrm>
            </p:contentPart>
          </mc:Choice>
          <mc:Fallback xmlns="">
            <p:pic>
              <p:nvPicPr>
                <p:cNvPr id="51" name="Freihand 50">
                  <a:extLst>
                    <a:ext uri="{FF2B5EF4-FFF2-40B4-BE49-F238E27FC236}">
                      <a16:creationId xmlns:a16="http://schemas.microsoft.com/office/drawing/2014/main" id="{F99F499C-AAEA-0F20-9965-16F3C4DA04C2}"/>
                    </a:ext>
                  </a:extLst>
                </p:cNvPr>
                <p:cNvPicPr/>
                <p:nvPr/>
              </p:nvPicPr>
              <p:blipFill>
                <a:blip r:embed="rId120"/>
                <a:stretch>
                  <a:fillRect/>
                </a:stretch>
              </p:blipFill>
              <p:spPr>
                <a:xfrm>
                  <a:off x="1168658" y="2365102"/>
                  <a:ext cx="1393920" cy="2407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2" name="Freihand 51">
                  <a:extLst>
                    <a:ext uri="{FF2B5EF4-FFF2-40B4-BE49-F238E27FC236}">
                      <a16:creationId xmlns:a16="http://schemas.microsoft.com/office/drawing/2014/main" id="{5ED7B20B-F00A-47B8-3568-7F8F4F927A22}"/>
                    </a:ext>
                  </a:extLst>
                </p14:cNvPr>
                <p14:cNvContentPartPr/>
                <p14:nvPr/>
              </p14:nvContentPartPr>
              <p14:xfrm>
                <a:off x="2537378" y="2266102"/>
                <a:ext cx="170280" cy="194040"/>
              </p14:xfrm>
            </p:contentPart>
          </mc:Choice>
          <mc:Fallback xmlns="">
            <p:pic>
              <p:nvPicPr>
                <p:cNvPr id="52" name="Freihand 51">
                  <a:extLst>
                    <a:ext uri="{FF2B5EF4-FFF2-40B4-BE49-F238E27FC236}">
                      <a16:creationId xmlns:a16="http://schemas.microsoft.com/office/drawing/2014/main" id="{5ED7B20B-F00A-47B8-3568-7F8F4F927A22}"/>
                    </a:ext>
                  </a:extLst>
                </p:cNvPr>
                <p:cNvPicPr/>
                <p:nvPr/>
              </p:nvPicPr>
              <p:blipFill>
                <a:blip r:embed="rId122"/>
                <a:stretch>
                  <a:fillRect/>
                </a:stretch>
              </p:blipFill>
              <p:spPr>
                <a:xfrm>
                  <a:off x="2528378" y="2257102"/>
                  <a:ext cx="1879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3" name="Freihand 52">
                  <a:extLst>
                    <a:ext uri="{FF2B5EF4-FFF2-40B4-BE49-F238E27FC236}">
                      <a16:creationId xmlns:a16="http://schemas.microsoft.com/office/drawing/2014/main" id="{3F14F109-711E-C1F4-DD93-EB5F6F73C3D6}"/>
                    </a:ext>
                  </a:extLst>
                </p14:cNvPr>
                <p14:cNvContentPartPr/>
                <p14:nvPr/>
              </p14:nvContentPartPr>
              <p14:xfrm>
                <a:off x="1140578" y="2594782"/>
                <a:ext cx="195480" cy="361440"/>
              </p14:xfrm>
            </p:contentPart>
          </mc:Choice>
          <mc:Fallback xmlns="">
            <p:pic>
              <p:nvPicPr>
                <p:cNvPr id="53" name="Freihand 52">
                  <a:extLst>
                    <a:ext uri="{FF2B5EF4-FFF2-40B4-BE49-F238E27FC236}">
                      <a16:creationId xmlns:a16="http://schemas.microsoft.com/office/drawing/2014/main" id="{3F14F109-711E-C1F4-DD93-EB5F6F73C3D6}"/>
                    </a:ext>
                  </a:extLst>
                </p:cNvPr>
                <p:cNvPicPr/>
                <p:nvPr/>
              </p:nvPicPr>
              <p:blipFill>
                <a:blip r:embed="rId124"/>
                <a:stretch>
                  <a:fillRect/>
                </a:stretch>
              </p:blipFill>
              <p:spPr>
                <a:xfrm>
                  <a:off x="1131938" y="2586142"/>
                  <a:ext cx="21312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4" name="Freihand 53">
                  <a:extLst>
                    <a:ext uri="{FF2B5EF4-FFF2-40B4-BE49-F238E27FC236}">
                      <a16:creationId xmlns:a16="http://schemas.microsoft.com/office/drawing/2014/main" id="{3F9E35B5-8B44-FBEB-33D1-0852003E06E8}"/>
                    </a:ext>
                  </a:extLst>
                </p14:cNvPr>
                <p14:cNvContentPartPr/>
                <p14:nvPr/>
              </p14:nvContentPartPr>
              <p14:xfrm>
                <a:off x="1368098" y="2244862"/>
                <a:ext cx="108720" cy="150480"/>
              </p14:xfrm>
            </p:contentPart>
          </mc:Choice>
          <mc:Fallback xmlns="">
            <p:pic>
              <p:nvPicPr>
                <p:cNvPr id="54" name="Freihand 53">
                  <a:extLst>
                    <a:ext uri="{FF2B5EF4-FFF2-40B4-BE49-F238E27FC236}">
                      <a16:creationId xmlns:a16="http://schemas.microsoft.com/office/drawing/2014/main" id="{3F9E35B5-8B44-FBEB-33D1-0852003E06E8}"/>
                    </a:ext>
                  </a:extLst>
                </p:cNvPr>
                <p:cNvPicPr/>
                <p:nvPr/>
              </p:nvPicPr>
              <p:blipFill>
                <a:blip r:embed="rId126"/>
                <a:stretch>
                  <a:fillRect/>
                </a:stretch>
              </p:blipFill>
              <p:spPr>
                <a:xfrm>
                  <a:off x="1359458" y="2236222"/>
                  <a:ext cx="126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5" name="Freihand 54">
                  <a:extLst>
                    <a:ext uri="{FF2B5EF4-FFF2-40B4-BE49-F238E27FC236}">
                      <a16:creationId xmlns:a16="http://schemas.microsoft.com/office/drawing/2014/main" id="{F8A19D42-62F0-EDF1-BC90-5298A5A6F4BE}"/>
                    </a:ext>
                  </a:extLst>
                </p14:cNvPr>
                <p14:cNvContentPartPr/>
                <p14:nvPr/>
              </p14:nvContentPartPr>
              <p14:xfrm>
                <a:off x="1444058" y="2294902"/>
                <a:ext cx="47160" cy="94320"/>
              </p14:xfrm>
            </p:contentPart>
          </mc:Choice>
          <mc:Fallback xmlns="">
            <p:pic>
              <p:nvPicPr>
                <p:cNvPr id="55" name="Freihand 54">
                  <a:extLst>
                    <a:ext uri="{FF2B5EF4-FFF2-40B4-BE49-F238E27FC236}">
                      <a16:creationId xmlns:a16="http://schemas.microsoft.com/office/drawing/2014/main" id="{F8A19D42-62F0-EDF1-BC90-5298A5A6F4BE}"/>
                    </a:ext>
                  </a:extLst>
                </p:cNvPr>
                <p:cNvPicPr/>
                <p:nvPr/>
              </p:nvPicPr>
              <p:blipFill>
                <a:blip r:embed="rId128"/>
                <a:stretch>
                  <a:fillRect/>
                </a:stretch>
              </p:blipFill>
              <p:spPr>
                <a:xfrm>
                  <a:off x="1435058" y="2286262"/>
                  <a:ext cx="64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6" name="Freihand 55">
                  <a:extLst>
                    <a:ext uri="{FF2B5EF4-FFF2-40B4-BE49-F238E27FC236}">
                      <a16:creationId xmlns:a16="http://schemas.microsoft.com/office/drawing/2014/main" id="{A76C9438-C300-C40F-987B-B9A06EF53131}"/>
                    </a:ext>
                  </a:extLst>
                </p14:cNvPr>
                <p14:cNvContentPartPr/>
                <p14:nvPr/>
              </p14:nvContentPartPr>
              <p14:xfrm>
                <a:off x="1296098" y="2120662"/>
                <a:ext cx="275400" cy="431640"/>
              </p14:xfrm>
            </p:contentPart>
          </mc:Choice>
          <mc:Fallback xmlns="">
            <p:pic>
              <p:nvPicPr>
                <p:cNvPr id="56" name="Freihand 55">
                  <a:extLst>
                    <a:ext uri="{FF2B5EF4-FFF2-40B4-BE49-F238E27FC236}">
                      <a16:creationId xmlns:a16="http://schemas.microsoft.com/office/drawing/2014/main" id="{A76C9438-C300-C40F-987B-B9A06EF53131}"/>
                    </a:ext>
                  </a:extLst>
                </p:cNvPr>
                <p:cNvPicPr/>
                <p:nvPr/>
              </p:nvPicPr>
              <p:blipFill>
                <a:blip r:embed="rId130"/>
                <a:stretch>
                  <a:fillRect/>
                </a:stretch>
              </p:blipFill>
              <p:spPr>
                <a:xfrm>
                  <a:off x="1287098" y="2111662"/>
                  <a:ext cx="29304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8" name="Freihand 57">
                  <a:extLst>
                    <a:ext uri="{FF2B5EF4-FFF2-40B4-BE49-F238E27FC236}">
                      <a16:creationId xmlns:a16="http://schemas.microsoft.com/office/drawing/2014/main" id="{700516CD-7799-56D2-37B2-93D3DB472AD4}"/>
                    </a:ext>
                  </a:extLst>
                </p14:cNvPr>
                <p14:cNvContentPartPr/>
                <p14:nvPr/>
              </p14:nvContentPartPr>
              <p14:xfrm>
                <a:off x="4096178" y="2278702"/>
                <a:ext cx="1666080" cy="2477880"/>
              </p14:xfrm>
            </p:contentPart>
          </mc:Choice>
          <mc:Fallback xmlns="">
            <p:pic>
              <p:nvPicPr>
                <p:cNvPr id="58" name="Freihand 57">
                  <a:extLst>
                    <a:ext uri="{FF2B5EF4-FFF2-40B4-BE49-F238E27FC236}">
                      <a16:creationId xmlns:a16="http://schemas.microsoft.com/office/drawing/2014/main" id="{700516CD-7799-56D2-37B2-93D3DB472AD4}"/>
                    </a:ext>
                  </a:extLst>
                </p:cNvPr>
                <p:cNvPicPr/>
                <p:nvPr/>
              </p:nvPicPr>
              <p:blipFill>
                <a:blip r:embed="rId132"/>
                <a:stretch>
                  <a:fillRect/>
                </a:stretch>
              </p:blipFill>
              <p:spPr>
                <a:xfrm>
                  <a:off x="4087538" y="2269702"/>
                  <a:ext cx="1683720" cy="2495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9" name="Freihand 58">
                  <a:extLst>
                    <a:ext uri="{FF2B5EF4-FFF2-40B4-BE49-F238E27FC236}">
                      <a16:creationId xmlns:a16="http://schemas.microsoft.com/office/drawing/2014/main" id="{59B14930-70B5-FBBE-CC75-368043A8CEB0}"/>
                    </a:ext>
                  </a:extLst>
                </p14:cNvPr>
                <p14:cNvContentPartPr/>
                <p14:nvPr/>
              </p14:nvContentPartPr>
              <p14:xfrm>
                <a:off x="4012658" y="2034982"/>
                <a:ext cx="206280" cy="371160"/>
              </p14:xfrm>
            </p:contentPart>
          </mc:Choice>
          <mc:Fallback xmlns="">
            <p:pic>
              <p:nvPicPr>
                <p:cNvPr id="59" name="Freihand 58">
                  <a:extLst>
                    <a:ext uri="{FF2B5EF4-FFF2-40B4-BE49-F238E27FC236}">
                      <a16:creationId xmlns:a16="http://schemas.microsoft.com/office/drawing/2014/main" id="{59B14930-70B5-FBBE-CC75-368043A8CEB0}"/>
                    </a:ext>
                  </a:extLst>
                </p:cNvPr>
                <p:cNvPicPr/>
                <p:nvPr/>
              </p:nvPicPr>
              <p:blipFill>
                <a:blip r:embed="rId134"/>
                <a:stretch>
                  <a:fillRect/>
                </a:stretch>
              </p:blipFill>
              <p:spPr>
                <a:xfrm>
                  <a:off x="4004018" y="2026342"/>
                  <a:ext cx="2239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1" name="Freihand 60">
                  <a:extLst>
                    <a:ext uri="{FF2B5EF4-FFF2-40B4-BE49-F238E27FC236}">
                      <a16:creationId xmlns:a16="http://schemas.microsoft.com/office/drawing/2014/main" id="{AD137E19-0EF6-34C9-0733-1317D5A2B46D}"/>
                    </a:ext>
                  </a:extLst>
                </p14:cNvPr>
                <p14:cNvContentPartPr/>
                <p14:nvPr/>
              </p14:nvContentPartPr>
              <p14:xfrm>
                <a:off x="5492258" y="2644822"/>
                <a:ext cx="173880" cy="215640"/>
              </p14:xfrm>
            </p:contentPart>
          </mc:Choice>
          <mc:Fallback xmlns="">
            <p:pic>
              <p:nvPicPr>
                <p:cNvPr id="61" name="Freihand 60">
                  <a:extLst>
                    <a:ext uri="{FF2B5EF4-FFF2-40B4-BE49-F238E27FC236}">
                      <a16:creationId xmlns:a16="http://schemas.microsoft.com/office/drawing/2014/main" id="{AD137E19-0EF6-34C9-0733-1317D5A2B46D}"/>
                    </a:ext>
                  </a:extLst>
                </p:cNvPr>
                <p:cNvPicPr/>
                <p:nvPr/>
              </p:nvPicPr>
              <p:blipFill>
                <a:blip r:embed="rId136"/>
                <a:stretch>
                  <a:fillRect/>
                </a:stretch>
              </p:blipFill>
              <p:spPr>
                <a:xfrm>
                  <a:off x="5483258" y="2636182"/>
                  <a:ext cx="191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2" name="Freihand 61">
                  <a:extLst>
                    <a:ext uri="{FF2B5EF4-FFF2-40B4-BE49-F238E27FC236}">
                      <a16:creationId xmlns:a16="http://schemas.microsoft.com/office/drawing/2014/main" id="{07132684-22AA-93FD-F570-E96814A65D3E}"/>
                    </a:ext>
                  </a:extLst>
                </p14:cNvPr>
                <p14:cNvContentPartPr/>
                <p14:nvPr/>
              </p14:nvContentPartPr>
              <p14:xfrm>
                <a:off x="5689178" y="2394262"/>
                <a:ext cx="83160" cy="175320"/>
              </p14:xfrm>
            </p:contentPart>
          </mc:Choice>
          <mc:Fallback xmlns="">
            <p:pic>
              <p:nvPicPr>
                <p:cNvPr id="62" name="Freihand 61">
                  <a:extLst>
                    <a:ext uri="{FF2B5EF4-FFF2-40B4-BE49-F238E27FC236}">
                      <a16:creationId xmlns:a16="http://schemas.microsoft.com/office/drawing/2014/main" id="{07132684-22AA-93FD-F570-E96814A65D3E}"/>
                    </a:ext>
                  </a:extLst>
                </p:cNvPr>
                <p:cNvPicPr/>
                <p:nvPr/>
              </p:nvPicPr>
              <p:blipFill>
                <a:blip r:embed="rId138"/>
                <a:stretch>
                  <a:fillRect/>
                </a:stretch>
              </p:blipFill>
              <p:spPr>
                <a:xfrm>
                  <a:off x="5680178" y="2385262"/>
                  <a:ext cx="100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3" name="Freihand 62">
                  <a:extLst>
                    <a:ext uri="{FF2B5EF4-FFF2-40B4-BE49-F238E27FC236}">
                      <a16:creationId xmlns:a16="http://schemas.microsoft.com/office/drawing/2014/main" id="{61FC7192-DCB5-EE0B-97CA-B77FF5225C03}"/>
                    </a:ext>
                  </a:extLst>
                </p14:cNvPr>
                <p14:cNvContentPartPr/>
                <p14:nvPr/>
              </p14:nvContentPartPr>
              <p14:xfrm>
                <a:off x="5680178" y="2317222"/>
                <a:ext cx="155520" cy="48960"/>
              </p14:xfrm>
            </p:contentPart>
          </mc:Choice>
          <mc:Fallback xmlns="">
            <p:pic>
              <p:nvPicPr>
                <p:cNvPr id="63" name="Freihand 62">
                  <a:extLst>
                    <a:ext uri="{FF2B5EF4-FFF2-40B4-BE49-F238E27FC236}">
                      <a16:creationId xmlns:a16="http://schemas.microsoft.com/office/drawing/2014/main" id="{61FC7192-DCB5-EE0B-97CA-B77FF5225C03}"/>
                    </a:ext>
                  </a:extLst>
                </p:cNvPr>
                <p:cNvPicPr/>
                <p:nvPr/>
              </p:nvPicPr>
              <p:blipFill>
                <a:blip r:embed="rId140"/>
                <a:stretch>
                  <a:fillRect/>
                </a:stretch>
              </p:blipFill>
              <p:spPr>
                <a:xfrm>
                  <a:off x="5671538" y="2308582"/>
                  <a:ext cx="173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46" name="Freihand 38945">
                  <a:extLst>
                    <a:ext uri="{FF2B5EF4-FFF2-40B4-BE49-F238E27FC236}">
                      <a16:creationId xmlns:a16="http://schemas.microsoft.com/office/drawing/2014/main" id="{A349044B-67D7-F798-2194-34237BD3BE84}"/>
                    </a:ext>
                  </a:extLst>
                </p14:cNvPr>
                <p14:cNvContentPartPr/>
                <p14:nvPr/>
              </p14:nvContentPartPr>
              <p14:xfrm>
                <a:off x="403298" y="6178222"/>
                <a:ext cx="139320" cy="213840"/>
              </p14:xfrm>
            </p:contentPart>
          </mc:Choice>
          <mc:Fallback xmlns="">
            <p:pic>
              <p:nvPicPr>
                <p:cNvPr id="38946" name="Freihand 38945">
                  <a:extLst>
                    <a:ext uri="{FF2B5EF4-FFF2-40B4-BE49-F238E27FC236}">
                      <a16:creationId xmlns:a16="http://schemas.microsoft.com/office/drawing/2014/main" id="{A349044B-67D7-F798-2194-34237BD3BE84}"/>
                    </a:ext>
                  </a:extLst>
                </p:cNvPr>
                <p:cNvPicPr/>
                <p:nvPr/>
              </p:nvPicPr>
              <p:blipFill>
                <a:blip r:embed="rId142"/>
                <a:stretch>
                  <a:fillRect/>
                </a:stretch>
              </p:blipFill>
              <p:spPr>
                <a:xfrm>
                  <a:off x="394298" y="6169222"/>
                  <a:ext cx="1569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47" name="Freihand 38946">
                  <a:extLst>
                    <a:ext uri="{FF2B5EF4-FFF2-40B4-BE49-F238E27FC236}">
                      <a16:creationId xmlns:a16="http://schemas.microsoft.com/office/drawing/2014/main" id="{A3BEB4CD-3EAB-F05C-ECA0-78B65B4DC480}"/>
                    </a:ext>
                  </a:extLst>
                </p14:cNvPr>
                <p14:cNvContentPartPr/>
                <p14:nvPr/>
              </p14:nvContentPartPr>
              <p14:xfrm>
                <a:off x="274058" y="5830462"/>
                <a:ext cx="308160" cy="193320"/>
              </p14:xfrm>
            </p:contentPart>
          </mc:Choice>
          <mc:Fallback xmlns="">
            <p:pic>
              <p:nvPicPr>
                <p:cNvPr id="38947" name="Freihand 38946">
                  <a:extLst>
                    <a:ext uri="{FF2B5EF4-FFF2-40B4-BE49-F238E27FC236}">
                      <a16:creationId xmlns:a16="http://schemas.microsoft.com/office/drawing/2014/main" id="{A3BEB4CD-3EAB-F05C-ECA0-78B65B4DC480}"/>
                    </a:ext>
                  </a:extLst>
                </p:cNvPr>
                <p:cNvPicPr/>
                <p:nvPr/>
              </p:nvPicPr>
              <p:blipFill>
                <a:blip r:embed="rId144"/>
                <a:stretch>
                  <a:fillRect/>
                </a:stretch>
              </p:blipFill>
              <p:spPr>
                <a:xfrm>
                  <a:off x="265418" y="5821822"/>
                  <a:ext cx="325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48" name="Freihand 38947">
                  <a:extLst>
                    <a:ext uri="{FF2B5EF4-FFF2-40B4-BE49-F238E27FC236}">
                      <a16:creationId xmlns:a16="http://schemas.microsoft.com/office/drawing/2014/main" id="{61FD7431-7912-7DF2-4F3D-2F198398C558}"/>
                    </a:ext>
                  </a:extLst>
                </p14:cNvPr>
                <p14:cNvContentPartPr/>
                <p14:nvPr/>
              </p14:nvContentPartPr>
              <p14:xfrm>
                <a:off x="524978" y="5829022"/>
                <a:ext cx="12600" cy="7920"/>
              </p14:xfrm>
            </p:contentPart>
          </mc:Choice>
          <mc:Fallback xmlns="">
            <p:pic>
              <p:nvPicPr>
                <p:cNvPr id="38948" name="Freihand 38947">
                  <a:extLst>
                    <a:ext uri="{FF2B5EF4-FFF2-40B4-BE49-F238E27FC236}">
                      <a16:creationId xmlns:a16="http://schemas.microsoft.com/office/drawing/2014/main" id="{61FD7431-7912-7DF2-4F3D-2F198398C558}"/>
                    </a:ext>
                  </a:extLst>
                </p:cNvPr>
                <p:cNvPicPr/>
                <p:nvPr/>
              </p:nvPicPr>
              <p:blipFill>
                <a:blip r:embed="rId146"/>
                <a:stretch>
                  <a:fillRect/>
                </a:stretch>
              </p:blipFill>
              <p:spPr>
                <a:xfrm>
                  <a:off x="516338" y="5820022"/>
                  <a:ext cx="30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49" name="Freihand 38948">
                  <a:extLst>
                    <a:ext uri="{FF2B5EF4-FFF2-40B4-BE49-F238E27FC236}">
                      <a16:creationId xmlns:a16="http://schemas.microsoft.com/office/drawing/2014/main" id="{BEBEF725-3893-5550-E360-5C582B2B5F27}"/>
                    </a:ext>
                  </a:extLst>
                </p14:cNvPr>
                <p14:cNvContentPartPr/>
                <p14:nvPr/>
              </p14:nvContentPartPr>
              <p14:xfrm>
                <a:off x="616418" y="5893102"/>
                <a:ext cx="253080" cy="100800"/>
              </p14:xfrm>
            </p:contentPart>
          </mc:Choice>
          <mc:Fallback xmlns="">
            <p:pic>
              <p:nvPicPr>
                <p:cNvPr id="38949" name="Freihand 38948">
                  <a:extLst>
                    <a:ext uri="{FF2B5EF4-FFF2-40B4-BE49-F238E27FC236}">
                      <a16:creationId xmlns:a16="http://schemas.microsoft.com/office/drawing/2014/main" id="{BEBEF725-3893-5550-E360-5C582B2B5F27}"/>
                    </a:ext>
                  </a:extLst>
                </p:cNvPr>
                <p:cNvPicPr/>
                <p:nvPr/>
              </p:nvPicPr>
              <p:blipFill>
                <a:blip r:embed="rId148"/>
                <a:stretch>
                  <a:fillRect/>
                </a:stretch>
              </p:blipFill>
              <p:spPr>
                <a:xfrm>
                  <a:off x="607418" y="5884462"/>
                  <a:ext cx="2707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50" name="Freihand 38949">
                  <a:extLst>
                    <a:ext uri="{FF2B5EF4-FFF2-40B4-BE49-F238E27FC236}">
                      <a16:creationId xmlns:a16="http://schemas.microsoft.com/office/drawing/2014/main" id="{338DA41E-6C30-CE83-4A8C-99D71B92D689}"/>
                    </a:ext>
                  </a:extLst>
                </p14:cNvPr>
                <p14:cNvContentPartPr/>
                <p14:nvPr/>
              </p14:nvContentPartPr>
              <p14:xfrm>
                <a:off x="854738" y="5829022"/>
                <a:ext cx="20520" cy="25200"/>
              </p14:xfrm>
            </p:contentPart>
          </mc:Choice>
          <mc:Fallback xmlns="">
            <p:pic>
              <p:nvPicPr>
                <p:cNvPr id="38950" name="Freihand 38949">
                  <a:extLst>
                    <a:ext uri="{FF2B5EF4-FFF2-40B4-BE49-F238E27FC236}">
                      <a16:creationId xmlns:a16="http://schemas.microsoft.com/office/drawing/2014/main" id="{338DA41E-6C30-CE83-4A8C-99D71B92D689}"/>
                    </a:ext>
                  </a:extLst>
                </p:cNvPr>
                <p:cNvPicPr/>
                <p:nvPr/>
              </p:nvPicPr>
              <p:blipFill>
                <a:blip r:embed="rId150"/>
                <a:stretch>
                  <a:fillRect/>
                </a:stretch>
              </p:blipFill>
              <p:spPr>
                <a:xfrm>
                  <a:off x="846098" y="5820022"/>
                  <a:ext cx="38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51" name="Freihand 38950">
                  <a:extLst>
                    <a:ext uri="{FF2B5EF4-FFF2-40B4-BE49-F238E27FC236}">
                      <a16:creationId xmlns:a16="http://schemas.microsoft.com/office/drawing/2014/main" id="{269B90E2-465E-1FE8-69BD-3D2930DB3B32}"/>
                    </a:ext>
                  </a:extLst>
                </p14:cNvPr>
                <p14:cNvContentPartPr/>
                <p14:nvPr/>
              </p14:nvContentPartPr>
              <p14:xfrm>
                <a:off x="996218" y="6212062"/>
                <a:ext cx="262080" cy="136440"/>
              </p14:xfrm>
            </p:contentPart>
          </mc:Choice>
          <mc:Fallback xmlns="">
            <p:pic>
              <p:nvPicPr>
                <p:cNvPr id="38951" name="Freihand 38950">
                  <a:extLst>
                    <a:ext uri="{FF2B5EF4-FFF2-40B4-BE49-F238E27FC236}">
                      <a16:creationId xmlns:a16="http://schemas.microsoft.com/office/drawing/2014/main" id="{269B90E2-465E-1FE8-69BD-3D2930DB3B32}"/>
                    </a:ext>
                  </a:extLst>
                </p:cNvPr>
                <p:cNvPicPr/>
                <p:nvPr/>
              </p:nvPicPr>
              <p:blipFill>
                <a:blip r:embed="rId152"/>
                <a:stretch>
                  <a:fillRect/>
                </a:stretch>
              </p:blipFill>
              <p:spPr>
                <a:xfrm>
                  <a:off x="987218" y="6203422"/>
                  <a:ext cx="279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52" name="Freihand 38951">
                  <a:extLst>
                    <a:ext uri="{FF2B5EF4-FFF2-40B4-BE49-F238E27FC236}">
                      <a16:creationId xmlns:a16="http://schemas.microsoft.com/office/drawing/2014/main" id="{B29A9E73-DC8D-89DF-D38A-284EA686F745}"/>
                    </a:ext>
                  </a:extLst>
                </p14:cNvPr>
                <p14:cNvContentPartPr/>
                <p14:nvPr/>
              </p14:nvContentPartPr>
              <p14:xfrm>
                <a:off x="1325258" y="6132142"/>
                <a:ext cx="125280" cy="257040"/>
              </p14:xfrm>
            </p:contentPart>
          </mc:Choice>
          <mc:Fallback xmlns="">
            <p:pic>
              <p:nvPicPr>
                <p:cNvPr id="38952" name="Freihand 38951">
                  <a:extLst>
                    <a:ext uri="{FF2B5EF4-FFF2-40B4-BE49-F238E27FC236}">
                      <a16:creationId xmlns:a16="http://schemas.microsoft.com/office/drawing/2014/main" id="{B29A9E73-DC8D-89DF-D38A-284EA686F745}"/>
                    </a:ext>
                  </a:extLst>
                </p:cNvPr>
                <p:cNvPicPr/>
                <p:nvPr/>
              </p:nvPicPr>
              <p:blipFill>
                <a:blip r:embed="rId154"/>
                <a:stretch>
                  <a:fillRect/>
                </a:stretch>
              </p:blipFill>
              <p:spPr>
                <a:xfrm>
                  <a:off x="1316618" y="6123142"/>
                  <a:ext cx="1429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53" name="Freihand 38952">
                  <a:extLst>
                    <a:ext uri="{FF2B5EF4-FFF2-40B4-BE49-F238E27FC236}">
                      <a16:creationId xmlns:a16="http://schemas.microsoft.com/office/drawing/2014/main" id="{5F4B6C62-09F5-31DB-F141-3A23D01EBE78}"/>
                    </a:ext>
                  </a:extLst>
                </p14:cNvPr>
                <p14:cNvContentPartPr/>
                <p14:nvPr/>
              </p14:nvContentPartPr>
              <p14:xfrm>
                <a:off x="1528298" y="5930902"/>
                <a:ext cx="307440" cy="173520"/>
              </p14:xfrm>
            </p:contentPart>
          </mc:Choice>
          <mc:Fallback xmlns="">
            <p:pic>
              <p:nvPicPr>
                <p:cNvPr id="38953" name="Freihand 38952">
                  <a:extLst>
                    <a:ext uri="{FF2B5EF4-FFF2-40B4-BE49-F238E27FC236}">
                      <a16:creationId xmlns:a16="http://schemas.microsoft.com/office/drawing/2014/main" id="{5F4B6C62-09F5-31DB-F141-3A23D01EBE78}"/>
                    </a:ext>
                  </a:extLst>
                </p:cNvPr>
                <p:cNvPicPr/>
                <p:nvPr/>
              </p:nvPicPr>
              <p:blipFill>
                <a:blip r:embed="rId156"/>
                <a:stretch>
                  <a:fillRect/>
                </a:stretch>
              </p:blipFill>
              <p:spPr>
                <a:xfrm>
                  <a:off x="1519298" y="5921902"/>
                  <a:ext cx="325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8954" name="Freihand 38953">
                  <a:extLst>
                    <a:ext uri="{FF2B5EF4-FFF2-40B4-BE49-F238E27FC236}">
                      <a16:creationId xmlns:a16="http://schemas.microsoft.com/office/drawing/2014/main" id="{A977BDA8-0D77-53C1-C636-EEEFDD8D7AC6}"/>
                    </a:ext>
                  </a:extLst>
                </p14:cNvPr>
                <p14:cNvContentPartPr/>
                <p14:nvPr/>
              </p14:nvContentPartPr>
              <p14:xfrm>
                <a:off x="1768418" y="5845942"/>
                <a:ext cx="40680" cy="38160"/>
              </p14:xfrm>
            </p:contentPart>
          </mc:Choice>
          <mc:Fallback xmlns="">
            <p:pic>
              <p:nvPicPr>
                <p:cNvPr id="38954" name="Freihand 38953">
                  <a:extLst>
                    <a:ext uri="{FF2B5EF4-FFF2-40B4-BE49-F238E27FC236}">
                      <a16:creationId xmlns:a16="http://schemas.microsoft.com/office/drawing/2014/main" id="{A977BDA8-0D77-53C1-C636-EEEFDD8D7AC6}"/>
                    </a:ext>
                  </a:extLst>
                </p:cNvPr>
                <p:cNvPicPr/>
                <p:nvPr/>
              </p:nvPicPr>
              <p:blipFill>
                <a:blip r:embed="rId158"/>
                <a:stretch>
                  <a:fillRect/>
                </a:stretch>
              </p:blipFill>
              <p:spPr>
                <a:xfrm>
                  <a:off x="1759778" y="5836942"/>
                  <a:ext cx="58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55" name="Freihand 38954">
                  <a:extLst>
                    <a:ext uri="{FF2B5EF4-FFF2-40B4-BE49-F238E27FC236}">
                      <a16:creationId xmlns:a16="http://schemas.microsoft.com/office/drawing/2014/main" id="{BA929907-E4AE-8A01-1D5D-B2E434665AA1}"/>
                    </a:ext>
                  </a:extLst>
                </p14:cNvPr>
                <p14:cNvContentPartPr/>
                <p14:nvPr/>
              </p14:nvContentPartPr>
              <p14:xfrm>
                <a:off x="1874618" y="5946022"/>
                <a:ext cx="224280" cy="59040"/>
              </p14:xfrm>
            </p:contentPart>
          </mc:Choice>
          <mc:Fallback xmlns="">
            <p:pic>
              <p:nvPicPr>
                <p:cNvPr id="38955" name="Freihand 38954">
                  <a:extLst>
                    <a:ext uri="{FF2B5EF4-FFF2-40B4-BE49-F238E27FC236}">
                      <a16:creationId xmlns:a16="http://schemas.microsoft.com/office/drawing/2014/main" id="{BA929907-E4AE-8A01-1D5D-B2E434665AA1}"/>
                    </a:ext>
                  </a:extLst>
                </p:cNvPr>
                <p:cNvPicPr/>
                <p:nvPr/>
              </p:nvPicPr>
              <p:blipFill>
                <a:blip r:embed="rId160"/>
                <a:stretch>
                  <a:fillRect/>
                </a:stretch>
              </p:blipFill>
              <p:spPr>
                <a:xfrm>
                  <a:off x="1865618" y="5937382"/>
                  <a:ext cx="241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8956" name="Freihand 38955">
                  <a:extLst>
                    <a:ext uri="{FF2B5EF4-FFF2-40B4-BE49-F238E27FC236}">
                      <a16:creationId xmlns:a16="http://schemas.microsoft.com/office/drawing/2014/main" id="{49DE30CF-19DD-1346-6B04-C0927623C4EF}"/>
                    </a:ext>
                  </a:extLst>
                </p14:cNvPr>
                <p14:cNvContentPartPr/>
                <p14:nvPr/>
              </p14:nvContentPartPr>
              <p14:xfrm>
                <a:off x="2175218" y="5899222"/>
                <a:ext cx="109800" cy="110520"/>
              </p14:xfrm>
            </p:contentPart>
          </mc:Choice>
          <mc:Fallback xmlns="">
            <p:pic>
              <p:nvPicPr>
                <p:cNvPr id="38956" name="Freihand 38955">
                  <a:extLst>
                    <a:ext uri="{FF2B5EF4-FFF2-40B4-BE49-F238E27FC236}">
                      <a16:creationId xmlns:a16="http://schemas.microsoft.com/office/drawing/2014/main" id="{49DE30CF-19DD-1346-6B04-C0927623C4EF}"/>
                    </a:ext>
                  </a:extLst>
                </p:cNvPr>
                <p:cNvPicPr/>
                <p:nvPr/>
              </p:nvPicPr>
              <p:blipFill>
                <a:blip r:embed="rId162"/>
                <a:stretch>
                  <a:fillRect/>
                </a:stretch>
              </p:blipFill>
              <p:spPr>
                <a:xfrm>
                  <a:off x="2166218" y="5890222"/>
                  <a:ext cx="127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8958" name="Freihand 38957">
                  <a:extLst>
                    <a:ext uri="{FF2B5EF4-FFF2-40B4-BE49-F238E27FC236}">
                      <a16:creationId xmlns:a16="http://schemas.microsoft.com/office/drawing/2014/main" id="{20F895A3-983E-AE57-311E-BED60B15CAAC}"/>
                    </a:ext>
                  </a:extLst>
                </p14:cNvPr>
                <p14:cNvContentPartPr/>
                <p14:nvPr/>
              </p14:nvContentPartPr>
              <p14:xfrm>
                <a:off x="4856498" y="4283902"/>
                <a:ext cx="1247760" cy="1391040"/>
              </p14:xfrm>
            </p:contentPart>
          </mc:Choice>
          <mc:Fallback xmlns="">
            <p:pic>
              <p:nvPicPr>
                <p:cNvPr id="38958" name="Freihand 38957">
                  <a:extLst>
                    <a:ext uri="{FF2B5EF4-FFF2-40B4-BE49-F238E27FC236}">
                      <a16:creationId xmlns:a16="http://schemas.microsoft.com/office/drawing/2014/main" id="{20F895A3-983E-AE57-311E-BED60B15CAAC}"/>
                    </a:ext>
                  </a:extLst>
                </p:cNvPr>
                <p:cNvPicPr/>
                <p:nvPr/>
              </p:nvPicPr>
              <p:blipFill>
                <a:blip r:embed="rId164"/>
                <a:stretch>
                  <a:fillRect/>
                </a:stretch>
              </p:blipFill>
              <p:spPr>
                <a:xfrm>
                  <a:off x="4847498" y="4274902"/>
                  <a:ext cx="1265400" cy="1408680"/>
                </a:xfrm>
                <a:prstGeom prst="rect">
                  <a:avLst/>
                </a:prstGeom>
              </p:spPr>
            </p:pic>
          </mc:Fallback>
        </mc:AlternateContent>
      </p:grpSp>
      <p:grpSp>
        <p:nvGrpSpPr>
          <p:cNvPr id="38972" name="Gruppieren 38971">
            <a:extLst>
              <a:ext uri="{FF2B5EF4-FFF2-40B4-BE49-F238E27FC236}">
                <a16:creationId xmlns:a16="http://schemas.microsoft.com/office/drawing/2014/main" id="{2F2A2D13-4103-F45F-8153-E2A2D2F19897}"/>
              </a:ext>
            </a:extLst>
          </p:cNvPr>
          <p:cNvGrpSpPr/>
          <p:nvPr/>
        </p:nvGrpSpPr>
        <p:grpSpPr>
          <a:xfrm>
            <a:off x="5336738" y="5413582"/>
            <a:ext cx="1952280" cy="1005120"/>
            <a:chOff x="5336738" y="5413582"/>
            <a:chExt cx="1952280" cy="1005120"/>
          </a:xfrm>
        </p:grpSpPr>
        <mc:AlternateContent xmlns:mc="http://schemas.openxmlformats.org/markup-compatibility/2006" xmlns:p14="http://schemas.microsoft.com/office/powerpoint/2010/main">
          <mc:Choice Requires="p14">
            <p:contentPart p14:bwMode="auto" r:id="rId165">
              <p14:nvContentPartPr>
                <p14:cNvPr id="38960" name="Freihand 38959">
                  <a:extLst>
                    <a:ext uri="{FF2B5EF4-FFF2-40B4-BE49-F238E27FC236}">
                      <a16:creationId xmlns:a16="http://schemas.microsoft.com/office/drawing/2014/main" id="{1FE58616-147F-AF2B-8CB5-0A58285132A6}"/>
                    </a:ext>
                  </a:extLst>
                </p14:cNvPr>
                <p14:cNvContentPartPr/>
                <p14:nvPr/>
              </p14:nvContentPartPr>
              <p14:xfrm>
                <a:off x="5336738" y="6178222"/>
                <a:ext cx="187560" cy="240480"/>
              </p14:xfrm>
            </p:contentPart>
          </mc:Choice>
          <mc:Fallback xmlns="">
            <p:pic>
              <p:nvPicPr>
                <p:cNvPr id="38960" name="Freihand 38959">
                  <a:extLst>
                    <a:ext uri="{FF2B5EF4-FFF2-40B4-BE49-F238E27FC236}">
                      <a16:creationId xmlns:a16="http://schemas.microsoft.com/office/drawing/2014/main" id="{1FE58616-147F-AF2B-8CB5-0A58285132A6}"/>
                    </a:ext>
                  </a:extLst>
                </p:cNvPr>
                <p:cNvPicPr/>
                <p:nvPr/>
              </p:nvPicPr>
              <p:blipFill>
                <a:blip r:embed="rId166"/>
                <a:stretch>
                  <a:fillRect/>
                </a:stretch>
              </p:blipFill>
              <p:spPr>
                <a:xfrm>
                  <a:off x="5328098" y="6169582"/>
                  <a:ext cx="2052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61" name="Freihand 38960">
                  <a:extLst>
                    <a:ext uri="{FF2B5EF4-FFF2-40B4-BE49-F238E27FC236}">
                      <a16:creationId xmlns:a16="http://schemas.microsoft.com/office/drawing/2014/main" id="{5D2EDB66-0580-DF13-9D5F-D2537000FE3A}"/>
                    </a:ext>
                  </a:extLst>
                </p14:cNvPr>
                <p14:cNvContentPartPr/>
                <p14:nvPr/>
              </p14:nvContentPartPr>
              <p14:xfrm>
                <a:off x="5527898" y="5882662"/>
                <a:ext cx="321480" cy="204120"/>
              </p14:xfrm>
            </p:contentPart>
          </mc:Choice>
          <mc:Fallback xmlns="">
            <p:pic>
              <p:nvPicPr>
                <p:cNvPr id="38961" name="Freihand 38960">
                  <a:extLst>
                    <a:ext uri="{FF2B5EF4-FFF2-40B4-BE49-F238E27FC236}">
                      <a16:creationId xmlns:a16="http://schemas.microsoft.com/office/drawing/2014/main" id="{5D2EDB66-0580-DF13-9D5F-D2537000FE3A}"/>
                    </a:ext>
                  </a:extLst>
                </p:cNvPr>
                <p:cNvPicPr/>
                <p:nvPr/>
              </p:nvPicPr>
              <p:blipFill>
                <a:blip r:embed="rId168"/>
                <a:stretch>
                  <a:fillRect/>
                </a:stretch>
              </p:blipFill>
              <p:spPr>
                <a:xfrm>
                  <a:off x="5519258" y="5874022"/>
                  <a:ext cx="3391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62" name="Freihand 38961">
                  <a:extLst>
                    <a:ext uri="{FF2B5EF4-FFF2-40B4-BE49-F238E27FC236}">
                      <a16:creationId xmlns:a16="http://schemas.microsoft.com/office/drawing/2014/main" id="{0F326099-EB23-ECF5-D84A-5374C428BF43}"/>
                    </a:ext>
                  </a:extLst>
                </p14:cNvPr>
                <p14:cNvContentPartPr/>
                <p14:nvPr/>
              </p14:nvContentPartPr>
              <p14:xfrm>
                <a:off x="5785658" y="5836222"/>
                <a:ext cx="9000" cy="12600"/>
              </p14:xfrm>
            </p:contentPart>
          </mc:Choice>
          <mc:Fallback xmlns="">
            <p:pic>
              <p:nvPicPr>
                <p:cNvPr id="38962" name="Freihand 38961">
                  <a:extLst>
                    <a:ext uri="{FF2B5EF4-FFF2-40B4-BE49-F238E27FC236}">
                      <a16:creationId xmlns:a16="http://schemas.microsoft.com/office/drawing/2014/main" id="{0F326099-EB23-ECF5-D84A-5374C428BF43}"/>
                    </a:ext>
                  </a:extLst>
                </p:cNvPr>
                <p:cNvPicPr/>
                <p:nvPr/>
              </p:nvPicPr>
              <p:blipFill>
                <a:blip r:embed="rId170"/>
                <a:stretch>
                  <a:fillRect/>
                </a:stretch>
              </p:blipFill>
              <p:spPr>
                <a:xfrm>
                  <a:off x="5776658" y="5827222"/>
                  <a:ext cx="266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964" name="Freihand 38963">
                  <a:extLst>
                    <a:ext uri="{FF2B5EF4-FFF2-40B4-BE49-F238E27FC236}">
                      <a16:creationId xmlns:a16="http://schemas.microsoft.com/office/drawing/2014/main" id="{D32C3C3B-AF7B-D296-88B7-537D5251151D}"/>
                    </a:ext>
                  </a:extLst>
                </p14:cNvPr>
                <p14:cNvContentPartPr/>
                <p14:nvPr/>
              </p14:nvContentPartPr>
              <p14:xfrm>
                <a:off x="5892938" y="5865382"/>
                <a:ext cx="241200" cy="120600"/>
              </p14:xfrm>
            </p:contentPart>
          </mc:Choice>
          <mc:Fallback xmlns="">
            <p:pic>
              <p:nvPicPr>
                <p:cNvPr id="38964" name="Freihand 38963">
                  <a:extLst>
                    <a:ext uri="{FF2B5EF4-FFF2-40B4-BE49-F238E27FC236}">
                      <a16:creationId xmlns:a16="http://schemas.microsoft.com/office/drawing/2014/main" id="{D32C3C3B-AF7B-D296-88B7-537D5251151D}"/>
                    </a:ext>
                  </a:extLst>
                </p:cNvPr>
                <p:cNvPicPr/>
                <p:nvPr/>
              </p:nvPicPr>
              <p:blipFill>
                <a:blip r:embed="rId172"/>
                <a:stretch>
                  <a:fillRect/>
                </a:stretch>
              </p:blipFill>
              <p:spPr>
                <a:xfrm>
                  <a:off x="5883938" y="5856742"/>
                  <a:ext cx="2588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8965" name="Freihand 38964">
                  <a:extLst>
                    <a:ext uri="{FF2B5EF4-FFF2-40B4-BE49-F238E27FC236}">
                      <a16:creationId xmlns:a16="http://schemas.microsoft.com/office/drawing/2014/main" id="{FA11B56C-B619-840C-2581-B445CBAE592C}"/>
                    </a:ext>
                  </a:extLst>
                </p14:cNvPr>
                <p14:cNvContentPartPr/>
                <p14:nvPr/>
              </p14:nvContentPartPr>
              <p14:xfrm>
                <a:off x="6115778" y="5775382"/>
                <a:ext cx="12240" cy="4320"/>
              </p14:xfrm>
            </p:contentPart>
          </mc:Choice>
          <mc:Fallback xmlns="">
            <p:pic>
              <p:nvPicPr>
                <p:cNvPr id="38965" name="Freihand 38964">
                  <a:extLst>
                    <a:ext uri="{FF2B5EF4-FFF2-40B4-BE49-F238E27FC236}">
                      <a16:creationId xmlns:a16="http://schemas.microsoft.com/office/drawing/2014/main" id="{FA11B56C-B619-840C-2581-B445CBAE592C}"/>
                    </a:ext>
                  </a:extLst>
                </p:cNvPr>
                <p:cNvPicPr/>
                <p:nvPr/>
              </p:nvPicPr>
              <p:blipFill>
                <a:blip r:embed="rId174"/>
                <a:stretch>
                  <a:fillRect/>
                </a:stretch>
              </p:blipFill>
              <p:spPr>
                <a:xfrm>
                  <a:off x="6106778" y="5766382"/>
                  <a:ext cx="29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6" name="Freihand 38965">
                  <a:extLst>
                    <a:ext uri="{FF2B5EF4-FFF2-40B4-BE49-F238E27FC236}">
                      <a16:creationId xmlns:a16="http://schemas.microsoft.com/office/drawing/2014/main" id="{E26E394D-B489-4804-0238-1F63A3CD6406}"/>
                    </a:ext>
                  </a:extLst>
                </p14:cNvPr>
                <p14:cNvContentPartPr/>
                <p14:nvPr/>
              </p14:nvContentPartPr>
              <p14:xfrm>
                <a:off x="6130178" y="6010462"/>
                <a:ext cx="208440" cy="108360"/>
              </p14:xfrm>
            </p:contentPart>
          </mc:Choice>
          <mc:Fallback xmlns="">
            <p:pic>
              <p:nvPicPr>
                <p:cNvPr id="38966" name="Freihand 38965">
                  <a:extLst>
                    <a:ext uri="{FF2B5EF4-FFF2-40B4-BE49-F238E27FC236}">
                      <a16:creationId xmlns:a16="http://schemas.microsoft.com/office/drawing/2014/main" id="{E26E394D-B489-4804-0238-1F63A3CD6406}"/>
                    </a:ext>
                  </a:extLst>
                </p:cNvPr>
                <p:cNvPicPr/>
                <p:nvPr/>
              </p:nvPicPr>
              <p:blipFill>
                <a:blip r:embed="rId176"/>
                <a:stretch>
                  <a:fillRect/>
                </a:stretch>
              </p:blipFill>
              <p:spPr>
                <a:xfrm>
                  <a:off x="6121538" y="6001822"/>
                  <a:ext cx="226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67" name="Freihand 38966">
                  <a:extLst>
                    <a:ext uri="{FF2B5EF4-FFF2-40B4-BE49-F238E27FC236}">
                      <a16:creationId xmlns:a16="http://schemas.microsoft.com/office/drawing/2014/main" id="{834E4221-B277-608D-BB92-F9682EC6EA46}"/>
                    </a:ext>
                  </a:extLst>
                </p14:cNvPr>
                <p14:cNvContentPartPr/>
                <p14:nvPr/>
              </p14:nvContentPartPr>
              <p14:xfrm>
                <a:off x="6429338" y="5854942"/>
                <a:ext cx="161280" cy="198360"/>
              </p14:xfrm>
            </p:contentPart>
          </mc:Choice>
          <mc:Fallback xmlns="">
            <p:pic>
              <p:nvPicPr>
                <p:cNvPr id="38967" name="Freihand 38966">
                  <a:extLst>
                    <a:ext uri="{FF2B5EF4-FFF2-40B4-BE49-F238E27FC236}">
                      <a16:creationId xmlns:a16="http://schemas.microsoft.com/office/drawing/2014/main" id="{834E4221-B277-608D-BB92-F9682EC6EA46}"/>
                    </a:ext>
                  </a:extLst>
                </p:cNvPr>
                <p:cNvPicPr/>
                <p:nvPr/>
              </p:nvPicPr>
              <p:blipFill>
                <a:blip r:embed="rId178"/>
                <a:stretch>
                  <a:fillRect/>
                </a:stretch>
              </p:blipFill>
              <p:spPr>
                <a:xfrm>
                  <a:off x="6420698" y="5845942"/>
                  <a:ext cx="178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968" name="Freihand 38967">
                  <a:extLst>
                    <a:ext uri="{FF2B5EF4-FFF2-40B4-BE49-F238E27FC236}">
                      <a16:creationId xmlns:a16="http://schemas.microsoft.com/office/drawing/2014/main" id="{7D9B5538-E819-2A0C-3E0D-675F7D7BB707}"/>
                    </a:ext>
                  </a:extLst>
                </p14:cNvPr>
                <p14:cNvContentPartPr/>
                <p14:nvPr/>
              </p14:nvContentPartPr>
              <p14:xfrm>
                <a:off x="6591338" y="5541742"/>
                <a:ext cx="261000" cy="209160"/>
              </p14:xfrm>
            </p:contentPart>
          </mc:Choice>
          <mc:Fallback xmlns="">
            <p:pic>
              <p:nvPicPr>
                <p:cNvPr id="38968" name="Freihand 38967">
                  <a:extLst>
                    <a:ext uri="{FF2B5EF4-FFF2-40B4-BE49-F238E27FC236}">
                      <a16:creationId xmlns:a16="http://schemas.microsoft.com/office/drawing/2014/main" id="{7D9B5538-E819-2A0C-3E0D-675F7D7BB707}"/>
                    </a:ext>
                  </a:extLst>
                </p:cNvPr>
                <p:cNvPicPr/>
                <p:nvPr/>
              </p:nvPicPr>
              <p:blipFill>
                <a:blip r:embed="rId180"/>
                <a:stretch>
                  <a:fillRect/>
                </a:stretch>
              </p:blipFill>
              <p:spPr>
                <a:xfrm>
                  <a:off x="6582698" y="5532742"/>
                  <a:ext cx="278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69" name="Freihand 38968">
                  <a:extLst>
                    <a:ext uri="{FF2B5EF4-FFF2-40B4-BE49-F238E27FC236}">
                      <a16:creationId xmlns:a16="http://schemas.microsoft.com/office/drawing/2014/main" id="{3B8FFBEB-E19D-EE00-3EA6-CEC169CD742C}"/>
                    </a:ext>
                  </a:extLst>
                </p14:cNvPr>
                <p14:cNvContentPartPr/>
                <p14:nvPr/>
              </p14:nvContentPartPr>
              <p14:xfrm>
                <a:off x="6831458" y="5553262"/>
                <a:ext cx="27720" cy="12240"/>
              </p14:xfrm>
            </p:contentPart>
          </mc:Choice>
          <mc:Fallback xmlns="">
            <p:pic>
              <p:nvPicPr>
                <p:cNvPr id="38969" name="Freihand 38968">
                  <a:extLst>
                    <a:ext uri="{FF2B5EF4-FFF2-40B4-BE49-F238E27FC236}">
                      <a16:creationId xmlns:a16="http://schemas.microsoft.com/office/drawing/2014/main" id="{3B8FFBEB-E19D-EE00-3EA6-CEC169CD742C}"/>
                    </a:ext>
                  </a:extLst>
                </p:cNvPr>
                <p:cNvPicPr/>
                <p:nvPr/>
              </p:nvPicPr>
              <p:blipFill>
                <a:blip r:embed="rId182"/>
                <a:stretch>
                  <a:fillRect/>
                </a:stretch>
              </p:blipFill>
              <p:spPr>
                <a:xfrm>
                  <a:off x="6822458" y="5544622"/>
                  <a:ext cx="45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0" name="Freihand 38969">
                  <a:extLst>
                    <a:ext uri="{FF2B5EF4-FFF2-40B4-BE49-F238E27FC236}">
                      <a16:creationId xmlns:a16="http://schemas.microsoft.com/office/drawing/2014/main" id="{4F251166-0B19-DB69-8736-991F59CCFACC}"/>
                    </a:ext>
                  </a:extLst>
                </p14:cNvPr>
                <p14:cNvContentPartPr/>
                <p14:nvPr/>
              </p14:nvContentPartPr>
              <p14:xfrm>
                <a:off x="6906698" y="5514742"/>
                <a:ext cx="234000" cy="113040"/>
              </p14:xfrm>
            </p:contentPart>
          </mc:Choice>
          <mc:Fallback xmlns="">
            <p:pic>
              <p:nvPicPr>
                <p:cNvPr id="38970" name="Freihand 38969">
                  <a:extLst>
                    <a:ext uri="{FF2B5EF4-FFF2-40B4-BE49-F238E27FC236}">
                      <a16:creationId xmlns:a16="http://schemas.microsoft.com/office/drawing/2014/main" id="{4F251166-0B19-DB69-8736-991F59CCFACC}"/>
                    </a:ext>
                  </a:extLst>
                </p:cNvPr>
                <p:cNvPicPr/>
                <p:nvPr/>
              </p:nvPicPr>
              <p:blipFill>
                <a:blip r:embed="rId184"/>
                <a:stretch>
                  <a:fillRect/>
                </a:stretch>
              </p:blipFill>
              <p:spPr>
                <a:xfrm>
                  <a:off x="6898058" y="5505742"/>
                  <a:ext cx="251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71" name="Freihand 38970">
                  <a:extLst>
                    <a:ext uri="{FF2B5EF4-FFF2-40B4-BE49-F238E27FC236}">
                      <a16:creationId xmlns:a16="http://schemas.microsoft.com/office/drawing/2014/main" id="{8164B79D-C0B3-D78C-88D0-10A5E191330C}"/>
                    </a:ext>
                  </a:extLst>
                </p14:cNvPr>
                <p14:cNvContentPartPr/>
                <p14:nvPr/>
              </p14:nvContentPartPr>
              <p14:xfrm>
                <a:off x="7166258" y="5413582"/>
                <a:ext cx="122760" cy="147240"/>
              </p14:xfrm>
            </p:contentPart>
          </mc:Choice>
          <mc:Fallback xmlns="">
            <p:pic>
              <p:nvPicPr>
                <p:cNvPr id="38971" name="Freihand 38970">
                  <a:extLst>
                    <a:ext uri="{FF2B5EF4-FFF2-40B4-BE49-F238E27FC236}">
                      <a16:creationId xmlns:a16="http://schemas.microsoft.com/office/drawing/2014/main" id="{8164B79D-C0B3-D78C-88D0-10A5E191330C}"/>
                    </a:ext>
                  </a:extLst>
                </p:cNvPr>
                <p:cNvPicPr/>
                <p:nvPr/>
              </p:nvPicPr>
              <p:blipFill>
                <a:blip r:embed="rId186"/>
                <a:stretch>
                  <a:fillRect/>
                </a:stretch>
              </p:blipFill>
              <p:spPr>
                <a:xfrm>
                  <a:off x="7157618" y="5404582"/>
                  <a:ext cx="140400" cy="16488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5051B6E-A9C9-2315-A867-0FF2B2AD2AA8}"/>
                  </a:ext>
                </a:extLst>
              </p14:cNvPr>
              <p14:cNvContentPartPr/>
              <p14:nvPr/>
            </p14:nvContentPartPr>
            <p14:xfrm>
              <a:off x="8281898" y="1580302"/>
              <a:ext cx="7200" cy="19440"/>
            </p14:xfrm>
          </p:contentPart>
        </mc:Choice>
        <mc:Fallback xmlns="">
          <p:pic>
            <p:nvPicPr>
              <p:cNvPr id="2" name="Freihand 1">
                <a:extLst>
                  <a:ext uri="{FF2B5EF4-FFF2-40B4-BE49-F238E27FC236}">
                    <a16:creationId xmlns:a16="http://schemas.microsoft.com/office/drawing/2014/main" id="{05051B6E-A9C9-2315-A867-0FF2B2AD2AA8}"/>
                  </a:ext>
                </a:extLst>
              </p:cNvPr>
              <p:cNvPicPr/>
              <p:nvPr/>
            </p:nvPicPr>
            <p:blipFill>
              <a:blip r:embed="rId4"/>
              <a:stretch>
                <a:fillRect/>
              </a:stretch>
            </p:blipFill>
            <p:spPr>
              <a:xfrm>
                <a:off x="8272898" y="1571662"/>
                <a:ext cx="24840" cy="37080"/>
              </a:xfrm>
              <a:prstGeom prst="rect">
                <a:avLst/>
              </a:prstGeom>
            </p:spPr>
          </p:pic>
        </mc:Fallback>
      </mc:AlternateContent>
      <p:grpSp>
        <p:nvGrpSpPr>
          <p:cNvPr id="15" name="Gruppieren 14">
            <a:extLst>
              <a:ext uri="{FF2B5EF4-FFF2-40B4-BE49-F238E27FC236}">
                <a16:creationId xmlns:a16="http://schemas.microsoft.com/office/drawing/2014/main" id="{33D3F992-C315-F5A0-0137-AA44705E48A9}"/>
              </a:ext>
            </a:extLst>
          </p:cNvPr>
          <p:cNvGrpSpPr/>
          <p:nvPr/>
        </p:nvGrpSpPr>
        <p:grpSpPr>
          <a:xfrm>
            <a:off x="1016738" y="1424782"/>
            <a:ext cx="6199920" cy="172440"/>
            <a:chOff x="1016738" y="1424782"/>
            <a:chExt cx="6199920" cy="1724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EDB566F-67C7-CEED-8F37-9221BE980E43}"/>
                    </a:ext>
                  </a:extLst>
                </p14:cNvPr>
                <p14:cNvContentPartPr/>
                <p14:nvPr/>
              </p14:nvContentPartPr>
              <p14:xfrm>
                <a:off x="1016738" y="1482022"/>
                <a:ext cx="1292760" cy="115200"/>
              </p14:xfrm>
            </p:contentPart>
          </mc:Choice>
          <mc:Fallback xmlns="">
            <p:pic>
              <p:nvPicPr>
                <p:cNvPr id="3" name="Freihand 2">
                  <a:extLst>
                    <a:ext uri="{FF2B5EF4-FFF2-40B4-BE49-F238E27FC236}">
                      <a16:creationId xmlns:a16="http://schemas.microsoft.com/office/drawing/2014/main" id="{1EDB566F-67C7-CEED-8F37-9221BE980E43}"/>
                    </a:ext>
                  </a:extLst>
                </p:cNvPr>
                <p:cNvPicPr/>
                <p:nvPr/>
              </p:nvPicPr>
              <p:blipFill>
                <a:blip r:embed="rId6"/>
                <a:stretch>
                  <a:fillRect/>
                </a:stretch>
              </p:blipFill>
              <p:spPr>
                <a:xfrm>
                  <a:off x="1008098" y="1473382"/>
                  <a:ext cx="1310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F3B62A13-9E92-AB01-A8C9-5962DEE5877D}"/>
                    </a:ext>
                  </a:extLst>
                </p14:cNvPr>
                <p14:cNvContentPartPr/>
                <p14:nvPr/>
              </p14:nvContentPartPr>
              <p14:xfrm>
                <a:off x="3928418" y="1455382"/>
                <a:ext cx="1801800" cy="132120"/>
              </p14:xfrm>
            </p:contentPart>
          </mc:Choice>
          <mc:Fallback xmlns="">
            <p:pic>
              <p:nvPicPr>
                <p:cNvPr id="11" name="Freihand 10">
                  <a:extLst>
                    <a:ext uri="{FF2B5EF4-FFF2-40B4-BE49-F238E27FC236}">
                      <a16:creationId xmlns:a16="http://schemas.microsoft.com/office/drawing/2014/main" id="{F3B62A13-9E92-AB01-A8C9-5962DEE5877D}"/>
                    </a:ext>
                  </a:extLst>
                </p:cNvPr>
                <p:cNvPicPr/>
                <p:nvPr/>
              </p:nvPicPr>
              <p:blipFill>
                <a:blip r:embed="rId8"/>
                <a:stretch>
                  <a:fillRect/>
                </a:stretch>
              </p:blipFill>
              <p:spPr>
                <a:xfrm>
                  <a:off x="3919418" y="1446742"/>
                  <a:ext cx="1819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688849F7-17D1-AE37-0862-6D31C048AA1E}"/>
                    </a:ext>
                  </a:extLst>
                </p14:cNvPr>
                <p14:cNvContentPartPr/>
                <p14:nvPr/>
              </p14:nvContentPartPr>
              <p14:xfrm>
                <a:off x="2644658" y="1428742"/>
                <a:ext cx="1121040" cy="127800"/>
              </p14:xfrm>
            </p:contentPart>
          </mc:Choice>
          <mc:Fallback xmlns="">
            <p:pic>
              <p:nvPicPr>
                <p:cNvPr id="12" name="Freihand 11">
                  <a:extLst>
                    <a:ext uri="{FF2B5EF4-FFF2-40B4-BE49-F238E27FC236}">
                      <a16:creationId xmlns:a16="http://schemas.microsoft.com/office/drawing/2014/main" id="{688849F7-17D1-AE37-0862-6D31C048AA1E}"/>
                    </a:ext>
                  </a:extLst>
                </p:cNvPr>
                <p:cNvPicPr/>
                <p:nvPr/>
              </p:nvPicPr>
              <p:blipFill>
                <a:blip r:embed="rId10"/>
                <a:stretch>
                  <a:fillRect/>
                </a:stretch>
              </p:blipFill>
              <p:spPr>
                <a:xfrm>
                  <a:off x="2636018" y="1419742"/>
                  <a:ext cx="1138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84E70732-1292-8E05-4BAF-3C6C6BFB7FD9}"/>
                    </a:ext>
                  </a:extLst>
                </p14:cNvPr>
                <p14:cNvContentPartPr/>
                <p14:nvPr/>
              </p14:nvContentPartPr>
              <p14:xfrm>
                <a:off x="5892938" y="1424782"/>
                <a:ext cx="1323720" cy="142920"/>
              </p14:xfrm>
            </p:contentPart>
          </mc:Choice>
          <mc:Fallback xmlns="">
            <p:pic>
              <p:nvPicPr>
                <p:cNvPr id="14" name="Freihand 13">
                  <a:extLst>
                    <a:ext uri="{FF2B5EF4-FFF2-40B4-BE49-F238E27FC236}">
                      <a16:creationId xmlns:a16="http://schemas.microsoft.com/office/drawing/2014/main" id="{84E70732-1292-8E05-4BAF-3C6C6BFB7FD9}"/>
                    </a:ext>
                  </a:extLst>
                </p:cNvPr>
                <p:cNvPicPr/>
                <p:nvPr/>
              </p:nvPicPr>
              <p:blipFill>
                <a:blip r:embed="rId12"/>
                <a:stretch>
                  <a:fillRect/>
                </a:stretch>
              </p:blipFill>
              <p:spPr>
                <a:xfrm>
                  <a:off x="5884298" y="1416142"/>
                  <a:ext cx="134136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25AFA705-8E55-E63C-BB42-E4FDFB1ADE38}"/>
                  </a:ext>
                </a:extLst>
              </p14:cNvPr>
              <p14:cNvContentPartPr/>
              <p14:nvPr/>
            </p14:nvContentPartPr>
            <p14:xfrm>
              <a:off x="2907458" y="2402542"/>
              <a:ext cx="3697560" cy="147600"/>
            </p14:xfrm>
          </p:contentPart>
        </mc:Choice>
        <mc:Fallback xmlns="">
          <p:pic>
            <p:nvPicPr>
              <p:cNvPr id="16" name="Freihand 15">
                <a:extLst>
                  <a:ext uri="{FF2B5EF4-FFF2-40B4-BE49-F238E27FC236}">
                    <a16:creationId xmlns:a16="http://schemas.microsoft.com/office/drawing/2014/main" id="{25AFA705-8E55-E63C-BB42-E4FDFB1ADE38}"/>
                  </a:ext>
                </a:extLst>
              </p:cNvPr>
              <p:cNvPicPr/>
              <p:nvPr/>
            </p:nvPicPr>
            <p:blipFill>
              <a:blip r:embed="rId14"/>
              <a:stretch>
                <a:fillRect/>
              </a:stretch>
            </p:blipFill>
            <p:spPr>
              <a:xfrm>
                <a:off x="2898458" y="2393542"/>
                <a:ext cx="37152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13D340E7-71D0-7942-05F4-E39C71472379}"/>
                  </a:ext>
                </a:extLst>
              </p14:cNvPr>
              <p14:cNvContentPartPr/>
              <p14:nvPr/>
            </p14:nvContentPartPr>
            <p14:xfrm>
              <a:off x="6214418" y="2018062"/>
              <a:ext cx="3186000" cy="96840"/>
            </p14:xfrm>
          </p:contentPart>
        </mc:Choice>
        <mc:Fallback xmlns="">
          <p:pic>
            <p:nvPicPr>
              <p:cNvPr id="17" name="Freihand 16">
                <a:extLst>
                  <a:ext uri="{FF2B5EF4-FFF2-40B4-BE49-F238E27FC236}">
                    <a16:creationId xmlns:a16="http://schemas.microsoft.com/office/drawing/2014/main" id="{13D340E7-71D0-7942-05F4-E39C71472379}"/>
                  </a:ext>
                </a:extLst>
              </p:cNvPr>
              <p:cNvPicPr/>
              <p:nvPr/>
            </p:nvPicPr>
            <p:blipFill>
              <a:blip r:embed="rId16"/>
              <a:stretch>
                <a:fillRect/>
              </a:stretch>
            </p:blipFill>
            <p:spPr>
              <a:xfrm>
                <a:off x="6205418" y="2009062"/>
                <a:ext cx="3203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D29F4997-9087-A52C-16AE-E3E16D3F5D98}"/>
                  </a:ext>
                </a:extLst>
              </p14:cNvPr>
              <p14:cNvContentPartPr/>
              <p14:nvPr/>
            </p14:nvContentPartPr>
            <p14:xfrm>
              <a:off x="944738" y="3396142"/>
              <a:ext cx="7004880" cy="62640"/>
            </p14:xfrm>
          </p:contentPart>
        </mc:Choice>
        <mc:Fallback xmlns="">
          <p:pic>
            <p:nvPicPr>
              <p:cNvPr id="18" name="Freihand 17">
                <a:extLst>
                  <a:ext uri="{FF2B5EF4-FFF2-40B4-BE49-F238E27FC236}">
                    <a16:creationId xmlns:a16="http://schemas.microsoft.com/office/drawing/2014/main" id="{D29F4997-9087-A52C-16AE-E3E16D3F5D98}"/>
                  </a:ext>
                </a:extLst>
              </p:cNvPr>
              <p:cNvPicPr/>
              <p:nvPr/>
            </p:nvPicPr>
            <p:blipFill>
              <a:blip r:embed="rId18"/>
              <a:stretch>
                <a:fillRect/>
              </a:stretch>
            </p:blipFill>
            <p:spPr>
              <a:xfrm>
                <a:off x="935738" y="3387142"/>
                <a:ext cx="7022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7CA6B544-D731-0505-4C56-F847F0C0A242}"/>
                  </a:ext>
                </a:extLst>
              </p14:cNvPr>
              <p14:cNvContentPartPr/>
              <p14:nvPr/>
            </p14:nvContentPartPr>
            <p14:xfrm>
              <a:off x="6810938" y="4121182"/>
              <a:ext cx="3911400" cy="82080"/>
            </p14:xfrm>
          </p:contentPart>
        </mc:Choice>
        <mc:Fallback xmlns="">
          <p:pic>
            <p:nvPicPr>
              <p:cNvPr id="19" name="Freihand 18">
                <a:extLst>
                  <a:ext uri="{FF2B5EF4-FFF2-40B4-BE49-F238E27FC236}">
                    <a16:creationId xmlns:a16="http://schemas.microsoft.com/office/drawing/2014/main" id="{7CA6B544-D731-0505-4C56-F847F0C0A242}"/>
                  </a:ext>
                </a:extLst>
              </p:cNvPr>
              <p:cNvPicPr/>
              <p:nvPr/>
            </p:nvPicPr>
            <p:blipFill>
              <a:blip r:embed="rId20"/>
              <a:stretch>
                <a:fillRect/>
              </a:stretch>
            </p:blipFill>
            <p:spPr>
              <a:xfrm>
                <a:off x="6801938" y="4112542"/>
                <a:ext cx="3929040" cy="99720"/>
              </a:xfrm>
              <a:prstGeom prst="rect">
                <a:avLst/>
              </a:prstGeom>
            </p:spPr>
          </p:pic>
        </mc:Fallback>
      </mc:AlternateContent>
      <p:grpSp>
        <p:nvGrpSpPr>
          <p:cNvPr id="22" name="Gruppieren 21">
            <a:extLst>
              <a:ext uri="{FF2B5EF4-FFF2-40B4-BE49-F238E27FC236}">
                <a16:creationId xmlns:a16="http://schemas.microsoft.com/office/drawing/2014/main" id="{107E99FB-BBEB-B79D-4C80-0445345E578B}"/>
              </a:ext>
            </a:extLst>
          </p:cNvPr>
          <p:cNvGrpSpPr/>
          <p:nvPr/>
        </p:nvGrpSpPr>
        <p:grpSpPr>
          <a:xfrm>
            <a:off x="4462298" y="3998782"/>
            <a:ext cx="2098800" cy="728280"/>
            <a:chOff x="4462298" y="3998782"/>
            <a:chExt cx="2098800" cy="728280"/>
          </a:xfrm>
        </p:grpSpPr>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9A31F51F-C056-80CD-65A5-AFCBE52CA05D}"/>
                    </a:ext>
                  </a:extLst>
                </p14:cNvPr>
                <p14:cNvContentPartPr/>
                <p14:nvPr/>
              </p14:nvContentPartPr>
              <p14:xfrm>
                <a:off x="6038378" y="4045222"/>
                <a:ext cx="240840" cy="52560"/>
              </p14:xfrm>
            </p:contentPart>
          </mc:Choice>
          <mc:Fallback xmlns="">
            <p:pic>
              <p:nvPicPr>
                <p:cNvPr id="20" name="Freihand 19">
                  <a:extLst>
                    <a:ext uri="{FF2B5EF4-FFF2-40B4-BE49-F238E27FC236}">
                      <a16:creationId xmlns:a16="http://schemas.microsoft.com/office/drawing/2014/main" id="{9A31F51F-C056-80CD-65A5-AFCBE52CA05D}"/>
                    </a:ext>
                  </a:extLst>
                </p:cNvPr>
                <p:cNvPicPr/>
                <p:nvPr/>
              </p:nvPicPr>
              <p:blipFill>
                <a:blip r:embed="rId22"/>
                <a:stretch>
                  <a:fillRect/>
                </a:stretch>
              </p:blipFill>
              <p:spPr>
                <a:xfrm>
                  <a:off x="6029378" y="4036222"/>
                  <a:ext cx="258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6D7035EC-9DBB-7403-6A5D-658DEA9CFAE1}"/>
                    </a:ext>
                  </a:extLst>
                </p14:cNvPr>
                <p14:cNvContentPartPr/>
                <p14:nvPr/>
              </p14:nvContentPartPr>
              <p14:xfrm>
                <a:off x="4462298" y="3998782"/>
                <a:ext cx="2098800" cy="728280"/>
              </p14:xfrm>
            </p:contentPart>
          </mc:Choice>
          <mc:Fallback xmlns="">
            <p:pic>
              <p:nvPicPr>
                <p:cNvPr id="21" name="Freihand 20">
                  <a:extLst>
                    <a:ext uri="{FF2B5EF4-FFF2-40B4-BE49-F238E27FC236}">
                      <a16:creationId xmlns:a16="http://schemas.microsoft.com/office/drawing/2014/main" id="{6D7035EC-9DBB-7403-6A5D-658DEA9CFAE1}"/>
                    </a:ext>
                  </a:extLst>
                </p:cNvPr>
                <p:cNvPicPr/>
                <p:nvPr/>
              </p:nvPicPr>
              <p:blipFill>
                <a:blip r:embed="rId24"/>
                <a:stretch>
                  <a:fillRect/>
                </a:stretch>
              </p:blipFill>
              <p:spPr>
                <a:xfrm>
                  <a:off x="4453298" y="3990142"/>
                  <a:ext cx="2116440" cy="74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9A1E9E30-85D7-DDCB-0600-7D775BBA4EC6}"/>
                  </a:ext>
                </a:extLst>
              </p14:cNvPr>
              <p14:cNvContentPartPr/>
              <p14:nvPr/>
            </p14:nvContentPartPr>
            <p14:xfrm>
              <a:off x="1613978" y="5497462"/>
              <a:ext cx="4540320" cy="162720"/>
            </p14:xfrm>
          </p:contentPart>
        </mc:Choice>
        <mc:Fallback xmlns="">
          <p:pic>
            <p:nvPicPr>
              <p:cNvPr id="23" name="Freihand 22">
                <a:extLst>
                  <a:ext uri="{FF2B5EF4-FFF2-40B4-BE49-F238E27FC236}">
                    <a16:creationId xmlns:a16="http://schemas.microsoft.com/office/drawing/2014/main" id="{9A1E9E30-85D7-DDCB-0600-7D775BBA4EC6}"/>
                  </a:ext>
                </a:extLst>
              </p:cNvPr>
              <p:cNvPicPr/>
              <p:nvPr/>
            </p:nvPicPr>
            <p:blipFill>
              <a:blip r:embed="rId26"/>
              <a:stretch>
                <a:fillRect/>
              </a:stretch>
            </p:blipFill>
            <p:spPr>
              <a:xfrm>
                <a:off x="1604978" y="5488462"/>
                <a:ext cx="4557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64CD43F3-5A47-79E0-94E0-1F5CFBD3EA67}"/>
                  </a:ext>
                </a:extLst>
              </p14:cNvPr>
              <p14:cNvContentPartPr/>
              <p14:nvPr/>
            </p14:nvContentPartPr>
            <p14:xfrm>
              <a:off x="590858" y="1049662"/>
              <a:ext cx="1964880" cy="544680"/>
            </p14:xfrm>
          </p:contentPart>
        </mc:Choice>
        <mc:Fallback>
          <p:pic>
            <p:nvPicPr>
              <p:cNvPr id="13" name="Freihand 12">
                <a:extLst>
                  <a:ext uri="{FF2B5EF4-FFF2-40B4-BE49-F238E27FC236}">
                    <a16:creationId xmlns:a16="http://schemas.microsoft.com/office/drawing/2014/main" id="{64CD43F3-5A47-79E0-94E0-1F5CFBD3EA67}"/>
                  </a:ext>
                </a:extLst>
              </p:cNvPr>
              <p:cNvPicPr/>
              <p:nvPr/>
            </p:nvPicPr>
            <p:blipFill>
              <a:blip r:embed="rId28"/>
              <a:stretch>
                <a:fillRect/>
              </a:stretch>
            </p:blipFill>
            <p:spPr>
              <a:xfrm>
                <a:off x="582218" y="1040662"/>
                <a:ext cx="198252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6A5657A8-1F85-6CBE-BFB5-9363C2ADC481}"/>
                  </a:ext>
                </a:extLst>
              </p14:cNvPr>
              <p14:cNvContentPartPr/>
              <p14:nvPr/>
            </p14:nvContentPartPr>
            <p14:xfrm>
              <a:off x="3658058" y="974782"/>
              <a:ext cx="2013840" cy="641520"/>
            </p14:xfrm>
          </p:contentPart>
        </mc:Choice>
        <mc:Fallback>
          <p:pic>
            <p:nvPicPr>
              <p:cNvPr id="24" name="Freihand 23">
                <a:extLst>
                  <a:ext uri="{FF2B5EF4-FFF2-40B4-BE49-F238E27FC236}">
                    <a16:creationId xmlns:a16="http://schemas.microsoft.com/office/drawing/2014/main" id="{6A5657A8-1F85-6CBE-BFB5-9363C2ADC481}"/>
                  </a:ext>
                </a:extLst>
              </p:cNvPr>
              <p:cNvPicPr/>
              <p:nvPr/>
            </p:nvPicPr>
            <p:blipFill>
              <a:blip r:embed="rId30"/>
              <a:stretch>
                <a:fillRect/>
              </a:stretch>
            </p:blipFill>
            <p:spPr>
              <a:xfrm>
                <a:off x="3649058" y="966142"/>
                <a:ext cx="2031480" cy="659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39620C38-179D-F36A-E243-F38E83D0C2B4}"/>
                  </a:ext>
                </a:extLst>
              </p14:cNvPr>
              <p14:cNvContentPartPr/>
              <p14:nvPr/>
            </p14:nvContentPartPr>
            <p14:xfrm>
              <a:off x="3752738" y="1040302"/>
              <a:ext cx="1834200" cy="508320"/>
            </p14:xfrm>
          </p:contentPart>
        </mc:Choice>
        <mc:Fallback>
          <p:pic>
            <p:nvPicPr>
              <p:cNvPr id="25" name="Freihand 24">
                <a:extLst>
                  <a:ext uri="{FF2B5EF4-FFF2-40B4-BE49-F238E27FC236}">
                    <a16:creationId xmlns:a16="http://schemas.microsoft.com/office/drawing/2014/main" id="{39620C38-179D-F36A-E243-F38E83D0C2B4}"/>
                  </a:ext>
                </a:extLst>
              </p:cNvPr>
              <p:cNvPicPr/>
              <p:nvPr/>
            </p:nvPicPr>
            <p:blipFill>
              <a:blip r:embed="rId32"/>
              <a:stretch>
                <a:fillRect/>
              </a:stretch>
            </p:blipFill>
            <p:spPr>
              <a:xfrm>
                <a:off x="3744098" y="1031302"/>
                <a:ext cx="1851840" cy="525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BC2C79A7-9FE8-E26D-BF62-562B6234E2CA}"/>
                  </a:ext>
                </a:extLst>
              </p14:cNvPr>
              <p14:cNvContentPartPr/>
              <p14:nvPr/>
            </p14:nvContentPartPr>
            <p14:xfrm>
              <a:off x="2537378" y="1084942"/>
              <a:ext cx="1087560" cy="550440"/>
            </p14:xfrm>
          </p:contentPart>
        </mc:Choice>
        <mc:Fallback>
          <p:pic>
            <p:nvPicPr>
              <p:cNvPr id="26" name="Freihand 25">
                <a:extLst>
                  <a:ext uri="{FF2B5EF4-FFF2-40B4-BE49-F238E27FC236}">
                    <a16:creationId xmlns:a16="http://schemas.microsoft.com/office/drawing/2014/main" id="{BC2C79A7-9FE8-E26D-BF62-562B6234E2CA}"/>
                  </a:ext>
                </a:extLst>
              </p:cNvPr>
              <p:cNvPicPr/>
              <p:nvPr/>
            </p:nvPicPr>
            <p:blipFill>
              <a:blip r:embed="rId34"/>
              <a:stretch>
                <a:fillRect/>
              </a:stretch>
            </p:blipFill>
            <p:spPr>
              <a:xfrm>
                <a:off x="2528378" y="1075942"/>
                <a:ext cx="1105200" cy="568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7" name="Freihand 26">
                <a:extLst>
                  <a:ext uri="{FF2B5EF4-FFF2-40B4-BE49-F238E27FC236}">
                    <a16:creationId xmlns:a16="http://schemas.microsoft.com/office/drawing/2014/main" id="{E21E8951-A998-9F08-F8BC-779F10441E2B}"/>
                  </a:ext>
                </a:extLst>
              </p14:cNvPr>
              <p14:cNvContentPartPr/>
              <p14:nvPr/>
            </p14:nvContentPartPr>
            <p14:xfrm>
              <a:off x="5838218" y="957862"/>
              <a:ext cx="1454400" cy="643680"/>
            </p14:xfrm>
          </p:contentPart>
        </mc:Choice>
        <mc:Fallback>
          <p:pic>
            <p:nvPicPr>
              <p:cNvPr id="27" name="Freihand 26">
                <a:extLst>
                  <a:ext uri="{FF2B5EF4-FFF2-40B4-BE49-F238E27FC236}">
                    <a16:creationId xmlns:a16="http://schemas.microsoft.com/office/drawing/2014/main" id="{E21E8951-A998-9F08-F8BC-779F10441E2B}"/>
                  </a:ext>
                </a:extLst>
              </p:cNvPr>
              <p:cNvPicPr/>
              <p:nvPr/>
            </p:nvPicPr>
            <p:blipFill>
              <a:blip r:embed="rId36"/>
              <a:stretch>
                <a:fillRect/>
              </a:stretch>
            </p:blipFill>
            <p:spPr>
              <a:xfrm>
                <a:off x="5829578" y="948862"/>
                <a:ext cx="1472040" cy="661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Freihand 27">
                <a:extLst>
                  <a:ext uri="{FF2B5EF4-FFF2-40B4-BE49-F238E27FC236}">
                    <a16:creationId xmlns:a16="http://schemas.microsoft.com/office/drawing/2014/main" id="{0DA3AFBF-50C2-6A77-05CD-650511D947FA}"/>
                  </a:ext>
                </a:extLst>
              </p14:cNvPr>
              <p14:cNvContentPartPr/>
              <p14:nvPr/>
            </p14:nvContentPartPr>
            <p14:xfrm>
              <a:off x="5815898" y="1554382"/>
              <a:ext cx="4083840" cy="732960"/>
            </p14:xfrm>
          </p:contentPart>
        </mc:Choice>
        <mc:Fallback>
          <p:pic>
            <p:nvPicPr>
              <p:cNvPr id="28" name="Freihand 27">
                <a:extLst>
                  <a:ext uri="{FF2B5EF4-FFF2-40B4-BE49-F238E27FC236}">
                    <a16:creationId xmlns:a16="http://schemas.microsoft.com/office/drawing/2014/main" id="{0DA3AFBF-50C2-6A77-05CD-650511D947FA}"/>
                  </a:ext>
                </a:extLst>
              </p:cNvPr>
              <p:cNvPicPr/>
              <p:nvPr/>
            </p:nvPicPr>
            <p:blipFill>
              <a:blip r:embed="rId38"/>
              <a:stretch>
                <a:fillRect/>
              </a:stretch>
            </p:blipFill>
            <p:spPr>
              <a:xfrm>
                <a:off x="5806898" y="1545382"/>
                <a:ext cx="410148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7498942E-8155-4346-3A45-0206E2AA6BF9}"/>
                  </a:ext>
                </a:extLst>
              </p14:cNvPr>
              <p14:cNvContentPartPr/>
              <p14:nvPr/>
            </p14:nvContentPartPr>
            <p14:xfrm>
              <a:off x="4571018" y="4072222"/>
              <a:ext cx="1798200" cy="581040"/>
            </p14:xfrm>
          </p:contentPart>
        </mc:Choice>
        <mc:Fallback>
          <p:pic>
            <p:nvPicPr>
              <p:cNvPr id="29" name="Freihand 28">
                <a:extLst>
                  <a:ext uri="{FF2B5EF4-FFF2-40B4-BE49-F238E27FC236}">
                    <a16:creationId xmlns:a16="http://schemas.microsoft.com/office/drawing/2014/main" id="{7498942E-8155-4346-3A45-0206E2AA6BF9}"/>
                  </a:ext>
                </a:extLst>
              </p:cNvPr>
              <p:cNvPicPr/>
              <p:nvPr/>
            </p:nvPicPr>
            <p:blipFill>
              <a:blip r:embed="rId40"/>
              <a:stretch>
                <a:fillRect/>
              </a:stretch>
            </p:blipFill>
            <p:spPr>
              <a:xfrm>
                <a:off x="4562018" y="4063222"/>
                <a:ext cx="181584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0517F4EF-5A62-891A-7743-74319F6BE15E}"/>
                  </a:ext>
                </a:extLst>
              </p14:cNvPr>
              <p14:cNvContentPartPr/>
              <p14:nvPr/>
            </p14:nvContentPartPr>
            <p14:xfrm>
              <a:off x="411218" y="4896982"/>
              <a:ext cx="5812920" cy="1029600"/>
            </p14:xfrm>
          </p:contentPart>
        </mc:Choice>
        <mc:Fallback>
          <p:pic>
            <p:nvPicPr>
              <p:cNvPr id="30" name="Freihand 29">
                <a:extLst>
                  <a:ext uri="{FF2B5EF4-FFF2-40B4-BE49-F238E27FC236}">
                    <a16:creationId xmlns:a16="http://schemas.microsoft.com/office/drawing/2014/main" id="{0517F4EF-5A62-891A-7743-74319F6BE15E}"/>
                  </a:ext>
                </a:extLst>
              </p:cNvPr>
              <p:cNvPicPr/>
              <p:nvPr/>
            </p:nvPicPr>
            <p:blipFill>
              <a:blip r:embed="rId42"/>
              <a:stretch>
                <a:fillRect/>
              </a:stretch>
            </p:blipFill>
            <p:spPr>
              <a:xfrm>
                <a:off x="402218" y="4888342"/>
                <a:ext cx="5830560" cy="104724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9200" name="Freihand 39199">
                <a:extLst>
                  <a:ext uri="{FF2B5EF4-FFF2-40B4-BE49-F238E27FC236}">
                    <a16:creationId xmlns:a16="http://schemas.microsoft.com/office/drawing/2014/main" id="{DF34F68F-E053-7D52-787B-A3B8401117D4}"/>
                  </a:ext>
                </a:extLst>
              </p14:cNvPr>
              <p14:cNvContentPartPr/>
              <p14:nvPr/>
            </p14:nvContentPartPr>
            <p14:xfrm>
              <a:off x="4417298" y="4390004"/>
              <a:ext cx="1616040" cy="1464120"/>
            </p14:xfrm>
          </p:contentPart>
        </mc:Choice>
        <mc:Fallback>
          <p:pic>
            <p:nvPicPr>
              <p:cNvPr id="39200" name="Freihand 39199">
                <a:extLst>
                  <a:ext uri="{FF2B5EF4-FFF2-40B4-BE49-F238E27FC236}">
                    <a16:creationId xmlns:a16="http://schemas.microsoft.com/office/drawing/2014/main" id="{DF34F68F-E053-7D52-787B-A3B8401117D4}"/>
                  </a:ext>
                </a:extLst>
              </p:cNvPr>
              <p:cNvPicPr/>
              <p:nvPr/>
            </p:nvPicPr>
            <p:blipFill>
              <a:blip r:embed="rId4"/>
              <a:stretch>
                <a:fillRect/>
              </a:stretch>
            </p:blipFill>
            <p:spPr>
              <a:xfrm>
                <a:off x="4408658" y="4381004"/>
                <a:ext cx="1633680" cy="1481760"/>
              </a:xfrm>
              <a:prstGeom prst="rect">
                <a:avLst/>
              </a:prstGeom>
            </p:spPr>
          </p:pic>
        </mc:Fallback>
      </mc:AlternateContent>
      <p:grpSp>
        <p:nvGrpSpPr>
          <p:cNvPr id="39226" name="Gruppieren 39225">
            <a:extLst>
              <a:ext uri="{FF2B5EF4-FFF2-40B4-BE49-F238E27FC236}">
                <a16:creationId xmlns:a16="http://schemas.microsoft.com/office/drawing/2014/main" id="{FD432969-78B1-8257-9A4C-B3ABCC9387ED}"/>
              </a:ext>
            </a:extLst>
          </p:cNvPr>
          <p:cNvGrpSpPr/>
          <p:nvPr/>
        </p:nvGrpSpPr>
        <p:grpSpPr>
          <a:xfrm>
            <a:off x="541178" y="154604"/>
            <a:ext cx="11273760" cy="6207480"/>
            <a:chOff x="541178" y="154604"/>
            <a:chExt cx="11273760" cy="6207480"/>
          </a:xfrm>
        </p:grpSpPr>
        <mc:AlternateContent xmlns:mc="http://schemas.openxmlformats.org/markup-compatibility/2006">
          <mc:Choice xmlns:p14="http://schemas.microsoft.com/office/powerpoint/2010/main" Requires="p14">
            <p:contentPart p14:bwMode="auto" r:id="rId5">
              <p14:nvContentPartPr>
                <p14:cNvPr id="18" name="Freihand 17">
                  <a:extLst>
                    <a:ext uri="{FF2B5EF4-FFF2-40B4-BE49-F238E27FC236}">
                      <a16:creationId xmlns:a16="http://schemas.microsoft.com/office/drawing/2014/main" id="{717F43BB-0EE0-FA76-8D25-0D2029569AFB}"/>
                    </a:ext>
                  </a:extLst>
                </p14:cNvPr>
                <p14:cNvContentPartPr/>
                <p14:nvPr/>
              </p14:nvContentPartPr>
              <p14:xfrm>
                <a:off x="8336258" y="220484"/>
                <a:ext cx="158760" cy="207720"/>
              </p14:xfrm>
            </p:contentPart>
          </mc:Choice>
          <mc:Fallback>
            <p:pic>
              <p:nvPicPr>
                <p:cNvPr id="18" name="Freihand 17">
                  <a:extLst>
                    <a:ext uri="{FF2B5EF4-FFF2-40B4-BE49-F238E27FC236}">
                      <a16:creationId xmlns:a16="http://schemas.microsoft.com/office/drawing/2014/main" id="{717F43BB-0EE0-FA76-8D25-0D2029569AFB}"/>
                    </a:ext>
                  </a:extLst>
                </p:cNvPr>
                <p:cNvPicPr/>
                <p:nvPr/>
              </p:nvPicPr>
              <p:blipFill>
                <a:blip r:embed="rId6"/>
                <a:stretch>
                  <a:fillRect/>
                </a:stretch>
              </p:blipFill>
              <p:spPr>
                <a:xfrm>
                  <a:off x="8327618" y="211484"/>
                  <a:ext cx="1764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C004F1F2-0AD8-541C-17FC-EEE94340193D}"/>
                    </a:ext>
                  </a:extLst>
                </p14:cNvPr>
                <p14:cNvContentPartPr/>
                <p14:nvPr/>
              </p14:nvContentPartPr>
              <p14:xfrm>
                <a:off x="8524898" y="316604"/>
                <a:ext cx="149400" cy="249840"/>
              </p14:xfrm>
            </p:contentPart>
          </mc:Choice>
          <mc:Fallback>
            <p:pic>
              <p:nvPicPr>
                <p:cNvPr id="19" name="Freihand 18">
                  <a:extLst>
                    <a:ext uri="{FF2B5EF4-FFF2-40B4-BE49-F238E27FC236}">
                      <a16:creationId xmlns:a16="http://schemas.microsoft.com/office/drawing/2014/main" id="{C004F1F2-0AD8-541C-17FC-EEE94340193D}"/>
                    </a:ext>
                  </a:extLst>
                </p:cNvPr>
                <p:cNvPicPr/>
                <p:nvPr/>
              </p:nvPicPr>
              <p:blipFill>
                <a:blip r:embed="rId8"/>
                <a:stretch>
                  <a:fillRect/>
                </a:stretch>
              </p:blipFill>
              <p:spPr>
                <a:xfrm>
                  <a:off x="8515898" y="307964"/>
                  <a:ext cx="167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Freihand 19">
                  <a:extLst>
                    <a:ext uri="{FF2B5EF4-FFF2-40B4-BE49-F238E27FC236}">
                      <a16:creationId xmlns:a16="http://schemas.microsoft.com/office/drawing/2014/main" id="{C159C754-244D-86C5-1F42-C3DB78EE92D2}"/>
                    </a:ext>
                  </a:extLst>
                </p14:cNvPr>
                <p14:cNvContentPartPr/>
                <p14:nvPr/>
              </p14:nvContentPartPr>
              <p14:xfrm>
                <a:off x="8529578" y="273404"/>
                <a:ext cx="332280" cy="188280"/>
              </p14:xfrm>
            </p:contentPart>
          </mc:Choice>
          <mc:Fallback>
            <p:pic>
              <p:nvPicPr>
                <p:cNvPr id="20" name="Freihand 19">
                  <a:extLst>
                    <a:ext uri="{FF2B5EF4-FFF2-40B4-BE49-F238E27FC236}">
                      <a16:creationId xmlns:a16="http://schemas.microsoft.com/office/drawing/2014/main" id="{C159C754-244D-86C5-1F42-C3DB78EE92D2}"/>
                    </a:ext>
                  </a:extLst>
                </p:cNvPr>
                <p:cNvPicPr/>
                <p:nvPr/>
              </p:nvPicPr>
              <p:blipFill>
                <a:blip r:embed="rId10"/>
                <a:stretch>
                  <a:fillRect/>
                </a:stretch>
              </p:blipFill>
              <p:spPr>
                <a:xfrm>
                  <a:off x="8520578" y="264404"/>
                  <a:ext cx="349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1" name="Freihand 20">
                  <a:extLst>
                    <a:ext uri="{FF2B5EF4-FFF2-40B4-BE49-F238E27FC236}">
                      <a16:creationId xmlns:a16="http://schemas.microsoft.com/office/drawing/2014/main" id="{8C19BF01-310A-970E-5371-E340008059F6}"/>
                    </a:ext>
                  </a:extLst>
                </p14:cNvPr>
                <p14:cNvContentPartPr/>
                <p14:nvPr/>
              </p14:nvContentPartPr>
              <p14:xfrm>
                <a:off x="8844938" y="397604"/>
                <a:ext cx="16920" cy="27720"/>
              </p14:xfrm>
            </p:contentPart>
          </mc:Choice>
          <mc:Fallback>
            <p:pic>
              <p:nvPicPr>
                <p:cNvPr id="21" name="Freihand 20">
                  <a:extLst>
                    <a:ext uri="{FF2B5EF4-FFF2-40B4-BE49-F238E27FC236}">
                      <a16:creationId xmlns:a16="http://schemas.microsoft.com/office/drawing/2014/main" id="{8C19BF01-310A-970E-5371-E340008059F6}"/>
                    </a:ext>
                  </a:extLst>
                </p:cNvPr>
                <p:cNvPicPr/>
                <p:nvPr/>
              </p:nvPicPr>
              <p:blipFill>
                <a:blip r:embed="rId12"/>
                <a:stretch>
                  <a:fillRect/>
                </a:stretch>
              </p:blipFill>
              <p:spPr>
                <a:xfrm>
                  <a:off x="8835938" y="388964"/>
                  <a:ext cx="34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3EE40783-251A-D036-708C-CB406B6BCD77}"/>
                    </a:ext>
                  </a:extLst>
                </p14:cNvPr>
                <p14:cNvContentPartPr/>
                <p14:nvPr/>
              </p14:nvContentPartPr>
              <p14:xfrm>
                <a:off x="9046538" y="245324"/>
                <a:ext cx="126360" cy="249480"/>
              </p14:xfrm>
            </p:contentPart>
          </mc:Choice>
          <mc:Fallback>
            <p:pic>
              <p:nvPicPr>
                <p:cNvPr id="23" name="Freihand 22">
                  <a:extLst>
                    <a:ext uri="{FF2B5EF4-FFF2-40B4-BE49-F238E27FC236}">
                      <a16:creationId xmlns:a16="http://schemas.microsoft.com/office/drawing/2014/main" id="{3EE40783-251A-D036-708C-CB406B6BCD77}"/>
                    </a:ext>
                  </a:extLst>
                </p:cNvPr>
                <p:cNvPicPr/>
                <p:nvPr/>
              </p:nvPicPr>
              <p:blipFill>
                <a:blip r:embed="rId14"/>
                <a:stretch>
                  <a:fillRect/>
                </a:stretch>
              </p:blipFill>
              <p:spPr>
                <a:xfrm>
                  <a:off x="9037898" y="236684"/>
                  <a:ext cx="1440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 name="Freihand 23">
                  <a:extLst>
                    <a:ext uri="{FF2B5EF4-FFF2-40B4-BE49-F238E27FC236}">
                      <a16:creationId xmlns:a16="http://schemas.microsoft.com/office/drawing/2014/main" id="{95EC0CC5-7AD3-6C69-717A-E9202DC648F1}"/>
                    </a:ext>
                  </a:extLst>
                </p14:cNvPr>
                <p14:cNvContentPartPr/>
                <p14:nvPr/>
              </p14:nvContentPartPr>
              <p14:xfrm>
                <a:off x="9244178" y="260444"/>
                <a:ext cx="24840" cy="111600"/>
              </p14:xfrm>
            </p:contentPart>
          </mc:Choice>
          <mc:Fallback>
            <p:pic>
              <p:nvPicPr>
                <p:cNvPr id="24" name="Freihand 23">
                  <a:extLst>
                    <a:ext uri="{FF2B5EF4-FFF2-40B4-BE49-F238E27FC236}">
                      <a16:creationId xmlns:a16="http://schemas.microsoft.com/office/drawing/2014/main" id="{95EC0CC5-7AD3-6C69-717A-E9202DC648F1}"/>
                    </a:ext>
                  </a:extLst>
                </p:cNvPr>
                <p:cNvPicPr/>
                <p:nvPr/>
              </p:nvPicPr>
              <p:blipFill>
                <a:blip r:embed="rId16"/>
                <a:stretch>
                  <a:fillRect/>
                </a:stretch>
              </p:blipFill>
              <p:spPr>
                <a:xfrm>
                  <a:off x="9235538" y="251444"/>
                  <a:ext cx="424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5" name="Freihand 24">
                  <a:extLst>
                    <a:ext uri="{FF2B5EF4-FFF2-40B4-BE49-F238E27FC236}">
                      <a16:creationId xmlns:a16="http://schemas.microsoft.com/office/drawing/2014/main" id="{E61B4521-EE33-8210-D180-8B40B40C45B1}"/>
                    </a:ext>
                  </a:extLst>
                </p14:cNvPr>
                <p14:cNvContentPartPr/>
                <p14:nvPr/>
              </p14:nvContentPartPr>
              <p14:xfrm>
                <a:off x="9258938" y="279164"/>
                <a:ext cx="75960" cy="100440"/>
              </p14:xfrm>
            </p:contentPart>
          </mc:Choice>
          <mc:Fallback>
            <p:pic>
              <p:nvPicPr>
                <p:cNvPr id="25" name="Freihand 24">
                  <a:extLst>
                    <a:ext uri="{FF2B5EF4-FFF2-40B4-BE49-F238E27FC236}">
                      <a16:creationId xmlns:a16="http://schemas.microsoft.com/office/drawing/2014/main" id="{E61B4521-EE33-8210-D180-8B40B40C45B1}"/>
                    </a:ext>
                  </a:extLst>
                </p:cNvPr>
                <p:cNvPicPr/>
                <p:nvPr/>
              </p:nvPicPr>
              <p:blipFill>
                <a:blip r:embed="rId18"/>
                <a:stretch>
                  <a:fillRect/>
                </a:stretch>
              </p:blipFill>
              <p:spPr>
                <a:xfrm>
                  <a:off x="9250298" y="270524"/>
                  <a:ext cx="93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6" name="Freihand 25">
                  <a:extLst>
                    <a:ext uri="{FF2B5EF4-FFF2-40B4-BE49-F238E27FC236}">
                      <a16:creationId xmlns:a16="http://schemas.microsoft.com/office/drawing/2014/main" id="{A8D6BA48-A4A6-A6E9-BC94-7F34334329E1}"/>
                    </a:ext>
                  </a:extLst>
                </p14:cNvPr>
                <p14:cNvContentPartPr/>
                <p14:nvPr/>
              </p14:nvContentPartPr>
              <p14:xfrm>
                <a:off x="9358298" y="194924"/>
                <a:ext cx="2520" cy="23040"/>
              </p14:xfrm>
            </p:contentPart>
          </mc:Choice>
          <mc:Fallback>
            <p:pic>
              <p:nvPicPr>
                <p:cNvPr id="26" name="Freihand 25">
                  <a:extLst>
                    <a:ext uri="{FF2B5EF4-FFF2-40B4-BE49-F238E27FC236}">
                      <a16:creationId xmlns:a16="http://schemas.microsoft.com/office/drawing/2014/main" id="{A8D6BA48-A4A6-A6E9-BC94-7F34334329E1}"/>
                    </a:ext>
                  </a:extLst>
                </p:cNvPr>
                <p:cNvPicPr/>
                <p:nvPr/>
              </p:nvPicPr>
              <p:blipFill>
                <a:blip r:embed="rId20"/>
                <a:stretch>
                  <a:fillRect/>
                </a:stretch>
              </p:blipFill>
              <p:spPr>
                <a:xfrm>
                  <a:off x="9349298" y="185924"/>
                  <a:ext cx="20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7" name="Freihand 26">
                  <a:extLst>
                    <a:ext uri="{FF2B5EF4-FFF2-40B4-BE49-F238E27FC236}">
                      <a16:creationId xmlns:a16="http://schemas.microsoft.com/office/drawing/2014/main" id="{20CAF837-BEA9-1358-6E5B-901BC4D8078D}"/>
                    </a:ext>
                  </a:extLst>
                </p14:cNvPr>
                <p14:cNvContentPartPr/>
                <p14:nvPr/>
              </p14:nvContentPartPr>
              <p14:xfrm>
                <a:off x="9415898" y="253244"/>
                <a:ext cx="129240" cy="135000"/>
              </p14:xfrm>
            </p:contentPart>
          </mc:Choice>
          <mc:Fallback>
            <p:pic>
              <p:nvPicPr>
                <p:cNvPr id="27" name="Freihand 26">
                  <a:extLst>
                    <a:ext uri="{FF2B5EF4-FFF2-40B4-BE49-F238E27FC236}">
                      <a16:creationId xmlns:a16="http://schemas.microsoft.com/office/drawing/2014/main" id="{20CAF837-BEA9-1358-6E5B-901BC4D8078D}"/>
                    </a:ext>
                  </a:extLst>
                </p:cNvPr>
                <p:cNvPicPr/>
                <p:nvPr/>
              </p:nvPicPr>
              <p:blipFill>
                <a:blip r:embed="rId22"/>
                <a:stretch>
                  <a:fillRect/>
                </a:stretch>
              </p:blipFill>
              <p:spPr>
                <a:xfrm>
                  <a:off x="9407258" y="244244"/>
                  <a:ext cx="146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8" name="Freihand 27">
                  <a:extLst>
                    <a:ext uri="{FF2B5EF4-FFF2-40B4-BE49-F238E27FC236}">
                      <a16:creationId xmlns:a16="http://schemas.microsoft.com/office/drawing/2014/main" id="{89BCDF1C-73CD-02DF-25C9-BCA508D71C88}"/>
                    </a:ext>
                  </a:extLst>
                </p14:cNvPr>
                <p14:cNvContentPartPr/>
                <p14:nvPr/>
              </p14:nvContentPartPr>
              <p14:xfrm>
                <a:off x="9578618" y="190244"/>
                <a:ext cx="331920" cy="169920"/>
              </p14:xfrm>
            </p:contentPart>
          </mc:Choice>
          <mc:Fallback>
            <p:pic>
              <p:nvPicPr>
                <p:cNvPr id="28" name="Freihand 27">
                  <a:extLst>
                    <a:ext uri="{FF2B5EF4-FFF2-40B4-BE49-F238E27FC236}">
                      <a16:creationId xmlns:a16="http://schemas.microsoft.com/office/drawing/2014/main" id="{89BCDF1C-73CD-02DF-25C9-BCA508D71C88}"/>
                    </a:ext>
                  </a:extLst>
                </p:cNvPr>
                <p:cNvPicPr/>
                <p:nvPr/>
              </p:nvPicPr>
              <p:blipFill>
                <a:blip r:embed="rId24"/>
                <a:stretch>
                  <a:fillRect/>
                </a:stretch>
              </p:blipFill>
              <p:spPr>
                <a:xfrm>
                  <a:off x="9569978" y="181244"/>
                  <a:ext cx="3495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9" name="Freihand 28">
                  <a:extLst>
                    <a:ext uri="{FF2B5EF4-FFF2-40B4-BE49-F238E27FC236}">
                      <a16:creationId xmlns:a16="http://schemas.microsoft.com/office/drawing/2014/main" id="{F46F6790-D5D7-0A61-5991-C41A1904BF75}"/>
                    </a:ext>
                  </a:extLst>
                </p14:cNvPr>
                <p14:cNvContentPartPr/>
                <p14:nvPr/>
              </p14:nvContentPartPr>
              <p14:xfrm>
                <a:off x="10201418" y="154604"/>
                <a:ext cx="168840" cy="158760"/>
              </p14:xfrm>
            </p:contentPart>
          </mc:Choice>
          <mc:Fallback>
            <p:pic>
              <p:nvPicPr>
                <p:cNvPr id="29" name="Freihand 28">
                  <a:extLst>
                    <a:ext uri="{FF2B5EF4-FFF2-40B4-BE49-F238E27FC236}">
                      <a16:creationId xmlns:a16="http://schemas.microsoft.com/office/drawing/2014/main" id="{F46F6790-D5D7-0A61-5991-C41A1904BF75}"/>
                    </a:ext>
                  </a:extLst>
                </p:cNvPr>
                <p:cNvPicPr/>
                <p:nvPr/>
              </p:nvPicPr>
              <p:blipFill>
                <a:blip r:embed="rId26"/>
                <a:stretch>
                  <a:fillRect/>
                </a:stretch>
              </p:blipFill>
              <p:spPr>
                <a:xfrm>
                  <a:off x="10192418" y="145964"/>
                  <a:ext cx="1864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0" name="Freihand 29">
                  <a:extLst>
                    <a:ext uri="{FF2B5EF4-FFF2-40B4-BE49-F238E27FC236}">
                      <a16:creationId xmlns:a16="http://schemas.microsoft.com/office/drawing/2014/main" id="{D47C58A2-688D-E87B-9EB5-508E507476EF}"/>
                    </a:ext>
                  </a:extLst>
                </p14:cNvPr>
                <p14:cNvContentPartPr/>
                <p14:nvPr/>
              </p14:nvContentPartPr>
              <p14:xfrm>
                <a:off x="10266938" y="302924"/>
                <a:ext cx="79200" cy="24120"/>
              </p14:xfrm>
            </p:contentPart>
          </mc:Choice>
          <mc:Fallback>
            <p:pic>
              <p:nvPicPr>
                <p:cNvPr id="30" name="Freihand 29">
                  <a:extLst>
                    <a:ext uri="{FF2B5EF4-FFF2-40B4-BE49-F238E27FC236}">
                      <a16:creationId xmlns:a16="http://schemas.microsoft.com/office/drawing/2014/main" id="{D47C58A2-688D-E87B-9EB5-508E507476EF}"/>
                    </a:ext>
                  </a:extLst>
                </p:cNvPr>
                <p:cNvPicPr/>
                <p:nvPr/>
              </p:nvPicPr>
              <p:blipFill>
                <a:blip r:embed="rId28"/>
                <a:stretch>
                  <a:fillRect/>
                </a:stretch>
              </p:blipFill>
              <p:spPr>
                <a:xfrm>
                  <a:off x="10257938" y="293924"/>
                  <a:ext cx="96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1" name="Freihand 30">
                  <a:extLst>
                    <a:ext uri="{FF2B5EF4-FFF2-40B4-BE49-F238E27FC236}">
                      <a16:creationId xmlns:a16="http://schemas.microsoft.com/office/drawing/2014/main" id="{5BE72E90-01E5-41A1-F520-29209019085C}"/>
                    </a:ext>
                  </a:extLst>
                </p14:cNvPr>
                <p14:cNvContentPartPr/>
                <p14:nvPr/>
              </p14:nvContentPartPr>
              <p14:xfrm>
                <a:off x="10401578" y="249644"/>
                <a:ext cx="265320" cy="66240"/>
              </p14:xfrm>
            </p:contentPart>
          </mc:Choice>
          <mc:Fallback>
            <p:pic>
              <p:nvPicPr>
                <p:cNvPr id="31" name="Freihand 30">
                  <a:extLst>
                    <a:ext uri="{FF2B5EF4-FFF2-40B4-BE49-F238E27FC236}">
                      <a16:creationId xmlns:a16="http://schemas.microsoft.com/office/drawing/2014/main" id="{5BE72E90-01E5-41A1-F520-29209019085C}"/>
                    </a:ext>
                  </a:extLst>
                </p:cNvPr>
                <p:cNvPicPr/>
                <p:nvPr/>
              </p:nvPicPr>
              <p:blipFill>
                <a:blip r:embed="rId30"/>
                <a:stretch>
                  <a:fillRect/>
                </a:stretch>
              </p:blipFill>
              <p:spPr>
                <a:xfrm>
                  <a:off x="10392938" y="240644"/>
                  <a:ext cx="282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2" name="Freihand 31">
                  <a:extLst>
                    <a:ext uri="{FF2B5EF4-FFF2-40B4-BE49-F238E27FC236}">
                      <a16:creationId xmlns:a16="http://schemas.microsoft.com/office/drawing/2014/main" id="{871B3B47-2DE5-FDE3-E8D4-2D3D665BF74F}"/>
                    </a:ext>
                  </a:extLst>
                </p14:cNvPr>
                <p14:cNvContentPartPr/>
                <p14:nvPr/>
              </p14:nvContentPartPr>
              <p14:xfrm>
                <a:off x="10677338" y="249284"/>
                <a:ext cx="85680" cy="115920"/>
              </p14:xfrm>
            </p:contentPart>
          </mc:Choice>
          <mc:Fallback>
            <p:pic>
              <p:nvPicPr>
                <p:cNvPr id="32" name="Freihand 31">
                  <a:extLst>
                    <a:ext uri="{FF2B5EF4-FFF2-40B4-BE49-F238E27FC236}">
                      <a16:creationId xmlns:a16="http://schemas.microsoft.com/office/drawing/2014/main" id="{871B3B47-2DE5-FDE3-E8D4-2D3D665BF74F}"/>
                    </a:ext>
                  </a:extLst>
                </p:cNvPr>
                <p:cNvPicPr/>
                <p:nvPr/>
              </p:nvPicPr>
              <p:blipFill>
                <a:blip r:embed="rId32"/>
                <a:stretch>
                  <a:fillRect/>
                </a:stretch>
              </p:blipFill>
              <p:spPr>
                <a:xfrm>
                  <a:off x="10668338" y="240644"/>
                  <a:ext cx="103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3" name="Freihand 32">
                  <a:extLst>
                    <a:ext uri="{FF2B5EF4-FFF2-40B4-BE49-F238E27FC236}">
                      <a16:creationId xmlns:a16="http://schemas.microsoft.com/office/drawing/2014/main" id="{955C95A4-49FB-81E6-7578-6690AE3C031A}"/>
                    </a:ext>
                  </a:extLst>
                </p14:cNvPr>
                <p14:cNvContentPartPr/>
                <p14:nvPr/>
              </p14:nvContentPartPr>
              <p14:xfrm>
                <a:off x="10826378" y="247124"/>
                <a:ext cx="559080" cy="117720"/>
              </p14:xfrm>
            </p:contentPart>
          </mc:Choice>
          <mc:Fallback>
            <p:pic>
              <p:nvPicPr>
                <p:cNvPr id="33" name="Freihand 32">
                  <a:extLst>
                    <a:ext uri="{FF2B5EF4-FFF2-40B4-BE49-F238E27FC236}">
                      <a16:creationId xmlns:a16="http://schemas.microsoft.com/office/drawing/2014/main" id="{955C95A4-49FB-81E6-7578-6690AE3C031A}"/>
                    </a:ext>
                  </a:extLst>
                </p:cNvPr>
                <p:cNvPicPr/>
                <p:nvPr/>
              </p:nvPicPr>
              <p:blipFill>
                <a:blip r:embed="rId34"/>
                <a:stretch>
                  <a:fillRect/>
                </a:stretch>
              </p:blipFill>
              <p:spPr>
                <a:xfrm>
                  <a:off x="10817378" y="238124"/>
                  <a:ext cx="576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6" name="Freihand 45">
                  <a:extLst>
                    <a:ext uri="{FF2B5EF4-FFF2-40B4-BE49-F238E27FC236}">
                      <a16:creationId xmlns:a16="http://schemas.microsoft.com/office/drawing/2014/main" id="{EF581061-AD0F-6BA7-7A04-FB968B38ED5D}"/>
                    </a:ext>
                  </a:extLst>
                </p14:cNvPr>
                <p14:cNvContentPartPr/>
                <p14:nvPr/>
              </p14:nvContentPartPr>
              <p14:xfrm>
                <a:off x="8318618" y="667964"/>
                <a:ext cx="94320" cy="105120"/>
              </p14:xfrm>
            </p:contentPart>
          </mc:Choice>
          <mc:Fallback>
            <p:pic>
              <p:nvPicPr>
                <p:cNvPr id="46" name="Freihand 45">
                  <a:extLst>
                    <a:ext uri="{FF2B5EF4-FFF2-40B4-BE49-F238E27FC236}">
                      <a16:creationId xmlns:a16="http://schemas.microsoft.com/office/drawing/2014/main" id="{EF581061-AD0F-6BA7-7A04-FB968B38ED5D}"/>
                    </a:ext>
                  </a:extLst>
                </p:cNvPr>
                <p:cNvPicPr/>
                <p:nvPr/>
              </p:nvPicPr>
              <p:blipFill>
                <a:blip r:embed="rId36"/>
                <a:stretch>
                  <a:fillRect/>
                </a:stretch>
              </p:blipFill>
              <p:spPr>
                <a:xfrm>
                  <a:off x="8309618" y="659324"/>
                  <a:ext cx="111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7" name="Freihand 46">
                  <a:extLst>
                    <a:ext uri="{FF2B5EF4-FFF2-40B4-BE49-F238E27FC236}">
                      <a16:creationId xmlns:a16="http://schemas.microsoft.com/office/drawing/2014/main" id="{FFEE5C46-5643-1EE3-2B9D-0FDC07D1585F}"/>
                    </a:ext>
                  </a:extLst>
                </p14:cNvPr>
                <p14:cNvContentPartPr/>
                <p14:nvPr/>
              </p14:nvContentPartPr>
              <p14:xfrm>
                <a:off x="8383058" y="677324"/>
                <a:ext cx="43560" cy="256680"/>
              </p14:xfrm>
            </p:contentPart>
          </mc:Choice>
          <mc:Fallback>
            <p:pic>
              <p:nvPicPr>
                <p:cNvPr id="47" name="Freihand 46">
                  <a:extLst>
                    <a:ext uri="{FF2B5EF4-FFF2-40B4-BE49-F238E27FC236}">
                      <a16:creationId xmlns:a16="http://schemas.microsoft.com/office/drawing/2014/main" id="{FFEE5C46-5643-1EE3-2B9D-0FDC07D1585F}"/>
                    </a:ext>
                  </a:extLst>
                </p:cNvPr>
                <p:cNvPicPr/>
                <p:nvPr/>
              </p:nvPicPr>
              <p:blipFill>
                <a:blip r:embed="rId38"/>
                <a:stretch>
                  <a:fillRect/>
                </a:stretch>
              </p:blipFill>
              <p:spPr>
                <a:xfrm>
                  <a:off x="8374058" y="668684"/>
                  <a:ext cx="612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8" name="Freihand 47">
                  <a:extLst>
                    <a:ext uri="{FF2B5EF4-FFF2-40B4-BE49-F238E27FC236}">
                      <a16:creationId xmlns:a16="http://schemas.microsoft.com/office/drawing/2014/main" id="{4A2D57AB-4D04-59C2-FC42-7D5F1DA01C10}"/>
                    </a:ext>
                  </a:extLst>
                </p14:cNvPr>
                <p14:cNvContentPartPr/>
                <p14:nvPr/>
              </p14:nvContentPartPr>
              <p14:xfrm>
                <a:off x="8457218" y="741404"/>
                <a:ext cx="79200" cy="176760"/>
              </p14:xfrm>
            </p:contentPart>
          </mc:Choice>
          <mc:Fallback>
            <p:pic>
              <p:nvPicPr>
                <p:cNvPr id="48" name="Freihand 47">
                  <a:extLst>
                    <a:ext uri="{FF2B5EF4-FFF2-40B4-BE49-F238E27FC236}">
                      <a16:creationId xmlns:a16="http://schemas.microsoft.com/office/drawing/2014/main" id="{4A2D57AB-4D04-59C2-FC42-7D5F1DA01C10}"/>
                    </a:ext>
                  </a:extLst>
                </p:cNvPr>
                <p:cNvPicPr/>
                <p:nvPr/>
              </p:nvPicPr>
              <p:blipFill>
                <a:blip r:embed="rId40"/>
                <a:stretch>
                  <a:fillRect/>
                </a:stretch>
              </p:blipFill>
              <p:spPr>
                <a:xfrm>
                  <a:off x="8448578" y="732404"/>
                  <a:ext cx="96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9" name="Freihand 48">
                  <a:extLst>
                    <a:ext uri="{FF2B5EF4-FFF2-40B4-BE49-F238E27FC236}">
                      <a16:creationId xmlns:a16="http://schemas.microsoft.com/office/drawing/2014/main" id="{3FDBC226-43AF-CD42-9735-039653BB0A55}"/>
                    </a:ext>
                  </a:extLst>
                </p14:cNvPr>
                <p14:cNvContentPartPr/>
                <p14:nvPr/>
              </p14:nvContentPartPr>
              <p14:xfrm>
                <a:off x="8586458" y="701084"/>
                <a:ext cx="13320" cy="211320"/>
              </p14:xfrm>
            </p:contentPart>
          </mc:Choice>
          <mc:Fallback>
            <p:pic>
              <p:nvPicPr>
                <p:cNvPr id="49" name="Freihand 48">
                  <a:extLst>
                    <a:ext uri="{FF2B5EF4-FFF2-40B4-BE49-F238E27FC236}">
                      <a16:creationId xmlns:a16="http://schemas.microsoft.com/office/drawing/2014/main" id="{3FDBC226-43AF-CD42-9735-039653BB0A55}"/>
                    </a:ext>
                  </a:extLst>
                </p:cNvPr>
                <p:cNvPicPr/>
                <p:nvPr/>
              </p:nvPicPr>
              <p:blipFill>
                <a:blip r:embed="rId42"/>
                <a:stretch>
                  <a:fillRect/>
                </a:stretch>
              </p:blipFill>
              <p:spPr>
                <a:xfrm>
                  <a:off x="8577458" y="692084"/>
                  <a:ext cx="309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50" name="Freihand 49">
                  <a:extLst>
                    <a:ext uri="{FF2B5EF4-FFF2-40B4-BE49-F238E27FC236}">
                      <a16:creationId xmlns:a16="http://schemas.microsoft.com/office/drawing/2014/main" id="{7CA87F9F-8DF9-BDD6-FF7B-49A6F60FD800}"/>
                    </a:ext>
                  </a:extLst>
                </p14:cNvPr>
                <p14:cNvContentPartPr/>
                <p14:nvPr/>
              </p14:nvContentPartPr>
              <p14:xfrm>
                <a:off x="8651618" y="697844"/>
                <a:ext cx="241200" cy="162360"/>
              </p14:xfrm>
            </p:contentPart>
          </mc:Choice>
          <mc:Fallback>
            <p:pic>
              <p:nvPicPr>
                <p:cNvPr id="50" name="Freihand 49">
                  <a:extLst>
                    <a:ext uri="{FF2B5EF4-FFF2-40B4-BE49-F238E27FC236}">
                      <a16:creationId xmlns:a16="http://schemas.microsoft.com/office/drawing/2014/main" id="{7CA87F9F-8DF9-BDD6-FF7B-49A6F60FD800}"/>
                    </a:ext>
                  </a:extLst>
                </p:cNvPr>
                <p:cNvPicPr/>
                <p:nvPr/>
              </p:nvPicPr>
              <p:blipFill>
                <a:blip r:embed="rId44"/>
                <a:stretch>
                  <a:fillRect/>
                </a:stretch>
              </p:blipFill>
              <p:spPr>
                <a:xfrm>
                  <a:off x="8642618" y="689204"/>
                  <a:ext cx="258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51" name="Freihand 50">
                  <a:extLst>
                    <a:ext uri="{FF2B5EF4-FFF2-40B4-BE49-F238E27FC236}">
                      <a16:creationId xmlns:a16="http://schemas.microsoft.com/office/drawing/2014/main" id="{BAFBABD9-4294-DFD0-77D1-04CB2CE49C56}"/>
                    </a:ext>
                  </a:extLst>
                </p14:cNvPr>
                <p14:cNvContentPartPr/>
                <p14:nvPr/>
              </p14:nvContentPartPr>
              <p14:xfrm>
                <a:off x="8883098" y="782084"/>
                <a:ext cx="2520" cy="10800"/>
              </p14:xfrm>
            </p:contentPart>
          </mc:Choice>
          <mc:Fallback>
            <p:pic>
              <p:nvPicPr>
                <p:cNvPr id="51" name="Freihand 50">
                  <a:extLst>
                    <a:ext uri="{FF2B5EF4-FFF2-40B4-BE49-F238E27FC236}">
                      <a16:creationId xmlns:a16="http://schemas.microsoft.com/office/drawing/2014/main" id="{BAFBABD9-4294-DFD0-77D1-04CB2CE49C56}"/>
                    </a:ext>
                  </a:extLst>
                </p:cNvPr>
                <p:cNvPicPr/>
                <p:nvPr/>
              </p:nvPicPr>
              <p:blipFill>
                <a:blip r:embed="rId46"/>
                <a:stretch>
                  <a:fillRect/>
                </a:stretch>
              </p:blipFill>
              <p:spPr>
                <a:xfrm>
                  <a:off x="8874098" y="773084"/>
                  <a:ext cx="20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53" name="Freihand 52">
                  <a:extLst>
                    <a:ext uri="{FF2B5EF4-FFF2-40B4-BE49-F238E27FC236}">
                      <a16:creationId xmlns:a16="http://schemas.microsoft.com/office/drawing/2014/main" id="{04556256-D959-F502-87F0-289B0EDC08CA}"/>
                    </a:ext>
                  </a:extLst>
                </p14:cNvPr>
                <p14:cNvContentPartPr/>
                <p14:nvPr/>
              </p14:nvContentPartPr>
              <p14:xfrm>
                <a:off x="8978858" y="604964"/>
                <a:ext cx="86400" cy="213480"/>
              </p14:xfrm>
            </p:contentPart>
          </mc:Choice>
          <mc:Fallback>
            <p:pic>
              <p:nvPicPr>
                <p:cNvPr id="53" name="Freihand 52">
                  <a:extLst>
                    <a:ext uri="{FF2B5EF4-FFF2-40B4-BE49-F238E27FC236}">
                      <a16:creationId xmlns:a16="http://schemas.microsoft.com/office/drawing/2014/main" id="{04556256-D959-F502-87F0-289B0EDC08CA}"/>
                    </a:ext>
                  </a:extLst>
                </p:cNvPr>
                <p:cNvPicPr/>
                <p:nvPr/>
              </p:nvPicPr>
              <p:blipFill>
                <a:blip r:embed="rId48"/>
                <a:stretch>
                  <a:fillRect/>
                </a:stretch>
              </p:blipFill>
              <p:spPr>
                <a:xfrm>
                  <a:off x="8970218" y="596324"/>
                  <a:ext cx="1040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4" name="Freihand 53">
                  <a:extLst>
                    <a:ext uri="{FF2B5EF4-FFF2-40B4-BE49-F238E27FC236}">
                      <a16:creationId xmlns:a16="http://schemas.microsoft.com/office/drawing/2014/main" id="{2E80A46E-6E0C-8A3B-C85E-AA5C3243EE27}"/>
                    </a:ext>
                  </a:extLst>
                </p14:cNvPr>
                <p14:cNvContentPartPr/>
                <p14:nvPr/>
              </p14:nvContentPartPr>
              <p14:xfrm>
                <a:off x="9077138" y="718724"/>
                <a:ext cx="71640" cy="87840"/>
              </p14:xfrm>
            </p:contentPart>
          </mc:Choice>
          <mc:Fallback>
            <p:pic>
              <p:nvPicPr>
                <p:cNvPr id="54" name="Freihand 53">
                  <a:extLst>
                    <a:ext uri="{FF2B5EF4-FFF2-40B4-BE49-F238E27FC236}">
                      <a16:creationId xmlns:a16="http://schemas.microsoft.com/office/drawing/2014/main" id="{2E80A46E-6E0C-8A3B-C85E-AA5C3243EE27}"/>
                    </a:ext>
                  </a:extLst>
                </p:cNvPr>
                <p:cNvPicPr/>
                <p:nvPr/>
              </p:nvPicPr>
              <p:blipFill>
                <a:blip r:embed="rId50"/>
                <a:stretch>
                  <a:fillRect/>
                </a:stretch>
              </p:blipFill>
              <p:spPr>
                <a:xfrm>
                  <a:off x="9068138" y="709724"/>
                  <a:ext cx="89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5" name="Freihand 54">
                  <a:extLst>
                    <a:ext uri="{FF2B5EF4-FFF2-40B4-BE49-F238E27FC236}">
                      <a16:creationId xmlns:a16="http://schemas.microsoft.com/office/drawing/2014/main" id="{ED29BBEC-514F-B481-C9C1-E4EEAAD50E32}"/>
                    </a:ext>
                  </a:extLst>
                </p14:cNvPr>
                <p14:cNvContentPartPr/>
                <p14:nvPr/>
              </p14:nvContentPartPr>
              <p14:xfrm>
                <a:off x="9177218" y="630884"/>
                <a:ext cx="218160" cy="168840"/>
              </p14:xfrm>
            </p:contentPart>
          </mc:Choice>
          <mc:Fallback>
            <p:pic>
              <p:nvPicPr>
                <p:cNvPr id="55" name="Freihand 54">
                  <a:extLst>
                    <a:ext uri="{FF2B5EF4-FFF2-40B4-BE49-F238E27FC236}">
                      <a16:creationId xmlns:a16="http://schemas.microsoft.com/office/drawing/2014/main" id="{ED29BBEC-514F-B481-C9C1-E4EEAAD50E32}"/>
                    </a:ext>
                  </a:extLst>
                </p:cNvPr>
                <p:cNvPicPr/>
                <p:nvPr/>
              </p:nvPicPr>
              <p:blipFill>
                <a:blip r:embed="rId52"/>
                <a:stretch>
                  <a:fillRect/>
                </a:stretch>
              </p:blipFill>
              <p:spPr>
                <a:xfrm>
                  <a:off x="9168578" y="622244"/>
                  <a:ext cx="2358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6" name="Freihand 55">
                  <a:extLst>
                    <a:ext uri="{FF2B5EF4-FFF2-40B4-BE49-F238E27FC236}">
                      <a16:creationId xmlns:a16="http://schemas.microsoft.com/office/drawing/2014/main" id="{6A788F5E-1237-742A-49D0-1744F16B0274}"/>
                    </a:ext>
                  </a:extLst>
                </p14:cNvPr>
                <p14:cNvContentPartPr/>
                <p14:nvPr/>
              </p14:nvContentPartPr>
              <p14:xfrm>
                <a:off x="9467738" y="715844"/>
                <a:ext cx="82440" cy="92160"/>
              </p14:xfrm>
            </p:contentPart>
          </mc:Choice>
          <mc:Fallback>
            <p:pic>
              <p:nvPicPr>
                <p:cNvPr id="56" name="Freihand 55">
                  <a:extLst>
                    <a:ext uri="{FF2B5EF4-FFF2-40B4-BE49-F238E27FC236}">
                      <a16:creationId xmlns:a16="http://schemas.microsoft.com/office/drawing/2014/main" id="{6A788F5E-1237-742A-49D0-1744F16B0274}"/>
                    </a:ext>
                  </a:extLst>
                </p:cNvPr>
                <p:cNvPicPr/>
                <p:nvPr/>
              </p:nvPicPr>
              <p:blipFill>
                <a:blip r:embed="rId54"/>
                <a:stretch>
                  <a:fillRect/>
                </a:stretch>
              </p:blipFill>
              <p:spPr>
                <a:xfrm>
                  <a:off x="9458738" y="707204"/>
                  <a:ext cx="100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8" name="Freihand 57">
                  <a:extLst>
                    <a:ext uri="{FF2B5EF4-FFF2-40B4-BE49-F238E27FC236}">
                      <a16:creationId xmlns:a16="http://schemas.microsoft.com/office/drawing/2014/main" id="{D4926506-C2CB-3EC8-DF4B-B5A544CE5F52}"/>
                    </a:ext>
                  </a:extLst>
                </p14:cNvPr>
                <p14:cNvContentPartPr/>
                <p14:nvPr/>
              </p14:nvContentPartPr>
              <p14:xfrm>
                <a:off x="9714338" y="684524"/>
                <a:ext cx="83520" cy="87120"/>
              </p14:xfrm>
            </p:contentPart>
          </mc:Choice>
          <mc:Fallback>
            <p:pic>
              <p:nvPicPr>
                <p:cNvPr id="58" name="Freihand 57">
                  <a:extLst>
                    <a:ext uri="{FF2B5EF4-FFF2-40B4-BE49-F238E27FC236}">
                      <a16:creationId xmlns:a16="http://schemas.microsoft.com/office/drawing/2014/main" id="{D4926506-C2CB-3EC8-DF4B-B5A544CE5F52}"/>
                    </a:ext>
                  </a:extLst>
                </p:cNvPr>
                <p:cNvPicPr/>
                <p:nvPr/>
              </p:nvPicPr>
              <p:blipFill>
                <a:blip r:embed="rId56"/>
                <a:stretch>
                  <a:fillRect/>
                </a:stretch>
              </p:blipFill>
              <p:spPr>
                <a:xfrm>
                  <a:off x="9705698" y="675524"/>
                  <a:ext cx="101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9" name="Freihand 58">
                  <a:extLst>
                    <a:ext uri="{FF2B5EF4-FFF2-40B4-BE49-F238E27FC236}">
                      <a16:creationId xmlns:a16="http://schemas.microsoft.com/office/drawing/2014/main" id="{D1F2AD68-417F-4605-A10D-FCA79FDE75C7}"/>
                    </a:ext>
                  </a:extLst>
                </p14:cNvPr>
                <p14:cNvContentPartPr/>
                <p14:nvPr/>
              </p14:nvContentPartPr>
              <p14:xfrm>
                <a:off x="9838178" y="708644"/>
                <a:ext cx="206280" cy="57960"/>
              </p14:xfrm>
            </p:contentPart>
          </mc:Choice>
          <mc:Fallback>
            <p:pic>
              <p:nvPicPr>
                <p:cNvPr id="59" name="Freihand 58">
                  <a:extLst>
                    <a:ext uri="{FF2B5EF4-FFF2-40B4-BE49-F238E27FC236}">
                      <a16:creationId xmlns:a16="http://schemas.microsoft.com/office/drawing/2014/main" id="{D1F2AD68-417F-4605-A10D-FCA79FDE75C7}"/>
                    </a:ext>
                  </a:extLst>
                </p:cNvPr>
                <p:cNvPicPr/>
                <p:nvPr/>
              </p:nvPicPr>
              <p:blipFill>
                <a:blip r:embed="rId58"/>
                <a:stretch>
                  <a:fillRect/>
                </a:stretch>
              </p:blipFill>
              <p:spPr>
                <a:xfrm>
                  <a:off x="9829178" y="699644"/>
                  <a:ext cx="223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60" name="Freihand 59">
                  <a:extLst>
                    <a:ext uri="{FF2B5EF4-FFF2-40B4-BE49-F238E27FC236}">
                      <a16:creationId xmlns:a16="http://schemas.microsoft.com/office/drawing/2014/main" id="{47B500CD-0F51-91FA-822E-500F3FF5FD2B}"/>
                    </a:ext>
                  </a:extLst>
                </p14:cNvPr>
                <p14:cNvContentPartPr/>
                <p14:nvPr/>
              </p14:nvContentPartPr>
              <p14:xfrm>
                <a:off x="10198898" y="600644"/>
                <a:ext cx="117000" cy="138600"/>
              </p14:xfrm>
            </p:contentPart>
          </mc:Choice>
          <mc:Fallback>
            <p:pic>
              <p:nvPicPr>
                <p:cNvPr id="60" name="Freihand 59">
                  <a:extLst>
                    <a:ext uri="{FF2B5EF4-FFF2-40B4-BE49-F238E27FC236}">
                      <a16:creationId xmlns:a16="http://schemas.microsoft.com/office/drawing/2014/main" id="{47B500CD-0F51-91FA-822E-500F3FF5FD2B}"/>
                    </a:ext>
                  </a:extLst>
                </p:cNvPr>
                <p:cNvPicPr/>
                <p:nvPr/>
              </p:nvPicPr>
              <p:blipFill>
                <a:blip r:embed="rId60"/>
                <a:stretch>
                  <a:fillRect/>
                </a:stretch>
              </p:blipFill>
              <p:spPr>
                <a:xfrm>
                  <a:off x="10190258" y="592004"/>
                  <a:ext cx="134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1" name="Freihand 60">
                  <a:extLst>
                    <a:ext uri="{FF2B5EF4-FFF2-40B4-BE49-F238E27FC236}">
                      <a16:creationId xmlns:a16="http://schemas.microsoft.com/office/drawing/2014/main" id="{5FD7584E-56F4-95BC-BAA4-2F1D08A090A4}"/>
                    </a:ext>
                  </a:extLst>
                </p14:cNvPr>
                <p14:cNvContentPartPr/>
                <p14:nvPr/>
              </p14:nvContentPartPr>
              <p14:xfrm>
                <a:off x="10466018" y="685964"/>
                <a:ext cx="298800" cy="63720"/>
              </p14:xfrm>
            </p:contentPart>
          </mc:Choice>
          <mc:Fallback>
            <p:pic>
              <p:nvPicPr>
                <p:cNvPr id="61" name="Freihand 60">
                  <a:extLst>
                    <a:ext uri="{FF2B5EF4-FFF2-40B4-BE49-F238E27FC236}">
                      <a16:creationId xmlns:a16="http://schemas.microsoft.com/office/drawing/2014/main" id="{5FD7584E-56F4-95BC-BAA4-2F1D08A090A4}"/>
                    </a:ext>
                  </a:extLst>
                </p:cNvPr>
                <p:cNvPicPr/>
                <p:nvPr/>
              </p:nvPicPr>
              <p:blipFill>
                <a:blip r:embed="rId62"/>
                <a:stretch>
                  <a:fillRect/>
                </a:stretch>
              </p:blipFill>
              <p:spPr>
                <a:xfrm>
                  <a:off x="10457378" y="676964"/>
                  <a:ext cx="3164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3" name="Freihand 62">
                  <a:extLst>
                    <a:ext uri="{FF2B5EF4-FFF2-40B4-BE49-F238E27FC236}">
                      <a16:creationId xmlns:a16="http://schemas.microsoft.com/office/drawing/2014/main" id="{0211093F-1DAB-46AF-40F1-11712E387D2E}"/>
                    </a:ext>
                  </a:extLst>
                </p14:cNvPr>
                <p14:cNvContentPartPr/>
                <p14:nvPr/>
              </p14:nvContentPartPr>
              <p14:xfrm>
                <a:off x="11004938" y="591284"/>
                <a:ext cx="117720" cy="164160"/>
              </p14:xfrm>
            </p:contentPart>
          </mc:Choice>
          <mc:Fallback>
            <p:pic>
              <p:nvPicPr>
                <p:cNvPr id="63" name="Freihand 62">
                  <a:extLst>
                    <a:ext uri="{FF2B5EF4-FFF2-40B4-BE49-F238E27FC236}">
                      <a16:creationId xmlns:a16="http://schemas.microsoft.com/office/drawing/2014/main" id="{0211093F-1DAB-46AF-40F1-11712E387D2E}"/>
                    </a:ext>
                  </a:extLst>
                </p:cNvPr>
                <p:cNvPicPr/>
                <p:nvPr/>
              </p:nvPicPr>
              <p:blipFill>
                <a:blip r:embed="rId64"/>
                <a:stretch>
                  <a:fillRect/>
                </a:stretch>
              </p:blipFill>
              <p:spPr>
                <a:xfrm>
                  <a:off x="10995938" y="582284"/>
                  <a:ext cx="135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933" name="Freihand 38932">
                  <a:extLst>
                    <a:ext uri="{FF2B5EF4-FFF2-40B4-BE49-F238E27FC236}">
                      <a16:creationId xmlns:a16="http://schemas.microsoft.com/office/drawing/2014/main" id="{F4E0213F-1AC0-87FE-2D5D-EC9188E2C5BE}"/>
                    </a:ext>
                  </a:extLst>
                </p14:cNvPr>
                <p14:cNvContentPartPr/>
                <p14:nvPr/>
              </p14:nvContentPartPr>
              <p14:xfrm>
                <a:off x="8462978" y="1064324"/>
                <a:ext cx="23040" cy="250560"/>
              </p14:xfrm>
            </p:contentPart>
          </mc:Choice>
          <mc:Fallback>
            <p:pic>
              <p:nvPicPr>
                <p:cNvPr id="38933" name="Freihand 38932">
                  <a:extLst>
                    <a:ext uri="{FF2B5EF4-FFF2-40B4-BE49-F238E27FC236}">
                      <a16:creationId xmlns:a16="http://schemas.microsoft.com/office/drawing/2014/main" id="{F4E0213F-1AC0-87FE-2D5D-EC9188E2C5BE}"/>
                    </a:ext>
                  </a:extLst>
                </p:cNvPr>
                <p:cNvPicPr/>
                <p:nvPr/>
              </p:nvPicPr>
              <p:blipFill>
                <a:blip r:embed="rId66"/>
                <a:stretch>
                  <a:fillRect/>
                </a:stretch>
              </p:blipFill>
              <p:spPr>
                <a:xfrm>
                  <a:off x="8453978" y="1055324"/>
                  <a:ext cx="406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934" name="Freihand 38933">
                  <a:extLst>
                    <a:ext uri="{FF2B5EF4-FFF2-40B4-BE49-F238E27FC236}">
                      <a16:creationId xmlns:a16="http://schemas.microsoft.com/office/drawing/2014/main" id="{878AE004-7283-E7F6-5E40-40511E11E19C}"/>
                    </a:ext>
                  </a:extLst>
                </p14:cNvPr>
                <p14:cNvContentPartPr/>
                <p14:nvPr/>
              </p14:nvContentPartPr>
              <p14:xfrm>
                <a:off x="8374058" y="1052804"/>
                <a:ext cx="216000" cy="44640"/>
              </p14:xfrm>
            </p:contentPart>
          </mc:Choice>
          <mc:Fallback>
            <p:pic>
              <p:nvPicPr>
                <p:cNvPr id="38934" name="Freihand 38933">
                  <a:extLst>
                    <a:ext uri="{FF2B5EF4-FFF2-40B4-BE49-F238E27FC236}">
                      <a16:creationId xmlns:a16="http://schemas.microsoft.com/office/drawing/2014/main" id="{878AE004-7283-E7F6-5E40-40511E11E19C}"/>
                    </a:ext>
                  </a:extLst>
                </p:cNvPr>
                <p:cNvPicPr/>
                <p:nvPr/>
              </p:nvPicPr>
              <p:blipFill>
                <a:blip r:embed="rId68"/>
                <a:stretch>
                  <a:fillRect/>
                </a:stretch>
              </p:blipFill>
              <p:spPr>
                <a:xfrm>
                  <a:off x="8365418" y="1044164"/>
                  <a:ext cx="233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936" name="Freihand 38935">
                  <a:extLst>
                    <a:ext uri="{FF2B5EF4-FFF2-40B4-BE49-F238E27FC236}">
                      <a16:creationId xmlns:a16="http://schemas.microsoft.com/office/drawing/2014/main" id="{CA1FF965-2433-6131-15CE-980C2439D9F4}"/>
                    </a:ext>
                  </a:extLst>
                </p14:cNvPr>
                <p14:cNvContentPartPr/>
                <p14:nvPr/>
              </p14:nvContentPartPr>
              <p14:xfrm>
                <a:off x="8617778" y="1202564"/>
                <a:ext cx="33480" cy="165600"/>
              </p14:xfrm>
            </p:contentPart>
          </mc:Choice>
          <mc:Fallback>
            <p:pic>
              <p:nvPicPr>
                <p:cNvPr id="38936" name="Freihand 38935">
                  <a:extLst>
                    <a:ext uri="{FF2B5EF4-FFF2-40B4-BE49-F238E27FC236}">
                      <a16:creationId xmlns:a16="http://schemas.microsoft.com/office/drawing/2014/main" id="{CA1FF965-2433-6131-15CE-980C2439D9F4}"/>
                    </a:ext>
                  </a:extLst>
                </p:cNvPr>
                <p:cNvPicPr/>
                <p:nvPr/>
              </p:nvPicPr>
              <p:blipFill>
                <a:blip r:embed="rId70"/>
                <a:stretch>
                  <a:fillRect/>
                </a:stretch>
              </p:blipFill>
              <p:spPr>
                <a:xfrm>
                  <a:off x="8608778" y="1193924"/>
                  <a:ext cx="51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937" name="Freihand 38936">
                  <a:extLst>
                    <a:ext uri="{FF2B5EF4-FFF2-40B4-BE49-F238E27FC236}">
                      <a16:creationId xmlns:a16="http://schemas.microsoft.com/office/drawing/2014/main" id="{25FB9CAF-05AE-A6CD-527E-6D916D90526F}"/>
                    </a:ext>
                  </a:extLst>
                </p14:cNvPr>
                <p14:cNvContentPartPr/>
                <p14:nvPr/>
              </p14:nvContentPartPr>
              <p14:xfrm>
                <a:off x="8624618" y="1206884"/>
                <a:ext cx="97200" cy="159840"/>
              </p14:xfrm>
            </p:contentPart>
          </mc:Choice>
          <mc:Fallback>
            <p:pic>
              <p:nvPicPr>
                <p:cNvPr id="38937" name="Freihand 38936">
                  <a:extLst>
                    <a:ext uri="{FF2B5EF4-FFF2-40B4-BE49-F238E27FC236}">
                      <a16:creationId xmlns:a16="http://schemas.microsoft.com/office/drawing/2014/main" id="{25FB9CAF-05AE-A6CD-527E-6D916D90526F}"/>
                    </a:ext>
                  </a:extLst>
                </p:cNvPr>
                <p:cNvPicPr/>
                <p:nvPr/>
              </p:nvPicPr>
              <p:blipFill>
                <a:blip r:embed="rId72"/>
                <a:stretch>
                  <a:fillRect/>
                </a:stretch>
              </p:blipFill>
              <p:spPr>
                <a:xfrm>
                  <a:off x="8615618" y="1197884"/>
                  <a:ext cx="114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8938" name="Freihand 38937">
                  <a:extLst>
                    <a:ext uri="{FF2B5EF4-FFF2-40B4-BE49-F238E27FC236}">
                      <a16:creationId xmlns:a16="http://schemas.microsoft.com/office/drawing/2014/main" id="{7F7BAF3D-D441-02DF-3488-11C3BF9A13FE}"/>
                    </a:ext>
                  </a:extLst>
                </p14:cNvPr>
                <p14:cNvContentPartPr/>
                <p14:nvPr/>
              </p14:nvContentPartPr>
              <p14:xfrm>
                <a:off x="8890658" y="1137404"/>
                <a:ext cx="9000" cy="111960"/>
              </p14:xfrm>
            </p:contentPart>
          </mc:Choice>
          <mc:Fallback>
            <p:pic>
              <p:nvPicPr>
                <p:cNvPr id="38938" name="Freihand 38937">
                  <a:extLst>
                    <a:ext uri="{FF2B5EF4-FFF2-40B4-BE49-F238E27FC236}">
                      <a16:creationId xmlns:a16="http://schemas.microsoft.com/office/drawing/2014/main" id="{7F7BAF3D-D441-02DF-3488-11C3BF9A13FE}"/>
                    </a:ext>
                  </a:extLst>
                </p:cNvPr>
                <p:cNvPicPr/>
                <p:nvPr/>
              </p:nvPicPr>
              <p:blipFill>
                <a:blip r:embed="rId74"/>
                <a:stretch>
                  <a:fillRect/>
                </a:stretch>
              </p:blipFill>
              <p:spPr>
                <a:xfrm>
                  <a:off x="8882018" y="1128764"/>
                  <a:ext cx="26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8940" name="Freihand 38939">
                  <a:extLst>
                    <a:ext uri="{FF2B5EF4-FFF2-40B4-BE49-F238E27FC236}">
                      <a16:creationId xmlns:a16="http://schemas.microsoft.com/office/drawing/2014/main" id="{ED34F430-A0D5-3604-7DB1-9EA480CAD630}"/>
                    </a:ext>
                  </a:extLst>
                </p14:cNvPr>
                <p14:cNvContentPartPr/>
                <p14:nvPr/>
              </p14:nvContentPartPr>
              <p14:xfrm>
                <a:off x="9081098" y="1041284"/>
                <a:ext cx="99000" cy="214200"/>
              </p14:xfrm>
            </p:contentPart>
          </mc:Choice>
          <mc:Fallback>
            <p:pic>
              <p:nvPicPr>
                <p:cNvPr id="38940" name="Freihand 38939">
                  <a:extLst>
                    <a:ext uri="{FF2B5EF4-FFF2-40B4-BE49-F238E27FC236}">
                      <a16:creationId xmlns:a16="http://schemas.microsoft.com/office/drawing/2014/main" id="{ED34F430-A0D5-3604-7DB1-9EA480CAD630}"/>
                    </a:ext>
                  </a:extLst>
                </p:cNvPr>
                <p:cNvPicPr/>
                <p:nvPr/>
              </p:nvPicPr>
              <p:blipFill>
                <a:blip r:embed="rId76"/>
                <a:stretch>
                  <a:fillRect/>
                </a:stretch>
              </p:blipFill>
              <p:spPr>
                <a:xfrm>
                  <a:off x="9072458" y="1032284"/>
                  <a:ext cx="1166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941" name="Freihand 38940">
                  <a:extLst>
                    <a:ext uri="{FF2B5EF4-FFF2-40B4-BE49-F238E27FC236}">
                      <a16:creationId xmlns:a16="http://schemas.microsoft.com/office/drawing/2014/main" id="{AD6B400B-13CD-21E2-D81B-C75F83BE1876}"/>
                    </a:ext>
                  </a:extLst>
                </p14:cNvPr>
                <p14:cNvContentPartPr/>
                <p14:nvPr/>
              </p14:nvContentPartPr>
              <p14:xfrm>
                <a:off x="9262178" y="1054604"/>
                <a:ext cx="275760" cy="171000"/>
              </p14:xfrm>
            </p:contentPart>
          </mc:Choice>
          <mc:Fallback>
            <p:pic>
              <p:nvPicPr>
                <p:cNvPr id="38941" name="Freihand 38940">
                  <a:extLst>
                    <a:ext uri="{FF2B5EF4-FFF2-40B4-BE49-F238E27FC236}">
                      <a16:creationId xmlns:a16="http://schemas.microsoft.com/office/drawing/2014/main" id="{AD6B400B-13CD-21E2-D81B-C75F83BE1876}"/>
                    </a:ext>
                  </a:extLst>
                </p:cNvPr>
                <p:cNvPicPr/>
                <p:nvPr/>
              </p:nvPicPr>
              <p:blipFill>
                <a:blip r:embed="rId78"/>
                <a:stretch>
                  <a:fillRect/>
                </a:stretch>
              </p:blipFill>
              <p:spPr>
                <a:xfrm>
                  <a:off x="9253538" y="1045604"/>
                  <a:ext cx="293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8942" name="Freihand 38941">
                  <a:extLst>
                    <a:ext uri="{FF2B5EF4-FFF2-40B4-BE49-F238E27FC236}">
                      <a16:creationId xmlns:a16="http://schemas.microsoft.com/office/drawing/2014/main" id="{449E1B20-8FA9-41F0-3E0A-D0AB8F46F22A}"/>
                    </a:ext>
                  </a:extLst>
                </p14:cNvPr>
                <p14:cNvContentPartPr/>
                <p14:nvPr/>
              </p14:nvContentPartPr>
              <p14:xfrm>
                <a:off x="9597698" y="1140644"/>
                <a:ext cx="381600" cy="47520"/>
              </p14:xfrm>
            </p:contentPart>
          </mc:Choice>
          <mc:Fallback>
            <p:pic>
              <p:nvPicPr>
                <p:cNvPr id="38942" name="Freihand 38941">
                  <a:extLst>
                    <a:ext uri="{FF2B5EF4-FFF2-40B4-BE49-F238E27FC236}">
                      <a16:creationId xmlns:a16="http://schemas.microsoft.com/office/drawing/2014/main" id="{449E1B20-8FA9-41F0-3E0A-D0AB8F46F22A}"/>
                    </a:ext>
                  </a:extLst>
                </p:cNvPr>
                <p:cNvPicPr/>
                <p:nvPr/>
              </p:nvPicPr>
              <p:blipFill>
                <a:blip r:embed="rId80"/>
                <a:stretch>
                  <a:fillRect/>
                </a:stretch>
              </p:blipFill>
              <p:spPr>
                <a:xfrm>
                  <a:off x="9588698" y="1132004"/>
                  <a:ext cx="399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943" name="Freihand 38942">
                  <a:extLst>
                    <a:ext uri="{FF2B5EF4-FFF2-40B4-BE49-F238E27FC236}">
                      <a16:creationId xmlns:a16="http://schemas.microsoft.com/office/drawing/2014/main" id="{0B48BB54-C01E-EFAD-D9BA-03C132C9A6B9}"/>
                    </a:ext>
                  </a:extLst>
                </p14:cNvPr>
                <p14:cNvContentPartPr/>
                <p14:nvPr/>
              </p14:nvContentPartPr>
              <p14:xfrm>
                <a:off x="10270898" y="1021484"/>
                <a:ext cx="117000" cy="163440"/>
              </p14:xfrm>
            </p:contentPart>
          </mc:Choice>
          <mc:Fallback>
            <p:pic>
              <p:nvPicPr>
                <p:cNvPr id="38943" name="Freihand 38942">
                  <a:extLst>
                    <a:ext uri="{FF2B5EF4-FFF2-40B4-BE49-F238E27FC236}">
                      <a16:creationId xmlns:a16="http://schemas.microsoft.com/office/drawing/2014/main" id="{0B48BB54-C01E-EFAD-D9BA-03C132C9A6B9}"/>
                    </a:ext>
                  </a:extLst>
                </p:cNvPr>
                <p:cNvPicPr/>
                <p:nvPr/>
              </p:nvPicPr>
              <p:blipFill>
                <a:blip r:embed="rId82"/>
                <a:stretch>
                  <a:fillRect/>
                </a:stretch>
              </p:blipFill>
              <p:spPr>
                <a:xfrm>
                  <a:off x="10261898" y="1012844"/>
                  <a:ext cx="134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8944" name="Freihand 38943">
                  <a:extLst>
                    <a:ext uri="{FF2B5EF4-FFF2-40B4-BE49-F238E27FC236}">
                      <a16:creationId xmlns:a16="http://schemas.microsoft.com/office/drawing/2014/main" id="{40D36589-7507-695D-8566-5AFE30927E5E}"/>
                    </a:ext>
                  </a:extLst>
                </p14:cNvPr>
                <p14:cNvContentPartPr/>
                <p14:nvPr/>
              </p14:nvContentPartPr>
              <p14:xfrm>
                <a:off x="10274498" y="1100324"/>
                <a:ext cx="116280" cy="6480"/>
              </p14:xfrm>
            </p:contentPart>
          </mc:Choice>
          <mc:Fallback>
            <p:pic>
              <p:nvPicPr>
                <p:cNvPr id="38944" name="Freihand 38943">
                  <a:extLst>
                    <a:ext uri="{FF2B5EF4-FFF2-40B4-BE49-F238E27FC236}">
                      <a16:creationId xmlns:a16="http://schemas.microsoft.com/office/drawing/2014/main" id="{40D36589-7507-695D-8566-5AFE30927E5E}"/>
                    </a:ext>
                  </a:extLst>
                </p:cNvPr>
                <p:cNvPicPr/>
                <p:nvPr/>
              </p:nvPicPr>
              <p:blipFill>
                <a:blip r:embed="rId84"/>
                <a:stretch>
                  <a:fillRect/>
                </a:stretch>
              </p:blipFill>
              <p:spPr>
                <a:xfrm>
                  <a:off x="10265858" y="1091684"/>
                  <a:ext cx="1339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945" name="Freihand 38944">
                  <a:extLst>
                    <a:ext uri="{FF2B5EF4-FFF2-40B4-BE49-F238E27FC236}">
                      <a16:creationId xmlns:a16="http://schemas.microsoft.com/office/drawing/2014/main" id="{B45BB75C-722E-8668-22DC-3E0B26A7BD8E}"/>
                    </a:ext>
                  </a:extLst>
                </p14:cNvPr>
                <p14:cNvContentPartPr/>
                <p14:nvPr/>
              </p14:nvContentPartPr>
              <p14:xfrm>
                <a:off x="8464418" y="1541684"/>
                <a:ext cx="19800" cy="129240"/>
              </p14:xfrm>
            </p:contentPart>
          </mc:Choice>
          <mc:Fallback>
            <p:pic>
              <p:nvPicPr>
                <p:cNvPr id="38945" name="Freihand 38944">
                  <a:extLst>
                    <a:ext uri="{FF2B5EF4-FFF2-40B4-BE49-F238E27FC236}">
                      <a16:creationId xmlns:a16="http://schemas.microsoft.com/office/drawing/2014/main" id="{B45BB75C-722E-8668-22DC-3E0B26A7BD8E}"/>
                    </a:ext>
                  </a:extLst>
                </p:cNvPr>
                <p:cNvPicPr/>
                <p:nvPr/>
              </p:nvPicPr>
              <p:blipFill>
                <a:blip r:embed="rId86"/>
                <a:stretch>
                  <a:fillRect/>
                </a:stretch>
              </p:blipFill>
              <p:spPr>
                <a:xfrm>
                  <a:off x="8455778" y="1532684"/>
                  <a:ext cx="37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8946" name="Freihand 38945">
                  <a:extLst>
                    <a:ext uri="{FF2B5EF4-FFF2-40B4-BE49-F238E27FC236}">
                      <a16:creationId xmlns:a16="http://schemas.microsoft.com/office/drawing/2014/main" id="{47968FE1-59AA-5A88-8115-7E0EE790290D}"/>
                    </a:ext>
                  </a:extLst>
                </p14:cNvPr>
                <p14:cNvContentPartPr/>
                <p14:nvPr/>
              </p14:nvContentPartPr>
              <p14:xfrm>
                <a:off x="8380898" y="1465364"/>
                <a:ext cx="180000" cy="45720"/>
              </p14:xfrm>
            </p:contentPart>
          </mc:Choice>
          <mc:Fallback>
            <p:pic>
              <p:nvPicPr>
                <p:cNvPr id="38946" name="Freihand 38945">
                  <a:extLst>
                    <a:ext uri="{FF2B5EF4-FFF2-40B4-BE49-F238E27FC236}">
                      <a16:creationId xmlns:a16="http://schemas.microsoft.com/office/drawing/2014/main" id="{47968FE1-59AA-5A88-8115-7E0EE790290D}"/>
                    </a:ext>
                  </a:extLst>
                </p:cNvPr>
                <p:cNvPicPr/>
                <p:nvPr/>
              </p:nvPicPr>
              <p:blipFill>
                <a:blip r:embed="rId88"/>
                <a:stretch>
                  <a:fillRect/>
                </a:stretch>
              </p:blipFill>
              <p:spPr>
                <a:xfrm>
                  <a:off x="8372258" y="1456364"/>
                  <a:ext cx="197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8947" name="Freihand 38946">
                  <a:extLst>
                    <a:ext uri="{FF2B5EF4-FFF2-40B4-BE49-F238E27FC236}">
                      <a16:creationId xmlns:a16="http://schemas.microsoft.com/office/drawing/2014/main" id="{5D32A4EE-569D-9BBC-63E5-6181763C71C6}"/>
                    </a:ext>
                  </a:extLst>
                </p14:cNvPr>
                <p14:cNvContentPartPr/>
                <p14:nvPr/>
              </p14:nvContentPartPr>
              <p14:xfrm>
                <a:off x="8631098" y="1585604"/>
                <a:ext cx="268920" cy="113400"/>
              </p14:xfrm>
            </p:contentPart>
          </mc:Choice>
          <mc:Fallback>
            <p:pic>
              <p:nvPicPr>
                <p:cNvPr id="38947" name="Freihand 38946">
                  <a:extLst>
                    <a:ext uri="{FF2B5EF4-FFF2-40B4-BE49-F238E27FC236}">
                      <a16:creationId xmlns:a16="http://schemas.microsoft.com/office/drawing/2014/main" id="{5D32A4EE-569D-9BBC-63E5-6181763C71C6}"/>
                    </a:ext>
                  </a:extLst>
                </p:cNvPr>
                <p:cNvPicPr/>
                <p:nvPr/>
              </p:nvPicPr>
              <p:blipFill>
                <a:blip r:embed="rId90"/>
                <a:stretch>
                  <a:fillRect/>
                </a:stretch>
              </p:blipFill>
              <p:spPr>
                <a:xfrm>
                  <a:off x="8622098" y="1576604"/>
                  <a:ext cx="2865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8948" name="Freihand 38947">
                  <a:extLst>
                    <a:ext uri="{FF2B5EF4-FFF2-40B4-BE49-F238E27FC236}">
                      <a16:creationId xmlns:a16="http://schemas.microsoft.com/office/drawing/2014/main" id="{EFB7CE3B-3DF5-C4F9-0159-3C4B471D2086}"/>
                    </a:ext>
                  </a:extLst>
                </p14:cNvPr>
                <p14:cNvContentPartPr/>
                <p14:nvPr/>
              </p14:nvContentPartPr>
              <p14:xfrm>
                <a:off x="9459458" y="1467884"/>
                <a:ext cx="109800" cy="95760"/>
              </p14:xfrm>
            </p:contentPart>
          </mc:Choice>
          <mc:Fallback>
            <p:pic>
              <p:nvPicPr>
                <p:cNvPr id="38948" name="Freihand 38947">
                  <a:extLst>
                    <a:ext uri="{FF2B5EF4-FFF2-40B4-BE49-F238E27FC236}">
                      <a16:creationId xmlns:a16="http://schemas.microsoft.com/office/drawing/2014/main" id="{EFB7CE3B-3DF5-C4F9-0159-3C4B471D2086}"/>
                    </a:ext>
                  </a:extLst>
                </p:cNvPr>
                <p:cNvPicPr/>
                <p:nvPr/>
              </p:nvPicPr>
              <p:blipFill>
                <a:blip r:embed="rId92"/>
                <a:stretch>
                  <a:fillRect/>
                </a:stretch>
              </p:blipFill>
              <p:spPr>
                <a:xfrm>
                  <a:off x="9450458" y="1458884"/>
                  <a:ext cx="127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8949" name="Freihand 38948">
                  <a:extLst>
                    <a:ext uri="{FF2B5EF4-FFF2-40B4-BE49-F238E27FC236}">
                      <a16:creationId xmlns:a16="http://schemas.microsoft.com/office/drawing/2014/main" id="{5642B807-4018-D6BC-4E4C-0B9AC538A685}"/>
                    </a:ext>
                  </a:extLst>
                </p14:cNvPr>
                <p14:cNvContentPartPr/>
                <p14:nvPr/>
              </p14:nvContentPartPr>
              <p14:xfrm>
                <a:off x="10271618" y="1410644"/>
                <a:ext cx="176040" cy="106200"/>
              </p14:xfrm>
            </p:contentPart>
          </mc:Choice>
          <mc:Fallback>
            <p:pic>
              <p:nvPicPr>
                <p:cNvPr id="38949" name="Freihand 38948">
                  <a:extLst>
                    <a:ext uri="{FF2B5EF4-FFF2-40B4-BE49-F238E27FC236}">
                      <a16:creationId xmlns:a16="http://schemas.microsoft.com/office/drawing/2014/main" id="{5642B807-4018-D6BC-4E4C-0B9AC538A685}"/>
                    </a:ext>
                  </a:extLst>
                </p:cNvPr>
                <p:cNvPicPr/>
                <p:nvPr/>
              </p:nvPicPr>
              <p:blipFill>
                <a:blip r:embed="rId94"/>
                <a:stretch>
                  <a:fillRect/>
                </a:stretch>
              </p:blipFill>
              <p:spPr>
                <a:xfrm>
                  <a:off x="10262978" y="1401644"/>
                  <a:ext cx="193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8960" name="Freihand 38959">
                  <a:extLst>
                    <a:ext uri="{FF2B5EF4-FFF2-40B4-BE49-F238E27FC236}">
                      <a16:creationId xmlns:a16="http://schemas.microsoft.com/office/drawing/2014/main" id="{CFA222F2-7060-57EF-0810-4FEF4C08C952}"/>
                    </a:ext>
                  </a:extLst>
                </p14:cNvPr>
                <p14:cNvContentPartPr/>
                <p14:nvPr/>
              </p14:nvContentPartPr>
              <p14:xfrm>
                <a:off x="8358578" y="1846964"/>
                <a:ext cx="144000" cy="191160"/>
              </p14:xfrm>
            </p:contentPart>
          </mc:Choice>
          <mc:Fallback>
            <p:pic>
              <p:nvPicPr>
                <p:cNvPr id="38960" name="Freihand 38959">
                  <a:extLst>
                    <a:ext uri="{FF2B5EF4-FFF2-40B4-BE49-F238E27FC236}">
                      <a16:creationId xmlns:a16="http://schemas.microsoft.com/office/drawing/2014/main" id="{CFA222F2-7060-57EF-0810-4FEF4C08C952}"/>
                    </a:ext>
                  </a:extLst>
                </p:cNvPr>
                <p:cNvPicPr/>
                <p:nvPr/>
              </p:nvPicPr>
              <p:blipFill>
                <a:blip r:embed="rId96"/>
                <a:stretch>
                  <a:fillRect/>
                </a:stretch>
              </p:blipFill>
              <p:spPr>
                <a:xfrm>
                  <a:off x="8349578" y="1838324"/>
                  <a:ext cx="1616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8961" name="Freihand 38960">
                  <a:extLst>
                    <a:ext uri="{FF2B5EF4-FFF2-40B4-BE49-F238E27FC236}">
                      <a16:creationId xmlns:a16="http://schemas.microsoft.com/office/drawing/2014/main" id="{862E9C9C-27F1-0577-2720-83C3C8F48CAC}"/>
                    </a:ext>
                  </a:extLst>
                </p14:cNvPr>
                <p14:cNvContentPartPr/>
                <p14:nvPr/>
              </p14:nvContentPartPr>
              <p14:xfrm>
                <a:off x="8541098" y="1934084"/>
                <a:ext cx="99360" cy="151560"/>
              </p14:xfrm>
            </p:contentPart>
          </mc:Choice>
          <mc:Fallback>
            <p:pic>
              <p:nvPicPr>
                <p:cNvPr id="38961" name="Freihand 38960">
                  <a:extLst>
                    <a:ext uri="{FF2B5EF4-FFF2-40B4-BE49-F238E27FC236}">
                      <a16:creationId xmlns:a16="http://schemas.microsoft.com/office/drawing/2014/main" id="{862E9C9C-27F1-0577-2720-83C3C8F48CAC}"/>
                    </a:ext>
                  </a:extLst>
                </p:cNvPr>
                <p:cNvPicPr/>
                <p:nvPr/>
              </p:nvPicPr>
              <p:blipFill>
                <a:blip r:embed="rId98"/>
                <a:stretch>
                  <a:fillRect/>
                </a:stretch>
              </p:blipFill>
              <p:spPr>
                <a:xfrm>
                  <a:off x="8532098" y="1925444"/>
                  <a:ext cx="1170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962" name="Freihand 38961">
                  <a:extLst>
                    <a:ext uri="{FF2B5EF4-FFF2-40B4-BE49-F238E27FC236}">
                      <a16:creationId xmlns:a16="http://schemas.microsoft.com/office/drawing/2014/main" id="{DF1D53B0-E25A-46AE-31C0-7BD38D3D11B3}"/>
                    </a:ext>
                  </a:extLst>
                </p14:cNvPr>
                <p14:cNvContentPartPr/>
                <p14:nvPr/>
              </p14:nvContentPartPr>
              <p14:xfrm>
                <a:off x="8651978" y="1915724"/>
                <a:ext cx="130680" cy="189360"/>
              </p14:xfrm>
            </p:contentPart>
          </mc:Choice>
          <mc:Fallback>
            <p:pic>
              <p:nvPicPr>
                <p:cNvPr id="38962" name="Freihand 38961">
                  <a:extLst>
                    <a:ext uri="{FF2B5EF4-FFF2-40B4-BE49-F238E27FC236}">
                      <a16:creationId xmlns:a16="http://schemas.microsoft.com/office/drawing/2014/main" id="{DF1D53B0-E25A-46AE-31C0-7BD38D3D11B3}"/>
                    </a:ext>
                  </a:extLst>
                </p:cNvPr>
                <p:cNvPicPr/>
                <p:nvPr/>
              </p:nvPicPr>
              <p:blipFill>
                <a:blip r:embed="rId100"/>
                <a:stretch>
                  <a:fillRect/>
                </a:stretch>
              </p:blipFill>
              <p:spPr>
                <a:xfrm>
                  <a:off x="8642978" y="1906724"/>
                  <a:ext cx="148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8963" name="Freihand 38962">
                  <a:extLst>
                    <a:ext uri="{FF2B5EF4-FFF2-40B4-BE49-F238E27FC236}">
                      <a16:creationId xmlns:a16="http://schemas.microsoft.com/office/drawing/2014/main" id="{3DBB43F7-5EF8-781A-00E7-348F9B24034F}"/>
                    </a:ext>
                  </a:extLst>
                </p14:cNvPr>
                <p14:cNvContentPartPr/>
                <p14:nvPr/>
              </p14:nvContentPartPr>
              <p14:xfrm>
                <a:off x="8855738" y="1899164"/>
                <a:ext cx="19440" cy="126720"/>
              </p14:xfrm>
            </p:contentPart>
          </mc:Choice>
          <mc:Fallback>
            <p:pic>
              <p:nvPicPr>
                <p:cNvPr id="38963" name="Freihand 38962">
                  <a:extLst>
                    <a:ext uri="{FF2B5EF4-FFF2-40B4-BE49-F238E27FC236}">
                      <a16:creationId xmlns:a16="http://schemas.microsoft.com/office/drawing/2014/main" id="{3DBB43F7-5EF8-781A-00E7-348F9B24034F}"/>
                    </a:ext>
                  </a:extLst>
                </p:cNvPr>
                <p:cNvPicPr/>
                <p:nvPr/>
              </p:nvPicPr>
              <p:blipFill>
                <a:blip r:embed="rId102"/>
                <a:stretch>
                  <a:fillRect/>
                </a:stretch>
              </p:blipFill>
              <p:spPr>
                <a:xfrm>
                  <a:off x="8846738" y="1890164"/>
                  <a:ext cx="3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8964" name="Freihand 38963">
                  <a:extLst>
                    <a:ext uri="{FF2B5EF4-FFF2-40B4-BE49-F238E27FC236}">
                      <a16:creationId xmlns:a16="http://schemas.microsoft.com/office/drawing/2014/main" id="{01F2C599-39B2-66F9-BD36-AB2486DF7D5F}"/>
                    </a:ext>
                  </a:extLst>
                </p14:cNvPr>
                <p14:cNvContentPartPr/>
                <p14:nvPr/>
              </p14:nvContentPartPr>
              <p14:xfrm>
                <a:off x="9068498" y="1875764"/>
                <a:ext cx="84240" cy="162720"/>
              </p14:xfrm>
            </p:contentPart>
          </mc:Choice>
          <mc:Fallback>
            <p:pic>
              <p:nvPicPr>
                <p:cNvPr id="38964" name="Freihand 38963">
                  <a:extLst>
                    <a:ext uri="{FF2B5EF4-FFF2-40B4-BE49-F238E27FC236}">
                      <a16:creationId xmlns:a16="http://schemas.microsoft.com/office/drawing/2014/main" id="{01F2C599-39B2-66F9-BD36-AB2486DF7D5F}"/>
                    </a:ext>
                  </a:extLst>
                </p:cNvPr>
                <p:cNvPicPr/>
                <p:nvPr/>
              </p:nvPicPr>
              <p:blipFill>
                <a:blip r:embed="rId104"/>
                <a:stretch>
                  <a:fillRect/>
                </a:stretch>
              </p:blipFill>
              <p:spPr>
                <a:xfrm>
                  <a:off x="9059498" y="1866764"/>
                  <a:ext cx="101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8965" name="Freihand 38964">
                  <a:extLst>
                    <a:ext uri="{FF2B5EF4-FFF2-40B4-BE49-F238E27FC236}">
                      <a16:creationId xmlns:a16="http://schemas.microsoft.com/office/drawing/2014/main" id="{FB734CA7-40F5-230A-6E85-73D19BD3B96E}"/>
                    </a:ext>
                  </a:extLst>
                </p14:cNvPr>
                <p14:cNvContentPartPr/>
                <p14:nvPr/>
              </p14:nvContentPartPr>
              <p14:xfrm>
                <a:off x="9189818" y="1814564"/>
                <a:ext cx="100080" cy="192960"/>
              </p14:xfrm>
            </p:contentPart>
          </mc:Choice>
          <mc:Fallback>
            <p:pic>
              <p:nvPicPr>
                <p:cNvPr id="38965" name="Freihand 38964">
                  <a:extLst>
                    <a:ext uri="{FF2B5EF4-FFF2-40B4-BE49-F238E27FC236}">
                      <a16:creationId xmlns:a16="http://schemas.microsoft.com/office/drawing/2014/main" id="{FB734CA7-40F5-230A-6E85-73D19BD3B96E}"/>
                    </a:ext>
                  </a:extLst>
                </p:cNvPr>
                <p:cNvPicPr/>
                <p:nvPr/>
              </p:nvPicPr>
              <p:blipFill>
                <a:blip r:embed="rId106"/>
                <a:stretch>
                  <a:fillRect/>
                </a:stretch>
              </p:blipFill>
              <p:spPr>
                <a:xfrm>
                  <a:off x="9181178" y="1805564"/>
                  <a:ext cx="117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8966" name="Freihand 38965">
                  <a:extLst>
                    <a:ext uri="{FF2B5EF4-FFF2-40B4-BE49-F238E27FC236}">
                      <a16:creationId xmlns:a16="http://schemas.microsoft.com/office/drawing/2014/main" id="{45D92F99-96B0-DF92-F25F-156C1B1C5C8F}"/>
                    </a:ext>
                  </a:extLst>
                </p14:cNvPr>
                <p14:cNvContentPartPr/>
                <p14:nvPr/>
              </p14:nvContentPartPr>
              <p14:xfrm>
                <a:off x="9284858" y="1912484"/>
                <a:ext cx="101520" cy="75960"/>
              </p14:xfrm>
            </p:contentPart>
          </mc:Choice>
          <mc:Fallback>
            <p:pic>
              <p:nvPicPr>
                <p:cNvPr id="38966" name="Freihand 38965">
                  <a:extLst>
                    <a:ext uri="{FF2B5EF4-FFF2-40B4-BE49-F238E27FC236}">
                      <a16:creationId xmlns:a16="http://schemas.microsoft.com/office/drawing/2014/main" id="{45D92F99-96B0-DF92-F25F-156C1B1C5C8F}"/>
                    </a:ext>
                  </a:extLst>
                </p:cNvPr>
                <p:cNvPicPr/>
                <p:nvPr/>
              </p:nvPicPr>
              <p:blipFill>
                <a:blip r:embed="rId108"/>
                <a:stretch>
                  <a:fillRect/>
                </a:stretch>
              </p:blipFill>
              <p:spPr>
                <a:xfrm>
                  <a:off x="9275858" y="1903484"/>
                  <a:ext cx="119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8967" name="Freihand 38966">
                  <a:extLst>
                    <a:ext uri="{FF2B5EF4-FFF2-40B4-BE49-F238E27FC236}">
                      <a16:creationId xmlns:a16="http://schemas.microsoft.com/office/drawing/2014/main" id="{4A46B8E3-B43E-F0DD-47A4-57A3826F9306}"/>
                    </a:ext>
                  </a:extLst>
                </p14:cNvPr>
                <p14:cNvContentPartPr/>
                <p14:nvPr/>
              </p14:nvContentPartPr>
              <p14:xfrm>
                <a:off x="9389618" y="1815644"/>
                <a:ext cx="349560" cy="174600"/>
              </p14:xfrm>
            </p:contentPart>
          </mc:Choice>
          <mc:Fallback>
            <p:pic>
              <p:nvPicPr>
                <p:cNvPr id="38967" name="Freihand 38966">
                  <a:extLst>
                    <a:ext uri="{FF2B5EF4-FFF2-40B4-BE49-F238E27FC236}">
                      <a16:creationId xmlns:a16="http://schemas.microsoft.com/office/drawing/2014/main" id="{4A46B8E3-B43E-F0DD-47A4-57A3826F9306}"/>
                    </a:ext>
                  </a:extLst>
                </p:cNvPr>
                <p:cNvPicPr/>
                <p:nvPr/>
              </p:nvPicPr>
              <p:blipFill>
                <a:blip r:embed="rId110"/>
                <a:stretch>
                  <a:fillRect/>
                </a:stretch>
              </p:blipFill>
              <p:spPr>
                <a:xfrm>
                  <a:off x="9380978" y="1806644"/>
                  <a:ext cx="367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968" name="Freihand 38967">
                  <a:extLst>
                    <a:ext uri="{FF2B5EF4-FFF2-40B4-BE49-F238E27FC236}">
                      <a16:creationId xmlns:a16="http://schemas.microsoft.com/office/drawing/2014/main" id="{0DA21ECE-DAF2-0FF2-33D0-D52DC819772F}"/>
                    </a:ext>
                  </a:extLst>
                </p14:cNvPr>
                <p14:cNvContentPartPr/>
                <p14:nvPr/>
              </p14:nvContentPartPr>
              <p14:xfrm>
                <a:off x="9796778" y="1957484"/>
                <a:ext cx="14760" cy="26640"/>
              </p14:xfrm>
            </p:contentPart>
          </mc:Choice>
          <mc:Fallback>
            <p:pic>
              <p:nvPicPr>
                <p:cNvPr id="38968" name="Freihand 38967">
                  <a:extLst>
                    <a:ext uri="{FF2B5EF4-FFF2-40B4-BE49-F238E27FC236}">
                      <a16:creationId xmlns:a16="http://schemas.microsoft.com/office/drawing/2014/main" id="{0DA21ECE-DAF2-0FF2-33D0-D52DC819772F}"/>
                    </a:ext>
                  </a:extLst>
                </p:cNvPr>
                <p:cNvPicPr/>
                <p:nvPr/>
              </p:nvPicPr>
              <p:blipFill>
                <a:blip r:embed="rId112"/>
                <a:stretch>
                  <a:fillRect/>
                </a:stretch>
              </p:blipFill>
              <p:spPr>
                <a:xfrm>
                  <a:off x="9788138" y="1948484"/>
                  <a:ext cx="32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969" name="Freihand 38968">
                  <a:extLst>
                    <a:ext uri="{FF2B5EF4-FFF2-40B4-BE49-F238E27FC236}">
                      <a16:creationId xmlns:a16="http://schemas.microsoft.com/office/drawing/2014/main" id="{93B7C310-210D-AC84-3BBD-3164113FA0AB}"/>
                    </a:ext>
                  </a:extLst>
                </p14:cNvPr>
                <p14:cNvContentPartPr/>
                <p14:nvPr/>
              </p14:nvContentPartPr>
              <p14:xfrm>
                <a:off x="10095578" y="1750124"/>
                <a:ext cx="165240" cy="203760"/>
              </p14:xfrm>
            </p:contentPart>
          </mc:Choice>
          <mc:Fallback>
            <p:pic>
              <p:nvPicPr>
                <p:cNvPr id="38969" name="Freihand 38968">
                  <a:extLst>
                    <a:ext uri="{FF2B5EF4-FFF2-40B4-BE49-F238E27FC236}">
                      <a16:creationId xmlns:a16="http://schemas.microsoft.com/office/drawing/2014/main" id="{93B7C310-210D-AC84-3BBD-3164113FA0AB}"/>
                    </a:ext>
                  </a:extLst>
                </p:cNvPr>
                <p:cNvPicPr/>
                <p:nvPr/>
              </p:nvPicPr>
              <p:blipFill>
                <a:blip r:embed="rId114"/>
                <a:stretch>
                  <a:fillRect/>
                </a:stretch>
              </p:blipFill>
              <p:spPr>
                <a:xfrm>
                  <a:off x="10086578" y="1741484"/>
                  <a:ext cx="1828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8970" name="Freihand 38969">
                  <a:extLst>
                    <a:ext uri="{FF2B5EF4-FFF2-40B4-BE49-F238E27FC236}">
                      <a16:creationId xmlns:a16="http://schemas.microsoft.com/office/drawing/2014/main" id="{70DF6616-1806-5C67-A1E6-CF22CDD65072}"/>
                    </a:ext>
                  </a:extLst>
                </p14:cNvPr>
                <p14:cNvContentPartPr/>
                <p14:nvPr/>
              </p14:nvContentPartPr>
              <p14:xfrm>
                <a:off x="10262258" y="1882964"/>
                <a:ext cx="236160" cy="81000"/>
              </p14:xfrm>
            </p:contentPart>
          </mc:Choice>
          <mc:Fallback>
            <p:pic>
              <p:nvPicPr>
                <p:cNvPr id="38970" name="Freihand 38969">
                  <a:extLst>
                    <a:ext uri="{FF2B5EF4-FFF2-40B4-BE49-F238E27FC236}">
                      <a16:creationId xmlns:a16="http://schemas.microsoft.com/office/drawing/2014/main" id="{70DF6616-1806-5C67-A1E6-CF22CDD65072}"/>
                    </a:ext>
                  </a:extLst>
                </p:cNvPr>
                <p:cNvPicPr/>
                <p:nvPr/>
              </p:nvPicPr>
              <p:blipFill>
                <a:blip r:embed="rId116"/>
                <a:stretch>
                  <a:fillRect/>
                </a:stretch>
              </p:blipFill>
              <p:spPr>
                <a:xfrm>
                  <a:off x="10253258" y="1874324"/>
                  <a:ext cx="253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8971" name="Freihand 38970">
                  <a:extLst>
                    <a:ext uri="{FF2B5EF4-FFF2-40B4-BE49-F238E27FC236}">
                      <a16:creationId xmlns:a16="http://schemas.microsoft.com/office/drawing/2014/main" id="{D55CF977-5CE7-3C9D-ACCB-FC308A437F7C}"/>
                    </a:ext>
                  </a:extLst>
                </p14:cNvPr>
                <p14:cNvContentPartPr/>
                <p14:nvPr/>
              </p14:nvContentPartPr>
              <p14:xfrm>
                <a:off x="10515698" y="1866404"/>
                <a:ext cx="111240" cy="130680"/>
              </p14:xfrm>
            </p:contentPart>
          </mc:Choice>
          <mc:Fallback>
            <p:pic>
              <p:nvPicPr>
                <p:cNvPr id="38971" name="Freihand 38970">
                  <a:extLst>
                    <a:ext uri="{FF2B5EF4-FFF2-40B4-BE49-F238E27FC236}">
                      <a16:creationId xmlns:a16="http://schemas.microsoft.com/office/drawing/2014/main" id="{D55CF977-5CE7-3C9D-ACCB-FC308A437F7C}"/>
                    </a:ext>
                  </a:extLst>
                </p:cNvPr>
                <p:cNvPicPr/>
                <p:nvPr/>
              </p:nvPicPr>
              <p:blipFill>
                <a:blip r:embed="rId118"/>
                <a:stretch>
                  <a:fillRect/>
                </a:stretch>
              </p:blipFill>
              <p:spPr>
                <a:xfrm>
                  <a:off x="10506698" y="1857764"/>
                  <a:ext cx="1288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972" name="Freihand 38971">
                  <a:extLst>
                    <a:ext uri="{FF2B5EF4-FFF2-40B4-BE49-F238E27FC236}">
                      <a16:creationId xmlns:a16="http://schemas.microsoft.com/office/drawing/2014/main" id="{5D3C5DF8-A5B4-A76A-9C54-AAA21A0075D7}"/>
                    </a:ext>
                  </a:extLst>
                </p14:cNvPr>
                <p14:cNvContentPartPr/>
                <p14:nvPr/>
              </p14:nvContentPartPr>
              <p14:xfrm>
                <a:off x="10659338" y="1854884"/>
                <a:ext cx="457560" cy="141120"/>
              </p14:xfrm>
            </p:contentPart>
          </mc:Choice>
          <mc:Fallback>
            <p:pic>
              <p:nvPicPr>
                <p:cNvPr id="38972" name="Freihand 38971">
                  <a:extLst>
                    <a:ext uri="{FF2B5EF4-FFF2-40B4-BE49-F238E27FC236}">
                      <a16:creationId xmlns:a16="http://schemas.microsoft.com/office/drawing/2014/main" id="{5D3C5DF8-A5B4-A76A-9C54-AAA21A0075D7}"/>
                    </a:ext>
                  </a:extLst>
                </p:cNvPr>
                <p:cNvPicPr/>
                <p:nvPr/>
              </p:nvPicPr>
              <p:blipFill>
                <a:blip r:embed="rId120"/>
                <a:stretch>
                  <a:fillRect/>
                </a:stretch>
              </p:blipFill>
              <p:spPr>
                <a:xfrm>
                  <a:off x="10650698" y="1845884"/>
                  <a:ext cx="4752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8983" name="Freihand 38982">
                  <a:extLst>
                    <a:ext uri="{FF2B5EF4-FFF2-40B4-BE49-F238E27FC236}">
                      <a16:creationId xmlns:a16="http://schemas.microsoft.com/office/drawing/2014/main" id="{49D147D9-8829-E08C-CF21-9CAC98034CA4}"/>
                    </a:ext>
                  </a:extLst>
                </p14:cNvPr>
                <p14:cNvContentPartPr/>
                <p14:nvPr/>
              </p14:nvContentPartPr>
              <p14:xfrm>
                <a:off x="8397458" y="2234324"/>
                <a:ext cx="149400" cy="208440"/>
              </p14:xfrm>
            </p:contentPart>
          </mc:Choice>
          <mc:Fallback>
            <p:pic>
              <p:nvPicPr>
                <p:cNvPr id="38983" name="Freihand 38982">
                  <a:extLst>
                    <a:ext uri="{FF2B5EF4-FFF2-40B4-BE49-F238E27FC236}">
                      <a16:creationId xmlns:a16="http://schemas.microsoft.com/office/drawing/2014/main" id="{49D147D9-8829-E08C-CF21-9CAC98034CA4}"/>
                    </a:ext>
                  </a:extLst>
                </p:cNvPr>
                <p:cNvPicPr/>
                <p:nvPr/>
              </p:nvPicPr>
              <p:blipFill>
                <a:blip r:embed="rId122"/>
                <a:stretch>
                  <a:fillRect/>
                </a:stretch>
              </p:blipFill>
              <p:spPr>
                <a:xfrm>
                  <a:off x="8388818" y="2225324"/>
                  <a:ext cx="1670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8984" name="Freihand 38983">
                  <a:extLst>
                    <a:ext uri="{FF2B5EF4-FFF2-40B4-BE49-F238E27FC236}">
                      <a16:creationId xmlns:a16="http://schemas.microsoft.com/office/drawing/2014/main" id="{B51881CC-10D0-8018-313B-5E403A61A3C9}"/>
                    </a:ext>
                  </a:extLst>
                </p14:cNvPr>
                <p14:cNvContentPartPr/>
                <p14:nvPr/>
              </p14:nvContentPartPr>
              <p14:xfrm>
                <a:off x="8397458" y="2335124"/>
                <a:ext cx="178920" cy="19440"/>
              </p14:xfrm>
            </p:contentPart>
          </mc:Choice>
          <mc:Fallback>
            <p:pic>
              <p:nvPicPr>
                <p:cNvPr id="38984" name="Freihand 38983">
                  <a:extLst>
                    <a:ext uri="{FF2B5EF4-FFF2-40B4-BE49-F238E27FC236}">
                      <a16:creationId xmlns:a16="http://schemas.microsoft.com/office/drawing/2014/main" id="{B51881CC-10D0-8018-313B-5E403A61A3C9}"/>
                    </a:ext>
                  </a:extLst>
                </p:cNvPr>
                <p:cNvPicPr/>
                <p:nvPr/>
              </p:nvPicPr>
              <p:blipFill>
                <a:blip r:embed="rId124"/>
                <a:stretch>
                  <a:fillRect/>
                </a:stretch>
              </p:blipFill>
              <p:spPr>
                <a:xfrm>
                  <a:off x="8388458" y="2326124"/>
                  <a:ext cx="196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986" name="Freihand 38985">
                  <a:extLst>
                    <a:ext uri="{FF2B5EF4-FFF2-40B4-BE49-F238E27FC236}">
                      <a16:creationId xmlns:a16="http://schemas.microsoft.com/office/drawing/2014/main" id="{09B72721-A3A3-AD93-8F52-C84EC2BB0D4B}"/>
                    </a:ext>
                  </a:extLst>
                </p14:cNvPr>
                <p14:cNvContentPartPr/>
                <p14:nvPr/>
              </p14:nvContentPartPr>
              <p14:xfrm>
                <a:off x="8648378" y="2331884"/>
                <a:ext cx="262800" cy="177840"/>
              </p14:xfrm>
            </p:contentPart>
          </mc:Choice>
          <mc:Fallback>
            <p:pic>
              <p:nvPicPr>
                <p:cNvPr id="38986" name="Freihand 38985">
                  <a:extLst>
                    <a:ext uri="{FF2B5EF4-FFF2-40B4-BE49-F238E27FC236}">
                      <a16:creationId xmlns:a16="http://schemas.microsoft.com/office/drawing/2014/main" id="{09B72721-A3A3-AD93-8F52-C84EC2BB0D4B}"/>
                    </a:ext>
                  </a:extLst>
                </p:cNvPr>
                <p:cNvPicPr/>
                <p:nvPr/>
              </p:nvPicPr>
              <p:blipFill>
                <a:blip r:embed="rId126"/>
                <a:stretch>
                  <a:fillRect/>
                </a:stretch>
              </p:blipFill>
              <p:spPr>
                <a:xfrm>
                  <a:off x="8639378" y="2323244"/>
                  <a:ext cx="2804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988" name="Freihand 38987">
                  <a:extLst>
                    <a:ext uri="{FF2B5EF4-FFF2-40B4-BE49-F238E27FC236}">
                      <a16:creationId xmlns:a16="http://schemas.microsoft.com/office/drawing/2014/main" id="{AB715369-7B82-940E-C47A-014A443907D0}"/>
                    </a:ext>
                  </a:extLst>
                </p14:cNvPr>
                <p14:cNvContentPartPr/>
                <p14:nvPr/>
              </p14:nvContentPartPr>
              <p14:xfrm>
                <a:off x="9081818" y="2231804"/>
                <a:ext cx="132840" cy="215640"/>
              </p14:xfrm>
            </p:contentPart>
          </mc:Choice>
          <mc:Fallback>
            <p:pic>
              <p:nvPicPr>
                <p:cNvPr id="38988" name="Freihand 38987">
                  <a:extLst>
                    <a:ext uri="{FF2B5EF4-FFF2-40B4-BE49-F238E27FC236}">
                      <a16:creationId xmlns:a16="http://schemas.microsoft.com/office/drawing/2014/main" id="{AB715369-7B82-940E-C47A-014A443907D0}"/>
                    </a:ext>
                  </a:extLst>
                </p:cNvPr>
                <p:cNvPicPr/>
                <p:nvPr/>
              </p:nvPicPr>
              <p:blipFill>
                <a:blip r:embed="rId128"/>
                <a:stretch>
                  <a:fillRect/>
                </a:stretch>
              </p:blipFill>
              <p:spPr>
                <a:xfrm>
                  <a:off x="9072818" y="2223164"/>
                  <a:ext cx="150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989" name="Freihand 38988">
                  <a:extLst>
                    <a:ext uri="{FF2B5EF4-FFF2-40B4-BE49-F238E27FC236}">
                      <a16:creationId xmlns:a16="http://schemas.microsoft.com/office/drawing/2014/main" id="{8B9FD68D-176C-2B18-2D95-288F145F46AB}"/>
                    </a:ext>
                  </a:extLst>
                </p14:cNvPr>
                <p14:cNvContentPartPr/>
                <p14:nvPr/>
              </p14:nvContentPartPr>
              <p14:xfrm>
                <a:off x="9243098" y="2329364"/>
                <a:ext cx="139680" cy="93240"/>
              </p14:xfrm>
            </p:contentPart>
          </mc:Choice>
          <mc:Fallback>
            <p:pic>
              <p:nvPicPr>
                <p:cNvPr id="38989" name="Freihand 38988">
                  <a:extLst>
                    <a:ext uri="{FF2B5EF4-FFF2-40B4-BE49-F238E27FC236}">
                      <a16:creationId xmlns:a16="http://schemas.microsoft.com/office/drawing/2014/main" id="{8B9FD68D-176C-2B18-2D95-288F145F46AB}"/>
                    </a:ext>
                  </a:extLst>
                </p:cNvPr>
                <p:cNvPicPr/>
                <p:nvPr/>
              </p:nvPicPr>
              <p:blipFill>
                <a:blip r:embed="rId130"/>
                <a:stretch>
                  <a:fillRect/>
                </a:stretch>
              </p:blipFill>
              <p:spPr>
                <a:xfrm>
                  <a:off x="9234098" y="2320364"/>
                  <a:ext cx="1573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990" name="Freihand 38989">
                  <a:extLst>
                    <a:ext uri="{FF2B5EF4-FFF2-40B4-BE49-F238E27FC236}">
                      <a16:creationId xmlns:a16="http://schemas.microsoft.com/office/drawing/2014/main" id="{BA1A4AB4-911D-A3C4-A5F3-B0539A7D225B}"/>
                    </a:ext>
                  </a:extLst>
                </p14:cNvPr>
                <p14:cNvContentPartPr/>
                <p14:nvPr/>
              </p14:nvContentPartPr>
              <p14:xfrm>
                <a:off x="9390338" y="2237564"/>
                <a:ext cx="119880" cy="185400"/>
              </p14:xfrm>
            </p:contentPart>
          </mc:Choice>
          <mc:Fallback>
            <p:pic>
              <p:nvPicPr>
                <p:cNvPr id="38990" name="Freihand 38989">
                  <a:extLst>
                    <a:ext uri="{FF2B5EF4-FFF2-40B4-BE49-F238E27FC236}">
                      <a16:creationId xmlns:a16="http://schemas.microsoft.com/office/drawing/2014/main" id="{BA1A4AB4-911D-A3C4-A5F3-B0539A7D225B}"/>
                    </a:ext>
                  </a:extLst>
                </p:cNvPr>
                <p:cNvPicPr/>
                <p:nvPr/>
              </p:nvPicPr>
              <p:blipFill>
                <a:blip r:embed="rId132"/>
                <a:stretch>
                  <a:fillRect/>
                </a:stretch>
              </p:blipFill>
              <p:spPr>
                <a:xfrm>
                  <a:off x="9381338" y="2228924"/>
                  <a:ext cx="137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991" name="Freihand 38990">
                  <a:extLst>
                    <a:ext uri="{FF2B5EF4-FFF2-40B4-BE49-F238E27FC236}">
                      <a16:creationId xmlns:a16="http://schemas.microsoft.com/office/drawing/2014/main" id="{39CA3D1C-37D0-6C02-5E04-B4A299E4EA59}"/>
                    </a:ext>
                  </a:extLst>
                </p14:cNvPr>
                <p14:cNvContentPartPr/>
                <p14:nvPr/>
              </p14:nvContentPartPr>
              <p14:xfrm>
                <a:off x="9577538" y="2301644"/>
                <a:ext cx="284400" cy="131400"/>
              </p14:xfrm>
            </p:contentPart>
          </mc:Choice>
          <mc:Fallback>
            <p:pic>
              <p:nvPicPr>
                <p:cNvPr id="38991" name="Freihand 38990">
                  <a:extLst>
                    <a:ext uri="{FF2B5EF4-FFF2-40B4-BE49-F238E27FC236}">
                      <a16:creationId xmlns:a16="http://schemas.microsoft.com/office/drawing/2014/main" id="{39CA3D1C-37D0-6C02-5E04-B4A299E4EA59}"/>
                    </a:ext>
                  </a:extLst>
                </p:cNvPr>
                <p:cNvPicPr/>
                <p:nvPr/>
              </p:nvPicPr>
              <p:blipFill>
                <a:blip r:embed="rId134"/>
                <a:stretch>
                  <a:fillRect/>
                </a:stretch>
              </p:blipFill>
              <p:spPr>
                <a:xfrm>
                  <a:off x="9568898" y="2292644"/>
                  <a:ext cx="302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992" name="Freihand 38991">
                  <a:extLst>
                    <a:ext uri="{FF2B5EF4-FFF2-40B4-BE49-F238E27FC236}">
                      <a16:creationId xmlns:a16="http://schemas.microsoft.com/office/drawing/2014/main" id="{11F9BCD0-A05E-9699-BE4E-C72C1B644AA6}"/>
                    </a:ext>
                  </a:extLst>
                </p14:cNvPr>
                <p14:cNvContentPartPr/>
                <p14:nvPr/>
              </p14:nvContentPartPr>
              <p14:xfrm>
                <a:off x="9901898" y="2207684"/>
                <a:ext cx="139320" cy="192960"/>
              </p14:xfrm>
            </p:contentPart>
          </mc:Choice>
          <mc:Fallback>
            <p:pic>
              <p:nvPicPr>
                <p:cNvPr id="38992" name="Freihand 38991">
                  <a:extLst>
                    <a:ext uri="{FF2B5EF4-FFF2-40B4-BE49-F238E27FC236}">
                      <a16:creationId xmlns:a16="http://schemas.microsoft.com/office/drawing/2014/main" id="{11F9BCD0-A05E-9699-BE4E-C72C1B644AA6}"/>
                    </a:ext>
                  </a:extLst>
                </p:cNvPr>
                <p:cNvPicPr/>
                <p:nvPr/>
              </p:nvPicPr>
              <p:blipFill>
                <a:blip r:embed="rId136"/>
                <a:stretch>
                  <a:fillRect/>
                </a:stretch>
              </p:blipFill>
              <p:spPr>
                <a:xfrm>
                  <a:off x="9893258" y="2198684"/>
                  <a:ext cx="156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8993" name="Freihand 38992">
                  <a:extLst>
                    <a:ext uri="{FF2B5EF4-FFF2-40B4-BE49-F238E27FC236}">
                      <a16:creationId xmlns:a16="http://schemas.microsoft.com/office/drawing/2014/main" id="{E2482CB4-768F-905F-6C17-F06CD301CC8E}"/>
                    </a:ext>
                  </a:extLst>
                </p14:cNvPr>
                <p14:cNvContentPartPr/>
                <p14:nvPr/>
              </p14:nvContentPartPr>
              <p14:xfrm>
                <a:off x="10053818" y="2239724"/>
                <a:ext cx="9000" cy="45720"/>
              </p14:xfrm>
            </p:contentPart>
          </mc:Choice>
          <mc:Fallback>
            <p:pic>
              <p:nvPicPr>
                <p:cNvPr id="38993" name="Freihand 38992">
                  <a:extLst>
                    <a:ext uri="{FF2B5EF4-FFF2-40B4-BE49-F238E27FC236}">
                      <a16:creationId xmlns:a16="http://schemas.microsoft.com/office/drawing/2014/main" id="{E2482CB4-768F-905F-6C17-F06CD301CC8E}"/>
                    </a:ext>
                  </a:extLst>
                </p:cNvPr>
                <p:cNvPicPr/>
                <p:nvPr/>
              </p:nvPicPr>
              <p:blipFill>
                <a:blip r:embed="rId138"/>
                <a:stretch>
                  <a:fillRect/>
                </a:stretch>
              </p:blipFill>
              <p:spPr>
                <a:xfrm>
                  <a:off x="10044818" y="2230724"/>
                  <a:ext cx="266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994" name="Freihand 38993">
                  <a:extLst>
                    <a:ext uri="{FF2B5EF4-FFF2-40B4-BE49-F238E27FC236}">
                      <a16:creationId xmlns:a16="http://schemas.microsoft.com/office/drawing/2014/main" id="{3BAEB9F5-BD1E-54BA-002E-F8D92C89DC92}"/>
                    </a:ext>
                  </a:extLst>
                </p14:cNvPr>
                <p14:cNvContentPartPr/>
                <p14:nvPr/>
              </p14:nvContentPartPr>
              <p14:xfrm>
                <a:off x="10076858" y="2319284"/>
                <a:ext cx="203760" cy="66600"/>
              </p14:xfrm>
            </p:contentPart>
          </mc:Choice>
          <mc:Fallback>
            <p:pic>
              <p:nvPicPr>
                <p:cNvPr id="38994" name="Freihand 38993">
                  <a:extLst>
                    <a:ext uri="{FF2B5EF4-FFF2-40B4-BE49-F238E27FC236}">
                      <a16:creationId xmlns:a16="http://schemas.microsoft.com/office/drawing/2014/main" id="{3BAEB9F5-BD1E-54BA-002E-F8D92C89DC92}"/>
                    </a:ext>
                  </a:extLst>
                </p:cNvPr>
                <p:cNvPicPr/>
                <p:nvPr/>
              </p:nvPicPr>
              <p:blipFill>
                <a:blip r:embed="rId140"/>
                <a:stretch>
                  <a:fillRect/>
                </a:stretch>
              </p:blipFill>
              <p:spPr>
                <a:xfrm>
                  <a:off x="10067858" y="2310284"/>
                  <a:ext cx="2214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8995" name="Freihand 38994">
                  <a:extLst>
                    <a:ext uri="{FF2B5EF4-FFF2-40B4-BE49-F238E27FC236}">
                      <a16:creationId xmlns:a16="http://schemas.microsoft.com/office/drawing/2014/main" id="{E7894982-1E0A-E709-6AD4-32B9FA95964D}"/>
                    </a:ext>
                  </a:extLst>
                </p14:cNvPr>
                <p14:cNvContentPartPr/>
                <p14:nvPr/>
              </p14:nvContentPartPr>
              <p14:xfrm>
                <a:off x="10289618" y="2313884"/>
                <a:ext cx="169200" cy="79200"/>
              </p14:xfrm>
            </p:contentPart>
          </mc:Choice>
          <mc:Fallback>
            <p:pic>
              <p:nvPicPr>
                <p:cNvPr id="38995" name="Freihand 38994">
                  <a:extLst>
                    <a:ext uri="{FF2B5EF4-FFF2-40B4-BE49-F238E27FC236}">
                      <a16:creationId xmlns:a16="http://schemas.microsoft.com/office/drawing/2014/main" id="{E7894982-1E0A-E709-6AD4-32B9FA95964D}"/>
                    </a:ext>
                  </a:extLst>
                </p:cNvPr>
                <p:cNvPicPr/>
                <p:nvPr/>
              </p:nvPicPr>
              <p:blipFill>
                <a:blip r:embed="rId142"/>
                <a:stretch>
                  <a:fillRect/>
                </a:stretch>
              </p:blipFill>
              <p:spPr>
                <a:xfrm>
                  <a:off x="10280618" y="2305244"/>
                  <a:ext cx="186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8996" name="Freihand 38995">
                  <a:extLst>
                    <a:ext uri="{FF2B5EF4-FFF2-40B4-BE49-F238E27FC236}">
                      <a16:creationId xmlns:a16="http://schemas.microsoft.com/office/drawing/2014/main" id="{85749862-1327-1D51-B69A-1596AE3E4AF8}"/>
                    </a:ext>
                  </a:extLst>
                </p14:cNvPr>
                <p14:cNvContentPartPr/>
                <p14:nvPr/>
              </p14:nvContentPartPr>
              <p14:xfrm>
                <a:off x="10558898" y="2294444"/>
                <a:ext cx="145440" cy="109080"/>
              </p14:xfrm>
            </p:contentPart>
          </mc:Choice>
          <mc:Fallback>
            <p:pic>
              <p:nvPicPr>
                <p:cNvPr id="38996" name="Freihand 38995">
                  <a:extLst>
                    <a:ext uri="{FF2B5EF4-FFF2-40B4-BE49-F238E27FC236}">
                      <a16:creationId xmlns:a16="http://schemas.microsoft.com/office/drawing/2014/main" id="{85749862-1327-1D51-B69A-1596AE3E4AF8}"/>
                    </a:ext>
                  </a:extLst>
                </p:cNvPr>
                <p:cNvPicPr/>
                <p:nvPr/>
              </p:nvPicPr>
              <p:blipFill>
                <a:blip r:embed="rId144"/>
                <a:stretch>
                  <a:fillRect/>
                </a:stretch>
              </p:blipFill>
              <p:spPr>
                <a:xfrm>
                  <a:off x="10550258" y="2285804"/>
                  <a:ext cx="163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8997" name="Freihand 38996">
                  <a:extLst>
                    <a:ext uri="{FF2B5EF4-FFF2-40B4-BE49-F238E27FC236}">
                      <a16:creationId xmlns:a16="http://schemas.microsoft.com/office/drawing/2014/main" id="{8069D6BA-9D3B-7FDC-3F5E-92F8A77AB880}"/>
                    </a:ext>
                  </a:extLst>
                </p14:cNvPr>
                <p14:cNvContentPartPr/>
                <p14:nvPr/>
              </p14:nvContentPartPr>
              <p14:xfrm>
                <a:off x="10748978" y="2316404"/>
                <a:ext cx="152640" cy="44640"/>
              </p14:xfrm>
            </p:contentPart>
          </mc:Choice>
          <mc:Fallback>
            <p:pic>
              <p:nvPicPr>
                <p:cNvPr id="38997" name="Freihand 38996">
                  <a:extLst>
                    <a:ext uri="{FF2B5EF4-FFF2-40B4-BE49-F238E27FC236}">
                      <a16:creationId xmlns:a16="http://schemas.microsoft.com/office/drawing/2014/main" id="{8069D6BA-9D3B-7FDC-3F5E-92F8A77AB880}"/>
                    </a:ext>
                  </a:extLst>
                </p:cNvPr>
                <p:cNvPicPr/>
                <p:nvPr/>
              </p:nvPicPr>
              <p:blipFill>
                <a:blip r:embed="rId146"/>
                <a:stretch>
                  <a:fillRect/>
                </a:stretch>
              </p:blipFill>
              <p:spPr>
                <a:xfrm>
                  <a:off x="10739978" y="2307764"/>
                  <a:ext cx="1702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998" name="Freihand 38997">
                  <a:extLst>
                    <a:ext uri="{FF2B5EF4-FFF2-40B4-BE49-F238E27FC236}">
                      <a16:creationId xmlns:a16="http://schemas.microsoft.com/office/drawing/2014/main" id="{F9417128-F952-CFB6-63D5-D9623885018C}"/>
                    </a:ext>
                  </a:extLst>
                </p14:cNvPr>
                <p14:cNvContentPartPr/>
                <p14:nvPr/>
              </p14:nvContentPartPr>
              <p14:xfrm>
                <a:off x="11047778" y="2215604"/>
                <a:ext cx="127440" cy="149040"/>
              </p14:xfrm>
            </p:contentPart>
          </mc:Choice>
          <mc:Fallback>
            <p:pic>
              <p:nvPicPr>
                <p:cNvPr id="38998" name="Freihand 38997">
                  <a:extLst>
                    <a:ext uri="{FF2B5EF4-FFF2-40B4-BE49-F238E27FC236}">
                      <a16:creationId xmlns:a16="http://schemas.microsoft.com/office/drawing/2014/main" id="{F9417128-F952-CFB6-63D5-D9623885018C}"/>
                    </a:ext>
                  </a:extLst>
                </p:cNvPr>
                <p:cNvPicPr/>
                <p:nvPr/>
              </p:nvPicPr>
              <p:blipFill>
                <a:blip r:embed="rId148"/>
                <a:stretch>
                  <a:fillRect/>
                </a:stretch>
              </p:blipFill>
              <p:spPr>
                <a:xfrm>
                  <a:off x="11038778" y="2206964"/>
                  <a:ext cx="145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8999" name="Freihand 38998">
                  <a:extLst>
                    <a:ext uri="{FF2B5EF4-FFF2-40B4-BE49-F238E27FC236}">
                      <a16:creationId xmlns:a16="http://schemas.microsoft.com/office/drawing/2014/main" id="{7E42CA67-66B4-910E-2B12-59F9CC058225}"/>
                    </a:ext>
                  </a:extLst>
                </p14:cNvPr>
                <p14:cNvContentPartPr/>
                <p14:nvPr/>
              </p14:nvContentPartPr>
              <p14:xfrm>
                <a:off x="11232458" y="2295164"/>
                <a:ext cx="219960" cy="65160"/>
              </p14:xfrm>
            </p:contentPart>
          </mc:Choice>
          <mc:Fallback>
            <p:pic>
              <p:nvPicPr>
                <p:cNvPr id="38999" name="Freihand 38998">
                  <a:extLst>
                    <a:ext uri="{FF2B5EF4-FFF2-40B4-BE49-F238E27FC236}">
                      <a16:creationId xmlns:a16="http://schemas.microsoft.com/office/drawing/2014/main" id="{7E42CA67-66B4-910E-2B12-59F9CC058225}"/>
                    </a:ext>
                  </a:extLst>
                </p:cNvPr>
                <p:cNvPicPr/>
                <p:nvPr/>
              </p:nvPicPr>
              <p:blipFill>
                <a:blip r:embed="rId150"/>
                <a:stretch>
                  <a:fillRect/>
                </a:stretch>
              </p:blipFill>
              <p:spPr>
                <a:xfrm>
                  <a:off x="11223458" y="2286164"/>
                  <a:ext cx="237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9000" name="Freihand 38999">
                  <a:extLst>
                    <a:ext uri="{FF2B5EF4-FFF2-40B4-BE49-F238E27FC236}">
                      <a16:creationId xmlns:a16="http://schemas.microsoft.com/office/drawing/2014/main" id="{45C38725-5204-E269-91BE-FA84B99DD01E}"/>
                    </a:ext>
                  </a:extLst>
                </p14:cNvPr>
                <p14:cNvContentPartPr/>
                <p14:nvPr/>
              </p14:nvContentPartPr>
              <p14:xfrm>
                <a:off x="11413178" y="2327924"/>
                <a:ext cx="104400" cy="61200"/>
              </p14:xfrm>
            </p:contentPart>
          </mc:Choice>
          <mc:Fallback>
            <p:pic>
              <p:nvPicPr>
                <p:cNvPr id="39000" name="Freihand 38999">
                  <a:extLst>
                    <a:ext uri="{FF2B5EF4-FFF2-40B4-BE49-F238E27FC236}">
                      <a16:creationId xmlns:a16="http://schemas.microsoft.com/office/drawing/2014/main" id="{45C38725-5204-E269-91BE-FA84B99DD01E}"/>
                    </a:ext>
                  </a:extLst>
                </p:cNvPr>
                <p:cNvPicPr/>
                <p:nvPr/>
              </p:nvPicPr>
              <p:blipFill>
                <a:blip r:embed="rId152"/>
                <a:stretch>
                  <a:fillRect/>
                </a:stretch>
              </p:blipFill>
              <p:spPr>
                <a:xfrm>
                  <a:off x="11404178" y="2319284"/>
                  <a:ext cx="122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9001" name="Freihand 39000">
                  <a:extLst>
                    <a:ext uri="{FF2B5EF4-FFF2-40B4-BE49-F238E27FC236}">
                      <a16:creationId xmlns:a16="http://schemas.microsoft.com/office/drawing/2014/main" id="{E1921350-B13E-91D6-FB6A-236285DB8B5B}"/>
                    </a:ext>
                  </a:extLst>
                </p14:cNvPr>
                <p14:cNvContentPartPr/>
                <p14:nvPr/>
              </p14:nvContentPartPr>
              <p14:xfrm>
                <a:off x="11646098" y="2217044"/>
                <a:ext cx="168840" cy="153360"/>
              </p14:xfrm>
            </p:contentPart>
          </mc:Choice>
          <mc:Fallback>
            <p:pic>
              <p:nvPicPr>
                <p:cNvPr id="39001" name="Freihand 39000">
                  <a:extLst>
                    <a:ext uri="{FF2B5EF4-FFF2-40B4-BE49-F238E27FC236}">
                      <a16:creationId xmlns:a16="http://schemas.microsoft.com/office/drawing/2014/main" id="{E1921350-B13E-91D6-FB6A-236285DB8B5B}"/>
                    </a:ext>
                  </a:extLst>
                </p:cNvPr>
                <p:cNvPicPr/>
                <p:nvPr/>
              </p:nvPicPr>
              <p:blipFill>
                <a:blip r:embed="rId154"/>
                <a:stretch>
                  <a:fillRect/>
                </a:stretch>
              </p:blipFill>
              <p:spPr>
                <a:xfrm>
                  <a:off x="11637098" y="2208044"/>
                  <a:ext cx="186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9008" name="Freihand 39007">
                  <a:extLst>
                    <a:ext uri="{FF2B5EF4-FFF2-40B4-BE49-F238E27FC236}">
                      <a16:creationId xmlns:a16="http://schemas.microsoft.com/office/drawing/2014/main" id="{05501391-5ED9-1730-8626-5BDE86AD4210}"/>
                    </a:ext>
                  </a:extLst>
                </p14:cNvPr>
                <p14:cNvContentPartPr/>
                <p14:nvPr/>
              </p14:nvContentPartPr>
              <p14:xfrm>
                <a:off x="8397458" y="2615204"/>
                <a:ext cx="140040" cy="185760"/>
              </p14:xfrm>
            </p:contentPart>
          </mc:Choice>
          <mc:Fallback>
            <p:pic>
              <p:nvPicPr>
                <p:cNvPr id="39008" name="Freihand 39007">
                  <a:extLst>
                    <a:ext uri="{FF2B5EF4-FFF2-40B4-BE49-F238E27FC236}">
                      <a16:creationId xmlns:a16="http://schemas.microsoft.com/office/drawing/2014/main" id="{05501391-5ED9-1730-8626-5BDE86AD4210}"/>
                    </a:ext>
                  </a:extLst>
                </p:cNvPr>
                <p:cNvPicPr/>
                <p:nvPr/>
              </p:nvPicPr>
              <p:blipFill>
                <a:blip r:embed="rId156"/>
                <a:stretch>
                  <a:fillRect/>
                </a:stretch>
              </p:blipFill>
              <p:spPr>
                <a:xfrm>
                  <a:off x="8388818" y="2606564"/>
                  <a:ext cx="157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9009" name="Freihand 39008">
                  <a:extLst>
                    <a:ext uri="{FF2B5EF4-FFF2-40B4-BE49-F238E27FC236}">
                      <a16:creationId xmlns:a16="http://schemas.microsoft.com/office/drawing/2014/main" id="{3E026938-FCA5-3845-8A87-CAD37519CFDC}"/>
                    </a:ext>
                  </a:extLst>
                </p14:cNvPr>
                <p14:cNvContentPartPr/>
                <p14:nvPr/>
              </p14:nvContentPartPr>
              <p14:xfrm>
                <a:off x="8409338" y="2742644"/>
                <a:ext cx="238680" cy="62280"/>
              </p14:xfrm>
            </p:contentPart>
          </mc:Choice>
          <mc:Fallback>
            <p:pic>
              <p:nvPicPr>
                <p:cNvPr id="39009" name="Freihand 39008">
                  <a:extLst>
                    <a:ext uri="{FF2B5EF4-FFF2-40B4-BE49-F238E27FC236}">
                      <a16:creationId xmlns:a16="http://schemas.microsoft.com/office/drawing/2014/main" id="{3E026938-FCA5-3845-8A87-CAD37519CFDC}"/>
                    </a:ext>
                  </a:extLst>
                </p:cNvPr>
                <p:cNvPicPr/>
                <p:nvPr/>
              </p:nvPicPr>
              <p:blipFill>
                <a:blip r:embed="rId158"/>
                <a:stretch>
                  <a:fillRect/>
                </a:stretch>
              </p:blipFill>
              <p:spPr>
                <a:xfrm>
                  <a:off x="8400338" y="2734004"/>
                  <a:ext cx="2563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9010" name="Freihand 39009">
                  <a:extLst>
                    <a:ext uri="{FF2B5EF4-FFF2-40B4-BE49-F238E27FC236}">
                      <a16:creationId xmlns:a16="http://schemas.microsoft.com/office/drawing/2014/main" id="{AD891D22-0A07-4310-02FC-F4B2B6127642}"/>
                    </a:ext>
                  </a:extLst>
                </p14:cNvPr>
                <p14:cNvContentPartPr/>
                <p14:nvPr/>
              </p14:nvContentPartPr>
              <p14:xfrm>
                <a:off x="8616698" y="2676764"/>
                <a:ext cx="289800" cy="136440"/>
              </p14:xfrm>
            </p:contentPart>
          </mc:Choice>
          <mc:Fallback>
            <p:pic>
              <p:nvPicPr>
                <p:cNvPr id="39010" name="Freihand 39009">
                  <a:extLst>
                    <a:ext uri="{FF2B5EF4-FFF2-40B4-BE49-F238E27FC236}">
                      <a16:creationId xmlns:a16="http://schemas.microsoft.com/office/drawing/2014/main" id="{AD891D22-0A07-4310-02FC-F4B2B6127642}"/>
                    </a:ext>
                  </a:extLst>
                </p:cNvPr>
                <p:cNvPicPr/>
                <p:nvPr/>
              </p:nvPicPr>
              <p:blipFill>
                <a:blip r:embed="rId160"/>
                <a:stretch>
                  <a:fillRect/>
                </a:stretch>
              </p:blipFill>
              <p:spPr>
                <a:xfrm>
                  <a:off x="8608058" y="2667764"/>
                  <a:ext cx="307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9011" name="Freihand 39010">
                  <a:extLst>
                    <a:ext uri="{FF2B5EF4-FFF2-40B4-BE49-F238E27FC236}">
                      <a16:creationId xmlns:a16="http://schemas.microsoft.com/office/drawing/2014/main" id="{D9E5F4D3-5E91-CDAE-B852-E123B7596162}"/>
                    </a:ext>
                  </a:extLst>
                </p14:cNvPr>
                <p14:cNvContentPartPr/>
                <p14:nvPr/>
              </p14:nvContentPartPr>
              <p14:xfrm>
                <a:off x="8903258" y="2747324"/>
                <a:ext cx="2880" cy="6120"/>
              </p14:xfrm>
            </p:contentPart>
          </mc:Choice>
          <mc:Fallback>
            <p:pic>
              <p:nvPicPr>
                <p:cNvPr id="39011" name="Freihand 39010">
                  <a:extLst>
                    <a:ext uri="{FF2B5EF4-FFF2-40B4-BE49-F238E27FC236}">
                      <a16:creationId xmlns:a16="http://schemas.microsoft.com/office/drawing/2014/main" id="{D9E5F4D3-5E91-CDAE-B852-E123B7596162}"/>
                    </a:ext>
                  </a:extLst>
                </p:cNvPr>
                <p:cNvPicPr/>
                <p:nvPr/>
              </p:nvPicPr>
              <p:blipFill>
                <a:blip r:embed="rId162"/>
                <a:stretch>
                  <a:fillRect/>
                </a:stretch>
              </p:blipFill>
              <p:spPr>
                <a:xfrm>
                  <a:off x="8894258" y="2738684"/>
                  <a:ext cx="20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9012" name="Freihand 39011">
                  <a:extLst>
                    <a:ext uri="{FF2B5EF4-FFF2-40B4-BE49-F238E27FC236}">
                      <a16:creationId xmlns:a16="http://schemas.microsoft.com/office/drawing/2014/main" id="{478F6349-5532-2E46-A51F-DFB07BEDA8BE}"/>
                    </a:ext>
                  </a:extLst>
                </p14:cNvPr>
                <p14:cNvContentPartPr/>
                <p14:nvPr/>
              </p14:nvContentPartPr>
              <p14:xfrm>
                <a:off x="9049778" y="2568764"/>
                <a:ext cx="201960" cy="200880"/>
              </p14:xfrm>
            </p:contentPart>
          </mc:Choice>
          <mc:Fallback>
            <p:pic>
              <p:nvPicPr>
                <p:cNvPr id="39012" name="Freihand 39011">
                  <a:extLst>
                    <a:ext uri="{FF2B5EF4-FFF2-40B4-BE49-F238E27FC236}">
                      <a16:creationId xmlns:a16="http://schemas.microsoft.com/office/drawing/2014/main" id="{478F6349-5532-2E46-A51F-DFB07BEDA8BE}"/>
                    </a:ext>
                  </a:extLst>
                </p:cNvPr>
                <p:cNvPicPr/>
                <p:nvPr/>
              </p:nvPicPr>
              <p:blipFill>
                <a:blip r:embed="rId164"/>
                <a:stretch>
                  <a:fillRect/>
                </a:stretch>
              </p:blipFill>
              <p:spPr>
                <a:xfrm>
                  <a:off x="9040778" y="2560124"/>
                  <a:ext cx="219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9013" name="Freihand 39012">
                  <a:extLst>
                    <a:ext uri="{FF2B5EF4-FFF2-40B4-BE49-F238E27FC236}">
                      <a16:creationId xmlns:a16="http://schemas.microsoft.com/office/drawing/2014/main" id="{C172C159-713C-837C-52B4-C72B17C49648}"/>
                    </a:ext>
                  </a:extLst>
                </p14:cNvPr>
                <p14:cNvContentPartPr/>
                <p14:nvPr/>
              </p14:nvContentPartPr>
              <p14:xfrm>
                <a:off x="9259298" y="2624204"/>
                <a:ext cx="63720" cy="158760"/>
              </p14:xfrm>
            </p:contentPart>
          </mc:Choice>
          <mc:Fallback>
            <p:pic>
              <p:nvPicPr>
                <p:cNvPr id="39013" name="Freihand 39012">
                  <a:extLst>
                    <a:ext uri="{FF2B5EF4-FFF2-40B4-BE49-F238E27FC236}">
                      <a16:creationId xmlns:a16="http://schemas.microsoft.com/office/drawing/2014/main" id="{C172C159-713C-837C-52B4-C72B17C49648}"/>
                    </a:ext>
                  </a:extLst>
                </p:cNvPr>
                <p:cNvPicPr/>
                <p:nvPr/>
              </p:nvPicPr>
              <p:blipFill>
                <a:blip r:embed="rId166"/>
                <a:stretch>
                  <a:fillRect/>
                </a:stretch>
              </p:blipFill>
              <p:spPr>
                <a:xfrm>
                  <a:off x="9250658" y="2615204"/>
                  <a:ext cx="81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9014" name="Freihand 39013">
                  <a:extLst>
                    <a:ext uri="{FF2B5EF4-FFF2-40B4-BE49-F238E27FC236}">
                      <a16:creationId xmlns:a16="http://schemas.microsoft.com/office/drawing/2014/main" id="{D1256346-103A-C4E2-3632-7A14F13D4805}"/>
                    </a:ext>
                  </a:extLst>
                </p14:cNvPr>
                <p14:cNvContentPartPr/>
                <p14:nvPr/>
              </p14:nvContentPartPr>
              <p14:xfrm>
                <a:off x="9329498" y="2622044"/>
                <a:ext cx="307440" cy="133560"/>
              </p14:xfrm>
            </p:contentPart>
          </mc:Choice>
          <mc:Fallback>
            <p:pic>
              <p:nvPicPr>
                <p:cNvPr id="39014" name="Freihand 39013">
                  <a:extLst>
                    <a:ext uri="{FF2B5EF4-FFF2-40B4-BE49-F238E27FC236}">
                      <a16:creationId xmlns:a16="http://schemas.microsoft.com/office/drawing/2014/main" id="{D1256346-103A-C4E2-3632-7A14F13D4805}"/>
                    </a:ext>
                  </a:extLst>
                </p:cNvPr>
                <p:cNvPicPr/>
                <p:nvPr/>
              </p:nvPicPr>
              <p:blipFill>
                <a:blip r:embed="rId168"/>
                <a:stretch>
                  <a:fillRect/>
                </a:stretch>
              </p:blipFill>
              <p:spPr>
                <a:xfrm>
                  <a:off x="9320858" y="2613044"/>
                  <a:ext cx="325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9016" name="Freihand 39015">
                  <a:extLst>
                    <a:ext uri="{FF2B5EF4-FFF2-40B4-BE49-F238E27FC236}">
                      <a16:creationId xmlns:a16="http://schemas.microsoft.com/office/drawing/2014/main" id="{31A96739-2115-786C-DD26-0C545A85B698}"/>
                    </a:ext>
                  </a:extLst>
                </p14:cNvPr>
                <p14:cNvContentPartPr/>
                <p14:nvPr/>
              </p14:nvContentPartPr>
              <p14:xfrm>
                <a:off x="9725138" y="2547884"/>
                <a:ext cx="358560" cy="258120"/>
              </p14:xfrm>
            </p:contentPart>
          </mc:Choice>
          <mc:Fallback>
            <p:pic>
              <p:nvPicPr>
                <p:cNvPr id="39016" name="Freihand 39015">
                  <a:extLst>
                    <a:ext uri="{FF2B5EF4-FFF2-40B4-BE49-F238E27FC236}">
                      <a16:creationId xmlns:a16="http://schemas.microsoft.com/office/drawing/2014/main" id="{31A96739-2115-786C-DD26-0C545A85B698}"/>
                    </a:ext>
                  </a:extLst>
                </p:cNvPr>
                <p:cNvPicPr/>
                <p:nvPr/>
              </p:nvPicPr>
              <p:blipFill>
                <a:blip r:embed="rId170"/>
                <a:stretch>
                  <a:fillRect/>
                </a:stretch>
              </p:blipFill>
              <p:spPr>
                <a:xfrm>
                  <a:off x="9716498" y="2539244"/>
                  <a:ext cx="3762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9017" name="Freihand 39016">
                  <a:extLst>
                    <a:ext uri="{FF2B5EF4-FFF2-40B4-BE49-F238E27FC236}">
                      <a16:creationId xmlns:a16="http://schemas.microsoft.com/office/drawing/2014/main" id="{05FECD96-CD8B-91D2-4A4A-F6FCE5602886}"/>
                    </a:ext>
                  </a:extLst>
                </p14:cNvPr>
                <p14:cNvContentPartPr/>
                <p14:nvPr/>
              </p14:nvContentPartPr>
              <p14:xfrm>
                <a:off x="10184858" y="2626364"/>
                <a:ext cx="177840" cy="115560"/>
              </p14:xfrm>
            </p:contentPart>
          </mc:Choice>
          <mc:Fallback>
            <p:pic>
              <p:nvPicPr>
                <p:cNvPr id="39017" name="Freihand 39016">
                  <a:extLst>
                    <a:ext uri="{FF2B5EF4-FFF2-40B4-BE49-F238E27FC236}">
                      <a16:creationId xmlns:a16="http://schemas.microsoft.com/office/drawing/2014/main" id="{05FECD96-CD8B-91D2-4A4A-F6FCE5602886}"/>
                    </a:ext>
                  </a:extLst>
                </p:cNvPr>
                <p:cNvPicPr/>
                <p:nvPr/>
              </p:nvPicPr>
              <p:blipFill>
                <a:blip r:embed="rId172"/>
                <a:stretch>
                  <a:fillRect/>
                </a:stretch>
              </p:blipFill>
              <p:spPr>
                <a:xfrm>
                  <a:off x="10175858" y="2617724"/>
                  <a:ext cx="195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9018" name="Freihand 39017">
                  <a:extLst>
                    <a:ext uri="{FF2B5EF4-FFF2-40B4-BE49-F238E27FC236}">
                      <a16:creationId xmlns:a16="http://schemas.microsoft.com/office/drawing/2014/main" id="{820CDF34-EE9E-0520-F941-0F9E7C3DFBDA}"/>
                    </a:ext>
                  </a:extLst>
                </p14:cNvPr>
                <p14:cNvContentPartPr/>
                <p14:nvPr/>
              </p14:nvContentPartPr>
              <p14:xfrm>
                <a:off x="10387538" y="2621324"/>
                <a:ext cx="216360" cy="101880"/>
              </p14:xfrm>
            </p:contentPart>
          </mc:Choice>
          <mc:Fallback>
            <p:pic>
              <p:nvPicPr>
                <p:cNvPr id="39018" name="Freihand 39017">
                  <a:extLst>
                    <a:ext uri="{FF2B5EF4-FFF2-40B4-BE49-F238E27FC236}">
                      <a16:creationId xmlns:a16="http://schemas.microsoft.com/office/drawing/2014/main" id="{820CDF34-EE9E-0520-F941-0F9E7C3DFBDA}"/>
                    </a:ext>
                  </a:extLst>
                </p:cNvPr>
                <p:cNvPicPr/>
                <p:nvPr/>
              </p:nvPicPr>
              <p:blipFill>
                <a:blip r:embed="rId174"/>
                <a:stretch>
                  <a:fillRect/>
                </a:stretch>
              </p:blipFill>
              <p:spPr>
                <a:xfrm>
                  <a:off x="10378538" y="2612684"/>
                  <a:ext cx="234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9019" name="Freihand 39018">
                  <a:extLst>
                    <a:ext uri="{FF2B5EF4-FFF2-40B4-BE49-F238E27FC236}">
                      <a16:creationId xmlns:a16="http://schemas.microsoft.com/office/drawing/2014/main" id="{CB9916DA-CC7F-A1DF-FFC1-576B75FADD26}"/>
                    </a:ext>
                  </a:extLst>
                </p14:cNvPr>
                <p14:cNvContentPartPr/>
                <p14:nvPr/>
              </p14:nvContentPartPr>
              <p14:xfrm>
                <a:off x="10716218" y="2572724"/>
                <a:ext cx="130320" cy="182520"/>
              </p14:xfrm>
            </p:contentPart>
          </mc:Choice>
          <mc:Fallback>
            <p:pic>
              <p:nvPicPr>
                <p:cNvPr id="39019" name="Freihand 39018">
                  <a:extLst>
                    <a:ext uri="{FF2B5EF4-FFF2-40B4-BE49-F238E27FC236}">
                      <a16:creationId xmlns:a16="http://schemas.microsoft.com/office/drawing/2014/main" id="{CB9916DA-CC7F-A1DF-FFC1-576B75FADD26}"/>
                    </a:ext>
                  </a:extLst>
                </p:cNvPr>
                <p:cNvPicPr/>
                <p:nvPr/>
              </p:nvPicPr>
              <p:blipFill>
                <a:blip r:embed="rId176"/>
                <a:stretch>
                  <a:fillRect/>
                </a:stretch>
              </p:blipFill>
              <p:spPr>
                <a:xfrm>
                  <a:off x="10707578" y="2564084"/>
                  <a:ext cx="147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9020" name="Freihand 39019">
                  <a:extLst>
                    <a:ext uri="{FF2B5EF4-FFF2-40B4-BE49-F238E27FC236}">
                      <a16:creationId xmlns:a16="http://schemas.microsoft.com/office/drawing/2014/main" id="{E358B3F2-28F0-81AB-747B-09793B13F04B}"/>
                    </a:ext>
                  </a:extLst>
                </p14:cNvPr>
                <p14:cNvContentPartPr/>
                <p14:nvPr/>
              </p14:nvContentPartPr>
              <p14:xfrm>
                <a:off x="11002778" y="2653364"/>
                <a:ext cx="210240" cy="85680"/>
              </p14:xfrm>
            </p:contentPart>
          </mc:Choice>
          <mc:Fallback>
            <p:pic>
              <p:nvPicPr>
                <p:cNvPr id="39020" name="Freihand 39019">
                  <a:extLst>
                    <a:ext uri="{FF2B5EF4-FFF2-40B4-BE49-F238E27FC236}">
                      <a16:creationId xmlns:a16="http://schemas.microsoft.com/office/drawing/2014/main" id="{E358B3F2-28F0-81AB-747B-09793B13F04B}"/>
                    </a:ext>
                  </a:extLst>
                </p:cNvPr>
                <p:cNvPicPr/>
                <p:nvPr/>
              </p:nvPicPr>
              <p:blipFill>
                <a:blip r:embed="rId178"/>
                <a:stretch>
                  <a:fillRect/>
                </a:stretch>
              </p:blipFill>
              <p:spPr>
                <a:xfrm>
                  <a:off x="10993778" y="2644364"/>
                  <a:ext cx="227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9021" name="Freihand 39020">
                  <a:extLst>
                    <a:ext uri="{FF2B5EF4-FFF2-40B4-BE49-F238E27FC236}">
                      <a16:creationId xmlns:a16="http://schemas.microsoft.com/office/drawing/2014/main" id="{7D9EA844-F2E4-D956-C53C-99ADB0960E00}"/>
                    </a:ext>
                  </a:extLst>
                </p14:cNvPr>
                <p14:cNvContentPartPr/>
                <p14:nvPr/>
              </p14:nvContentPartPr>
              <p14:xfrm>
                <a:off x="11444498" y="2569484"/>
                <a:ext cx="131040" cy="178200"/>
              </p14:xfrm>
            </p:contentPart>
          </mc:Choice>
          <mc:Fallback>
            <p:pic>
              <p:nvPicPr>
                <p:cNvPr id="39021" name="Freihand 39020">
                  <a:extLst>
                    <a:ext uri="{FF2B5EF4-FFF2-40B4-BE49-F238E27FC236}">
                      <a16:creationId xmlns:a16="http://schemas.microsoft.com/office/drawing/2014/main" id="{7D9EA844-F2E4-D956-C53C-99ADB0960E00}"/>
                    </a:ext>
                  </a:extLst>
                </p:cNvPr>
                <p:cNvPicPr/>
                <p:nvPr/>
              </p:nvPicPr>
              <p:blipFill>
                <a:blip r:embed="rId180"/>
                <a:stretch>
                  <a:fillRect/>
                </a:stretch>
              </p:blipFill>
              <p:spPr>
                <a:xfrm>
                  <a:off x="11435498" y="2560484"/>
                  <a:ext cx="148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9022" name="Freihand 39021">
                  <a:extLst>
                    <a:ext uri="{FF2B5EF4-FFF2-40B4-BE49-F238E27FC236}">
                      <a16:creationId xmlns:a16="http://schemas.microsoft.com/office/drawing/2014/main" id="{972BB6C6-F2BC-28A2-D250-6A0221D72DD0}"/>
                    </a:ext>
                  </a:extLst>
                </p14:cNvPr>
                <p14:cNvContentPartPr/>
                <p14:nvPr/>
              </p14:nvContentPartPr>
              <p14:xfrm>
                <a:off x="11444498" y="2633924"/>
                <a:ext cx="124560" cy="19080"/>
              </p14:xfrm>
            </p:contentPart>
          </mc:Choice>
          <mc:Fallback>
            <p:pic>
              <p:nvPicPr>
                <p:cNvPr id="39022" name="Freihand 39021">
                  <a:extLst>
                    <a:ext uri="{FF2B5EF4-FFF2-40B4-BE49-F238E27FC236}">
                      <a16:creationId xmlns:a16="http://schemas.microsoft.com/office/drawing/2014/main" id="{972BB6C6-F2BC-28A2-D250-6A0221D72DD0}"/>
                    </a:ext>
                  </a:extLst>
                </p:cNvPr>
                <p:cNvPicPr/>
                <p:nvPr/>
              </p:nvPicPr>
              <p:blipFill>
                <a:blip r:embed="rId182"/>
                <a:stretch>
                  <a:fillRect/>
                </a:stretch>
              </p:blipFill>
              <p:spPr>
                <a:xfrm>
                  <a:off x="11435498" y="2624924"/>
                  <a:ext cx="142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9036" name="Freihand 39035">
                  <a:extLst>
                    <a:ext uri="{FF2B5EF4-FFF2-40B4-BE49-F238E27FC236}">
                      <a16:creationId xmlns:a16="http://schemas.microsoft.com/office/drawing/2014/main" id="{1ECE7790-FCDC-F2FA-1C05-2FBADB60429A}"/>
                    </a:ext>
                  </a:extLst>
                </p14:cNvPr>
                <p14:cNvContentPartPr/>
                <p14:nvPr/>
              </p14:nvContentPartPr>
              <p14:xfrm>
                <a:off x="8437778" y="2988884"/>
                <a:ext cx="74160" cy="76680"/>
              </p14:xfrm>
            </p:contentPart>
          </mc:Choice>
          <mc:Fallback>
            <p:pic>
              <p:nvPicPr>
                <p:cNvPr id="39036" name="Freihand 39035">
                  <a:extLst>
                    <a:ext uri="{FF2B5EF4-FFF2-40B4-BE49-F238E27FC236}">
                      <a16:creationId xmlns:a16="http://schemas.microsoft.com/office/drawing/2014/main" id="{1ECE7790-FCDC-F2FA-1C05-2FBADB60429A}"/>
                    </a:ext>
                  </a:extLst>
                </p:cNvPr>
                <p:cNvPicPr/>
                <p:nvPr/>
              </p:nvPicPr>
              <p:blipFill>
                <a:blip r:embed="rId184"/>
                <a:stretch>
                  <a:fillRect/>
                </a:stretch>
              </p:blipFill>
              <p:spPr>
                <a:xfrm>
                  <a:off x="8428778" y="2979884"/>
                  <a:ext cx="91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9037" name="Freihand 39036">
                  <a:extLst>
                    <a:ext uri="{FF2B5EF4-FFF2-40B4-BE49-F238E27FC236}">
                      <a16:creationId xmlns:a16="http://schemas.microsoft.com/office/drawing/2014/main" id="{44DC360F-5454-D380-E2AD-5D505BE3690A}"/>
                    </a:ext>
                  </a:extLst>
                </p14:cNvPr>
                <p14:cNvContentPartPr/>
                <p14:nvPr/>
              </p14:nvContentPartPr>
              <p14:xfrm>
                <a:off x="8459378" y="2977004"/>
                <a:ext cx="66960" cy="243000"/>
              </p14:xfrm>
            </p:contentPart>
          </mc:Choice>
          <mc:Fallback>
            <p:pic>
              <p:nvPicPr>
                <p:cNvPr id="39037" name="Freihand 39036">
                  <a:extLst>
                    <a:ext uri="{FF2B5EF4-FFF2-40B4-BE49-F238E27FC236}">
                      <a16:creationId xmlns:a16="http://schemas.microsoft.com/office/drawing/2014/main" id="{44DC360F-5454-D380-E2AD-5D505BE3690A}"/>
                    </a:ext>
                  </a:extLst>
                </p:cNvPr>
                <p:cNvPicPr/>
                <p:nvPr/>
              </p:nvPicPr>
              <p:blipFill>
                <a:blip r:embed="rId186"/>
                <a:stretch>
                  <a:fillRect/>
                </a:stretch>
              </p:blipFill>
              <p:spPr>
                <a:xfrm>
                  <a:off x="8450378" y="2968004"/>
                  <a:ext cx="846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9038" name="Freihand 39037">
                  <a:extLst>
                    <a:ext uri="{FF2B5EF4-FFF2-40B4-BE49-F238E27FC236}">
                      <a16:creationId xmlns:a16="http://schemas.microsoft.com/office/drawing/2014/main" id="{C98A5997-0A67-5E1E-FA11-2B242DED0684}"/>
                    </a:ext>
                  </a:extLst>
                </p14:cNvPr>
                <p14:cNvContentPartPr/>
                <p14:nvPr/>
              </p14:nvContentPartPr>
              <p14:xfrm>
                <a:off x="8580338" y="3064124"/>
                <a:ext cx="91800" cy="147240"/>
              </p14:xfrm>
            </p:contentPart>
          </mc:Choice>
          <mc:Fallback>
            <p:pic>
              <p:nvPicPr>
                <p:cNvPr id="39038" name="Freihand 39037">
                  <a:extLst>
                    <a:ext uri="{FF2B5EF4-FFF2-40B4-BE49-F238E27FC236}">
                      <a16:creationId xmlns:a16="http://schemas.microsoft.com/office/drawing/2014/main" id="{C98A5997-0A67-5E1E-FA11-2B242DED0684}"/>
                    </a:ext>
                  </a:extLst>
                </p:cNvPr>
                <p:cNvPicPr/>
                <p:nvPr/>
              </p:nvPicPr>
              <p:blipFill>
                <a:blip r:embed="rId188"/>
                <a:stretch>
                  <a:fillRect/>
                </a:stretch>
              </p:blipFill>
              <p:spPr>
                <a:xfrm>
                  <a:off x="8571698" y="3055484"/>
                  <a:ext cx="109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9039" name="Freihand 39038">
                  <a:extLst>
                    <a:ext uri="{FF2B5EF4-FFF2-40B4-BE49-F238E27FC236}">
                      <a16:creationId xmlns:a16="http://schemas.microsoft.com/office/drawing/2014/main" id="{2D44F4D5-88BE-24D1-C4D2-3A6DD23D3AA2}"/>
                    </a:ext>
                  </a:extLst>
                </p14:cNvPr>
                <p14:cNvContentPartPr/>
                <p14:nvPr/>
              </p14:nvContentPartPr>
              <p14:xfrm>
                <a:off x="8698418" y="3007964"/>
                <a:ext cx="192240" cy="210240"/>
              </p14:xfrm>
            </p:contentPart>
          </mc:Choice>
          <mc:Fallback>
            <p:pic>
              <p:nvPicPr>
                <p:cNvPr id="39039" name="Freihand 39038">
                  <a:extLst>
                    <a:ext uri="{FF2B5EF4-FFF2-40B4-BE49-F238E27FC236}">
                      <a16:creationId xmlns:a16="http://schemas.microsoft.com/office/drawing/2014/main" id="{2D44F4D5-88BE-24D1-C4D2-3A6DD23D3AA2}"/>
                    </a:ext>
                  </a:extLst>
                </p:cNvPr>
                <p:cNvPicPr/>
                <p:nvPr/>
              </p:nvPicPr>
              <p:blipFill>
                <a:blip r:embed="rId190"/>
                <a:stretch>
                  <a:fillRect/>
                </a:stretch>
              </p:blipFill>
              <p:spPr>
                <a:xfrm>
                  <a:off x="8689418" y="2998964"/>
                  <a:ext cx="209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9040" name="Freihand 39039">
                  <a:extLst>
                    <a:ext uri="{FF2B5EF4-FFF2-40B4-BE49-F238E27FC236}">
                      <a16:creationId xmlns:a16="http://schemas.microsoft.com/office/drawing/2014/main" id="{526A90F9-F85D-3154-FAB9-70F7F5CFAEAB}"/>
                    </a:ext>
                  </a:extLst>
                </p14:cNvPr>
                <p14:cNvContentPartPr/>
                <p14:nvPr/>
              </p14:nvContentPartPr>
              <p14:xfrm>
                <a:off x="8893538" y="3017684"/>
                <a:ext cx="125640" cy="186480"/>
              </p14:xfrm>
            </p:contentPart>
          </mc:Choice>
          <mc:Fallback>
            <p:pic>
              <p:nvPicPr>
                <p:cNvPr id="39040" name="Freihand 39039">
                  <a:extLst>
                    <a:ext uri="{FF2B5EF4-FFF2-40B4-BE49-F238E27FC236}">
                      <a16:creationId xmlns:a16="http://schemas.microsoft.com/office/drawing/2014/main" id="{526A90F9-F85D-3154-FAB9-70F7F5CFAEAB}"/>
                    </a:ext>
                  </a:extLst>
                </p:cNvPr>
                <p:cNvPicPr/>
                <p:nvPr/>
              </p:nvPicPr>
              <p:blipFill>
                <a:blip r:embed="rId192"/>
                <a:stretch>
                  <a:fillRect/>
                </a:stretch>
              </p:blipFill>
              <p:spPr>
                <a:xfrm>
                  <a:off x="8884538" y="3009044"/>
                  <a:ext cx="1432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39041" name="Freihand 39040">
                  <a:extLst>
                    <a:ext uri="{FF2B5EF4-FFF2-40B4-BE49-F238E27FC236}">
                      <a16:creationId xmlns:a16="http://schemas.microsoft.com/office/drawing/2014/main" id="{4C8D21CB-E36C-3727-90B6-D050304F0951}"/>
                    </a:ext>
                  </a:extLst>
                </p14:cNvPr>
                <p14:cNvContentPartPr/>
                <p14:nvPr/>
              </p14:nvContentPartPr>
              <p14:xfrm>
                <a:off x="9113498" y="3053324"/>
                <a:ext cx="11160" cy="102600"/>
              </p14:xfrm>
            </p:contentPart>
          </mc:Choice>
          <mc:Fallback>
            <p:pic>
              <p:nvPicPr>
                <p:cNvPr id="39041" name="Freihand 39040">
                  <a:extLst>
                    <a:ext uri="{FF2B5EF4-FFF2-40B4-BE49-F238E27FC236}">
                      <a16:creationId xmlns:a16="http://schemas.microsoft.com/office/drawing/2014/main" id="{4C8D21CB-E36C-3727-90B6-D050304F0951}"/>
                    </a:ext>
                  </a:extLst>
                </p:cNvPr>
                <p:cNvPicPr/>
                <p:nvPr/>
              </p:nvPicPr>
              <p:blipFill>
                <a:blip r:embed="rId194"/>
                <a:stretch>
                  <a:fillRect/>
                </a:stretch>
              </p:blipFill>
              <p:spPr>
                <a:xfrm>
                  <a:off x="9104858" y="3044684"/>
                  <a:ext cx="288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9043" name="Freihand 39042">
                  <a:extLst>
                    <a:ext uri="{FF2B5EF4-FFF2-40B4-BE49-F238E27FC236}">
                      <a16:creationId xmlns:a16="http://schemas.microsoft.com/office/drawing/2014/main" id="{C4B47B5B-003B-ABC2-9EB9-1F36C3354C42}"/>
                    </a:ext>
                  </a:extLst>
                </p14:cNvPr>
                <p14:cNvContentPartPr/>
                <p14:nvPr/>
              </p14:nvContentPartPr>
              <p14:xfrm>
                <a:off x="9161018" y="520364"/>
                <a:ext cx="33840" cy="10800"/>
              </p14:xfrm>
            </p:contentPart>
          </mc:Choice>
          <mc:Fallback>
            <p:pic>
              <p:nvPicPr>
                <p:cNvPr id="39043" name="Freihand 39042">
                  <a:extLst>
                    <a:ext uri="{FF2B5EF4-FFF2-40B4-BE49-F238E27FC236}">
                      <a16:creationId xmlns:a16="http://schemas.microsoft.com/office/drawing/2014/main" id="{C4B47B5B-003B-ABC2-9EB9-1F36C3354C42}"/>
                    </a:ext>
                  </a:extLst>
                </p:cNvPr>
                <p:cNvPicPr/>
                <p:nvPr/>
              </p:nvPicPr>
              <p:blipFill>
                <a:blip r:embed="rId196"/>
                <a:stretch>
                  <a:fillRect/>
                </a:stretch>
              </p:blipFill>
              <p:spPr>
                <a:xfrm>
                  <a:off x="9152378" y="511724"/>
                  <a:ext cx="514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39044" name="Freihand 39043">
                  <a:extLst>
                    <a:ext uri="{FF2B5EF4-FFF2-40B4-BE49-F238E27FC236}">
                      <a16:creationId xmlns:a16="http://schemas.microsoft.com/office/drawing/2014/main" id="{D732A541-7B48-3B92-2A1C-8B272A817BAD}"/>
                    </a:ext>
                  </a:extLst>
                </p14:cNvPr>
                <p14:cNvContentPartPr/>
                <p14:nvPr/>
              </p14:nvContentPartPr>
              <p14:xfrm>
                <a:off x="9109898" y="484364"/>
                <a:ext cx="13320" cy="36000"/>
              </p14:xfrm>
            </p:contentPart>
          </mc:Choice>
          <mc:Fallback>
            <p:pic>
              <p:nvPicPr>
                <p:cNvPr id="39044" name="Freihand 39043">
                  <a:extLst>
                    <a:ext uri="{FF2B5EF4-FFF2-40B4-BE49-F238E27FC236}">
                      <a16:creationId xmlns:a16="http://schemas.microsoft.com/office/drawing/2014/main" id="{D732A541-7B48-3B92-2A1C-8B272A817BAD}"/>
                    </a:ext>
                  </a:extLst>
                </p:cNvPr>
                <p:cNvPicPr/>
                <p:nvPr/>
              </p:nvPicPr>
              <p:blipFill>
                <a:blip r:embed="rId198"/>
                <a:stretch>
                  <a:fillRect/>
                </a:stretch>
              </p:blipFill>
              <p:spPr>
                <a:xfrm>
                  <a:off x="9101258" y="475724"/>
                  <a:ext cx="309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9046" name="Freihand 39045">
                  <a:extLst>
                    <a:ext uri="{FF2B5EF4-FFF2-40B4-BE49-F238E27FC236}">
                      <a16:creationId xmlns:a16="http://schemas.microsoft.com/office/drawing/2014/main" id="{7BE10344-A3D1-EB00-C14B-7267DA7E7423}"/>
                    </a:ext>
                  </a:extLst>
                </p14:cNvPr>
                <p14:cNvContentPartPr/>
                <p14:nvPr/>
              </p14:nvContentPartPr>
              <p14:xfrm>
                <a:off x="9259658" y="2975204"/>
                <a:ext cx="104040" cy="182160"/>
              </p14:xfrm>
            </p:contentPart>
          </mc:Choice>
          <mc:Fallback>
            <p:pic>
              <p:nvPicPr>
                <p:cNvPr id="39046" name="Freihand 39045">
                  <a:extLst>
                    <a:ext uri="{FF2B5EF4-FFF2-40B4-BE49-F238E27FC236}">
                      <a16:creationId xmlns:a16="http://schemas.microsoft.com/office/drawing/2014/main" id="{7BE10344-A3D1-EB00-C14B-7267DA7E7423}"/>
                    </a:ext>
                  </a:extLst>
                </p:cNvPr>
                <p:cNvPicPr/>
                <p:nvPr/>
              </p:nvPicPr>
              <p:blipFill>
                <a:blip r:embed="rId200"/>
                <a:stretch>
                  <a:fillRect/>
                </a:stretch>
              </p:blipFill>
              <p:spPr>
                <a:xfrm>
                  <a:off x="9251018" y="2966204"/>
                  <a:ext cx="121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9047" name="Freihand 39046">
                  <a:extLst>
                    <a:ext uri="{FF2B5EF4-FFF2-40B4-BE49-F238E27FC236}">
                      <a16:creationId xmlns:a16="http://schemas.microsoft.com/office/drawing/2014/main" id="{D35AC72F-10A4-DD2D-6B9C-E4C3F3A4291F}"/>
                    </a:ext>
                  </a:extLst>
                </p14:cNvPr>
                <p14:cNvContentPartPr/>
                <p14:nvPr/>
              </p14:nvContentPartPr>
              <p14:xfrm>
                <a:off x="9335978" y="3041084"/>
                <a:ext cx="89280" cy="140400"/>
              </p14:xfrm>
            </p:contentPart>
          </mc:Choice>
          <mc:Fallback>
            <p:pic>
              <p:nvPicPr>
                <p:cNvPr id="39047" name="Freihand 39046">
                  <a:extLst>
                    <a:ext uri="{FF2B5EF4-FFF2-40B4-BE49-F238E27FC236}">
                      <a16:creationId xmlns:a16="http://schemas.microsoft.com/office/drawing/2014/main" id="{D35AC72F-10A4-DD2D-6B9C-E4C3F3A4291F}"/>
                    </a:ext>
                  </a:extLst>
                </p:cNvPr>
                <p:cNvPicPr/>
                <p:nvPr/>
              </p:nvPicPr>
              <p:blipFill>
                <a:blip r:embed="rId202"/>
                <a:stretch>
                  <a:fillRect/>
                </a:stretch>
              </p:blipFill>
              <p:spPr>
                <a:xfrm>
                  <a:off x="9326978" y="3032084"/>
                  <a:ext cx="106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9048" name="Freihand 39047">
                  <a:extLst>
                    <a:ext uri="{FF2B5EF4-FFF2-40B4-BE49-F238E27FC236}">
                      <a16:creationId xmlns:a16="http://schemas.microsoft.com/office/drawing/2014/main" id="{7C72CC4B-764D-1EC9-7FE0-746D597D6905}"/>
                    </a:ext>
                  </a:extLst>
                </p14:cNvPr>
                <p14:cNvContentPartPr/>
                <p14:nvPr/>
              </p14:nvContentPartPr>
              <p14:xfrm>
                <a:off x="9445058" y="2970164"/>
                <a:ext cx="248760" cy="183240"/>
              </p14:xfrm>
            </p:contentPart>
          </mc:Choice>
          <mc:Fallback>
            <p:pic>
              <p:nvPicPr>
                <p:cNvPr id="39048" name="Freihand 39047">
                  <a:extLst>
                    <a:ext uri="{FF2B5EF4-FFF2-40B4-BE49-F238E27FC236}">
                      <a16:creationId xmlns:a16="http://schemas.microsoft.com/office/drawing/2014/main" id="{7C72CC4B-764D-1EC9-7FE0-746D597D6905}"/>
                    </a:ext>
                  </a:extLst>
                </p:cNvPr>
                <p:cNvPicPr/>
                <p:nvPr/>
              </p:nvPicPr>
              <p:blipFill>
                <a:blip r:embed="rId204"/>
                <a:stretch>
                  <a:fillRect/>
                </a:stretch>
              </p:blipFill>
              <p:spPr>
                <a:xfrm>
                  <a:off x="9436418" y="2961524"/>
                  <a:ext cx="2664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9049" name="Freihand 39048">
                  <a:extLst>
                    <a:ext uri="{FF2B5EF4-FFF2-40B4-BE49-F238E27FC236}">
                      <a16:creationId xmlns:a16="http://schemas.microsoft.com/office/drawing/2014/main" id="{480F1ED2-D269-6317-5BB0-24444679D0FB}"/>
                    </a:ext>
                  </a:extLst>
                </p14:cNvPr>
                <p14:cNvContentPartPr/>
                <p14:nvPr/>
              </p14:nvContentPartPr>
              <p14:xfrm>
                <a:off x="9352538" y="2899964"/>
                <a:ext cx="450720" cy="255960"/>
              </p14:xfrm>
            </p:contentPart>
          </mc:Choice>
          <mc:Fallback>
            <p:pic>
              <p:nvPicPr>
                <p:cNvPr id="39049" name="Freihand 39048">
                  <a:extLst>
                    <a:ext uri="{FF2B5EF4-FFF2-40B4-BE49-F238E27FC236}">
                      <a16:creationId xmlns:a16="http://schemas.microsoft.com/office/drawing/2014/main" id="{480F1ED2-D269-6317-5BB0-24444679D0FB}"/>
                    </a:ext>
                  </a:extLst>
                </p:cNvPr>
                <p:cNvPicPr/>
                <p:nvPr/>
              </p:nvPicPr>
              <p:blipFill>
                <a:blip r:embed="rId206"/>
                <a:stretch>
                  <a:fillRect/>
                </a:stretch>
              </p:blipFill>
              <p:spPr>
                <a:xfrm>
                  <a:off x="9343538" y="2891324"/>
                  <a:ext cx="4683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9050" name="Freihand 39049">
                  <a:extLst>
                    <a:ext uri="{FF2B5EF4-FFF2-40B4-BE49-F238E27FC236}">
                      <a16:creationId xmlns:a16="http://schemas.microsoft.com/office/drawing/2014/main" id="{3FFC12D4-5373-EF73-2238-A265D9AD16E7}"/>
                    </a:ext>
                  </a:extLst>
                </p14:cNvPr>
                <p14:cNvContentPartPr/>
                <p14:nvPr/>
              </p14:nvContentPartPr>
              <p14:xfrm>
                <a:off x="9961658" y="3026324"/>
                <a:ext cx="187560" cy="101880"/>
              </p14:xfrm>
            </p:contentPart>
          </mc:Choice>
          <mc:Fallback>
            <p:pic>
              <p:nvPicPr>
                <p:cNvPr id="39050" name="Freihand 39049">
                  <a:extLst>
                    <a:ext uri="{FF2B5EF4-FFF2-40B4-BE49-F238E27FC236}">
                      <a16:creationId xmlns:a16="http://schemas.microsoft.com/office/drawing/2014/main" id="{3FFC12D4-5373-EF73-2238-A265D9AD16E7}"/>
                    </a:ext>
                  </a:extLst>
                </p:cNvPr>
                <p:cNvPicPr/>
                <p:nvPr/>
              </p:nvPicPr>
              <p:blipFill>
                <a:blip r:embed="rId208"/>
                <a:stretch>
                  <a:fillRect/>
                </a:stretch>
              </p:blipFill>
              <p:spPr>
                <a:xfrm>
                  <a:off x="9953018" y="3017684"/>
                  <a:ext cx="205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051" name="Freihand 39050">
                  <a:extLst>
                    <a:ext uri="{FF2B5EF4-FFF2-40B4-BE49-F238E27FC236}">
                      <a16:creationId xmlns:a16="http://schemas.microsoft.com/office/drawing/2014/main" id="{E69C64FF-1F8A-64AF-4192-AD9B18DAE5EB}"/>
                    </a:ext>
                  </a:extLst>
                </p14:cNvPr>
                <p14:cNvContentPartPr/>
                <p14:nvPr/>
              </p14:nvContentPartPr>
              <p14:xfrm>
                <a:off x="10159298" y="3040004"/>
                <a:ext cx="187200" cy="79560"/>
              </p14:xfrm>
            </p:contentPart>
          </mc:Choice>
          <mc:Fallback>
            <p:pic>
              <p:nvPicPr>
                <p:cNvPr id="39051" name="Freihand 39050">
                  <a:extLst>
                    <a:ext uri="{FF2B5EF4-FFF2-40B4-BE49-F238E27FC236}">
                      <a16:creationId xmlns:a16="http://schemas.microsoft.com/office/drawing/2014/main" id="{E69C64FF-1F8A-64AF-4192-AD9B18DAE5EB}"/>
                    </a:ext>
                  </a:extLst>
                </p:cNvPr>
                <p:cNvPicPr/>
                <p:nvPr/>
              </p:nvPicPr>
              <p:blipFill>
                <a:blip r:embed="rId210"/>
                <a:stretch>
                  <a:fillRect/>
                </a:stretch>
              </p:blipFill>
              <p:spPr>
                <a:xfrm>
                  <a:off x="10150658" y="3031004"/>
                  <a:ext cx="204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9052" name="Freihand 39051">
                  <a:extLst>
                    <a:ext uri="{FF2B5EF4-FFF2-40B4-BE49-F238E27FC236}">
                      <a16:creationId xmlns:a16="http://schemas.microsoft.com/office/drawing/2014/main" id="{E8993B35-3319-1E73-CDCC-9C19581FAF98}"/>
                    </a:ext>
                  </a:extLst>
                </p14:cNvPr>
                <p14:cNvContentPartPr/>
                <p14:nvPr/>
              </p14:nvContentPartPr>
              <p14:xfrm>
                <a:off x="10457738" y="2993204"/>
                <a:ext cx="130320" cy="147240"/>
              </p14:xfrm>
            </p:contentPart>
          </mc:Choice>
          <mc:Fallback>
            <p:pic>
              <p:nvPicPr>
                <p:cNvPr id="39052" name="Freihand 39051">
                  <a:extLst>
                    <a:ext uri="{FF2B5EF4-FFF2-40B4-BE49-F238E27FC236}">
                      <a16:creationId xmlns:a16="http://schemas.microsoft.com/office/drawing/2014/main" id="{E8993B35-3319-1E73-CDCC-9C19581FAF98}"/>
                    </a:ext>
                  </a:extLst>
                </p:cNvPr>
                <p:cNvPicPr/>
                <p:nvPr/>
              </p:nvPicPr>
              <p:blipFill>
                <a:blip r:embed="rId212"/>
                <a:stretch>
                  <a:fillRect/>
                </a:stretch>
              </p:blipFill>
              <p:spPr>
                <a:xfrm>
                  <a:off x="10448738" y="2984204"/>
                  <a:ext cx="1479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9053" name="Freihand 39052">
                  <a:extLst>
                    <a:ext uri="{FF2B5EF4-FFF2-40B4-BE49-F238E27FC236}">
                      <a16:creationId xmlns:a16="http://schemas.microsoft.com/office/drawing/2014/main" id="{0C10A59A-3360-439F-21B0-18F1FEAA7167}"/>
                    </a:ext>
                  </a:extLst>
                </p14:cNvPr>
                <p14:cNvContentPartPr/>
                <p14:nvPr/>
              </p14:nvContentPartPr>
              <p14:xfrm>
                <a:off x="10740698" y="3051524"/>
                <a:ext cx="265680" cy="114840"/>
              </p14:xfrm>
            </p:contentPart>
          </mc:Choice>
          <mc:Fallback>
            <p:pic>
              <p:nvPicPr>
                <p:cNvPr id="39053" name="Freihand 39052">
                  <a:extLst>
                    <a:ext uri="{FF2B5EF4-FFF2-40B4-BE49-F238E27FC236}">
                      <a16:creationId xmlns:a16="http://schemas.microsoft.com/office/drawing/2014/main" id="{0C10A59A-3360-439F-21B0-18F1FEAA7167}"/>
                    </a:ext>
                  </a:extLst>
                </p:cNvPr>
                <p:cNvPicPr/>
                <p:nvPr/>
              </p:nvPicPr>
              <p:blipFill>
                <a:blip r:embed="rId214"/>
                <a:stretch>
                  <a:fillRect/>
                </a:stretch>
              </p:blipFill>
              <p:spPr>
                <a:xfrm>
                  <a:off x="10732058" y="3042884"/>
                  <a:ext cx="283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9054" name="Freihand 39053">
                  <a:extLst>
                    <a:ext uri="{FF2B5EF4-FFF2-40B4-BE49-F238E27FC236}">
                      <a16:creationId xmlns:a16="http://schemas.microsoft.com/office/drawing/2014/main" id="{04650AAA-98EF-C226-5D54-62E9BE31FCF6}"/>
                    </a:ext>
                  </a:extLst>
                </p14:cNvPr>
                <p14:cNvContentPartPr/>
                <p14:nvPr/>
              </p14:nvContentPartPr>
              <p14:xfrm>
                <a:off x="11079818" y="2990684"/>
                <a:ext cx="147240" cy="114480"/>
              </p14:xfrm>
            </p:contentPart>
          </mc:Choice>
          <mc:Fallback>
            <p:pic>
              <p:nvPicPr>
                <p:cNvPr id="39054" name="Freihand 39053">
                  <a:extLst>
                    <a:ext uri="{FF2B5EF4-FFF2-40B4-BE49-F238E27FC236}">
                      <a16:creationId xmlns:a16="http://schemas.microsoft.com/office/drawing/2014/main" id="{04650AAA-98EF-C226-5D54-62E9BE31FCF6}"/>
                    </a:ext>
                  </a:extLst>
                </p:cNvPr>
                <p:cNvPicPr/>
                <p:nvPr/>
              </p:nvPicPr>
              <p:blipFill>
                <a:blip r:embed="rId216"/>
                <a:stretch>
                  <a:fillRect/>
                </a:stretch>
              </p:blipFill>
              <p:spPr>
                <a:xfrm>
                  <a:off x="11070818" y="2982044"/>
                  <a:ext cx="164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9055" name="Freihand 39054">
                  <a:extLst>
                    <a:ext uri="{FF2B5EF4-FFF2-40B4-BE49-F238E27FC236}">
                      <a16:creationId xmlns:a16="http://schemas.microsoft.com/office/drawing/2014/main" id="{D2159344-E3D4-52E6-EC39-3EA6F6978A86}"/>
                    </a:ext>
                  </a:extLst>
                </p14:cNvPr>
                <p14:cNvContentPartPr/>
                <p14:nvPr/>
              </p14:nvContentPartPr>
              <p14:xfrm>
                <a:off x="11410658" y="2941364"/>
                <a:ext cx="168480" cy="160920"/>
              </p14:xfrm>
            </p:contentPart>
          </mc:Choice>
          <mc:Fallback>
            <p:pic>
              <p:nvPicPr>
                <p:cNvPr id="39055" name="Freihand 39054">
                  <a:extLst>
                    <a:ext uri="{FF2B5EF4-FFF2-40B4-BE49-F238E27FC236}">
                      <a16:creationId xmlns:a16="http://schemas.microsoft.com/office/drawing/2014/main" id="{D2159344-E3D4-52E6-EC39-3EA6F6978A86}"/>
                    </a:ext>
                  </a:extLst>
                </p:cNvPr>
                <p:cNvPicPr/>
                <p:nvPr/>
              </p:nvPicPr>
              <p:blipFill>
                <a:blip r:embed="rId218"/>
                <a:stretch>
                  <a:fillRect/>
                </a:stretch>
              </p:blipFill>
              <p:spPr>
                <a:xfrm>
                  <a:off x="11402018" y="2932724"/>
                  <a:ext cx="1861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9110" name="Freihand 39109">
                  <a:extLst>
                    <a:ext uri="{FF2B5EF4-FFF2-40B4-BE49-F238E27FC236}">
                      <a16:creationId xmlns:a16="http://schemas.microsoft.com/office/drawing/2014/main" id="{9B383C08-9833-A233-8B57-73CD2997430B}"/>
                    </a:ext>
                  </a:extLst>
                </p14:cNvPr>
                <p14:cNvContentPartPr/>
                <p14:nvPr/>
              </p14:nvContentPartPr>
              <p14:xfrm>
                <a:off x="6201458" y="523964"/>
                <a:ext cx="175680" cy="218520"/>
              </p14:xfrm>
            </p:contentPart>
          </mc:Choice>
          <mc:Fallback>
            <p:pic>
              <p:nvPicPr>
                <p:cNvPr id="39110" name="Freihand 39109">
                  <a:extLst>
                    <a:ext uri="{FF2B5EF4-FFF2-40B4-BE49-F238E27FC236}">
                      <a16:creationId xmlns:a16="http://schemas.microsoft.com/office/drawing/2014/main" id="{9B383C08-9833-A233-8B57-73CD2997430B}"/>
                    </a:ext>
                  </a:extLst>
                </p:cNvPr>
                <p:cNvPicPr/>
                <p:nvPr/>
              </p:nvPicPr>
              <p:blipFill>
                <a:blip r:embed="rId220"/>
                <a:stretch>
                  <a:fillRect/>
                </a:stretch>
              </p:blipFill>
              <p:spPr>
                <a:xfrm>
                  <a:off x="6192458" y="514964"/>
                  <a:ext cx="1933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9111" name="Freihand 39110">
                  <a:extLst>
                    <a:ext uri="{FF2B5EF4-FFF2-40B4-BE49-F238E27FC236}">
                      <a16:creationId xmlns:a16="http://schemas.microsoft.com/office/drawing/2014/main" id="{91CF82B6-4D44-4227-5C26-F25725A18749}"/>
                    </a:ext>
                  </a:extLst>
                </p14:cNvPr>
                <p14:cNvContentPartPr/>
                <p14:nvPr/>
              </p14:nvContentPartPr>
              <p14:xfrm>
                <a:off x="6467138" y="610364"/>
                <a:ext cx="22680" cy="125640"/>
              </p14:xfrm>
            </p:contentPart>
          </mc:Choice>
          <mc:Fallback>
            <p:pic>
              <p:nvPicPr>
                <p:cNvPr id="39111" name="Freihand 39110">
                  <a:extLst>
                    <a:ext uri="{FF2B5EF4-FFF2-40B4-BE49-F238E27FC236}">
                      <a16:creationId xmlns:a16="http://schemas.microsoft.com/office/drawing/2014/main" id="{91CF82B6-4D44-4227-5C26-F25725A18749}"/>
                    </a:ext>
                  </a:extLst>
                </p:cNvPr>
                <p:cNvPicPr/>
                <p:nvPr/>
              </p:nvPicPr>
              <p:blipFill>
                <a:blip r:embed="rId222"/>
                <a:stretch>
                  <a:fillRect/>
                </a:stretch>
              </p:blipFill>
              <p:spPr>
                <a:xfrm>
                  <a:off x="6458498" y="601364"/>
                  <a:ext cx="40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9113" name="Freihand 39112">
                  <a:extLst>
                    <a:ext uri="{FF2B5EF4-FFF2-40B4-BE49-F238E27FC236}">
                      <a16:creationId xmlns:a16="http://schemas.microsoft.com/office/drawing/2014/main" id="{357C3DF8-2136-40FA-8632-05E7390F08A6}"/>
                    </a:ext>
                  </a:extLst>
                </p14:cNvPr>
                <p14:cNvContentPartPr/>
                <p14:nvPr/>
              </p14:nvContentPartPr>
              <p14:xfrm>
                <a:off x="6724898" y="511364"/>
                <a:ext cx="129240" cy="208800"/>
              </p14:xfrm>
            </p:contentPart>
          </mc:Choice>
          <mc:Fallback>
            <p:pic>
              <p:nvPicPr>
                <p:cNvPr id="39113" name="Freihand 39112">
                  <a:extLst>
                    <a:ext uri="{FF2B5EF4-FFF2-40B4-BE49-F238E27FC236}">
                      <a16:creationId xmlns:a16="http://schemas.microsoft.com/office/drawing/2014/main" id="{357C3DF8-2136-40FA-8632-05E7390F08A6}"/>
                    </a:ext>
                  </a:extLst>
                </p:cNvPr>
                <p:cNvPicPr/>
                <p:nvPr/>
              </p:nvPicPr>
              <p:blipFill>
                <a:blip r:embed="rId224"/>
                <a:stretch>
                  <a:fillRect/>
                </a:stretch>
              </p:blipFill>
              <p:spPr>
                <a:xfrm>
                  <a:off x="6715898" y="502724"/>
                  <a:ext cx="1468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9114" name="Freihand 39113">
                  <a:extLst>
                    <a:ext uri="{FF2B5EF4-FFF2-40B4-BE49-F238E27FC236}">
                      <a16:creationId xmlns:a16="http://schemas.microsoft.com/office/drawing/2014/main" id="{A8A5D9CC-60C2-E9D8-8426-73B16F95F1CF}"/>
                    </a:ext>
                  </a:extLst>
                </p14:cNvPr>
                <p14:cNvContentPartPr/>
                <p14:nvPr/>
              </p14:nvContentPartPr>
              <p14:xfrm>
                <a:off x="6881138" y="618644"/>
                <a:ext cx="128520" cy="208800"/>
              </p14:xfrm>
            </p:contentPart>
          </mc:Choice>
          <mc:Fallback>
            <p:pic>
              <p:nvPicPr>
                <p:cNvPr id="39114" name="Freihand 39113">
                  <a:extLst>
                    <a:ext uri="{FF2B5EF4-FFF2-40B4-BE49-F238E27FC236}">
                      <a16:creationId xmlns:a16="http://schemas.microsoft.com/office/drawing/2014/main" id="{A8A5D9CC-60C2-E9D8-8426-73B16F95F1CF}"/>
                    </a:ext>
                  </a:extLst>
                </p:cNvPr>
                <p:cNvPicPr/>
                <p:nvPr/>
              </p:nvPicPr>
              <p:blipFill>
                <a:blip r:embed="rId226"/>
                <a:stretch>
                  <a:fillRect/>
                </a:stretch>
              </p:blipFill>
              <p:spPr>
                <a:xfrm>
                  <a:off x="6872138" y="609644"/>
                  <a:ext cx="1461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9115" name="Freihand 39114">
                  <a:extLst>
                    <a:ext uri="{FF2B5EF4-FFF2-40B4-BE49-F238E27FC236}">
                      <a16:creationId xmlns:a16="http://schemas.microsoft.com/office/drawing/2014/main" id="{99AF32A0-05D2-7D7D-4B8F-65A3637E41C2}"/>
                    </a:ext>
                  </a:extLst>
                </p14:cNvPr>
                <p14:cNvContentPartPr/>
                <p14:nvPr/>
              </p14:nvContentPartPr>
              <p14:xfrm>
                <a:off x="7049258" y="606044"/>
                <a:ext cx="473040" cy="87120"/>
              </p14:xfrm>
            </p:contentPart>
          </mc:Choice>
          <mc:Fallback>
            <p:pic>
              <p:nvPicPr>
                <p:cNvPr id="39115" name="Freihand 39114">
                  <a:extLst>
                    <a:ext uri="{FF2B5EF4-FFF2-40B4-BE49-F238E27FC236}">
                      <a16:creationId xmlns:a16="http://schemas.microsoft.com/office/drawing/2014/main" id="{99AF32A0-05D2-7D7D-4B8F-65A3637E41C2}"/>
                    </a:ext>
                  </a:extLst>
                </p:cNvPr>
                <p:cNvPicPr/>
                <p:nvPr/>
              </p:nvPicPr>
              <p:blipFill>
                <a:blip r:embed="rId228"/>
                <a:stretch>
                  <a:fillRect/>
                </a:stretch>
              </p:blipFill>
              <p:spPr>
                <a:xfrm>
                  <a:off x="7040618" y="597044"/>
                  <a:ext cx="490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9116" name="Freihand 39115">
                  <a:extLst>
                    <a:ext uri="{FF2B5EF4-FFF2-40B4-BE49-F238E27FC236}">
                      <a16:creationId xmlns:a16="http://schemas.microsoft.com/office/drawing/2014/main" id="{478BD587-F878-7683-E061-0CC07E689DA9}"/>
                    </a:ext>
                  </a:extLst>
                </p14:cNvPr>
                <p14:cNvContentPartPr/>
                <p14:nvPr/>
              </p14:nvContentPartPr>
              <p14:xfrm>
                <a:off x="6369578" y="995204"/>
                <a:ext cx="38160" cy="185040"/>
              </p14:xfrm>
            </p:contentPart>
          </mc:Choice>
          <mc:Fallback>
            <p:pic>
              <p:nvPicPr>
                <p:cNvPr id="39116" name="Freihand 39115">
                  <a:extLst>
                    <a:ext uri="{FF2B5EF4-FFF2-40B4-BE49-F238E27FC236}">
                      <a16:creationId xmlns:a16="http://schemas.microsoft.com/office/drawing/2014/main" id="{478BD587-F878-7683-E061-0CC07E689DA9}"/>
                    </a:ext>
                  </a:extLst>
                </p:cNvPr>
                <p:cNvPicPr/>
                <p:nvPr/>
              </p:nvPicPr>
              <p:blipFill>
                <a:blip r:embed="rId230"/>
                <a:stretch>
                  <a:fillRect/>
                </a:stretch>
              </p:blipFill>
              <p:spPr>
                <a:xfrm>
                  <a:off x="6360938" y="986204"/>
                  <a:ext cx="558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9117" name="Freihand 39116">
                  <a:extLst>
                    <a:ext uri="{FF2B5EF4-FFF2-40B4-BE49-F238E27FC236}">
                      <a16:creationId xmlns:a16="http://schemas.microsoft.com/office/drawing/2014/main" id="{D3F09D1E-336D-42FB-B58A-1CFFD39DBCE9}"/>
                    </a:ext>
                  </a:extLst>
                </p14:cNvPr>
                <p14:cNvContentPartPr/>
                <p14:nvPr/>
              </p14:nvContentPartPr>
              <p14:xfrm>
                <a:off x="6258698" y="952364"/>
                <a:ext cx="293040" cy="243000"/>
              </p14:xfrm>
            </p:contentPart>
          </mc:Choice>
          <mc:Fallback>
            <p:pic>
              <p:nvPicPr>
                <p:cNvPr id="39117" name="Freihand 39116">
                  <a:extLst>
                    <a:ext uri="{FF2B5EF4-FFF2-40B4-BE49-F238E27FC236}">
                      <a16:creationId xmlns:a16="http://schemas.microsoft.com/office/drawing/2014/main" id="{D3F09D1E-336D-42FB-B58A-1CFFD39DBCE9}"/>
                    </a:ext>
                  </a:extLst>
                </p:cNvPr>
                <p:cNvPicPr/>
                <p:nvPr/>
              </p:nvPicPr>
              <p:blipFill>
                <a:blip r:embed="rId232"/>
                <a:stretch>
                  <a:fillRect/>
                </a:stretch>
              </p:blipFill>
              <p:spPr>
                <a:xfrm>
                  <a:off x="6249698" y="943364"/>
                  <a:ext cx="3106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118" name="Freihand 39117">
                  <a:extLst>
                    <a:ext uri="{FF2B5EF4-FFF2-40B4-BE49-F238E27FC236}">
                      <a16:creationId xmlns:a16="http://schemas.microsoft.com/office/drawing/2014/main" id="{45666016-148D-361D-479B-1DAE3F9B1E87}"/>
                    </a:ext>
                  </a:extLst>
                </p14:cNvPr>
                <p14:cNvContentPartPr/>
                <p14:nvPr/>
              </p14:nvContentPartPr>
              <p14:xfrm>
                <a:off x="6611138" y="1012844"/>
                <a:ext cx="32760" cy="117360"/>
              </p14:xfrm>
            </p:contentPart>
          </mc:Choice>
          <mc:Fallback>
            <p:pic>
              <p:nvPicPr>
                <p:cNvPr id="39118" name="Freihand 39117">
                  <a:extLst>
                    <a:ext uri="{FF2B5EF4-FFF2-40B4-BE49-F238E27FC236}">
                      <a16:creationId xmlns:a16="http://schemas.microsoft.com/office/drawing/2014/main" id="{45666016-148D-361D-479B-1DAE3F9B1E87}"/>
                    </a:ext>
                  </a:extLst>
                </p:cNvPr>
                <p:cNvPicPr/>
                <p:nvPr/>
              </p:nvPicPr>
              <p:blipFill>
                <a:blip r:embed="rId234"/>
                <a:stretch>
                  <a:fillRect/>
                </a:stretch>
              </p:blipFill>
              <p:spPr>
                <a:xfrm>
                  <a:off x="6602138" y="1003844"/>
                  <a:ext cx="50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9119" name="Freihand 39118">
                  <a:extLst>
                    <a:ext uri="{FF2B5EF4-FFF2-40B4-BE49-F238E27FC236}">
                      <a16:creationId xmlns:a16="http://schemas.microsoft.com/office/drawing/2014/main" id="{DD7EF864-53C3-825E-AF1B-081E05263020}"/>
                    </a:ext>
                  </a:extLst>
                </p14:cNvPr>
                <p14:cNvContentPartPr/>
                <p14:nvPr/>
              </p14:nvContentPartPr>
              <p14:xfrm>
                <a:off x="6869618" y="994844"/>
                <a:ext cx="38520" cy="191520"/>
              </p14:xfrm>
            </p:contentPart>
          </mc:Choice>
          <mc:Fallback>
            <p:pic>
              <p:nvPicPr>
                <p:cNvPr id="39119" name="Freihand 39118">
                  <a:extLst>
                    <a:ext uri="{FF2B5EF4-FFF2-40B4-BE49-F238E27FC236}">
                      <a16:creationId xmlns:a16="http://schemas.microsoft.com/office/drawing/2014/main" id="{DD7EF864-53C3-825E-AF1B-081E05263020}"/>
                    </a:ext>
                  </a:extLst>
                </p:cNvPr>
                <p:cNvPicPr/>
                <p:nvPr/>
              </p:nvPicPr>
              <p:blipFill>
                <a:blip r:embed="rId236"/>
                <a:stretch>
                  <a:fillRect/>
                </a:stretch>
              </p:blipFill>
              <p:spPr>
                <a:xfrm>
                  <a:off x="6860618" y="985844"/>
                  <a:ext cx="561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9120" name="Freihand 39119">
                  <a:extLst>
                    <a:ext uri="{FF2B5EF4-FFF2-40B4-BE49-F238E27FC236}">
                      <a16:creationId xmlns:a16="http://schemas.microsoft.com/office/drawing/2014/main" id="{AD62A610-90C0-A9B5-8AF0-606198EB29C3}"/>
                    </a:ext>
                  </a:extLst>
                </p14:cNvPr>
                <p14:cNvContentPartPr/>
                <p14:nvPr/>
              </p14:nvContentPartPr>
              <p14:xfrm>
                <a:off x="6805538" y="952364"/>
                <a:ext cx="205560" cy="209880"/>
              </p14:xfrm>
            </p:contentPart>
          </mc:Choice>
          <mc:Fallback>
            <p:pic>
              <p:nvPicPr>
                <p:cNvPr id="39120" name="Freihand 39119">
                  <a:extLst>
                    <a:ext uri="{FF2B5EF4-FFF2-40B4-BE49-F238E27FC236}">
                      <a16:creationId xmlns:a16="http://schemas.microsoft.com/office/drawing/2014/main" id="{AD62A610-90C0-A9B5-8AF0-606198EB29C3}"/>
                    </a:ext>
                  </a:extLst>
                </p:cNvPr>
                <p:cNvPicPr/>
                <p:nvPr/>
              </p:nvPicPr>
              <p:blipFill>
                <a:blip r:embed="rId238"/>
                <a:stretch>
                  <a:fillRect/>
                </a:stretch>
              </p:blipFill>
              <p:spPr>
                <a:xfrm>
                  <a:off x="6796898" y="943364"/>
                  <a:ext cx="223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121" name="Freihand 39120">
                  <a:extLst>
                    <a:ext uri="{FF2B5EF4-FFF2-40B4-BE49-F238E27FC236}">
                      <a16:creationId xmlns:a16="http://schemas.microsoft.com/office/drawing/2014/main" id="{FBEF7CC9-ADDC-A42C-E0C7-697907E719C3}"/>
                    </a:ext>
                  </a:extLst>
                </p14:cNvPr>
                <p14:cNvContentPartPr/>
                <p14:nvPr/>
              </p14:nvContentPartPr>
              <p14:xfrm>
                <a:off x="7049978" y="1060004"/>
                <a:ext cx="85680" cy="100440"/>
              </p14:xfrm>
            </p:contentPart>
          </mc:Choice>
          <mc:Fallback>
            <p:pic>
              <p:nvPicPr>
                <p:cNvPr id="39121" name="Freihand 39120">
                  <a:extLst>
                    <a:ext uri="{FF2B5EF4-FFF2-40B4-BE49-F238E27FC236}">
                      <a16:creationId xmlns:a16="http://schemas.microsoft.com/office/drawing/2014/main" id="{FBEF7CC9-ADDC-A42C-E0C7-697907E719C3}"/>
                    </a:ext>
                  </a:extLst>
                </p:cNvPr>
                <p:cNvPicPr/>
                <p:nvPr/>
              </p:nvPicPr>
              <p:blipFill>
                <a:blip r:embed="rId240"/>
                <a:stretch>
                  <a:fillRect/>
                </a:stretch>
              </p:blipFill>
              <p:spPr>
                <a:xfrm>
                  <a:off x="7040978" y="1051364"/>
                  <a:ext cx="103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122" name="Freihand 39121">
                  <a:extLst>
                    <a:ext uri="{FF2B5EF4-FFF2-40B4-BE49-F238E27FC236}">
                      <a16:creationId xmlns:a16="http://schemas.microsoft.com/office/drawing/2014/main" id="{49F41EE8-93D0-2979-8B0D-ACDC1B21CEEC}"/>
                    </a:ext>
                  </a:extLst>
                </p14:cNvPr>
                <p14:cNvContentPartPr/>
                <p14:nvPr/>
              </p14:nvContentPartPr>
              <p14:xfrm>
                <a:off x="7194698" y="1022564"/>
                <a:ext cx="204120" cy="135000"/>
              </p14:xfrm>
            </p:contentPart>
          </mc:Choice>
          <mc:Fallback>
            <p:pic>
              <p:nvPicPr>
                <p:cNvPr id="39122" name="Freihand 39121">
                  <a:extLst>
                    <a:ext uri="{FF2B5EF4-FFF2-40B4-BE49-F238E27FC236}">
                      <a16:creationId xmlns:a16="http://schemas.microsoft.com/office/drawing/2014/main" id="{49F41EE8-93D0-2979-8B0D-ACDC1B21CEEC}"/>
                    </a:ext>
                  </a:extLst>
                </p:cNvPr>
                <p:cNvPicPr/>
                <p:nvPr/>
              </p:nvPicPr>
              <p:blipFill>
                <a:blip r:embed="rId242"/>
                <a:stretch>
                  <a:fillRect/>
                </a:stretch>
              </p:blipFill>
              <p:spPr>
                <a:xfrm>
                  <a:off x="7186058" y="1013564"/>
                  <a:ext cx="221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9123" name="Freihand 39122">
                  <a:extLst>
                    <a:ext uri="{FF2B5EF4-FFF2-40B4-BE49-F238E27FC236}">
                      <a16:creationId xmlns:a16="http://schemas.microsoft.com/office/drawing/2014/main" id="{05518AA8-D127-CC4C-5279-C3605970B398}"/>
                    </a:ext>
                  </a:extLst>
                </p14:cNvPr>
                <p14:cNvContentPartPr/>
                <p14:nvPr/>
              </p14:nvContentPartPr>
              <p14:xfrm>
                <a:off x="7402058" y="1012844"/>
                <a:ext cx="114480" cy="144720"/>
              </p14:xfrm>
            </p:contentPart>
          </mc:Choice>
          <mc:Fallback>
            <p:pic>
              <p:nvPicPr>
                <p:cNvPr id="39123" name="Freihand 39122">
                  <a:extLst>
                    <a:ext uri="{FF2B5EF4-FFF2-40B4-BE49-F238E27FC236}">
                      <a16:creationId xmlns:a16="http://schemas.microsoft.com/office/drawing/2014/main" id="{05518AA8-D127-CC4C-5279-C3605970B398}"/>
                    </a:ext>
                  </a:extLst>
                </p:cNvPr>
                <p:cNvPicPr/>
                <p:nvPr/>
              </p:nvPicPr>
              <p:blipFill>
                <a:blip r:embed="rId244"/>
                <a:stretch>
                  <a:fillRect/>
                </a:stretch>
              </p:blipFill>
              <p:spPr>
                <a:xfrm>
                  <a:off x="7393418" y="1003844"/>
                  <a:ext cx="1321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9124" name="Freihand 39123">
                  <a:extLst>
                    <a:ext uri="{FF2B5EF4-FFF2-40B4-BE49-F238E27FC236}">
                      <a16:creationId xmlns:a16="http://schemas.microsoft.com/office/drawing/2014/main" id="{8E758473-B0E3-9EDE-4461-BAABA8257B00}"/>
                    </a:ext>
                  </a:extLst>
                </p14:cNvPr>
                <p14:cNvContentPartPr/>
                <p14:nvPr/>
              </p14:nvContentPartPr>
              <p14:xfrm>
                <a:off x="7509338" y="926084"/>
                <a:ext cx="532080" cy="193680"/>
              </p14:xfrm>
            </p:contentPart>
          </mc:Choice>
          <mc:Fallback>
            <p:pic>
              <p:nvPicPr>
                <p:cNvPr id="39124" name="Freihand 39123">
                  <a:extLst>
                    <a:ext uri="{FF2B5EF4-FFF2-40B4-BE49-F238E27FC236}">
                      <a16:creationId xmlns:a16="http://schemas.microsoft.com/office/drawing/2014/main" id="{8E758473-B0E3-9EDE-4461-BAABA8257B00}"/>
                    </a:ext>
                  </a:extLst>
                </p:cNvPr>
                <p:cNvPicPr/>
                <p:nvPr/>
              </p:nvPicPr>
              <p:blipFill>
                <a:blip r:embed="rId246"/>
                <a:stretch>
                  <a:fillRect/>
                </a:stretch>
              </p:blipFill>
              <p:spPr>
                <a:xfrm>
                  <a:off x="7500338" y="917084"/>
                  <a:ext cx="549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9125" name="Freihand 39124">
                  <a:extLst>
                    <a:ext uri="{FF2B5EF4-FFF2-40B4-BE49-F238E27FC236}">
                      <a16:creationId xmlns:a16="http://schemas.microsoft.com/office/drawing/2014/main" id="{5A8717D9-D50A-2F9A-E4F4-669F38E0D55B}"/>
                    </a:ext>
                  </a:extLst>
                </p14:cNvPr>
                <p14:cNvContentPartPr/>
                <p14:nvPr/>
              </p14:nvContentPartPr>
              <p14:xfrm>
                <a:off x="7770698" y="796124"/>
                <a:ext cx="82440" cy="13320"/>
              </p14:xfrm>
            </p:contentPart>
          </mc:Choice>
          <mc:Fallback>
            <p:pic>
              <p:nvPicPr>
                <p:cNvPr id="39125" name="Freihand 39124">
                  <a:extLst>
                    <a:ext uri="{FF2B5EF4-FFF2-40B4-BE49-F238E27FC236}">
                      <a16:creationId xmlns:a16="http://schemas.microsoft.com/office/drawing/2014/main" id="{5A8717D9-D50A-2F9A-E4F4-669F38E0D55B}"/>
                    </a:ext>
                  </a:extLst>
                </p:cNvPr>
                <p:cNvPicPr/>
                <p:nvPr/>
              </p:nvPicPr>
              <p:blipFill>
                <a:blip r:embed="rId248"/>
                <a:stretch>
                  <a:fillRect/>
                </a:stretch>
              </p:blipFill>
              <p:spPr>
                <a:xfrm>
                  <a:off x="7761698" y="787124"/>
                  <a:ext cx="1000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9137" name="Freihand 39136">
                  <a:extLst>
                    <a:ext uri="{FF2B5EF4-FFF2-40B4-BE49-F238E27FC236}">
                      <a16:creationId xmlns:a16="http://schemas.microsoft.com/office/drawing/2014/main" id="{AD95FDCE-FC0F-9199-6CD8-DD8638ED53E1}"/>
                    </a:ext>
                  </a:extLst>
                </p14:cNvPr>
                <p14:cNvContentPartPr/>
                <p14:nvPr/>
              </p14:nvContentPartPr>
              <p14:xfrm>
                <a:off x="6393338" y="1565444"/>
                <a:ext cx="9000" cy="134640"/>
              </p14:xfrm>
            </p:contentPart>
          </mc:Choice>
          <mc:Fallback>
            <p:pic>
              <p:nvPicPr>
                <p:cNvPr id="39137" name="Freihand 39136">
                  <a:extLst>
                    <a:ext uri="{FF2B5EF4-FFF2-40B4-BE49-F238E27FC236}">
                      <a16:creationId xmlns:a16="http://schemas.microsoft.com/office/drawing/2014/main" id="{AD95FDCE-FC0F-9199-6CD8-DD8638ED53E1}"/>
                    </a:ext>
                  </a:extLst>
                </p:cNvPr>
                <p:cNvPicPr/>
                <p:nvPr/>
              </p:nvPicPr>
              <p:blipFill>
                <a:blip r:embed="rId250"/>
                <a:stretch>
                  <a:fillRect/>
                </a:stretch>
              </p:blipFill>
              <p:spPr>
                <a:xfrm>
                  <a:off x="6384698" y="1556444"/>
                  <a:ext cx="26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9138" name="Freihand 39137">
                  <a:extLst>
                    <a:ext uri="{FF2B5EF4-FFF2-40B4-BE49-F238E27FC236}">
                      <a16:creationId xmlns:a16="http://schemas.microsoft.com/office/drawing/2014/main" id="{81853C27-989A-AED7-2ECA-FAA0B53EB812}"/>
                    </a:ext>
                  </a:extLst>
                </p14:cNvPr>
                <p14:cNvContentPartPr/>
                <p14:nvPr/>
              </p14:nvContentPartPr>
              <p14:xfrm>
                <a:off x="6359858" y="1501364"/>
                <a:ext cx="167040" cy="83880"/>
              </p14:xfrm>
            </p:contentPart>
          </mc:Choice>
          <mc:Fallback>
            <p:pic>
              <p:nvPicPr>
                <p:cNvPr id="39138" name="Freihand 39137">
                  <a:extLst>
                    <a:ext uri="{FF2B5EF4-FFF2-40B4-BE49-F238E27FC236}">
                      <a16:creationId xmlns:a16="http://schemas.microsoft.com/office/drawing/2014/main" id="{81853C27-989A-AED7-2ECA-FAA0B53EB812}"/>
                    </a:ext>
                  </a:extLst>
                </p:cNvPr>
                <p:cNvPicPr/>
                <p:nvPr/>
              </p:nvPicPr>
              <p:blipFill>
                <a:blip r:embed="rId252"/>
                <a:stretch>
                  <a:fillRect/>
                </a:stretch>
              </p:blipFill>
              <p:spPr>
                <a:xfrm>
                  <a:off x="6350858" y="1492364"/>
                  <a:ext cx="184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9139" name="Freihand 39138">
                  <a:extLst>
                    <a:ext uri="{FF2B5EF4-FFF2-40B4-BE49-F238E27FC236}">
                      <a16:creationId xmlns:a16="http://schemas.microsoft.com/office/drawing/2014/main" id="{C5E7C575-FD41-9B29-D6C3-05E6C42D75DA}"/>
                    </a:ext>
                  </a:extLst>
                </p14:cNvPr>
                <p14:cNvContentPartPr/>
                <p14:nvPr/>
              </p14:nvContentPartPr>
              <p14:xfrm>
                <a:off x="6410258" y="1548884"/>
                <a:ext cx="253080" cy="129240"/>
              </p14:xfrm>
            </p:contentPart>
          </mc:Choice>
          <mc:Fallback>
            <p:pic>
              <p:nvPicPr>
                <p:cNvPr id="39139" name="Freihand 39138">
                  <a:extLst>
                    <a:ext uri="{FF2B5EF4-FFF2-40B4-BE49-F238E27FC236}">
                      <a16:creationId xmlns:a16="http://schemas.microsoft.com/office/drawing/2014/main" id="{C5E7C575-FD41-9B29-D6C3-05E6C42D75DA}"/>
                    </a:ext>
                  </a:extLst>
                </p:cNvPr>
                <p:cNvPicPr/>
                <p:nvPr/>
              </p:nvPicPr>
              <p:blipFill>
                <a:blip r:embed="rId254"/>
                <a:stretch>
                  <a:fillRect/>
                </a:stretch>
              </p:blipFill>
              <p:spPr>
                <a:xfrm>
                  <a:off x="6401618" y="1539884"/>
                  <a:ext cx="270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9140" name="Freihand 39139">
                  <a:extLst>
                    <a:ext uri="{FF2B5EF4-FFF2-40B4-BE49-F238E27FC236}">
                      <a16:creationId xmlns:a16="http://schemas.microsoft.com/office/drawing/2014/main" id="{6DC6A595-534C-A920-C6A2-6A87E36E3763}"/>
                    </a:ext>
                  </a:extLst>
                </p14:cNvPr>
                <p14:cNvContentPartPr/>
                <p14:nvPr/>
              </p14:nvContentPartPr>
              <p14:xfrm>
                <a:off x="6575498" y="1571564"/>
                <a:ext cx="249480" cy="86400"/>
              </p14:xfrm>
            </p:contentPart>
          </mc:Choice>
          <mc:Fallback>
            <p:pic>
              <p:nvPicPr>
                <p:cNvPr id="39140" name="Freihand 39139">
                  <a:extLst>
                    <a:ext uri="{FF2B5EF4-FFF2-40B4-BE49-F238E27FC236}">
                      <a16:creationId xmlns:a16="http://schemas.microsoft.com/office/drawing/2014/main" id="{6DC6A595-534C-A920-C6A2-6A87E36E3763}"/>
                    </a:ext>
                  </a:extLst>
                </p:cNvPr>
                <p:cNvPicPr/>
                <p:nvPr/>
              </p:nvPicPr>
              <p:blipFill>
                <a:blip r:embed="rId256"/>
                <a:stretch>
                  <a:fillRect/>
                </a:stretch>
              </p:blipFill>
              <p:spPr>
                <a:xfrm>
                  <a:off x="6566858" y="1562564"/>
                  <a:ext cx="2671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9141" name="Freihand 39140">
                  <a:extLst>
                    <a:ext uri="{FF2B5EF4-FFF2-40B4-BE49-F238E27FC236}">
                      <a16:creationId xmlns:a16="http://schemas.microsoft.com/office/drawing/2014/main" id="{A61345EF-8B16-4B76-E598-61CA184BCACC}"/>
                    </a:ext>
                  </a:extLst>
                </p14:cNvPr>
                <p14:cNvContentPartPr/>
                <p14:nvPr/>
              </p14:nvContentPartPr>
              <p14:xfrm>
                <a:off x="6927578" y="1444484"/>
                <a:ext cx="204840" cy="190800"/>
              </p14:xfrm>
            </p:contentPart>
          </mc:Choice>
          <mc:Fallback>
            <p:pic>
              <p:nvPicPr>
                <p:cNvPr id="39141" name="Freihand 39140">
                  <a:extLst>
                    <a:ext uri="{FF2B5EF4-FFF2-40B4-BE49-F238E27FC236}">
                      <a16:creationId xmlns:a16="http://schemas.microsoft.com/office/drawing/2014/main" id="{A61345EF-8B16-4B76-E598-61CA184BCACC}"/>
                    </a:ext>
                  </a:extLst>
                </p:cNvPr>
                <p:cNvPicPr/>
                <p:nvPr/>
              </p:nvPicPr>
              <p:blipFill>
                <a:blip r:embed="rId258"/>
                <a:stretch>
                  <a:fillRect/>
                </a:stretch>
              </p:blipFill>
              <p:spPr>
                <a:xfrm>
                  <a:off x="6918578" y="1435844"/>
                  <a:ext cx="2224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142" name="Freihand 39141">
                  <a:extLst>
                    <a:ext uri="{FF2B5EF4-FFF2-40B4-BE49-F238E27FC236}">
                      <a16:creationId xmlns:a16="http://schemas.microsoft.com/office/drawing/2014/main" id="{0A4B1893-2CC8-ABE6-35E3-27FAEFD79A2B}"/>
                    </a:ext>
                  </a:extLst>
                </p14:cNvPr>
                <p14:cNvContentPartPr/>
                <p14:nvPr/>
              </p14:nvContentPartPr>
              <p14:xfrm>
                <a:off x="6982658" y="1546724"/>
                <a:ext cx="112680" cy="86400"/>
              </p14:xfrm>
            </p:contentPart>
          </mc:Choice>
          <mc:Fallback>
            <p:pic>
              <p:nvPicPr>
                <p:cNvPr id="39142" name="Freihand 39141">
                  <a:extLst>
                    <a:ext uri="{FF2B5EF4-FFF2-40B4-BE49-F238E27FC236}">
                      <a16:creationId xmlns:a16="http://schemas.microsoft.com/office/drawing/2014/main" id="{0A4B1893-2CC8-ABE6-35E3-27FAEFD79A2B}"/>
                    </a:ext>
                  </a:extLst>
                </p:cNvPr>
                <p:cNvPicPr/>
                <p:nvPr/>
              </p:nvPicPr>
              <p:blipFill>
                <a:blip r:embed="rId260"/>
                <a:stretch>
                  <a:fillRect/>
                </a:stretch>
              </p:blipFill>
              <p:spPr>
                <a:xfrm>
                  <a:off x="6973658" y="1538084"/>
                  <a:ext cx="1303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9144" name="Freihand 39143">
                  <a:extLst>
                    <a:ext uri="{FF2B5EF4-FFF2-40B4-BE49-F238E27FC236}">
                      <a16:creationId xmlns:a16="http://schemas.microsoft.com/office/drawing/2014/main" id="{C7598E75-EC09-84DF-8EFE-392AF8247819}"/>
                    </a:ext>
                  </a:extLst>
                </p14:cNvPr>
                <p14:cNvContentPartPr/>
                <p14:nvPr/>
              </p14:nvContentPartPr>
              <p14:xfrm>
                <a:off x="7170578" y="1530884"/>
                <a:ext cx="141120" cy="126720"/>
              </p14:xfrm>
            </p:contentPart>
          </mc:Choice>
          <mc:Fallback>
            <p:pic>
              <p:nvPicPr>
                <p:cNvPr id="39144" name="Freihand 39143">
                  <a:extLst>
                    <a:ext uri="{FF2B5EF4-FFF2-40B4-BE49-F238E27FC236}">
                      <a16:creationId xmlns:a16="http://schemas.microsoft.com/office/drawing/2014/main" id="{C7598E75-EC09-84DF-8EFE-392AF8247819}"/>
                    </a:ext>
                  </a:extLst>
                </p:cNvPr>
                <p:cNvPicPr/>
                <p:nvPr/>
              </p:nvPicPr>
              <p:blipFill>
                <a:blip r:embed="rId262"/>
                <a:stretch>
                  <a:fillRect/>
                </a:stretch>
              </p:blipFill>
              <p:spPr>
                <a:xfrm>
                  <a:off x="7161578" y="1522244"/>
                  <a:ext cx="1587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9145" name="Freihand 39144">
                  <a:extLst>
                    <a:ext uri="{FF2B5EF4-FFF2-40B4-BE49-F238E27FC236}">
                      <a16:creationId xmlns:a16="http://schemas.microsoft.com/office/drawing/2014/main" id="{930A8F60-0963-C31F-AAFD-14670E279A25}"/>
                    </a:ext>
                  </a:extLst>
                </p14:cNvPr>
                <p14:cNvContentPartPr/>
                <p14:nvPr/>
              </p14:nvContentPartPr>
              <p14:xfrm>
                <a:off x="7177778" y="1542044"/>
                <a:ext cx="128880" cy="83520"/>
              </p14:xfrm>
            </p:contentPart>
          </mc:Choice>
          <mc:Fallback>
            <p:pic>
              <p:nvPicPr>
                <p:cNvPr id="39145" name="Freihand 39144">
                  <a:extLst>
                    <a:ext uri="{FF2B5EF4-FFF2-40B4-BE49-F238E27FC236}">
                      <a16:creationId xmlns:a16="http://schemas.microsoft.com/office/drawing/2014/main" id="{930A8F60-0963-C31F-AAFD-14670E279A25}"/>
                    </a:ext>
                  </a:extLst>
                </p:cNvPr>
                <p:cNvPicPr/>
                <p:nvPr/>
              </p:nvPicPr>
              <p:blipFill>
                <a:blip r:embed="rId264"/>
                <a:stretch>
                  <a:fillRect/>
                </a:stretch>
              </p:blipFill>
              <p:spPr>
                <a:xfrm>
                  <a:off x="7168778" y="1533404"/>
                  <a:ext cx="146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9146" name="Freihand 39145">
                  <a:extLst>
                    <a:ext uri="{FF2B5EF4-FFF2-40B4-BE49-F238E27FC236}">
                      <a16:creationId xmlns:a16="http://schemas.microsoft.com/office/drawing/2014/main" id="{CB0160C6-68E2-0C9C-BBB8-9FD760968EBA}"/>
                    </a:ext>
                  </a:extLst>
                </p14:cNvPr>
                <p14:cNvContentPartPr/>
                <p14:nvPr/>
              </p14:nvContentPartPr>
              <p14:xfrm>
                <a:off x="7352018" y="1506404"/>
                <a:ext cx="149400" cy="236880"/>
              </p14:xfrm>
            </p:contentPart>
          </mc:Choice>
          <mc:Fallback>
            <p:pic>
              <p:nvPicPr>
                <p:cNvPr id="39146" name="Freihand 39145">
                  <a:extLst>
                    <a:ext uri="{FF2B5EF4-FFF2-40B4-BE49-F238E27FC236}">
                      <a16:creationId xmlns:a16="http://schemas.microsoft.com/office/drawing/2014/main" id="{CB0160C6-68E2-0C9C-BBB8-9FD760968EBA}"/>
                    </a:ext>
                  </a:extLst>
                </p:cNvPr>
                <p:cNvPicPr/>
                <p:nvPr/>
              </p:nvPicPr>
              <p:blipFill>
                <a:blip r:embed="rId266"/>
                <a:stretch>
                  <a:fillRect/>
                </a:stretch>
              </p:blipFill>
              <p:spPr>
                <a:xfrm>
                  <a:off x="7343018" y="1497764"/>
                  <a:ext cx="1670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9147" name="Freihand 39146">
                  <a:extLst>
                    <a:ext uri="{FF2B5EF4-FFF2-40B4-BE49-F238E27FC236}">
                      <a16:creationId xmlns:a16="http://schemas.microsoft.com/office/drawing/2014/main" id="{522D2300-CB81-11F0-F7E3-5CE05F8D57F7}"/>
                    </a:ext>
                  </a:extLst>
                </p14:cNvPr>
                <p14:cNvContentPartPr/>
                <p14:nvPr/>
              </p14:nvContentPartPr>
              <p14:xfrm>
                <a:off x="7507538" y="1388324"/>
                <a:ext cx="397080" cy="196560"/>
              </p14:xfrm>
            </p:contentPart>
          </mc:Choice>
          <mc:Fallback>
            <p:pic>
              <p:nvPicPr>
                <p:cNvPr id="39147" name="Freihand 39146">
                  <a:extLst>
                    <a:ext uri="{FF2B5EF4-FFF2-40B4-BE49-F238E27FC236}">
                      <a16:creationId xmlns:a16="http://schemas.microsoft.com/office/drawing/2014/main" id="{522D2300-CB81-11F0-F7E3-5CE05F8D57F7}"/>
                    </a:ext>
                  </a:extLst>
                </p:cNvPr>
                <p:cNvPicPr/>
                <p:nvPr/>
              </p:nvPicPr>
              <p:blipFill>
                <a:blip r:embed="rId268"/>
                <a:stretch>
                  <a:fillRect/>
                </a:stretch>
              </p:blipFill>
              <p:spPr>
                <a:xfrm>
                  <a:off x="7498898" y="1379324"/>
                  <a:ext cx="4147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9148" name="Freihand 39147">
                  <a:extLst>
                    <a:ext uri="{FF2B5EF4-FFF2-40B4-BE49-F238E27FC236}">
                      <a16:creationId xmlns:a16="http://schemas.microsoft.com/office/drawing/2014/main" id="{B97D17D7-FD87-2480-F646-172412578314}"/>
                    </a:ext>
                  </a:extLst>
                </p14:cNvPr>
                <p14:cNvContentPartPr/>
                <p14:nvPr/>
              </p14:nvContentPartPr>
              <p14:xfrm>
                <a:off x="6526898" y="1913924"/>
                <a:ext cx="24120" cy="187560"/>
              </p14:xfrm>
            </p:contentPart>
          </mc:Choice>
          <mc:Fallback>
            <p:pic>
              <p:nvPicPr>
                <p:cNvPr id="39148" name="Freihand 39147">
                  <a:extLst>
                    <a:ext uri="{FF2B5EF4-FFF2-40B4-BE49-F238E27FC236}">
                      <a16:creationId xmlns:a16="http://schemas.microsoft.com/office/drawing/2014/main" id="{B97D17D7-FD87-2480-F646-172412578314}"/>
                    </a:ext>
                  </a:extLst>
                </p:cNvPr>
                <p:cNvPicPr/>
                <p:nvPr/>
              </p:nvPicPr>
              <p:blipFill>
                <a:blip r:embed="rId270"/>
                <a:stretch>
                  <a:fillRect/>
                </a:stretch>
              </p:blipFill>
              <p:spPr>
                <a:xfrm>
                  <a:off x="6518258" y="1905284"/>
                  <a:ext cx="417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9149" name="Freihand 39148">
                  <a:extLst>
                    <a:ext uri="{FF2B5EF4-FFF2-40B4-BE49-F238E27FC236}">
                      <a16:creationId xmlns:a16="http://schemas.microsoft.com/office/drawing/2014/main" id="{1E752D9D-4EFF-A575-E148-9E038C822EDD}"/>
                    </a:ext>
                  </a:extLst>
                </p14:cNvPr>
                <p14:cNvContentPartPr/>
                <p14:nvPr/>
              </p14:nvContentPartPr>
              <p14:xfrm>
                <a:off x="6412418" y="1877564"/>
                <a:ext cx="182880" cy="214560"/>
              </p14:xfrm>
            </p:contentPart>
          </mc:Choice>
          <mc:Fallback>
            <p:pic>
              <p:nvPicPr>
                <p:cNvPr id="39149" name="Freihand 39148">
                  <a:extLst>
                    <a:ext uri="{FF2B5EF4-FFF2-40B4-BE49-F238E27FC236}">
                      <a16:creationId xmlns:a16="http://schemas.microsoft.com/office/drawing/2014/main" id="{1E752D9D-4EFF-A575-E148-9E038C822EDD}"/>
                    </a:ext>
                  </a:extLst>
                </p:cNvPr>
                <p:cNvPicPr/>
                <p:nvPr/>
              </p:nvPicPr>
              <p:blipFill>
                <a:blip r:embed="rId272"/>
                <a:stretch>
                  <a:fillRect/>
                </a:stretch>
              </p:blipFill>
              <p:spPr>
                <a:xfrm>
                  <a:off x="6403778" y="1868564"/>
                  <a:ext cx="200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9150" name="Freihand 39149">
                  <a:extLst>
                    <a:ext uri="{FF2B5EF4-FFF2-40B4-BE49-F238E27FC236}">
                      <a16:creationId xmlns:a16="http://schemas.microsoft.com/office/drawing/2014/main" id="{16202261-36E4-B9F6-E8A5-7154381EE847}"/>
                    </a:ext>
                  </a:extLst>
                </p14:cNvPr>
                <p14:cNvContentPartPr/>
                <p14:nvPr/>
              </p14:nvContentPartPr>
              <p14:xfrm>
                <a:off x="6623018" y="1974044"/>
                <a:ext cx="175680" cy="68400"/>
              </p14:xfrm>
            </p:contentPart>
          </mc:Choice>
          <mc:Fallback>
            <p:pic>
              <p:nvPicPr>
                <p:cNvPr id="39150" name="Freihand 39149">
                  <a:extLst>
                    <a:ext uri="{FF2B5EF4-FFF2-40B4-BE49-F238E27FC236}">
                      <a16:creationId xmlns:a16="http://schemas.microsoft.com/office/drawing/2014/main" id="{16202261-36E4-B9F6-E8A5-7154381EE847}"/>
                    </a:ext>
                  </a:extLst>
                </p:cNvPr>
                <p:cNvPicPr/>
                <p:nvPr/>
              </p:nvPicPr>
              <p:blipFill>
                <a:blip r:embed="rId274"/>
                <a:stretch>
                  <a:fillRect/>
                </a:stretch>
              </p:blipFill>
              <p:spPr>
                <a:xfrm>
                  <a:off x="6614018" y="1965044"/>
                  <a:ext cx="193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9151" name="Freihand 39150">
                  <a:extLst>
                    <a:ext uri="{FF2B5EF4-FFF2-40B4-BE49-F238E27FC236}">
                      <a16:creationId xmlns:a16="http://schemas.microsoft.com/office/drawing/2014/main" id="{0E472AB4-EF82-9741-7178-50ED35EF226B}"/>
                    </a:ext>
                  </a:extLst>
                </p14:cNvPr>
                <p14:cNvContentPartPr/>
                <p14:nvPr/>
              </p14:nvContentPartPr>
              <p14:xfrm>
                <a:off x="6855578" y="1937324"/>
                <a:ext cx="10800" cy="99000"/>
              </p14:xfrm>
            </p:contentPart>
          </mc:Choice>
          <mc:Fallback>
            <p:pic>
              <p:nvPicPr>
                <p:cNvPr id="39151" name="Freihand 39150">
                  <a:extLst>
                    <a:ext uri="{FF2B5EF4-FFF2-40B4-BE49-F238E27FC236}">
                      <a16:creationId xmlns:a16="http://schemas.microsoft.com/office/drawing/2014/main" id="{0E472AB4-EF82-9741-7178-50ED35EF226B}"/>
                    </a:ext>
                  </a:extLst>
                </p:cNvPr>
                <p:cNvPicPr/>
                <p:nvPr/>
              </p:nvPicPr>
              <p:blipFill>
                <a:blip r:embed="rId276"/>
                <a:stretch>
                  <a:fillRect/>
                </a:stretch>
              </p:blipFill>
              <p:spPr>
                <a:xfrm>
                  <a:off x="6846938" y="1928324"/>
                  <a:ext cx="28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9152" name="Freihand 39151">
                  <a:extLst>
                    <a:ext uri="{FF2B5EF4-FFF2-40B4-BE49-F238E27FC236}">
                      <a16:creationId xmlns:a16="http://schemas.microsoft.com/office/drawing/2014/main" id="{C15D6677-B74C-DDFD-03DE-FDA6251ED1C6}"/>
                    </a:ext>
                  </a:extLst>
                </p14:cNvPr>
                <p14:cNvContentPartPr/>
                <p14:nvPr/>
              </p14:nvContentPartPr>
              <p14:xfrm>
                <a:off x="7044938" y="1875044"/>
                <a:ext cx="6120" cy="176400"/>
              </p14:xfrm>
            </p:contentPart>
          </mc:Choice>
          <mc:Fallback>
            <p:pic>
              <p:nvPicPr>
                <p:cNvPr id="39152" name="Freihand 39151">
                  <a:extLst>
                    <a:ext uri="{FF2B5EF4-FFF2-40B4-BE49-F238E27FC236}">
                      <a16:creationId xmlns:a16="http://schemas.microsoft.com/office/drawing/2014/main" id="{C15D6677-B74C-DDFD-03DE-FDA6251ED1C6}"/>
                    </a:ext>
                  </a:extLst>
                </p:cNvPr>
                <p:cNvPicPr/>
                <p:nvPr/>
              </p:nvPicPr>
              <p:blipFill>
                <a:blip r:embed="rId278"/>
                <a:stretch>
                  <a:fillRect/>
                </a:stretch>
              </p:blipFill>
              <p:spPr>
                <a:xfrm>
                  <a:off x="7036298" y="1866404"/>
                  <a:ext cx="237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9153" name="Freihand 39152">
                  <a:extLst>
                    <a:ext uri="{FF2B5EF4-FFF2-40B4-BE49-F238E27FC236}">
                      <a16:creationId xmlns:a16="http://schemas.microsoft.com/office/drawing/2014/main" id="{9855619A-42AB-57A8-E275-170F3DE39491}"/>
                    </a:ext>
                  </a:extLst>
                </p14:cNvPr>
                <p14:cNvContentPartPr/>
                <p14:nvPr/>
              </p14:nvContentPartPr>
              <p14:xfrm>
                <a:off x="6958538" y="1861004"/>
                <a:ext cx="160200" cy="212040"/>
              </p14:xfrm>
            </p:contentPart>
          </mc:Choice>
          <mc:Fallback>
            <p:pic>
              <p:nvPicPr>
                <p:cNvPr id="39153" name="Freihand 39152">
                  <a:extLst>
                    <a:ext uri="{FF2B5EF4-FFF2-40B4-BE49-F238E27FC236}">
                      <a16:creationId xmlns:a16="http://schemas.microsoft.com/office/drawing/2014/main" id="{9855619A-42AB-57A8-E275-170F3DE39491}"/>
                    </a:ext>
                  </a:extLst>
                </p:cNvPr>
                <p:cNvPicPr/>
                <p:nvPr/>
              </p:nvPicPr>
              <p:blipFill>
                <a:blip r:embed="rId280"/>
                <a:stretch>
                  <a:fillRect/>
                </a:stretch>
              </p:blipFill>
              <p:spPr>
                <a:xfrm>
                  <a:off x="6949538" y="1852004"/>
                  <a:ext cx="1778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9154" name="Freihand 39153">
                  <a:extLst>
                    <a:ext uri="{FF2B5EF4-FFF2-40B4-BE49-F238E27FC236}">
                      <a16:creationId xmlns:a16="http://schemas.microsoft.com/office/drawing/2014/main" id="{B3812B64-9904-EC84-F88C-780DF64311E2}"/>
                    </a:ext>
                  </a:extLst>
                </p14:cNvPr>
                <p14:cNvContentPartPr/>
                <p14:nvPr/>
              </p14:nvContentPartPr>
              <p14:xfrm>
                <a:off x="7118378" y="1936964"/>
                <a:ext cx="203040" cy="83520"/>
              </p14:xfrm>
            </p:contentPart>
          </mc:Choice>
          <mc:Fallback>
            <p:pic>
              <p:nvPicPr>
                <p:cNvPr id="39154" name="Freihand 39153">
                  <a:extLst>
                    <a:ext uri="{FF2B5EF4-FFF2-40B4-BE49-F238E27FC236}">
                      <a16:creationId xmlns:a16="http://schemas.microsoft.com/office/drawing/2014/main" id="{B3812B64-9904-EC84-F88C-780DF64311E2}"/>
                    </a:ext>
                  </a:extLst>
                </p:cNvPr>
                <p:cNvPicPr/>
                <p:nvPr/>
              </p:nvPicPr>
              <p:blipFill>
                <a:blip r:embed="rId282"/>
                <a:stretch>
                  <a:fillRect/>
                </a:stretch>
              </p:blipFill>
              <p:spPr>
                <a:xfrm>
                  <a:off x="7109378" y="1927964"/>
                  <a:ext cx="220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9155" name="Freihand 39154">
                  <a:extLst>
                    <a:ext uri="{FF2B5EF4-FFF2-40B4-BE49-F238E27FC236}">
                      <a16:creationId xmlns:a16="http://schemas.microsoft.com/office/drawing/2014/main" id="{9A65EB46-C84F-E62A-4BA0-300C01341176}"/>
                    </a:ext>
                  </a:extLst>
                </p14:cNvPr>
                <p14:cNvContentPartPr/>
                <p14:nvPr/>
              </p14:nvContentPartPr>
              <p14:xfrm>
                <a:off x="7355618" y="1932644"/>
                <a:ext cx="125280" cy="195840"/>
              </p14:xfrm>
            </p:contentPart>
          </mc:Choice>
          <mc:Fallback>
            <p:pic>
              <p:nvPicPr>
                <p:cNvPr id="39155" name="Freihand 39154">
                  <a:extLst>
                    <a:ext uri="{FF2B5EF4-FFF2-40B4-BE49-F238E27FC236}">
                      <a16:creationId xmlns:a16="http://schemas.microsoft.com/office/drawing/2014/main" id="{9A65EB46-C84F-E62A-4BA0-300C01341176}"/>
                    </a:ext>
                  </a:extLst>
                </p:cNvPr>
                <p:cNvPicPr/>
                <p:nvPr/>
              </p:nvPicPr>
              <p:blipFill>
                <a:blip r:embed="rId284"/>
                <a:stretch>
                  <a:fillRect/>
                </a:stretch>
              </p:blipFill>
              <p:spPr>
                <a:xfrm>
                  <a:off x="7346978" y="1924004"/>
                  <a:ext cx="1429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9156" name="Freihand 39155">
                  <a:extLst>
                    <a:ext uri="{FF2B5EF4-FFF2-40B4-BE49-F238E27FC236}">
                      <a16:creationId xmlns:a16="http://schemas.microsoft.com/office/drawing/2014/main" id="{114F5944-E1E9-4012-7E72-2D8AEF75BDC5}"/>
                    </a:ext>
                  </a:extLst>
                </p14:cNvPr>
                <p14:cNvContentPartPr/>
                <p14:nvPr/>
              </p14:nvContentPartPr>
              <p14:xfrm>
                <a:off x="7497098" y="1819244"/>
                <a:ext cx="432360" cy="186840"/>
              </p14:xfrm>
            </p:contentPart>
          </mc:Choice>
          <mc:Fallback>
            <p:pic>
              <p:nvPicPr>
                <p:cNvPr id="39156" name="Freihand 39155">
                  <a:extLst>
                    <a:ext uri="{FF2B5EF4-FFF2-40B4-BE49-F238E27FC236}">
                      <a16:creationId xmlns:a16="http://schemas.microsoft.com/office/drawing/2014/main" id="{114F5944-E1E9-4012-7E72-2D8AEF75BDC5}"/>
                    </a:ext>
                  </a:extLst>
                </p:cNvPr>
                <p:cNvPicPr/>
                <p:nvPr/>
              </p:nvPicPr>
              <p:blipFill>
                <a:blip r:embed="rId286"/>
                <a:stretch>
                  <a:fillRect/>
                </a:stretch>
              </p:blipFill>
              <p:spPr>
                <a:xfrm>
                  <a:off x="7488098" y="1810244"/>
                  <a:ext cx="450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 name="Freihand 1">
                  <a:extLst>
                    <a:ext uri="{FF2B5EF4-FFF2-40B4-BE49-F238E27FC236}">
                      <a16:creationId xmlns:a16="http://schemas.microsoft.com/office/drawing/2014/main" id="{DDC1DFBA-7BB0-38F4-9176-D5C89CA55940}"/>
                    </a:ext>
                  </a:extLst>
                </p14:cNvPr>
                <p14:cNvContentPartPr/>
                <p14:nvPr/>
              </p14:nvContentPartPr>
              <p14:xfrm>
                <a:off x="875618" y="2987444"/>
                <a:ext cx="38520" cy="361080"/>
              </p14:xfrm>
            </p:contentPart>
          </mc:Choice>
          <mc:Fallback>
            <p:pic>
              <p:nvPicPr>
                <p:cNvPr id="2" name="Freihand 1">
                  <a:extLst>
                    <a:ext uri="{FF2B5EF4-FFF2-40B4-BE49-F238E27FC236}">
                      <a16:creationId xmlns:a16="http://schemas.microsoft.com/office/drawing/2014/main" id="{DDC1DFBA-7BB0-38F4-9176-D5C89CA55940}"/>
                    </a:ext>
                  </a:extLst>
                </p:cNvPr>
                <p:cNvPicPr/>
                <p:nvPr/>
              </p:nvPicPr>
              <p:blipFill>
                <a:blip r:embed="rId288"/>
                <a:stretch>
                  <a:fillRect/>
                </a:stretch>
              </p:blipFill>
              <p:spPr>
                <a:xfrm>
                  <a:off x="866618" y="2978444"/>
                  <a:ext cx="561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 name="Freihand 3">
                  <a:extLst>
                    <a:ext uri="{FF2B5EF4-FFF2-40B4-BE49-F238E27FC236}">
                      <a16:creationId xmlns:a16="http://schemas.microsoft.com/office/drawing/2014/main" id="{1F56DF92-7726-793F-3FBF-E133FE6836E5}"/>
                    </a:ext>
                  </a:extLst>
                </p14:cNvPr>
                <p14:cNvContentPartPr/>
                <p14:nvPr/>
              </p14:nvContentPartPr>
              <p14:xfrm>
                <a:off x="1053458" y="2961884"/>
                <a:ext cx="35280" cy="356760"/>
              </p14:xfrm>
            </p:contentPart>
          </mc:Choice>
          <mc:Fallback>
            <p:pic>
              <p:nvPicPr>
                <p:cNvPr id="4" name="Freihand 3">
                  <a:extLst>
                    <a:ext uri="{FF2B5EF4-FFF2-40B4-BE49-F238E27FC236}">
                      <a16:creationId xmlns:a16="http://schemas.microsoft.com/office/drawing/2014/main" id="{1F56DF92-7726-793F-3FBF-E133FE6836E5}"/>
                    </a:ext>
                  </a:extLst>
                </p:cNvPr>
                <p:cNvPicPr/>
                <p:nvPr/>
              </p:nvPicPr>
              <p:blipFill>
                <a:blip r:embed="rId290"/>
                <a:stretch>
                  <a:fillRect/>
                </a:stretch>
              </p:blipFill>
              <p:spPr>
                <a:xfrm>
                  <a:off x="1044458" y="2953244"/>
                  <a:ext cx="5292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 name="Freihand 4">
                  <a:extLst>
                    <a:ext uri="{FF2B5EF4-FFF2-40B4-BE49-F238E27FC236}">
                      <a16:creationId xmlns:a16="http://schemas.microsoft.com/office/drawing/2014/main" id="{C391EB65-BEB4-8779-9A27-875E896EEBD2}"/>
                    </a:ext>
                  </a:extLst>
                </p14:cNvPr>
                <p14:cNvContentPartPr/>
                <p14:nvPr/>
              </p14:nvContentPartPr>
              <p14:xfrm>
                <a:off x="901898" y="3144764"/>
                <a:ext cx="165960" cy="50400"/>
              </p14:xfrm>
            </p:contentPart>
          </mc:Choice>
          <mc:Fallback>
            <p:pic>
              <p:nvPicPr>
                <p:cNvPr id="5" name="Freihand 4">
                  <a:extLst>
                    <a:ext uri="{FF2B5EF4-FFF2-40B4-BE49-F238E27FC236}">
                      <a16:creationId xmlns:a16="http://schemas.microsoft.com/office/drawing/2014/main" id="{C391EB65-BEB4-8779-9A27-875E896EEBD2}"/>
                    </a:ext>
                  </a:extLst>
                </p:cNvPr>
                <p:cNvPicPr/>
                <p:nvPr/>
              </p:nvPicPr>
              <p:blipFill>
                <a:blip r:embed="rId292"/>
                <a:stretch>
                  <a:fillRect/>
                </a:stretch>
              </p:blipFill>
              <p:spPr>
                <a:xfrm>
                  <a:off x="892898" y="3135764"/>
                  <a:ext cx="183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6" name="Freihand 5">
                  <a:extLst>
                    <a:ext uri="{FF2B5EF4-FFF2-40B4-BE49-F238E27FC236}">
                      <a16:creationId xmlns:a16="http://schemas.microsoft.com/office/drawing/2014/main" id="{2AF6CBFE-FE56-EE15-FA0E-B2F84D04A389}"/>
                    </a:ext>
                  </a:extLst>
                </p14:cNvPr>
                <p14:cNvContentPartPr/>
                <p14:nvPr/>
              </p14:nvContentPartPr>
              <p14:xfrm>
                <a:off x="752498" y="2795924"/>
                <a:ext cx="519840" cy="672840"/>
              </p14:xfrm>
            </p:contentPart>
          </mc:Choice>
          <mc:Fallback>
            <p:pic>
              <p:nvPicPr>
                <p:cNvPr id="6" name="Freihand 5">
                  <a:extLst>
                    <a:ext uri="{FF2B5EF4-FFF2-40B4-BE49-F238E27FC236}">
                      <a16:creationId xmlns:a16="http://schemas.microsoft.com/office/drawing/2014/main" id="{2AF6CBFE-FE56-EE15-FA0E-B2F84D04A389}"/>
                    </a:ext>
                  </a:extLst>
                </p:cNvPr>
                <p:cNvPicPr/>
                <p:nvPr/>
              </p:nvPicPr>
              <p:blipFill>
                <a:blip r:embed="rId294"/>
                <a:stretch>
                  <a:fillRect/>
                </a:stretch>
              </p:blipFill>
              <p:spPr>
                <a:xfrm>
                  <a:off x="743498" y="2786924"/>
                  <a:ext cx="53748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8" name="Freihand 7">
                  <a:extLst>
                    <a:ext uri="{FF2B5EF4-FFF2-40B4-BE49-F238E27FC236}">
                      <a16:creationId xmlns:a16="http://schemas.microsoft.com/office/drawing/2014/main" id="{604F1F0A-D1F2-6642-18BF-F0998835CB8D}"/>
                    </a:ext>
                  </a:extLst>
                </p14:cNvPr>
                <p14:cNvContentPartPr/>
                <p14:nvPr/>
              </p14:nvContentPartPr>
              <p14:xfrm>
                <a:off x="5690258" y="2970524"/>
                <a:ext cx="149760" cy="247680"/>
              </p14:xfrm>
            </p:contentPart>
          </mc:Choice>
          <mc:Fallback>
            <p:pic>
              <p:nvPicPr>
                <p:cNvPr id="8" name="Freihand 7">
                  <a:extLst>
                    <a:ext uri="{FF2B5EF4-FFF2-40B4-BE49-F238E27FC236}">
                      <a16:creationId xmlns:a16="http://schemas.microsoft.com/office/drawing/2014/main" id="{604F1F0A-D1F2-6642-18BF-F0998835CB8D}"/>
                    </a:ext>
                  </a:extLst>
                </p:cNvPr>
                <p:cNvPicPr/>
                <p:nvPr/>
              </p:nvPicPr>
              <p:blipFill>
                <a:blip r:embed="rId296"/>
                <a:stretch>
                  <a:fillRect/>
                </a:stretch>
              </p:blipFill>
              <p:spPr>
                <a:xfrm>
                  <a:off x="5681258" y="2961524"/>
                  <a:ext cx="1674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9" name="Freihand 8">
                  <a:extLst>
                    <a:ext uri="{FF2B5EF4-FFF2-40B4-BE49-F238E27FC236}">
                      <a16:creationId xmlns:a16="http://schemas.microsoft.com/office/drawing/2014/main" id="{58B7F6E1-1D42-FD8E-5C68-C35D02E2DEE7}"/>
                    </a:ext>
                  </a:extLst>
                </p14:cNvPr>
                <p14:cNvContentPartPr/>
                <p14:nvPr/>
              </p14:nvContentPartPr>
              <p14:xfrm>
                <a:off x="5552378" y="2794484"/>
                <a:ext cx="367200" cy="540360"/>
              </p14:xfrm>
            </p:contentPart>
          </mc:Choice>
          <mc:Fallback>
            <p:pic>
              <p:nvPicPr>
                <p:cNvPr id="9" name="Freihand 8">
                  <a:extLst>
                    <a:ext uri="{FF2B5EF4-FFF2-40B4-BE49-F238E27FC236}">
                      <a16:creationId xmlns:a16="http://schemas.microsoft.com/office/drawing/2014/main" id="{58B7F6E1-1D42-FD8E-5C68-C35D02E2DEE7}"/>
                    </a:ext>
                  </a:extLst>
                </p:cNvPr>
                <p:cNvPicPr/>
                <p:nvPr/>
              </p:nvPicPr>
              <p:blipFill>
                <a:blip r:embed="rId298"/>
                <a:stretch>
                  <a:fillRect/>
                </a:stretch>
              </p:blipFill>
              <p:spPr>
                <a:xfrm>
                  <a:off x="5543378" y="2785484"/>
                  <a:ext cx="38484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1" name="Freihand 10">
                  <a:extLst>
                    <a:ext uri="{FF2B5EF4-FFF2-40B4-BE49-F238E27FC236}">
                      <a16:creationId xmlns:a16="http://schemas.microsoft.com/office/drawing/2014/main" id="{E4FB7D83-2064-84CF-5956-94A155D78D54}"/>
                    </a:ext>
                  </a:extLst>
                </p14:cNvPr>
                <p14:cNvContentPartPr/>
                <p14:nvPr/>
              </p14:nvContentPartPr>
              <p14:xfrm>
                <a:off x="1570418" y="2575964"/>
                <a:ext cx="3831120" cy="377640"/>
              </p14:xfrm>
            </p:contentPart>
          </mc:Choice>
          <mc:Fallback>
            <p:pic>
              <p:nvPicPr>
                <p:cNvPr id="11" name="Freihand 10">
                  <a:extLst>
                    <a:ext uri="{FF2B5EF4-FFF2-40B4-BE49-F238E27FC236}">
                      <a16:creationId xmlns:a16="http://schemas.microsoft.com/office/drawing/2014/main" id="{E4FB7D83-2064-84CF-5956-94A155D78D54}"/>
                    </a:ext>
                  </a:extLst>
                </p:cNvPr>
                <p:cNvPicPr/>
                <p:nvPr/>
              </p:nvPicPr>
              <p:blipFill>
                <a:blip r:embed="rId300"/>
                <a:stretch>
                  <a:fillRect/>
                </a:stretch>
              </p:blipFill>
              <p:spPr>
                <a:xfrm>
                  <a:off x="1561778" y="2567324"/>
                  <a:ext cx="384876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 name="Freihand 11">
                  <a:extLst>
                    <a:ext uri="{FF2B5EF4-FFF2-40B4-BE49-F238E27FC236}">
                      <a16:creationId xmlns:a16="http://schemas.microsoft.com/office/drawing/2014/main" id="{A251D7E4-5184-4F33-52D5-52EDE4A560F0}"/>
                    </a:ext>
                  </a:extLst>
                </p14:cNvPr>
                <p14:cNvContentPartPr/>
                <p14:nvPr/>
              </p14:nvContentPartPr>
              <p14:xfrm>
                <a:off x="5277698" y="2714564"/>
                <a:ext cx="185760" cy="203040"/>
              </p14:xfrm>
            </p:contentPart>
          </mc:Choice>
          <mc:Fallback>
            <p:pic>
              <p:nvPicPr>
                <p:cNvPr id="12" name="Freihand 11">
                  <a:extLst>
                    <a:ext uri="{FF2B5EF4-FFF2-40B4-BE49-F238E27FC236}">
                      <a16:creationId xmlns:a16="http://schemas.microsoft.com/office/drawing/2014/main" id="{A251D7E4-5184-4F33-52D5-52EDE4A560F0}"/>
                    </a:ext>
                  </a:extLst>
                </p:cNvPr>
                <p:cNvPicPr/>
                <p:nvPr/>
              </p:nvPicPr>
              <p:blipFill>
                <a:blip r:embed="rId302"/>
                <a:stretch>
                  <a:fillRect/>
                </a:stretch>
              </p:blipFill>
              <p:spPr>
                <a:xfrm>
                  <a:off x="5269058" y="2705564"/>
                  <a:ext cx="2034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 name="Freihand 13">
                  <a:extLst>
                    <a:ext uri="{FF2B5EF4-FFF2-40B4-BE49-F238E27FC236}">
                      <a16:creationId xmlns:a16="http://schemas.microsoft.com/office/drawing/2014/main" id="{2D8D44B0-5BF4-3847-302F-F0137641805B}"/>
                    </a:ext>
                  </a:extLst>
                </p14:cNvPr>
                <p14:cNvContentPartPr/>
                <p14:nvPr/>
              </p14:nvContentPartPr>
              <p14:xfrm>
                <a:off x="3027338" y="2248364"/>
                <a:ext cx="207720" cy="165600"/>
              </p14:xfrm>
            </p:contentPart>
          </mc:Choice>
          <mc:Fallback>
            <p:pic>
              <p:nvPicPr>
                <p:cNvPr id="14" name="Freihand 13">
                  <a:extLst>
                    <a:ext uri="{FF2B5EF4-FFF2-40B4-BE49-F238E27FC236}">
                      <a16:creationId xmlns:a16="http://schemas.microsoft.com/office/drawing/2014/main" id="{2D8D44B0-5BF4-3847-302F-F0137641805B}"/>
                    </a:ext>
                  </a:extLst>
                </p:cNvPr>
                <p:cNvPicPr/>
                <p:nvPr/>
              </p:nvPicPr>
              <p:blipFill>
                <a:blip r:embed="rId304"/>
                <a:stretch>
                  <a:fillRect/>
                </a:stretch>
              </p:blipFill>
              <p:spPr>
                <a:xfrm>
                  <a:off x="3018338" y="2239724"/>
                  <a:ext cx="2253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 name="Freihand 14">
                  <a:extLst>
                    <a:ext uri="{FF2B5EF4-FFF2-40B4-BE49-F238E27FC236}">
                      <a16:creationId xmlns:a16="http://schemas.microsoft.com/office/drawing/2014/main" id="{19B9528D-F46A-BBE4-F47C-6B94FFE28938}"/>
                    </a:ext>
                  </a:extLst>
                </p14:cNvPr>
                <p14:cNvContentPartPr/>
                <p14:nvPr/>
              </p14:nvContentPartPr>
              <p14:xfrm>
                <a:off x="3234698" y="2323604"/>
                <a:ext cx="46080" cy="133560"/>
              </p14:xfrm>
            </p:contentPart>
          </mc:Choice>
          <mc:Fallback>
            <p:pic>
              <p:nvPicPr>
                <p:cNvPr id="15" name="Freihand 14">
                  <a:extLst>
                    <a:ext uri="{FF2B5EF4-FFF2-40B4-BE49-F238E27FC236}">
                      <a16:creationId xmlns:a16="http://schemas.microsoft.com/office/drawing/2014/main" id="{19B9528D-F46A-BBE4-F47C-6B94FFE28938}"/>
                    </a:ext>
                  </a:extLst>
                </p:cNvPr>
                <p:cNvPicPr/>
                <p:nvPr/>
              </p:nvPicPr>
              <p:blipFill>
                <a:blip r:embed="rId306"/>
                <a:stretch>
                  <a:fillRect/>
                </a:stretch>
              </p:blipFill>
              <p:spPr>
                <a:xfrm>
                  <a:off x="3225698" y="2314964"/>
                  <a:ext cx="63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 name="Freihand 15">
                  <a:extLst>
                    <a:ext uri="{FF2B5EF4-FFF2-40B4-BE49-F238E27FC236}">
                      <a16:creationId xmlns:a16="http://schemas.microsoft.com/office/drawing/2014/main" id="{D0E12E4D-1DCD-7CE4-6A5C-118AF0364122}"/>
                    </a:ext>
                  </a:extLst>
                </p14:cNvPr>
                <p14:cNvContentPartPr/>
                <p14:nvPr/>
              </p14:nvContentPartPr>
              <p14:xfrm>
                <a:off x="3264938" y="2337284"/>
                <a:ext cx="94680" cy="172800"/>
              </p14:xfrm>
            </p:contentPart>
          </mc:Choice>
          <mc:Fallback>
            <p:pic>
              <p:nvPicPr>
                <p:cNvPr id="16" name="Freihand 15">
                  <a:extLst>
                    <a:ext uri="{FF2B5EF4-FFF2-40B4-BE49-F238E27FC236}">
                      <a16:creationId xmlns:a16="http://schemas.microsoft.com/office/drawing/2014/main" id="{D0E12E4D-1DCD-7CE4-6A5C-118AF0364122}"/>
                    </a:ext>
                  </a:extLst>
                </p:cNvPr>
                <p:cNvPicPr/>
                <p:nvPr/>
              </p:nvPicPr>
              <p:blipFill>
                <a:blip r:embed="rId308"/>
                <a:stretch>
                  <a:fillRect/>
                </a:stretch>
              </p:blipFill>
              <p:spPr>
                <a:xfrm>
                  <a:off x="3256298" y="2328284"/>
                  <a:ext cx="1123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36" name="Freihand 35">
                  <a:extLst>
                    <a:ext uri="{FF2B5EF4-FFF2-40B4-BE49-F238E27FC236}">
                      <a16:creationId xmlns:a16="http://schemas.microsoft.com/office/drawing/2014/main" id="{666BFD5E-A13D-914E-DBBF-9C6C89CBE57D}"/>
                    </a:ext>
                  </a:extLst>
                </p14:cNvPr>
                <p14:cNvContentPartPr/>
                <p14:nvPr/>
              </p14:nvContentPartPr>
              <p14:xfrm>
                <a:off x="1996298" y="3096524"/>
                <a:ext cx="3411360" cy="111240"/>
              </p14:xfrm>
            </p:contentPart>
          </mc:Choice>
          <mc:Fallback>
            <p:pic>
              <p:nvPicPr>
                <p:cNvPr id="36" name="Freihand 35">
                  <a:extLst>
                    <a:ext uri="{FF2B5EF4-FFF2-40B4-BE49-F238E27FC236}">
                      <a16:creationId xmlns:a16="http://schemas.microsoft.com/office/drawing/2014/main" id="{666BFD5E-A13D-914E-DBBF-9C6C89CBE57D}"/>
                    </a:ext>
                  </a:extLst>
                </p:cNvPr>
                <p:cNvPicPr/>
                <p:nvPr/>
              </p:nvPicPr>
              <p:blipFill>
                <a:blip r:embed="rId310"/>
                <a:stretch>
                  <a:fillRect/>
                </a:stretch>
              </p:blipFill>
              <p:spPr>
                <a:xfrm>
                  <a:off x="1987298" y="3087884"/>
                  <a:ext cx="3429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37" name="Freihand 36">
                  <a:extLst>
                    <a:ext uri="{FF2B5EF4-FFF2-40B4-BE49-F238E27FC236}">
                      <a16:creationId xmlns:a16="http://schemas.microsoft.com/office/drawing/2014/main" id="{85CFA9CB-AD3C-FABB-93FF-3285FE771F32}"/>
                    </a:ext>
                  </a:extLst>
                </p14:cNvPr>
                <p14:cNvContentPartPr/>
                <p14:nvPr/>
              </p14:nvContentPartPr>
              <p14:xfrm>
                <a:off x="1595618" y="3101924"/>
                <a:ext cx="443880" cy="182880"/>
              </p14:xfrm>
            </p:contentPart>
          </mc:Choice>
          <mc:Fallback>
            <p:pic>
              <p:nvPicPr>
                <p:cNvPr id="37" name="Freihand 36">
                  <a:extLst>
                    <a:ext uri="{FF2B5EF4-FFF2-40B4-BE49-F238E27FC236}">
                      <a16:creationId xmlns:a16="http://schemas.microsoft.com/office/drawing/2014/main" id="{85CFA9CB-AD3C-FABB-93FF-3285FE771F32}"/>
                    </a:ext>
                  </a:extLst>
                </p:cNvPr>
                <p:cNvPicPr/>
                <p:nvPr/>
              </p:nvPicPr>
              <p:blipFill>
                <a:blip r:embed="rId312"/>
                <a:stretch>
                  <a:fillRect/>
                </a:stretch>
              </p:blipFill>
              <p:spPr>
                <a:xfrm>
                  <a:off x="1586618" y="3092924"/>
                  <a:ext cx="461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39" name="Freihand 38">
                  <a:extLst>
                    <a:ext uri="{FF2B5EF4-FFF2-40B4-BE49-F238E27FC236}">
                      <a16:creationId xmlns:a16="http://schemas.microsoft.com/office/drawing/2014/main" id="{955010BD-FA9F-0974-4F21-A47D8CF5CB87}"/>
                    </a:ext>
                  </a:extLst>
                </p14:cNvPr>
                <p14:cNvContentPartPr/>
                <p14:nvPr/>
              </p14:nvContentPartPr>
              <p14:xfrm>
                <a:off x="2831498" y="3282284"/>
                <a:ext cx="192960" cy="226800"/>
              </p14:xfrm>
            </p:contentPart>
          </mc:Choice>
          <mc:Fallback>
            <p:pic>
              <p:nvPicPr>
                <p:cNvPr id="39" name="Freihand 38">
                  <a:extLst>
                    <a:ext uri="{FF2B5EF4-FFF2-40B4-BE49-F238E27FC236}">
                      <a16:creationId xmlns:a16="http://schemas.microsoft.com/office/drawing/2014/main" id="{955010BD-FA9F-0974-4F21-A47D8CF5CB87}"/>
                    </a:ext>
                  </a:extLst>
                </p:cNvPr>
                <p:cNvPicPr/>
                <p:nvPr/>
              </p:nvPicPr>
              <p:blipFill>
                <a:blip r:embed="rId314"/>
                <a:stretch>
                  <a:fillRect/>
                </a:stretch>
              </p:blipFill>
              <p:spPr>
                <a:xfrm>
                  <a:off x="2822858" y="3273644"/>
                  <a:ext cx="210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1" name="Freihand 40">
                  <a:extLst>
                    <a:ext uri="{FF2B5EF4-FFF2-40B4-BE49-F238E27FC236}">
                      <a16:creationId xmlns:a16="http://schemas.microsoft.com/office/drawing/2014/main" id="{031A5D3A-F948-2C49-4B81-D725B0F9564C}"/>
                    </a:ext>
                  </a:extLst>
                </p14:cNvPr>
                <p14:cNvContentPartPr/>
                <p14:nvPr/>
              </p14:nvContentPartPr>
              <p14:xfrm>
                <a:off x="3087458" y="3374084"/>
                <a:ext cx="21960" cy="132120"/>
              </p14:xfrm>
            </p:contentPart>
          </mc:Choice>
          <mc:Fallback>
            <p:pic>
              <p:nvPicPr>
                <p:cNvPr id="41" name="Freihand 40">
                  <a:extLst>
                    <a:ext uri="{FF2B5EF4-FFF2-40B4-BE49-F238E27FC236}">
                      <a16:creationId xmlns:a16="http://schemas.microsoft.com/office/drawing/2014/main" id="{031A5D3A-F948-2C49-4B81-D725B0F9564C}"/>
                    </a:ext>
                  </a:extLst>
                </p:cNvPr>
                <p:cNvPicPr/>
                <p:nvPr/>
              </p:nvPicPr>
              <p:blipFill>
                <a:blip r:embed="rId316"/>
                <a:stretch>
                  <a:fillRect/>
                </a:stretch>
              </p:blipFill>
              <p:spPr>
                <a:xfrm>
                  <a:off x="3078818" y="3365444"/>
                  <a:ext cx="39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2" name="Freihand 41">
                  <a:extLst>
                    <a:ext uri="{FF2B5EF4-FFF2-40B4-BE49-F238E27FC236}">
                      <a16:creationId xmlns:a16="http://schemas.microsoft.com/office/drawing/2014/main" id="{EB6C5DF1-E2F6-667A-1F62-25F7D50566FF}"/>
                    </a:ext>
                  </a:extLst>
                </p14:cNvPr>
                <p14:cNvContentPartPr/>
                <p14:nvPr/>
              </p14:nvContentPartPr>
              <p14:xfrm>
                <a:off x="3091058" y="3364004"/>
                <a:ext cx="122760" cy="138600"/>
              </p14:xfrm>
            </p:contentPart>
          </mc:Choice>
          <mc:Fallback>
            <p:pic>
              <p:nvPicPr>
                <p:cNvPr id="42" name="Freihand 41">
                  <a:extLst>
                    <a:ext uri="{FF2B5EF4-FFF2-40B4-BE49-F238E27FC236}">
                      <a16:creationId xmlns:a16="http://schemas.microsoft.com/office/drawing/2014/main" id="{EB6C5DF1-E2F6-667A-1F62-25F7D50566FF}"/>
                    </a:ext>
                  </a:extLst>
                </p:cNvPr>
                <p:cNvPicPr/>
                <p:nvPr/>
              </p:nvPicPr>
              <p:blipFill>
                <a:blip r:embed="rId318"/>
                <a:stretch>
                  <a:fillRect/>
                </a:stretch>
              </p:blipFill>
              <p:spPr>
                <a:xfrm>
                  <a:off x="3082058" y="3355004"/>
                  <a:ext cx="140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3" name="Freihand 42">
                  <a:extLst>
                    <a:ext uri="{FF2B5EF4-FFF2-40B4-BE49-F238E27FC236}">
                      <a16:creationId xmlns:a16="http://schemas.microsoft.com/office/drawing/2014/main" id="{41731CD2-AC20-6EC7-54D0-563A0A99233A}"/>
                    </a:ext>
                  </a:extLst>
                </p14:cNvPr>
                <p14:cNvContentPartPr/>
                <p14:nvPr/>
              </p14:nvContentPartPr>
              <p14:xfrm>
                <a:off x="3259898" y="3321524"/>
                <a:ext cx="29160" cy="213480"/>
              </p14:xfrm>
            </p:contentPart>
          </mc:Choice>
          <mc:Fallback>
            <p:pic>
              <p:nvPicPr>
                <p:cNvPr id="43" name="Freihand 42">
                  <a:extLst>
                    <a:ext uri="{FF2B5EF4-FFF2-40B4-BE49-F238E27FC236}">
                      <a16:creationId xmlns:a16="http://schemas.microsoft.com/office/drawing/2014/main" id="{41731CD2-AC20-6EC7-54D0-563A0A99233A}"/>
                    </a:ext>
                  </a:extLst>
                </p:cNvPr>
                <p:cNvPicPr/>
                <p:nvPr/>
              </p:nvPicPr>
              <p:blipFill>
                <a:blip r:embed="rId320"/>
                <a:stretch>
                  <a:fillRect/>
                </a:stretch>
              </p:blipFill>
              <p:spPr>
                <a:xfrm>
                  <a:off x="3250898" y="3312884"/>
                  <a:ext cx="468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4" name="Freihand 43">
                  <a:extLst>
                    <a:ext uri="{FF2B5EF4-FFF2-40B4-BE49-F238E27FC236}">
                      <a16:creationId xmlns:a16="http://schemas.microsoft.com/office/drawing/2014/main" id="{60A2C499-95C2-94AE-00AD-C22C49046F76}"/>
                    </a:ext>
                  </a:extLst>
                </p14:cNvPr>
                <p14:cNvContentPartPr/>
                <p14:nvPr/>
              </p14:nvContentPartPr>
              <p14:xfrm>
                <a:off x="3348098" y="3381284"/>
                <a:ext cx="131400" cy="84240"/>
              </p14:xfrm>
            </p:contentPart>
          </mc:Choice>
          <mc:Fallback>
            <p:pic>
              <p:nvPicPr>
                <p:cNvPr id="44" name="Freihand 43">
                  <a:extLst>
                    <a:ext uri="{FF2B5EF4-FFF2-40B4-BE49-F238E27FC236}">
                      <a16:creationId xmlns:a16="http://schemas.microsoft.com/office/drawing/2014/main" id="{60A2C499-95C2-94AE-00AD-C22C49046F76}"/>
                    </a:ext>
                  </a:extLst>
                </p:cNvPr>
                <p:cNvPicPr/>
                <p:nvPr/>
              </p:nvPicPr>
              <p:blipFill>
                <a:blip r:embed="rId322"/>
                <a:stretch>
                  <a:fillRect/>
                </a:stretch>
              </p:blipFill>
              <p:spPr>
                <a:xfrm>
                  <a:off x="3339098" y="3372644"/>
                  <a:ext cx="149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38913" name="Freihand 38912">
                  <a:extLst>
                    <a:ext uri="{FF2B5EF4-FFF2-40B4-BE49-F238E27FC236}">
                      <a16:creationId xmlns:a16="http://schemas.microsoft.com/office/drawing/2014/main" id="{0F2C6994-7CF5-7B94-7DDE-12D5B0E13E10}"/>
                    </a:ext>
                  </a:extLst>
                </p14:cNvPr>
                <p14:cNvContentPartPr/>
                <p14:nvPr/>
              </p14:nvContentPartPr>
              <p14:xfrm>
                <a:off x="3074138" y="401924"/>
                <a:ext cx="531720" cy="374760"/>
              </p14:xfrm>
            </p:contentPart>
          </mc:Choice>
          <mc:Fallback>
            <p:pic>
              <p:nvPicPr>
                <p:cNvPr id="38913" name="Freihand 38912">
                  <a:extLst>
                    <a:ext uri="{FF2B5EF4-FFF2-40B4-BE49-F238E27FC236}">
                      <a16:creationId xmlns:a16="http://schemas.microsoft.com/office/drawing/2014/main" id="{0F2C6994-7CF5-7B94-7DDE-12D5B0E13E10}"/>
                    </a:ext>
                  </a:extLst>
                </p:cNvPr>
                <p:cNvPicPr/>
                <p:nvPr/>
              </p:nvPicPr>
              <p:blipFill>
                <a:blip r:embed="rId324"/>
                <a:stretch>
                  <a:fillRect/>
                </a:stretch>
              </p:blipFill>
              <p:spPr>
                <a:xfrm>
                  <a:off x="3065498" y="392924"/>
                  <a:ext cx="5493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8914" name="Freihand 38913">
                  <a:extLst>
                    <a:ext uri="{FF2B5EF4-FFF2-40B4-BE49-F238E27FC236}">
                      <a16:creationId xmlns:a16="http://schemas.microsoft.com/office/drawing/2014/main" id="{877FD3B5-56C3-CE7C-7734-5A7C207EC779}"/>
                    </a:ext>
                  </a:extLst>
                </p14:cNvPr>
                <p14:cNvContentPartPr/>
                <p14:nvPr/>
              </p14:nvContentPartPr>
              <p14:xfrm>
                <a:off x="3229658" y="512084"/>
                <a:ext cx="160920" cy="197280"/>
              </p14:xfrm>
            </p:contentPart>
          </mc:Choice>
          <mc:Fallback>
            <p:pic>
              <p:nvPicPr>
                <p:cNvPr id="38914" name="Freihand 38913">
                  <a:extLst>
                    <a:ext uri="{FF2B5EF4-FFF2-40B4-BE49-F238E27FC236}">
                      <a16:creationId xmlns:a16="http://schemas.microsoft.com/office/drawing/2014/main" id="{877FD3B5-56C3-CE7C-7734-5A7C207EC779}"/>
                    </a:ext>
                  </a:extLst>
                </p:cNvPr>
                <p:cNvPicPr/>
                <p:nvPr/>
              </p:nvPicPr>
              <p:blipFill>
                <a:blip r:embed="rId326"/>
                <a:stretch>
                  <a:fillRect/>
                </a:stretch>
              </p:blipFill>
              <p:spPr>
                <a:xfrm>
                  <a:off x="3221018" y="503084"/>
                  <a:ext cx="1785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8917" name="Freihand 38916">
                  <a:extLst>
                    <a:ext uri="{FF2B5EF4-FFF2-40B4-BE49-F238E27FC236}">
                      <a16:creationId xmlns:a16="http://schemas.microsoft.com/office/drawing/2014/main" id="{EB1165FE-805A-7677-A6F1-6729BE11EBAE}"/>
                    </a:ext>
                  </a:extLst>
                </p14:cNvPr>
                <p14:cNvContentPartPr/>
                <p14:nvPr/>
              </p14:nvContentPartPr>
              <p14:xfrm>
                <a:off x="1346858" y="870284"/>
                <a:ext cx="1607040" cy="1899360"/>
              </p14:xfrm>
            </p:contentPart>
          </mc:Choice>
          <mc:Fallback>
            <p:pic>
              <p:nvPicPr>
                <p:cNvPr id="38917" name="Freihand 38916">
                  <a:extLst>
                    <a:ext uri="{FF2B5EF4-FFF2-40B4-BE49-F238E27FC236}">
                      <a16:creationId xmlns:a16="http://schemas.microsoft.com/office/drawing/2014/main" id="{EB1165FE-805A-7677-A6F1-6729BE11EBAE}"/>
                    </a:ext>
                  </a:extLst>
                </p:cNvPr>
                <p:cNvPicPr/>
                <p:nvPr/>
              </p:nvPicPr>
              <p:blipFill>
                <a:blip r:embed="rId328"/>
                <a:stretch>
                  <a:fillRect/>
                </a:stretch>
              </p:blipFill>
              <p:spPr>
                <a:xfrm>
                  <a:off x="1338218" y="861644"/>
                  <a:ext cx="1624680" cy="1917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8918" name="Freihand 38917">
                  <a:extLst>
                    <a:ext uri="{FF2B5EF4-FFF2-40B4-BE49-F238E27FC236}">
                      <a16:creationId xmlns:a16="http://schemas.microsoft.com/office/drawing/2014/main" id="{A9BB097D-FCAE-F87F-B710-55517B58C13F}"/>
                    </a:ext>
                  </a:extLst>
                </p14:cNvPr>
                <p14:cNvContentPartPr/>
                <p14:nvPr/>
              </p14:nvContentPartPr>
              <p14:xfrm>
                <a:off x="2916458" y="740324"/>
                <a:ext cx="159840" cy="173520"/>
              </p14:xfrm>
            </p:contentPart>
          </mc:Choice>
          <mc:Fallback>
            <p:pic>
              <p:nvPicPr>
                <p:cNvPr id="38918" name="Freihand 38917">
                  <a:extLst>
                    <a:ext uri="{FF2B5EF4-FFF2-40B4-BE49-F238E27FC236}">
                      <a16:creationId xmlns:a16="http://schemas.microsoft.com/office/drawing/2014/main" id="{A9BB097D-FCAE-F87F-B710-55517B58C13F}"/>
                    </a:ext>
                  </a:extLst>
                </p:cNvPr>
                <p:cNvPicPr/>
                <p:nvPr/>
              </p:nvPicPr>
              <p:blipFill>
                <a:blip r:embed="rId330"/>
                <a:stretch>
                  <a:fillRect/>
                </a:stretch>
              </p:blipFill>
              <p:spPr>
                <a:xfrm>
                  <a:off x="2907458" y="731684"/>
                  <a:ext cx="1774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8920" name="Freihand 38919">
                  <a:extLst>
                    <a:ext uri="{FF2B5EF4-FFF2-40B4-BE49-F238E27FC236}">
                      <a16:creationId xmlns:a16="http://schemas.microsoft.com/office/drawing/2014/main" id="{FFE3A705-6886-8C60-91D2-B35BECBE9392}"/>
                    </a:ext>
                  </a:extLst>
                </p14:cNvPr>
                <p14:cNvContentPartPr/>
                <p14:nvPr/>
              </p14:nvContentPartPr>
              <p14:xfrm>
                <a:off x="1685618" y="1770644"/>
                <a:ext cx="54720" cy="150120"/>
              </p14:xfrm>
            </p:contentPart>
          </mc:Choice>
          <mc:Fallback>
            <p:pic>
              <p:nvPicPr>
                <p:cNvPr id="38920" name="Freihand 38919">
                  <a:extLst>
                    <a:ext uri="{FF2B5EF4-FFF2-40B4-BE49-F238E27FC236}">
                      <a16:creationId xmlns:a16="http://schemas.microsoft.com/office/drawing/2014/main" id="{FFE3A705-6886-8C60-91D2-B35BECBE9392}"/>
                    </a:ext>
                  </a:extLst>
                </p:cNvPr>
                <p:cNvPicPr/>
                <p:nvPr/>
              </p:nvPicPr>
              <p:blipFill>
                <a:blip r:embed="rId332"/>
                <a:stretch>
                  <a:fillRect/>
                </a:stretch>
              </p:blipFill>
              <p:spPr>
                <a:xfrm>
                  <a:off x="1676618" y="1761644"/>
                  <a:ext cx="72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8921" name="Freihand 38920">
                  <a:extLst>
                    <a:ext uri="{FF2B5EF4-FFF2-40B4-BE49-F238E27FC236}">
                      <a16:creationId xmlns:a16="http://schemas.microsoft.com/office/drawing/2014/main" id="{B5D602B9-A65D-8291-82D2-B119E6F2FE72}"/>
                    </a:ext>
                  </a:extLst>
                </p14:cNvPr>
                <p14:cNvContentPartPr/>
                <p14:nvPr/>
              </p14:nvContentPartPr>
              <p14:xfrm>
                <a:off x="1556018" y="1680284"/>
                <a:ext cx="196560" cy="131760"/>
              </p14:xfrm>
            </p:contentPart>
          </mc:Choice>
          <mc:Fallback>
            <p:pic>
              <p:nvPicPr>
                <p:cNvPr id="38921" name="Freihand 38920">
                  <a:extLst>
                    <a:ext uri="{FF2B5EF4-FFF2-40B4-BE49-F238E27FC236}">
                      <a16:creationId xmlns:a16="http://schemas.microsoft.com/office/drawing/2014/main" id="{B5D602B9-A65D-8291-82D2-B119E6F2FE72}"/>
                    </a:ext>
                  </a:extLst>
                </p:cNvPr>
                <p:cNvPicPr/>
                <p:nvPr/>
              </p:nvPicPr>
              <p:blipFill>
                <a:blip r:embed="rId334"/>
                <a:stretch>
                  <a:fillRect/>
                </a:stretch>
              </p:blipFill>
              <p:spPr>
                <a:xfrm>
                  <a:off x="1547018" y="1671644"/>
                  <a:ext cx="2142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8922" name="Freihand 38921">
                  <a:extLst>
                    <a:ext uri="{FF2B5EF4-FFF2-40B4-BE49-F238E27FC236}">
                      <a16:creationId xmlns:a16="http://schemas.microsoft.com/office/drawing/2014/main" id="{1F2C3979-9AA6-8513-1532-7611D2ECB399}"/>
                    </a:ext>
                  </a:extLst>
                </p14:cNvPr>
                <p14:cNvContentPartPr/>
                <p14:nvPr/>
              </p14:nvContentPartPr>
              <p14:xfrm>
                <a:off x="1807298" y="1832564"/>
                <a:ext cx="25200" cy="57600"/>
              </p14:xfrm>
            </p:contentPart>
          </mc:Choice>
          <mc:Fallback>
            <p:pic>
              <p:nvPicPr>
                <p:cNvPr id="38922" name="Freihand 38921">
                  <a:extLst>
                    <a:ext uri="{FF2B5EF4-FFF2-40B4-BE49-F238E27FC236}">
                      <a16:creationId xmlns:a16="http://schemas.microsoft.com/office/drawing/2014/main" id="{1F2C3979-9AA6-8513-1532-7611D2ECB399}"/>
                    </a:ext>
                  </a:extLst>
                </p:cNvPr>
                <p:cNvPicPr/>
                <p:nvPr/>
              </p:nvPicPr>
              <p:blipFill>
                <a:blip r:embed="rId336"/>
                <a:stretch>
                  <a:fillRect/>
                </a:stretch>
              </p:blipFill>
              <p:spPr>
                <a:xfrm>
                  <a:off x="1798298" y="1823924"/>
                  <a:ext cx="428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8923" name="Freihand 38922">
                  <a:extLst>
                    <a:ext uri="{FF2B5EF4-FFF2-40B4-BE49-F238E27FC236}">
                      <a16:creationId xmlns:a16="http://schemas.microsoft.com/office/drawing/2014/main" id="{C177B1C8-C093-F528-95AA-43A20D2589F4}"/>
                    </a:ext>
                  </a:extLst>
                </p14:cNvPr>
                <p14:cNvContentPartPr/>
                <p14:nvPr/>
              </p14:nvContentPartPr>
              <p14:xfrm>
                <a:off x="1826018" y="1786124"/>
                <a:ext cx="87120" cy="96480"/>
              </p14:xfrm>
            </p:contentPart>
          </mc:Choice>
          <mc:Fallback>
            <p:pic>
              <p:nvPicPr>
                <p:cNvPr id="38923" name="Freihand 38922">
                  <a:extLst>
                    <a:ext uri="{FF2B5EF4-FFF2-40B4-BE49-F238E27FC236}">
                      <a16:creationId xmlns:a16="http://schemas.microsoft.com/office/drawing/2014/main" id="{C177B1C8-C093-F528-95AA-43A20D2589F4}"/>
                    </a:ext>
                  </a:extLst>
                </p:cNvPr>
                <p:cNvPicPr/>
                <p:nvPr/>
              </p:nvPicPr>
              <p:blipFill>
                <a:blip r:embed="rId338"/>
                <a:stretch>
                  <a:fillRect/>
                </a:stretch>
              </p:blipFill>
              <p:spPr>
                <a:xfrm>
                  <a:off x="1817018" y="1777484"/>
                  <a:ext cx="104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8925" name="Freihand 38924">
                  <a:extLst>
                    <a:ext uri="{FF2B5EF4-FFF2-40B4-BE49-F238E27FC236}">
                      <a16:creationId xmlns:a16="http://schemas.microsoft.com/office/drawing/2014/main" id="{CABF7682-37BD-CFA4-2286-1989F9B101F8}"/>
                    </a:ext>
                  </a:extLst>
                </p14:cNvPr>
                <p14:cNvContentPartPr/>
                <p14:nvPr/>
              </p14:nvContentPartPr>
              <p14:xfrm>
                <a:off x="3629618" y="868844"/>
                <a:ext cx="1613880" cy="1711440"/>
              </p14:xfrm>
            </p:contentPart>
          </mc:Choice>
          <mc:Fallback>
            <p:pic>
              <p:nvPicPr>
                <p:cNvPr id="38925" name="Freihand 38924">
                  <a:extLst>
                    <a:ext uri="{FF2B5EF4-FFF2-40B4-BE49-F238E27FC236}">
                      <a16:creationId xmlns:a16="http://schemas.microsoft.com/office/drawing/2014/main" id="{CABF7682-37BD-CFA4-2286-1989F9B101F8}"/>
                    </a:ext>
                  </a:extLst>
                </p:cNvPr>
                <p:cNvPicPr/>
                <p:nvPr/>
              </p:nvPicPr>
              <p:blipFill>
                <a:blip r:embed="rId340"/>
                <a:stretch>
                  <a:fillRect/>
                </a:stretch>
              </p:blipFill>
              <p:spPr>
                <a:xfrm>
                  <a:off x="3620978" y="859844"/>
                  <a:ext cx="1631520" cy="17290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8926" name="Freihand 38925">
                  <a:extLst>
                    <a:ext uri="{FF2B5EF4-FFF2-40B4-BE49-F238E27FC236}">
                      <a16:creationId xmlns:a16="http://schemas.microsoft.com/office/drawing/2014/main" id="{68E0440F-200A-E967-4908-24DF4072C2AF}"/>
                    </a:ext>
                  </a:extLst>
                </p14:cNvPr>
                <p14:cNvContentPartPr/>
                <p14:nvPr/>
              </p14:nvContentPartPr>
              <p14:xfrm>
                <a:off x="3550418" y="798284"/>
                <a:ext cx="149040" cy="173520"/>
              </p14:xfrm>
            </p:contentPart>
          </mc:Choice>
          <mc:Fallback>
            <p:pic>
              <p:nvPicPr>
                <p:cNvPr id="38926" name="Freihand 38925">
                  <a:extLst>
                    <a:ext uri="{FF2B5EF4-FFF2-40B4-BE49-F238E27FC236}">
                      <a16:creationId xmlns:a16="http://schemas.microsoft.com/office/drawing/2014/main" id="{68E0440F-200A-E967-4908-24DF4072C2AF}"/>
                    </a:ext>
                  </a:extLst>
                </p:cNvPr>
                <p:cNvPicPr/>
                <p:nvPr/>
              </p:nvPicPr>
              <p:blipFill>
                <a:blip r:embed="rId342"/>
                <a:stretch>
                  <a:fillRect/>
                </a:stretch>
              </p:blipFill>
              <p:spPr>
                <a:xfrm>
                  <a:off x="3541418" y="789284"/>
                  <a:ext cx="1666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8928" name="Freihand 38927">
                  <a:extLst>
                    <a:ext uri="{FF2B5EF4-FFF2-40B4-BE49-F238E27FC236}">
                      <a16:creationId xmlns:a16="http://schemas.microsoft.com/office/drawing/2014/main" id="{50E473BF-BF87-338D-5116-6D052D0FA631}"/>
                    </a:ext>
                  </a:extLst>
                </p14:cNvPr>
                <p14:cNvContentPartPr/>
                <p14:nvPr/>
              </p14:nvContentPartPr>
              <p14:xfrm>
                <a:off x="4232978" y="1322444"/>
                <a:ext cx="13320" cy="178200"/>
              </p14:xfrm>
            </p:contentPart>
          </mc:Choice>
          <mc:Fallback>
            <p:pic>
              <p:nvPicPr>
                <p:cNvPr id="38928" name="Freihand 38927">
                  <a:extLst>
                    <a:ext uri="{FF2B5EF4-FFF2-40B4-BE49-F238E27FC236}">
                      <a16:creationId xmlns:a16="http://schemas.microsoft.com/office/drawing/2014/main" id="{50E473BF-BF87-338D-5116-6D052D0FA631}"/>
                    </a:ext>
                  </a:extLst>
                </p:cNvPr>
                <p:cNvPicPr/>
                <p:nvPr/>
              </p:nvPicPr>
              <p:blipFill>
                <a:blip r:embed="rId344"/>
                <a:stretch>
                  <a:fillRect/>
                </a:stretch>
              </p:blipFill>
              <p:spPr>
                <a:xfrm>
                  <a:off x="4223978" y="1313804"/>
                  <a:ext cx="30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8929" name="Freihand 38928">
                  <a:extLst>
                    <a:ext uri="{FF2B5EF4-FFF2-40B4-BE49-F238E27FC236}">
                      <a16:creationId xmlns:a16="http://schemas.microsoft.com/office/drawing/2014/main" id="{FA5B84E0-D309-BAE9-C37E-3AA720188CB0}"/>
                    </a:ext>
                  </a:extLst>
                </p14:cNvPr>
                <p14:cNvContentPartPr/>
                <p14:nvPr/>
              </p14:nvContentPartPr>
              <p14:xfrm>
                <a:off x="4135058" y="1312004"/>
                <a:ext cx="145800" cy="18360"/>
              </p14:xfrm>
            </p:contentPart>
          </mc:Choice>
          <mc:Fallback>
            <p:pic>
              <p:nvPicPr>
                <p:cNvPr id="38929" name="Freihand 38928">
                  <a:extLst>
                    <a:ext uri="{FF2B5EF4-FFF2-40B4-BE49-F238E27FC236}">
                      <a16:creationId xmlns:a16="http://schemas.microsoft.com/office/drawing/2014/main" id="{FA5B84E0-D309-BAE9-C37E-3AA720188CB0}"/>
                    </a:ext>
                  </a:extLst>
                </p:cNvPr>
                <p:cNvPicPr/>
                <p:nvPr/>
              </p:nvPicPr>
              <p:blipFill>
                <a:blip r:embed="rId346"/>
                <a:stretch>
                  <a:fillRect/>
                </a:stretch>
              </p:blipFill>
              <p:spPr>
                <a:xfrm>
                  <a:off x="4126058" y="1303004"/>
                  <a:ext cx="163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8931" name="Freihand 38930">
                  <a:extLst>
                    <a:ext uri="{FF2B5EF4-FFF2-40B4-BE49-F238E27FC236}">
                      <a16:creationId xmlns:a16="http://schemas.microsoft.com/office/drawing/2014/main" id="{9CB7BBCC-74D4-4B54-0785-A42FEBB536B4}"/>
                    </a:ext>
                  </a:extLst>
                </p14:cNvPr>
                <p14:cNvContentPartPr/>
                <p14:nvPr/>
              </p14:nvContentPartPr>
              <p14:xfrm>
                <a:off x="4315058" y="1507844"/>
                <a:ext cx="74880" cy="90000"/>
              </p14:xfrm>
            </p:contentPart>
          </mc:Choice>
          <mc:Fallback>
            <p:pic>
              <p:nvPicPr>
                <p:cNvPr id="38931" name="Freihand 38930">
                  <a:extLst>
                    <a:ext uri="{FF2B5EF4-FFF2-40B4-BE49-F238E27FC236}">
                      <a16:creationId xmlns:a16="http://schemas.microsoft.com/office/drawing/2014/main" id="{9CB7BBCC-74D4-4B54-0785-A42FEBB536B4}"/>
                    </a:ext>
                  </a:extLst>
                </p:cNvPr>
                <p:cNvPicPr/>
                <p:nvPr/>
              </p:nvPicPr>
              <p:blipFill>
                <a:blip r:embed="rId348"/>
                <a:stretch>
                  <a:fillRect/>
                </a:stretch>
              </p:blipFill>
              <p:spPr>
                <a:xfrm>
                  <a:off x="4306418" y="1498844"/>
                  <a:ext cx="9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8953" name="Freihand 38952">
                  <a:extLst>
                    <a:ext uri="{FF2B5EF4-FFF2-40B4-BE49-F238E27FC236}">
                      <a16:creationId xmlns:a16="http://schemas.microsoft.com/office/drawing/2014/main" id="{1537CC5A-6F3B-9A56-5F81-945A9AFA4E8D}"/>
                    </a:ext>
                  </a:extLst>
                </p14:cNvPr>
                <p14:cNvContentPartPr/>
                <p14:nvPr/>
              </p14:nvContentPartPr>
              <p14:xfrm>
                <a:off x="3720698" y="531164"/>
                <a:ext cx="2096280" cy="1979640"/>
              </p14:xfrm>
            </p:contentPart>
          </mc:Choice>
          <mc:Fallback>
            <p:pic>
              <p:nvPicPr>
                <p:cNvPr id="38953" name="Freihand 38952">
                  <a:extLst>
                    <a:ext uri="{FF2B5EF4-FFF2-40B4-BE49-F238E27FC236}">
                      <a16:creationId xmlns:a16="http://schemas.microsoft.com/office/drawing/2014/main" id="{1537CC5A-6F3B-9A56-5F81-945A9AFA4E8D}"/>
                    </a:ext>
                  </a:extLst>
                </p:cNvPr>
                <p:cNvPicPr/>
                <p:nvPr/>
              </p:nvPicPr>
              <p:blipFill>
                <a:blip r:embed="rId350"/>
                <a:stretch>
                  <a:fillRect/>
                </a:stretch>
              </p:blipFill>
              <p:spPr>
                <a:xfrm>
                  <a:off x="3711698" y="522524"/>
                  <a:ext cx="2113920" cy="19972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8954" name="Freihand 38953">
                  <a:extLst>
                    <a:ext uri="{FF2B5EF4-FFF2-40B4-BE49-F238E27FC236}">
                      <a16:creationId xmlns:a16="http://schemas.microsoft.com/office/drawing/2014/main" id="{EF91BF00-8F10-DA7D-0E9F-79CD71176006}"/>
                    </a:ext>
                  </a:extLst>
                </p14:cNvPr>
                <p14:cNvContentPartPr/>
                <p14:nvPr/>
              </p14:nvContentPartPr>
              <p14:xfrm>
                <a:off x="5705738" y="2469404"/>
                <a:ext cx="187920" cy="154800"/>
              </p14:xfrm>
            </p:contentPart>
          </mc:Choice>
          <mc:Fallback>
            <p:pic>
              <p:nvPicPr>
                <p:cNvPr id="38954" name="Freihand 38953">
                  <a:extLst>
                    <a:ext uri="{FF2B5EF4-FFF2-40B4-BE49-F238E27FC236}">
                      <a16:creationId xmlns:a16="http://schemas.microsoft.com/office/drawing/2014/main" id="{EF91BF00-8F10-DA7D-0E9F-79CD71176006}"/>
                    </a:ext>
                  </a:extLst>
                </p:cNvPr>
                <p:cNvPicPr/>
                <p:nvPr/>
              </p:nvPicPr>
              <p:blipFill>
                <a:blip r:embed="rId352"/>
                <a:stretch>
                  <a:fillRect/>
                </a:stretch>
              </p:blipFill>
              <p:spPr>
                <a:xfrm>
                  <a:off x="5697098" y="2460404"/>
                  <a:ext cx="205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8956" name="Freihand 38955">
                  <a:extLst>
                    <a:ext uri="{FF2B5EF4-FFF2-40B4-BE49-F238E27FC236}">
                      <a16:creationId xmlns:a16="http://schemas.microsoft.com/office/drawing/2014/main" id="{F582466F-1C41-344D-4EC5-3D9A47E5447A}"/>
                    </a:ext>
                  </a:extLst>
                </p14:cNvPr>
                <p14:cNvContentPartPr/>
                <p14:nvPr/>
              </p14:nvContentPartPr>
              <p14:xfrm>
                <a:off x="5019578" y="926444"/>
                <a:ext cx="195120" cy="212040"/>
              </p14:xfrm>
            </p:contentPart>
          </mc:Choice>
          <mc:Fallback>
            <p:pic>
              <p:nvPicPr>
                <p:cNvPr id="38956" name="Freihand 38955">
                  <a:extLst>
                    <a:ext uri="{FF2B5EF4-FFF2-40B4-BE49-F238E27FC236}">
                      <a16:creationId xmlns:a16="http://schemas.microsoft.com/office/drawing/2014/main" id="{F582466F-1C41-344D-4EC5-3D9A47E5447A}"/>
                    </a:ext>
                  </a:extLst>
                </p:cNvPr>
                <p:cNvPicPr/>
                <p:nvPr/>
              </p:nvPicPr>
              <p:blipFill>
                <a:blip r:embed="rId354"/>
                <a:stretch>
                  <a:fillRect/>
                </a:stretch>
              </p:blipFill>
              <p:spPr>
                <a:xfrm>
                  <a:off x="5010578" y="917804"/>
                  <a:ext cx="212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8957" name="Freihand 38956">
                  <a:extLst>
                    <a:ext uri="{FF2B5EF4-FFF2-40B4-BE49-F238E27FC236}">
                      <a16:creationId xmlns:a16="http://schemas.microsoft.com/office/drawing/2014/main" id="{14C78159-D364-6062-4EFA-491B8016DF6D}"/>
                    </a:ext>
                  </a:extLst>
                </p14:cNvPr>
                <p14:cNvContentPartPr/>
                <p14:nvPr/>
              </p14:nvContentPartPr>
              <p14:xfrm>
                <a:off x="5239178" y="1022204"/>
                <a:ext cx="79920" cy="176040"/>
              </p14:xfrm>
            </p:contentPart>
          </mc:Choice>
          <mc:Fallback>
            <p:pic>
              <p:nvPicPr>
                <p:cNvPr id="38957" name="Freihand 38956">
                  <a:extLst>
                    <a:ext uri="{FF2B5EF4-FFF2-40B4-BE49-F238E27FC236}">
                      <a16:creationId xmlns:a16="http://schemas.microsoft.com/office/drawing/2014/main" id="{14C78159-D364-6062-4EFA-491B8016DF6D}"/>
                    </a:ext>
                  </a:extLst>
                </p:cNvPr>
                <p:cNvPicPr/>
                <p:nvPr/>
              </p:nvPicPr>
              <p:blipFill>
                <a:blip r:embed="rId356"/>
                <a:stretch>
                  <a:fillRect/>
                </a:stretch>
              </p:blipFill>
              <p:spPr>
                <a:xfrm>
                  <a:off x="5230538" y="1013204"/>
                  <a:ext cx="975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8958" name="Freihand 38957">
                  <a:extLst>
                    <a:ext uri="{FF2B5EF4-FFF2-40B4-BE49-F238E27FC236}">
                      <a16:creationId xmlns:a16="http://schemas.microsoft.com/office/drawing/2014/main" id="{1982427E-4DB2-C537-56F2-C3CBFD51D5C2}"/>
                    </a:ext>
                  </a:extLst>
                </p14:cNvPr>
                <p14:cNvContentPartPr/>
                <p14:nvPr/>
              </p14:nvContentPartPr>
              <p14:xfrm>
                <a:off x="5341778" y="1035164"/>
                <a:ext cx="130320" cy="151920"/>
              </p14:xfrm>
            </p:contentPart>
          </mc:Choice>
          <mc:Fallback>
            <p:pic>
              <p:nvPicPr>
                <p:cNvPr id="38958" name="Freihand 38957">
                  <a:extLst>
                    <a:ext uri="{FF2B5EF4-FFF2-40B4-BE49-F238E27FC236}">
                      <a16:creationId xmlns:a16="http://schemas.microsoft.com/office/drawing/2014/main" id="{1982427E-4DB2-C537-56F2-C3CBFD51D5C2}"/>
                    </a:ext>
                  </a:extLst>
                </p:cNvPr>
                <p:cNvPicPr/>
                <p:nvPr/>
              </p:nvPicPr>
              <p:blipFill>
                <a:blip r:embed="rId358"/>
                <a:stretch>
                  <a:fillRect/>
                </a:stretch>
              </p:blipFill>
              <p:spPr>
                <a:xfrm>
                  <a:off x="5333138" y="1026524"/>
                  <a:ext cx="147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8976" name="Freihand 38975">
                  <a:extLst>
                    <a:ext uri="{FF2B5EF4-FFF2-40B4-BE49-F238E27FC236}">
                      <a16:creationId xmlns:a16="http://schemas.microsoft.com/office/drawing/2014/main" id="{E444F161-5536-302E-2DFC-AAF6A8E6FAC6}"/>
                    </a:ext>
                  </a:extLst>
                </p14:cNvPr>
                <p14:cNvContentPartPr/>
                <p14:nvPr/>
              </p14:nvContentPartPr>
              <p14:xfrm>
                <a:off x="3904298" y="454484"/>
                <a:ext cx="2030760" cy="1929600"/>
              </p14:xfrm>
            </p:contentPart>
          </mc:Choice>
          <mc:Fallback>
            <p:pic>
              <p:nvPicPr>
                <p:cNvPr id="38976" name="Freihand 38975">
                  <a:extLst>
                    <a:ext uri="{FF2B5EF4-FFF2-40B4-BE49-F238E27FC236}">
                      <a16:creationId xmlns:a16="http://schemas.microsoft.com/office/drawing/2014/main" id="{E444F161-5536-302E-2DFC-AAF6A8E6FAC6}"/>
                    </a:ext>
                  </a:extLst>
                </p:cNvPr>
                <p:cNvPicPr/>
                <p:nvPr/>
              </p:nvPicPr>
              <p:blipFill>
                <a:blip r:embed="rId360"/>
                <a:stretch>
                  <a:fillRect/>
                </a:stretch>
              </p:blipFill>
              <p:spPr>
                <a:xfrm>
                  <a:off x="3895298" y="445844"/>
                  <a:ext cx="2048400" cy="19472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38977" name="Freihand 38976">
                  <a:extLst>
                    <a:ext uri="{FF2B5EF4-FFF2-40B4-BE49-F238E27FC236}">
                      <a16:creationId xmlns:a16="http://schemas.microsoft.com/office/drawing/2014/main" id="{BE539603-B3A7-CFEF-B35A-317AD97103E6}"/>
                    </a:ext>
                  </a:extLst>
                </p14:cNvPr>
                <p14:cNvContentPartPr/>
                <p14:nvPr/>
              </p14:nvContentPartPr>
              <p14:xfrm>
                <a:off x="5869178" y="2209844"/>
                <a:ext cx="186480" cy="187200"/>
              </p14:xfrm>
            </p:contentPart>
          </mc:Choice>
          <mc:Fallback>
            <p:pic>
              <p:nvPicPr>
                <p:cNvPr id="38977" name="Freihand 38976">
                  <a:extLst>
                    <a:ext uri="{FF2B5EF4-FFF2-40B4-BE49-F238E27FC236}">
                      <a16:creationId xmlns:a16="http://schemas.microsoft.com/office/drawing/2014/main" id="{BE539603-B3A7-CFEF-B35A-317AD97103E6}"/>
                    </a:ext>
                  </a:extLst>
                </p:cNvPr>
                <p:cNvPicPr/>
                <p:nvPr/>
              </p:nvPicPr>
              <p:blipFill>
                <a:blip r:embed="rId362"/>
                <a:stretch>
                  <a:fillRect/>
                </a:stretch>
              </p:blipFill>
              <p:spPr>
                <a:xfrm>
                  <a:off x="5860178" y="2200844"/>
                  <a:ext cx="204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38979" name="Freihand 38978">
                  <a:extLst>
                    <a:ext uri="{FF2B5EF4-FFF2-40B4-BE49-F238E27FC236}">
                      <a16:creationId xmlns:a16="http://schemas.microsoft.com/office/drawing/2014/main" id="{240BDA1D-C27E-7994-0044-09B285583B0C}"/>
                    </a:ext>
                  </a:extLst>
                </p14:cNvPr>
                <p14:cNvContentPartPr/>
                <p14:nvPr/>
              </p14:nvContentPartPr>
              <p14:xfrm>
                <a:off x="5284178" y="543764"/>
                <a:ext cx="190800" cy="212040"/>
              </p14:xfrm>
            </p:contentPart>
          </mc:Choice>
          <mc:Fallback>
            <p:pic>
              <p:nvPicPr>
                <p:cNvPr id="38979" name="Freihand 38978">
                  <a:extLst>
                    <a:ext uri="{FF2B5EF4-FFF2-40B4-BE49-F238E27FC236}">
                      <a16:creationId xmlns:a16="http://schemas.microsoft.com/office/drawing/2014/main" id="{240BDA1D-C27E-7994-0044-09B285583B0C}"/>
                    </a:ext>
                  </a:extLst>
                </p:cNvPr>
                <p:cNvPicPr/>
                <p:nvPr/>
              </p:nvPicPr>
              <p:blipFill>
                <a:blip r:embed="rId364"/>
                <a:stretch>
                  <a:fillRect/>
                </a:stretch>
              </p:blipFill>
              <p:spPr>
                <a:xfrm>
                  <a:off x="5275178" y="534764"/>
                  <a:ext cx="208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38980" name="Freihand 38979">
                  <a:extLst>
                    <a:ext uri="{FF2B5EF4-FFF2-40B4-BE49-F238E27FC236}">
                      <a16:creationId xmlns:a16="http://schemas.microsoft.com/office/drawing/2014/main" id="{E0C010F8-368A-AEFD-DAE2-834D7899C331}"/>
                    </a:ext>
                  </a:extLst>
                </p14:cNvPr>
                <p14:cNvContentPartPr/>
                <p14:nvPr/>
              </p14:nvContentPartPr>
              <p14:xfrm>
                <a:off x="5279498" y="679484"/>
                <a:ext cx="186480" cy="15840"/>
              </p14:xfrm>
            </p:contentPart>
          </mc:Choice>
          <mc:Fallback>
            <p:pic>
              <p:nvPicPr>
                <p:cNvPr id="38980" name="Freihand 38979">
                  <a:extLst>
                    <a:ext uri="{FF2B5EF4-FFF2-40B4-BE49-F238E27FC236}">
                      <a16:creationId xmlns:a16="http://schemas.microsoft.com/office/drawing/2014/main" id="{E0C010F8-368A-AEFD-DAE2-834D7899C331}"/>
                    </a:ext>
                  </a:extLst>
                </p:cNvPr>
                <p:cNvPicPr/>
                <p:nvPr/>
              </p:nvPicPr>
              <p:blipFill>
                <a:blip r:embed="rId366"/>
                <a:stretch>
                  <a:fillRect/>
                </a:stretch>
              </p:blipFill>
              <p:spPr>
                <a:xfrm>
                  <a:off x="5270498" y="670484"/>
                  <a:ext cx="204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38981" name="Freihand 38980">
                  <a:extLst>
                    <a:ext uri="{FF2B5EF4-FFF2-40B4-BE49-F238E27FC236}">
                      <a16:creationId xmlns:a16="http://schemas.microsoft.com/office/drawing/2014/main" id="{2B8687EF-0AC6-C406-2514-ACECA9942945}"/>
                    </a:ext>
                  </a:extLst>
                </p14:cNvPr>
                <p14:cNvContentPartPr/>
                <p14:nvPr/>
              </p14:nvContentPartPr>
              <p14:xfrm>
                <a:off x="5548418" y="694964"/>
                <a:ext cx="157320" cy="128520"/>
              </p14:xfrm>
            </p:contentPart>
          </mc:Choice>
          <mc:Fallback>
            <p:pic>
              <p:nvPicPr>
                <p:cNvPr id="38981" name="Freihand 38980">
                  <a:extLst>
                    <a:ext uri="{FF2B5EF4-FFF2-40B4-BE49-F238E27FC236}">
                      <a16:creationId xmlns:a16="http://schemas.microsoft.com/office/drawing/2014/main" id="{2B8687EF-0AC6-C406-2514-ACECA9942945}"/>
                    </a:ext>
                  </a:extLst>
                </p:cNvPr>
                <p:cNvPicPr/>
                <p:nvPr/>
              </p:nvPicPr>
              <p:blipFill>
                <a:blip r:embed="rId368"/>
                <a:stretch>
                  <a:fillRect/>
                </a:stretch>
              </p:blipFill>
              <p:spPr>
                <a:xfrm>
                  <a:off x="5539778" y="685964"/>
                  <a:ext cx="174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9003" name="Freihand 39002">
                  <a:extLst>
                    <a:ext uri="{FF2B5EF4-FFF2-40B4-BE49-F238E27FC236}">
                      <a16:creationId xmlns:a16="http://schemas.microsoft.com/office/drawing/2014/main" id="{7DC8A18D-3DE5-6C8F-6ECD-4F9FD8866AF7}"/>
                    </a:ext>
                  </a:extLst>
                </p14:cNvPr>
                <p14:cNvContentPartPr/>
                <p14:nvPr/>
              </p14:nvContentPartPr>
              <p14:xfrm>
                <a:off x="1096658" y="654644"/>
                <a:ext cx="1844640" cy="1927080"/>
              </p14:xfrm>
            </p:contentPart>
          </mc:Choice>
          <mc:Fallback>
            <p:pic>
              <p:nvPicPr>
                <p:cNvPr id="39003" name="Freihand 39002">
                  <a:extLst>
                    <a:ext uri="{FF2B5EF4-FFF2-40B4-BE49-F238E27FC236}">
                      <a16:creationId xmlns:a16="http://schemas.microsoft.com/office/drawing/2014/main" id="{7DC8A18D-3DE5-6C8F-6ECD-4F9FD8866AF7}"/>
                    </a:ext>
                  </a:extLst>
                </p:cNvPr>
                <p:cNvPicPr/>
                <p:nvPr/>
              </p:nvPicPr>
              <p:blipFill>
                <a:blip r:embed="rId370"/>
                <a:stretch>
                  <a:fillRect/>
                </a:stretch>
              </p:blipFill>
              <p:spPr>
                <a:xfrm>
                  <a:off x="1088018" y="646004"/>
                  <a:ext cx="1862280" cy="1944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9004" name="Freihand 39003">
                  <a:extLst>
                    <a:ext uri="{FF2B5EF4-FFF2-40B4-BE49-F238E27FC236}">
                      <a16:creationId xmlns:a16="http://schemas.microsoft.com/office/drawing/2014/main" id="{4DEEE1F6-2B3A-DF50-D1C2-548E363A56A1}"/>
                    </a:ext>
                  </a:extLst>
                </p14:cNvPr>
                <p14:cNvContentPartPr/>
                <p14:nvPr/>
              </p14:nvContentPartPr>
              <p14:xfrm>
                <a:off x="1156418" y="1376084"/>
                <a:ext cx="169920" cy="165240"/>
              </p14:xfrm>
            </p:contentPart>
          </mc:Choice>
          <mc:Fallback>
            <p:pic>
              <p:nvPicPr>
                <p:cNvPr id="39004" name="Freihand 39003">
                  <a:extLst>
                    <a:ext uri="{FF2B5EF4-FFF2-40B4-BE49-F238E27FC236}">
                      <a16:creationId xmlns:a16="http://schemas.microsoft.com/office/drawing/2014/main" id="{4DEEE1F6-2B3A-DF50-D1C2-548E363A56A1}"/>
                    </a:ext>
                  </a:extLst>
                </p:cNvPr>
                <p:cNvPicPr/>
                <p:nvPr/>
              </p:nvPicPr>
              <p:blipFill>
                <a:blip r:embed="rId372"/>
                <a:stretch>
                  <a:fillRect/>
                </a:stretch>
              </p:blipFill>
              <p:spPr>
                <a:xfrm>
                  <a:off x="1147418" y="1367084"/>
                  <a:ext cx="187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9005" name="Freihand 39004">
                  <a:extLst>
                    <a:ext uri="{FF2B5EF4-FFF2-40B4-BE49-F238E27FC236}">
                      <a16:creationId xmlns:a16="http://schemas.microsoft.com/office/drawing/2014/main" id="{ECB4038C-722A-0E14-72BC-6ECF38BC3ED5}"/>
                    </a:ext>
                  </a:extLst>
                </p14:cNvPr>
                <p14:cNvContentPartPr/>
                <p14:nvPr/>
              </p14:nvContentPartPr>
              <p14:xfrm>
                <a:off x="1376378" y="1345844"/>
                <a:ext cx="90720" cy="108720"/>
              </p14:xfrm>
            </p:contentPart>
          </mc:Choice>
          <mc:Fallback>
            <p:pic>
              <p:nvPicPr>
                <p:cNvPr id="39005" name="Freihand 39004">
                  <a:extLst>
                    <a:ext uri="{FF2B5EF4-FFF2-40B4-BE49-F238E27FC236}">
                      <a16:creationId xmlns:a16="http://schemas.microsoft.com/office/drawing/2014/main" id="{ECB4038C-722A-0E14-72BC-6ECF38BC3ED5}"/>
                    </a:ext>
                  </a:extLst>
                </p:cNvPr>
                <p:cNvPicPr/>
                <p:nvPr/>
              </p:nvPicPr>
              <p:blipFill>
                <a:blip r:embed="rId374"/>
                <a:stretch>
                  <a:fillRect/>
                </a:stretch>
              </p:blipFill>
              <p:spPr>
                <a:xfrm>
                  <a:off x="1367738" y="1337204"/>
                  <a:ext cx="108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39006" name="Freihand 39005">
                  <a:extLst>
                    <a:ext uri="{FF2B5EF4-FFF2-40B4-BE49-F238E27FC236}">
                      <a16:creationId xmlns:a16="http://schemas.microsoft.com/office/drawing/2014/main" id="{437EEC4E-9776-ADC8-40C7-76A0B6C99597}"/>
                    </a:ext>
                  </a:extLst>
                </p14:cNvPr>
                <p14:cNvContentPartPr/>
                <p14:nvPr/>
              </p14:nvContentPartPr>
              <p14:xfrm>
                <a:off x="1384298" y="1390844"/>
                <a:ext cx="80280" cy="20880"/>
              </p14:xfrm>
            </p:contentPart>
          </mc:Choice>
          <mc:Fallback>
            <p:pic>
              <p:nvPicPr>
                <p:cNvPr id="39006" name="Freihand 39005">
                  <a:extLst>
                    <a:ext uri="{FF2B5EF4-FFF2-40B4-BE49-F238E27FC236}">
                      <a16:creationId xmlns:a16="http://schemas.microsoft.com/office/drawing/2014/main" id="{437EEC4E-9776-ADC8-40C7-76A0B6C99597}"/>
                    </a:ext>
                  </a:extLst>
                </p:cNvPr>
                <p:cNvPicPr/>
                <p:nvPr/>
              </p:nvPicPr>
              <p:blipFill>
                <a:blip r:embed="rId376"/>
                <a:stretch>
                  <a:fillRect/>
                </a:stretch>
              </p:blipFill>
              <p:spPr>
                <a:xfrm>
                  <a:off x="1375298" y="1382204"/>
                  <a:ext cx="979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39025" name="Freihand 39024">
                  <a:extLst>
                    <a:ext uri="{FF2B5EF4-FFF2-40B4-BE49-F238E27FC236}">
                      <a16:creationId xmlns:a16="http://schemas.microsoft.com/office/drawing/2014/main" id="{ADDE05A5-B9DC-931D-967F-EE0FE1918B0E}"/>
                    </a:ext>
                  </a:extLst>
                </p14:cNvPr>
                <p14:cNvContentPartPr/>
                <p14:nvPr/>
              </p14:nvContentPartPr>
              <p14:xfrm>
                <a:off x="861578" y="518564"/>
                <a:ext cx="1869120" cy="2004840"/>
              </p14:xfrm>
            </p:contentPart>
          </mc:Choice>
          <mc:Fallback>
            <p:pic>
              <p:nvPicPr>
                <p:cNvPr id="39025" name="Freihand 39024">
                  <a:extLst>
                    <a:ext uri="{FF2B5EF4-FFF2-40B4-BE49-F238E27FC236}">
                      <a16:creationId xmlns:a16="http://schemas.microsoft.com/office/drawing/2014/main" id="{ADDE05A5-B9DC-931D-967F-EE0FE1918B0E}"/>
                    </a:ext>
                  </a:extLst>
                </p:cNvPr>
                <p:cNvPicPr/>
                <p:nvPr/>
              </p:nvPicPr>
              <p:blipFill>
                <a:blip r:embed="rId378"/>
                <a:stretch>
                  <a:fillRect/>
                </a:stretch>
              </p:blipFill>
              <p:spPr>
                <a:xfrm>
                  <a:off x="852578" y="509924"/>
                  <a:ext cx="1886760" cy="20224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39026" name="Freihand 39025">
                  <a:extLst>
                    <a:ext uri="{FF2B5EF4-FFF2-40B4-BE49-F238E27FC236}">
                      <a16:creationId xmlns:a16="http://schemas.microsoft.com/office/drawing/2014/main" id="{80039F30-10B5-17A3-812B-3F1476C57605}"/>
                    </a:ext>
                  </a:extLst>
                </p14:cNvPr>
                <p14:cNvContentPartPr/>
                <p14:nvPr/>
              </p14:nvContentPartPr>
              <p14:xfrm>
                <a:off x="783098" y="2420804"/>
                <a:ext cx="284760" cy="260280"/>
              </p14:xfrm>
            </p:contentPart>
          </mc:Choice>
          <mc:Fallback>
            <p:pic>
              <p:nvPicPr>
                <p:cNvPr id="39026" name="Freihand 39025">
                  <a:extLst>
                    <a:ext uri="{FF2B5EF4-FFF2-40B4-BE49-F238E27FC236}">
                      <a16:creationId xmlns:a16="http://schemas.microsoft.com/office/drawing/2014/main" id="{80039F30-10B5-17A3-812B-3F1476C57605}"/>
                    </a:ext>
                  </a:extLst>
                </p:cNvPr>
                <p:cNvPicPr/>
                <p:nvPr/>
              </p:nvPicPr>
              <p:blipFill>
                <a:blip r:embed="rId380"/>
                <a:stretch>
                  <a:fillRect/>
                </a:stretch>
              </p:blipFill>
              <p:spPr>
                <a:xfrm>
                  <a:off x="774098" y="2411804"/>
                  <a:ext cx="3024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39027" name="Freihand 39026">
                  <a:extLst>
                    <a:ext uri="{FF2B5EF4-FFF2-40B4-BE49-F238E27FC236}">
                      <a16:creationId xmlns:a16="http://schemas.microsoft.com/office/drawing/2014/main" id="{10412CD7-53BE-55F9-1570-049A4F3667FA}"/>
                    </a:ext>
                  </a:extLst>
                </p14:cNvPr>
                <p14:cNvContentPartPr/>
                <p14:nvPr/>
              </p14:nvContentPartPr>
              <p14:xfrm>
                <a:off x="541178" y="1135964"/>
                <a:ext cx="123840" cy="69840"/>
              </p14:xfrm>
            </p:contentPart>
          </mc:Choice>
          <mc:Fallback>
            <p:pic>
              <p:nvPicPr>
                <p:cNvPr id="39027" name="Freihand 39026">
                  <a:extLst>
                    <a:ext uri="{FF2B5EF4-FFF2-40B4-BE49-F238E27FC236}">
                      <a16:creationId xmlns:a16="http://schemas.microsoft.com/office/drawing/2014/main" id="{10412CD7-53BE-55F9-1570-049A4F3667FA}"/>
                    </a:ext>
                  </a:extLst>
                </p:cNvPr>
                <p:cNvPicPr/>
                <p:nvPr/>
              </p:nvPicPr>
              <p:blipFill>
                <a:blip r:embed="rId382"/>
                <a:stretch>
                  <a:fillRect/>
                </a:stretch>
              </p:blipFill>
              <p:spPr>
                <a:xfrm>
                  <a:off x="532178" y="1127324"/>
                  <a:ext cx="1414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39028" name="Freihand 39027">
                  <a:extLst>
                    <a:ext uri="{FF2B5EF4-FFF2-40B4-BE49-F238E27FC236}">
                      <a16:creationId xmlns:a16="http://schemas.microsoft.com/office/drawing/2014/main" id="{3446C297-D3D6-3787-D2B3-61CB0EAFEECE}"/>
                    </a:ext>
                  </a:extLst>
                </p14:cNvPr>
                <p14:cNvContentPartPr/>
                <p14:nvPr/>
              </p14:nvContentPartPr>
              <p14:xfrm>
                <a:off x="668978" y="1054604"/>
                <a:ext cx="30240" cy="303120"/>
              </p14:xfrm>
            </p:contentPart>
          </mc:Choice>
          <mc:Fallback>
            <p:pic>
              <p:nvPicPr>
                <p:cNvPr id="39028" name="Freihand 39027">
                  <a:extLst>
                    <a:ext uri="{FF2B5EF4-FFF2-40B4-BE49-F238E27FC236}">
                      <a16:creationId xmlns:a16="http://schemas.microsoft.com/office/drawing/2014/main" id="{3446C297-D3D6-3787-D2B3-61CB0EAFEECE}"/>
                    </a:ext>
                  </a:extLst>
                </p:cNvPr>
                <p:cNvPicPr/>
                <p:nvPr/>
              </p:nvPicPr>
              <p:blipFill>
                <a:blip r:embed="rId384"/>
                <a:stretch>
                  <a:fillRect/>
                </a:stretch>
              </p:blipFill>
              <p:spPr>
                <a:xfrm>
                  <a:off x="660338" y="1045604"/>
                  <a:ext cx="4788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39029" name="Freihand 39028">
                  <a:extLst>
                    <a:ext uri="{FF2B5EF4-FFF2-40B4-BE49-F238E27FC236}">
                      <a16:creationId xmlns:a16="http://schemas.microsoft.com/office/drawing/2014/main" id="{ACCA2E17-3738-11CD-3EA8-7301281E82AE}"/>
                    </a:ext>
                  </a:extLst>
                </p14:cNvPr>
                <p14:cNvContentPartPr/>
                <p14:nvPr/>
              </p14:nvContentPartPr>
              <p14:xfrm>
                <a:off x="744218" y="1083404"/>
                <a:ext cx="112320" cy="142200"/>
              </p14:xfrm>
            </p:contentPart>
          </mc:Choice>
          <mc:Fallback>
            <p:pic>
              <p:nvPicPr>
                <p:cNvPr id="39029" name="Freihand 39028">
                  <a:extLst>
                    <a:ext uri="{FF2B5EF4-FFF2-40B4-BE49-F238E27FC236}">
                      <a16:creationId xmlns:a16="http://schemas.microsoft.com/office/drawing/2014/main" id="{ACCA2E17-3738-11CD-3EA8-7301281E82AE}"/>
                    </a:ext>
                  </a:extLst>
                </p:cNvPr>
                <p:cNvPicPr/>
                <p:nvPr/>
              </p:nvPicPr>
              <p:blipFill>
                <a:blip r:embed="rId386"/>
                <a:stretch>
                  <a:fillRect/>
                </a:stretch>
              </p:blipFill>
              <p:spPr>
                <a:xfrm>
                  <a:off x="735578" y="1074404"/>
                  <a:ext cx="129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39030" name="Freihand 39029">
                  <a:extLst>
                    <a:ext uri="{FF2B5EF4-FFF2-40B4-BE49-F238E27FC236}">
                      <a16:creationId xmlns:a16="http://schemas.microsoft.com/office/drawing/2014/main" id="{F3320AE6-3470-DA05-BA34-A9807A5DB63E}"/>
                    </a:ext>
                  </a:extLst>
                </p14:cNvPr>
                <p14:cNvContentPartPr/>
                <p14:nvPr/>
              </p14:nvContentPartPr>
              <p14:xfrm>
                <a:off x="752138" y="1111124"/>
                <a:ext cx="83880" cy="58680"/>
              </p14:xfrm>
            </p:contentPart>
          </mc:Choice>
          <mc:Fallback>
            <p:pic>
              <p:nvPicPr>
                <p:cNvPr id="39030" name="Freihand 39029">
                  <a:extLst>
                    <a:ext uri="{FF2B5EF4-FFF2-40B4-BE49-F238E27FC236}">
                      <a16:creationId xmlns:a16="http://schemas.microsoft.com/office/drawing/2014/main" id="{F3320AE6-3470-DA05-BA34-A9807A5DB63E}"/>
                    </a:ext>
                  </a:extLst>
                </p:cNvPr>
                <p:cNvPicPr/>
                <p:nvPr/>
              </p:nvPicPr>
              <p:blipFill>
                <a:blip r:embed="rId388"/>
                <a:stretch>
                  <a:fillRect/>
                </a:stretch>
              </p:blipFill>
              <p:spPr>
                <a:xfrm>
                  <a:off x="743138" y="1102484"/>
                  <a:ext cx="101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39032" name="Freihand 39031">
                  <a:extLst>
                    <a:ext uri="{FF2B5EF4-FFF2-40B4-BE49-F238E27FC236}">
                      <a16:creationId xmlns:a16="http://schemas.microsoft.com/office/drawing/2014/main" id="{0A4D860A-9498-8C46-FBAB-FC1F7E78A412}"/>
                    </a:ext>
                  </a:extLst>
                </p14:cNvPr>
                <p14:cNvContentPartPr/>
                <p14:nvPr/>
              </p14:nvContentPartPr>
              <p14:xfrm>
                <a:off x="864458" y="944804"/>
                <a:ext cx="74520" cy="200520"/>
              </p14:xfrm>
            </p:contentPart>
          </mc:Choice>
          <mc:Fallback>
            <p:pic>
              <p:nvPicPr>
                <p:cNvPr id="39032" name="Freihand 39031">
                  <a:extLst>
                    <a:ext uri="{FF2B5EF4-FFF2-40B4-BE49-F238E27FC236}">
                      <a16:creationId xmlns:a16="http://schemas.microsoft.com/office/drawing/2014/main" id="{0A4D860A-9498-8C46-FBAB-FC1F7E78A412}"/>
                    </a:ext>
                  </a:extLst>
                </p:cNvPr>
                <p:cNvPicPr/>
                <p:nvPr/>
              </p:nvPicPr>
              <p:blipFill>
                <a:blip r:embed="rId390"/>
                <a:stretch>
                  <a:fillRect/>
                </a:stretch>
              </p:blipFill>
              <p:spPr>
                <a:xfrm>
                  <a:off x="855818" y="935804"/>
                  <a:ext cx="92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39033" name="Freihand 39032">
                  <a:extLst>
                    <a:ext uri="{FF2B5EF4-FFF2-40B4-BE49-F238E27FC236}">
                      <a16:creationId xmlns:a16="http://schemas.microsoft.com/office/drawing/2014/main" id="{CE775387-E0DE-B2D9-AD95-2A6CFD90C65D}"/>
                    </a:ext>
                  </a:extLst>
                </p14:cNvPr>
                <p14:cNvContentPartPr/>
                <p14:nvPr/>
              </p14:nvContentPartPr>
              <p14:xfrm>
                <a:off x="941138" y="910244"/>
                <a:ext cx="104400" cy="146160"/>
              </p14:xfrm>
            </p:contentPart>
          </mc:Choice>
          <mc:Fallback>
            <p:pic>
              <p:nvPicPr>
                <p:cNvPr id="39033" name="Freihand 39032">
                  <a:extLst>
                    <a:ext uri="{FF2B5EF4-FFF2-40B4-BE49-F238E27FC236}">
                      <a16:creationId xmlns:a16="http://schemas.microsoft.com/office/drawing/2014/main" id="{CE775387-E0DE-B2D9-AD95-2A6CFD90C65D}"/>
                    </a:ext>
                  </a:extLst>
                </p:cNvPr>
                <p:cNvPicPr/>
                <p:nvPr/>
              </p:nvPicPr>
              <p:blipFill>
                <a:blip r:embed="rId392"/>
                <a:stretch>
                  <a:fillRect/>
                </a:stretch>
              </p:blipFill>
              <p:spPr>
                <a:xfrm>
                  <a:off x="932498" y="901244"/>
                  <a:ext cx="122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39034" name="Freihand 39033">
                  <a:extLst>
                    <a:ext uri="{FF2B5EF4-FFF2-40B4-BE49-F238E27FC236}">
                      <a16:creationId xmlns:a16="http://schemas.microsoft.com/office/drawing/2014/main" id="{FAAD7BE7-A551-8FF6-9DF5-487D1C5EBA8E}"/>
                    </a:ext>
                  </a:extLst>
                </p14:cNvPr>
                <p14:cNvContentPartPr/>
                <p14:nvPr/>
              </p14:nvContentPartPr>
              <p14:xfrm>
                <a:off x="1055618" y="859124"/>
                <a:ext cx="97560" cy="135720"/>
              </p14:xfrm>
            </p:contentPart>
          </mc:Choice>
          <mc:Fallback>
            <p:pic>
              <p:nvPicPr>
                <p:cNvPr id="39034" name="Freihand 39033">
                  <a:extLst>
                    <a:ext uri="{FF2B5EF4-FFF2-40B4-BE49-F238E27FC236}">
                      <a16:creationId xmlns:a16="http://schemas.microsoft.com/office/drawing/2014/main" id="{FAAD7BE7-A551-8FF6-9DF5-487D1C5EBA8E}"/>
                    </a:ext>
                  </a:extLst>
                </p:cNvPr>
                <p:cNvPicPr/>
                <p:nvPr/>
              </p:nvPicPr>
              <p:blipFill>
                <a:blip r:embed="rId394"/>
                <a:stretch>
                  <a:fillRect/>
                </a:stretch>
              </p:blipFill>
              <p:spPr>
                <a:xfrm>
                  <a:off x="1046978" y="850124"/>
                  <a:ext cx="115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39057" name="Freihand 39056">
                  <a:extLst>
                    <a:ext uri="{FF2B5EF4-FFF2-40B4-BE49-F238E27FC236}">
                      <a16:creationId xmlns:a16="http://schemas.microsoft.com/office/drawing/2014/main" id="{A31A98D7-FB15-D138-8E51-7008BE9B8F87}"/>
                    </a:ext>
                  </a:extLst>
                </p14:cNvPr>
                <p14:cNvContentPartPr/>
                <p14:nvPr/>
              </p14:nvContentPartPr>
              <p14:xfrm>
                <a:off x="2770298" y="4932524"/>
                <a:ext cx="146160" cy="296640"/>
              </p14:xfrm>
            </p:contentPart>
          </mc:Choice>
          <mc:Fallback>
            <p:pic>
              <p:nvPicPr>
                <p:cNvPr id="39057" name="Freihand 39056">
                  <a:extLst>
                    <a:ext uri="{FF2B5EF4-FFF2-40B4-BE49-F238E27FC236}">
                      <a16:creationId xmlns:a16="http://schemas.microsoft.com/office/drawing/2014/main" id="{A31A98D7-FB15-D138-8E51-7008BE9B8F87}"/>
                    </a:ext>
                  </a:extLst>
                </p:cNvPr>
                <p:cNvPicPr/>
                <p:nvPr/>
              </p:nvPicPr>
              <p:blipFill>
                <a:blip r:embed="rId396"/>
                <a:stretch>
                  <a:fillRect/>
                </a:stretch>
              </p:blipFill>
              <p:spPr>
                <a:xfrm>
                  <a:off x="2761658" y="4923524"/>
                  <a:ext cx="16380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39058" name="Freihand 39057">
                  <a:extLst>
                    <a:ext uri="{FF2B5EF4-FFF2-40B4-BE49-F238E27FC236}">
                      <a16:creationId xmlns:a16="http://schemas.microsoft.com/office/drawing/2014/main" id="{9DB0B1A8-3FD6-847A-C0F8-777146036220}"/>
                    </a:ext>
                  </a:extLst>
                </p14:cNvPr>
                <p14:cNvContentPartPr/>
                <p14:nvPr/>
              </p14:nvContentPartPr>
              <p14:xfrm>
                <a:off x="3048578" y="4919204"/>
                <a:ext cx="148320" cy="199080"/>
              </p14:xfrm>
            </p:contentPart>
          </mc:Choice>
          <mc:Fallback>
            <p:pic>
              <p:nvPicPr>
                <p:cNvPr id="39058" name="Freihand 39057">
                  <a:extLst>
                    <a:ext uri="{FF2B5EF4-FFF2-40B4-BE49-F238E27FC236}">
                      <a16:creationId xmlns:a16="http://schemas.microsoft.com/office/drawing/2014/main" id="{9DB0B1A8-3FD6-847A-C0F8-777146036220}"/>
                    </a:ext>
                  </a:extLst>
                </p:cNvPr>
                <p:cNvPicPr/>
                <p:nvPr/>
              </p:nvPicPr>
              <p:blipFill>
                <a:blip r:embed="rId398"/>
                <a:stretch>
                  <a:fillRect/>
                </a:stretch>
              </p:blipFill>
              <p:spPr>
                <a:xfrm>
                  <a:off x="3039578" y="4910204"/>
                  <a:ext cx="1659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9059" name="Freihand 39058">
                  <a:extLst>
                    <a:ext uri="{FF2B5EF4-FFF2-40B4-BE49-F238E27FC236}">
                      <a16:creationId xmlns:a16="http://schemas.microsoft.com/office/drawing/2014/main" id="{88030752-CEC1-4664-BE2A-CA784B8CDE6A}"/>
                    </a:ext>
                  </a:extLst>
                </p14:cNvPr>
                <p14:cNvContentPartPr/>
                <p14:nvPr/>
              </p14:nvContentPartPr>
              <p14:xfrm>
                <a:off x="3089978" y="4807604"/>
                <a:ext cx="110880" cy="190080"/>
              </p14:xfrm>
            </p:contentPart>
          </mc:Choice>
          <mc:Fallback>
            <p:pic>
              <p:nvPicPr>
                <p:cNvPr id="39059" name="Freihand 39058">
                  <a:extLst>
                    <a:ext uri="{FF2B5EF4-FFF2-40B4-BE49-F238E27FC236}">
                      <a16:creationId xmlns:a16="http://schemas.microsoft.com/office/drawing/2014/main" id="{88030752-CEC1-4664-BE2A-CA784B8CDE6A}"/>
                    </a:ext>
                  </a:extLst>
                </p:cNvPr>
                <p:cNvPicPr/>
                <p:nvPr/>
              </p:nvPicPr>
              <p:blipFill>
                <a:blip r:embed="rId400"/>
                <a:stretch>
                  <a:fillRect/>
                </a:stretch>
              </p:blipFill>
              <p:spPr>
                <a:xfrm>
                  <a:off x="3081338" y="4798964"/>
                  <a:ext cx="128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9060" name="Freihand 39059">
                  <a:extLst>
                    <a:ext uri="{FF2B5EF4-FFF2-40B4-BE49-F238E27FC236}">
                      <a16:creationId xmlns:a16="http://schemas.microsoft.com/office/drawing/2014/main" id="{8F782F57-3DEF-83D9-A331-D5C9A0DD5515}"/>
                    </a:ext>
                  </a:extLst>
                </p14:cNvPr>
                <p14:cNvContentPartPr/>
                <p14:nvPr/>
              </p14:nvContentPartPr>
              <p14:xfrm>
                <a:off x="3201578" y="4775204"/>
                <a:ext cx="9000" cy="43200"/>
              </p14:xfrm>
            </p:contentPart>
          </mc:Choice>
          <mc:Fallback>
            <p:pic>
              <p:nvPicPr>
                <p:cNvPr id="39060" name="Freihand 39059">
                  <a:extLst>
                    <a:ext uri="{FF2B5EF4-FFF2-40B4-BE49-F238E27FC236}">
                      <a16:creationId xmlns:a16="http://schemas.microsoft.com/office/drawing/2014/main" id="{8F782F57-3DEF-83D9-A331-D5C9A0DD5515}"/>
                    </a:ext>
                  </a:extLst>
                </p:cNvPr>
                <p:cNvPicPr/>
                <p:nvPr/>
              </p:nvPicPr>
              <p:blipFill>
                <a:blip r:embed="rId402"/>
                <a:stretch>
                  <a:fillRect/>
                </a:stretch>
              </p:blipFill>
              <p:spPr>
                <a:xfrm>
                  <a:off x="3192578" y="4766204"/>
                  <a:ext cx="26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9061" name="Freihand 39060">
                  <a:extLst>
                    <a:ext uri="{FF2B5EF4-FFF2-40B4-BE49-F238E27FC236}">
                      <a16:creationId xmlns:a16="http://schemas.microsoft.com/office/drawing/2014/main" id="{B727B726-619A-49B5-0B6F-BFFCFEE25519}"/>
                    </a:ext>
                  </a:extLst>
                </p14:cNvPr>
                <p14:cNvContentPartPr/>
                <p14:nvPr/>
              </p14:nvContentPartPr>
              <p14:xfrm>
                <a:off x="2557178" y="4676564"/>
                <a:ext cx="884880" cy="712440"/>
              </p14:xfrm>
            </p:contentPart>
          </mc:Choice>
          <mc:Fallback>
            <p:pic>
              <p:nvPicPr>
                <p:cNvPr id="39061" name="Freihand 39060">
                  <a:extLst>
                    <a:ext uri="{FF2B5EF4-FFF2-40B4-BE49-F238E27FC236}">
                      <a16:creationId xmlns:a16="http://schemas.microsoft.com/office/drawing/2014/main" id="{B727B726-619A-49B5-0B6F-BFFCFEE25519}"/>
                    </a:ext>
                  </a:extLst>
                </p:cNvPr>
                <p:cNvPicPr/>
                <p:nvPr/>
              </p:nvPicPr>
              <p:blipFill>
                <a:blip r:embed="rId404"/>
                <a:stretch>
                  <a:fillRect/>
                </a:stretch>
              </p:blipFill>
              <p:spPr>
                <a:xfrm>
                  <a:off x="2548178" y="4667564"/>
                  <a:ext cx="90252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9063" name="Freihand 39062">
                  <a:extLst>
                    <a:ext uri="{FF2B5EF4-FFF2-40B4-BE49-F238E27FC236}">
                      <a16:creationId xmlns:a16="http://schemas.microsoft.com/office/drawing/2014/main" id="{2BEEE789-892F-6064-0718-8467C8C86BC6}"/>
                    </a:ext>
                  </a:extLst>
                </p14:cNvPr>
                <p14:cNvContentPartPr/>
                <p14:nvPr/>
              </p14:nvContentPartPr>
              <p14:xfrm>
                <a:off x="1164338" y="3532124"/>
                <a:ext cx="1365120" cy="1134720"/>
              </p14:xfrm>
            </p:contentPart>
          </mc:Choice>
          <mc:Fallback>
            <p:pic>
              <p:nvPicPr>
                <p:cNvPr id="39063" name="Freihand 39062">
                  <a:extLst>
                    <a:ext uri="{FF2B5EF4-FFF2-40B4-BE49-F238E27FC236}">
                      <a16:creationId xmlns:a16="http://schemas.microsoft.com/office/drawing/2014/main" id="{2BEEE789-892F-6064-0718-8467C8C86BC6}"/>
                    </a:ext>
                  </a:extLst>
                </p:cNvPr>
                <p:cNvPicPr/>
                <p:nvPr/>
              </p:nvPicPr>
              <p:blipFill>
                <a:blip r:embed="rId406"/>
                <a:stretch>
                  <a:fillRect/>
                </a:stretch>
              </p:blipFill>
              <p:spPr>
                <a:xfrm>
                  <a:off x="1155698" y="3523484"/>
                  <a:ext cx="1382760" cy="11523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9064" name="Freihand 39063">
                  <a:extLst>
                    <a:ext uri="{FF2B5EF4-FFF2-40B4-BE49-F238E27FC236}">
                      <a16:creationId xmlns:a16="http://schemas.microsoft.com/office/drawing/2014/main" id="{946E373B-3AA9-D59B-700A-2203CFDE02DD}"/>
                    </a:ext>
                  </a:extLst>
                </p14:cNvPr>
                <p14:cNvContentPartPr/>
                <p14:nvPr/>
              </p14:nvContentPartPr>
              <p14:xfrm>
                <a:off x="2327498" y="4499444"/>
                <a:ext cx="203400" cy="277200"/>
              </p14:xfrm>
            </p:contentPart>
          </mc:Choice>
          <mc:Fallback>
            <p:pic>
              <p:nvPicPr>
                <p:cNvPr id="39064" name="Freihand 39063">
                  <a:extLst>
                    <a:ext uri="{FF2B5EF4-FFF2-40B4-BE49-F238E27FC236}">
                      <a16:creationId xmlns:a16="http://schemas.microsoft.com/office/drawing/2014/main" id="{946E373B-3AA9-D59B-700A-2203CFDE02DD}"/>
                    </a:ext>
                  </a:extLst>
                </p:cNvPr>
                <p:cNvPicPr/>
                <p:nvPr/>
              </p:nvPicPr>
              <p:blipFill>
                <a:blip r:embed="rId408"/>
                <a:stretch>
                  <a:fillRect/>
                </a:stretch>
              </p:blipFill>
              <p:spPr>
                <a:xfrm>
                  <a:off x="2318498" y="4490804"/>
                  <a:ext cx="2210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9066" name="Freihand 39065">
                  <a:extLst>
                    <a:ext uri="{FF2B5EF4-FFF2-40B4-BE49-F238E27FC236}">
                      <a16:creationId xmlns:a16="http://schemas.microsoft.com/office/drawing/2014/main" id="{C73C2EAB-E1C7-52B0-6E57-855EF30FF968}"/>
                    </a:ext>
                  </a:extLst>
                </p14:cNvPr>
                <p14:cNvContentPartPr/>
                <p14:nvPr/>
              </p14:nvContentPartPr>
              <p14:xfrm>
                <a:off x="3950738" y="3395684"/>
                <a:ext cx="1618560" cy="1228320"/>
              </p14:xfrm>
            </p:contentPart>
          </mc:Choice>
          <mc:Fallback>
            <p:pic>
              <p:nvPicPr>
                <p:cNvPr id="39066" name="Freihand 39065">
                  <a:extLst>
                    <a:ext uri="{FF2B5EF4-FFF2-40B4-BE49-F238E27FC236}">
                      <a16:creationId xmlns:a16="http://schemas.microsoft.com/office/drawing/2014/main" id="{C73C2EAB-E1C7-52B0-6E57-855EF30FF968}"/>
                    </a:ext>
                  </a:extLst>
                </p:cNvPr>
                <p:cNvPicPr/>
                <p:nvPr/>
              </p:nvPicPr>
              <p:blipFill>
                <a:blip r:embed="rId410"/>
                <a:stretch>
                  <a:fillRect/>
                </a:stretch>
              </p:blipFill>
              <p:spPr>
                <a:xfrm>
                  <a:off x="3941738" y="3387044"/>
                  <a:ext cx="1636200" cy="1245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9067" name="Freihand 39066">
                  <a:extLst>
                    <a:ext uri="{FF2B5EF4-FFF2-40B4-BE49-F238E27FC236}">
                      <a16:creationId xmlns:a16="http://schemas.microsoft.com/office/drawing/2014/main" id="{DA5106C6-E19C-A005-FA4E-39E131F827CC}"/>
                    </a:ext>
                  </a:extLst>
                </p14:cNvPr>
                <p14:cNvContentPartPr/>
                <p14:nvPr/>
              </p14:nvContentPartPr>
              <p14:xfrm>
                <a:off x="3857498" y="4341404"/>
                <a:ext cx="246600" cy="395640"/>
              </p14:xfrm>
            </p:contentPart>
          </mc:Choice>
          <mc:Fallback>
            <p:pic>
              <p:nvPicPr>
                <p:cNvPr id="39067" name="Freihand 39066">
                  <a:extLst>
                    <a:ext uri="{FF2B5EF4-FFF2-40B4-BE49-F238E27FC236}">
                      <a16:creationId xmlns:a16="http://schemas.microsoft.com/office/drawing/2014/main" id="{DA5106C6-E19C-A005-FA4E-39E131F827CC}"/>
                    </a:ext>
                  </a:extLst>
                </p:cNvPr>
                <p:cNvPicPr/>
                <p:nvPr/>
              </p:nvPicPr>
              <p:blipFill>
                <a:blip r:embed="rId412"/>
                <a:stretch>
                  <a:fillRect/>
                </a:stretch>
              </p:blipFill>
              <p:spPr>
                <a:xfrm>
                  <a:off x="3848858" y="4332764"/>
                  <a:ext cx="2642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9069" name="Freihand 39068">
                  <a:extLst>
                    <a:ext uri="{FF2B5EF4-FFF2-40B4-BE49-F238E27FC236}">
                      <a16:creationId xmlns:a16="http://schemas.microsoft.com/office/drawing/2014/main" id="{A16C37FD-D800-4041-1E73-B29CC11A6771}"/>
                    </a:ext>
                  </a:extLst>
                </p14:cNvPr>
                <p14:cNvContentPartPr/>
                <p14:nvPr/>
              </p14:nvContentPartPr>
              <p14:xfrm>
                <a:off x="4726898" y="4059164"/>
                <a:ext cx="80640" cy="245160"/>
              </p14:xfrm>
            </p:contentPart>
          </mc:Choice>
          <mc:Fallback>
            <p:pic>
              <p:nvPicPr>
                <p:cNvPr id="39069" name="Freihand 39068">
                  <a:extLst>
                    <a:ext uri="{FF2B5EF4-FFF2-40B4-BE49-F238E27FC236}">
                      <a16:creationId xmlns:a16="http://schemas.microsoft.com/office/drawing/2014/main" id="{A16C37FD-D800-4041-1E73-B29CC11A6771}"/>
                    </a:ext>
                  </a:extLst>
                </p:cNvPr>
                <p:cNvPicPr/>
                <p:nvPr/>
              </p:nvPicPr>
              <p:blipFill>
                <a:blip r:embed="rId414"/>
                <a:stretch>
                  <a:fillRect/>
                </a:stretch>
              </p:blipFill>
              <p:spPr>
                <a:xfrm>
                  <a:off x="4717898" y="4050524"/>
                  <a:ext cx="9828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9070" name="Freihand 39069">
                  <a:extLst>
                    <a:ext uri="{FF2B5EF4-FFF2-40B4-BE49-F238E27FC236}">
                      <a16:creationId xmlns:a16="http://schemas.microsoft.com/office/drawing/2014/main" id="{C6C34D9B-1193-B63A-CBCA-5BF1BEFFD65E}"/>
                    </a:ext>
                  </a:extLst>
                </p14:cNvPr>
                <p14:cNvContentPartPr/>
                <p14:nvPr/>
              </p14:nvContentPartPr>
              <p14:xfrm>
                <a:off x="4877738" y="4147724"/>
                <a:ext cx="152640" cy="88920"/>
              </p14:xfrm>
            </p:contentPart>
          </mc:Choice>
          <mc:Fallback>
            <p:pic>
              <p:nvPicPr>
                <p:cNvPr id="39070" name="Freihand 39069">
                  <a:extLst>
                    <a:ext uri="{FF2B5EF4-FFF2-40B4-BE49-F238E27FC236}">
                      <a16:creationId xmlns:a16="http://schemas.microsoft.com/office/drawing/2014/main" id="{C6C34D9B-1193-B63A-CBCA-5BF1BEFFD65E}"/>
                    </a:ext>
                  </a:extLst>
                </p:cNvPr>
                <p:cNvPicPr/>
                <p:nvPr/>
              </p:nvPicPr>
              <p:blipFill>
                <a:blip r:embed="rId416"/>
                <a:stretch>
                  <a:fillRect/>
                </a:stretch>
              </p:blipFill>
              <p:spPr>
                <a:xfrm>
                  <a:off x="4869098" y="4138724"/>
                  <a:ext cx="170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9071" name="Freihand 39070">
                  <a:extLst>
                    <a:ext uri="{FF2B5EF4-FFF2-40B4-BE49-F238E27FC236}">
                      <a16:creationId xmlns:a16="http://schemas.microsoft.com/office/drawing/2014/main" id="{95DFAF93-62EA-41FF-FD7B-93575F94AFA8}"/>
                    </a:ext>
                  </a:extLst>
                </p14:cNvPr>
                <p14:cNvContentPartPr/>
                <p14:nvPr/>
              </p14:nvContentPartPr>
              <p14:xfrm>
                <a:off x="1400858" y="3977444"/>
                <a:ext cx="145800" cy="279000"/>
              </p14:xfrm>
            </p:contentPart>
          </mc:Choice>
          <mc:Fallback>
            <p:pic>
              <p:nvPicPr>
                <p:cNvPr id="39071" name="Freihand 39070">
                  <a:extLst>
                    <a:ext uri="{FF2B5EF4-FFF2-40B4-BE49-F238E27FC236}">
                      <a16:creationId xmlns:a16="http://schemas.microsoft.com/office/drawing/2014/main" id="{95DFAF93-62EA-41FF-FD7B-93575F94AFA8}"/>
                    </a:ext>
                  </a:extLst>
                </p:cNvPr>
                <p:cNvPicPr/>
                <p:nvPr/>
              </p:nvPicPr>
              <p:blipFill>
                <a:blip r:embed="rId418"/>
                <a:stretch>
                  <a:fillRect/>
                </a:stretch>
              </p:blipFill>
              <p:spPr>
                <a:xfrm>
                  <a:off x="1391858" y="3968444"/>
                  <a:ext cx="1634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9073" name="Freihand 39072">
                  <a:extLst>
                    <a:ext uri="{FF2B5EF4-FFF2-40B4-BE49-F238E27FC236}">
                      <a16:creationId xmlns:a16="http://schemas.microsoft.com/office/drawing/2014/main" id="{716EAEDF-4EA7-2645-C6D2-822ABB7EE38A}"/>
                    </a:ext>
                  </a:extLst>
                </p14:cNvPr>
                <p14:cNvContentPartPr/>
                <p14:nvPr/>
              </p14:nvContentPartPr>
              <p14:xfrm>
                <a:off x="1631258" y="4103804"/>
                <a:ext cx="77400" cy="173880"/>
              </p14:xfrm>
            </p:contentPart>
          </mc:Choice>
          <mc:Fallback>
            <p:pic>
              <p:nvPicPr>
                <p:cNvPr id="39073" name="Freihand 39072">
                  <a:extLst>
                    <a:ext uri="{FF2B5EF4-FFF2-40B4-BE49-F238E27FC236}">
                      <a16:creationId xmlns:a16="http://schemas.microsoft.com/office/drawing/2014/main" id="{716EAEDF-4EA7-2645-C6D2-822ABB7EE38A}"/>
                    </a:ext>
                  </a:extLst>
                </p:cNvPr>
                <p:cNvPicPr/>
                <p:nvPr/>
              </p:nvPicPr>
              <p:blipFill>
                <a:blip r:embed="rId420"/>
                <a:stretch>
                  <a:fillRect/>
                </a:stretch>
              </p:blipFill>
              <p:spPr>
                <a:xfrm>
                  <a:off x="1622618" y="4095164"/>
                  <a:ext cx="950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9074" name="Freihand 39073">
                  <a:extLst>
                    <a:ext uri="{FF2B5EF4-FFF2-40B4-BE49-F238E27FC236}">
                      <a16:creationId xmlns:a16="http://schemas.microsoft.com/office/drawing/2014/main" id="{EA7F1226-4F18-0594-9783-0FF7CAF12BE5}"/>
                    </a:ext>
                  </a:extLst>
                </p14:cNvPr>
                <p14:cNvContentPartPr/>
                <p14:nvPr/>
              </p14:nvContentPartPr>
              <p14:xfrm>
                <a:off x="1644218" y="4168964"/>
                <a:ext cx="120600" cy="29160"/>
              </p14:xfrm>
            </p:contentPart>
          </mc:Choice>
          <mc:Fallback>
            <p:pic>
              <p:nvPicPr>
                <p:cNvPr id="39074" name="Freihand 39073">
                  <a:extLst>
                    <a:ext uri="{FF2B5EF4-FFF2-40B4-BE49-F238E27FC236}">
                      <a16:creationId xmlns:a16="http://schemas.microsoft.com/office/drawing/2014/main" id="{EA7F1226-4F18-0594-9783-0FF7CAF12BE5}"/>
                    </a:ext>
                  </a:extLst>
                </p:cNvPr>
                <p:cNvPicPr/>
                <p:nvPr/>
              </p:nvPicPr>
              <p:blipFill>
                <a:blip r:embed="rId422"/>
                <a:stretch>
                  <a:fillRect/>
                </a:stretch>
              </p:blipFill>
              <p:spPr>
                <a:xfrm>
                  <a:off x="1635578" y="4159964"/>
                  <a:ext cx="138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9076" name="Freihand 39075">
                  <a:extLst>
                    <a:ext uri="{FF2B5EF4-FFF2-40B4-BE49-F238E27FC236}">
                      <a16:creationId xmlns:a16="http://schemas.microsoft.com/office/drawing/2014/main" id="{E080CC9C-1A1C-DAAB-8B3B-6D843DA360E6}"/>
                    </a:ext>
                  </a:extLst>
                </p14:cNvPr>
                <p14:cNvContentPartPr/>
                <p14:nvPr/>
              </p14:nvContentPartPr>
              <p14:xfrm>
                <a:off x="2625578" y="886484"/>
                <a:ext cx="601560" cy="3597480"/>
              </p14:xfrm>
            </p:contentPart>
          </mc:Choice>
          <mc:Fallback>
            <p:pic>
              <p:nvPicPr>
                <p:cNvPr id="39076" name="Freihand 39075">
                  <a:extLst>
                    <a:ext uri="{FF2B5EF4-FFF2-40B4-BE49-F238E27FC236}">
                      <a16:creationId xmlns:a16="http://schemas.microsoft.com/office/drawing/2014/main" id="{E080CC9C-1A1C-DAAB-8B3B-6D843DA360E6}"/>
                    </a:ext>
                  </a:extLst>
                </p:cNvPr>
                <p:cNvPicPr/>
                <p:nvPr/>
              </p:nvPicPr>
              <p:blipFill>
                <a:blip r:embed="rId424"/>
                <a:stretch>
                  <a:fillRect/>
                </a:stretch>
              </p:blipFill>
              <p:spPr>
                <a:xfrm>
                  <a:off x="2616938" y="877844"/>
                  <a:ext cx="619200" cy="36151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9077" name="Freihand 39076">
                  <a:extLst>
                    <a:ext uri="{FF2B5EF4-FFF2-40B4-BE49-F238E27FC236}">
                      <a16:creationId xmlns:a16="http://schemas.microsoft.com/office/drawing/2014/main" id="{8C242E90-7FDA-C1FA-714D-B4D6171067EA}"/>
                    </a:ext>
                  </a:extLst>
                </p14:cNvPr>
                <p14:cNvContentPartPr/>
                <p14:nvPr/>
              </p14:nvContentPartPr>
              <p14:xfrm>
                <a:off x="2703698" y="4322684"/>
                <a:ext cx="195480" cy="246240"/>
              </p14:xfrm>
            </p:contentPart>
          </mc:Choice>
          <mc:Fallback>
            <p:pic>
              <p:nvPicPr>
                <p:cNvPr id="39077" name="Freihand 39076">
                  <a:extLst>
                    <a:ext uri="{FF2B5EF4-FFF2-40B4-BE49-F238E27FC236}">
                      <a16:creationId xmlns:a16="http://schemas.microsoft.com/office/drawing/2014/main" id="{8C242E90-7FDA-C1FA-714D-B4D6171067EA}"/>
                    </a:ext>
                  </a:extLst>
                </p:cNvPr>
                <p:cNvPicPr/>
                <p:nvPr/>
              </p:nvPicPr>
              <p:blipFill>
                <a:blip r:embed="rId426"/>
                <a:stretch>
                  <a:fillRect/>
                </a:stretch>
              </p:blipFill>
              <p:spPr>
                <a:xfrm>
                  <a:off x="2694698" y="4313684"/>
                  <a:ext cx="2131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9079" name="Freihand 39078">
                  <a:extLst>
                    <a:ext uri="{FF2B5EF4-FFF2-40B4-BE49-F238E27FC236}">
                      <a16:creationId xmlns:a16="http://schemas.microsoft.com/office/drawing/2014/main" id="{A2A3092E-BA7A-037F-8773-5618DED8A258}"/>
                    </a:ext>
                  </a:extLst>
                </p14:cNvPr>
                <p14:cNvContentPartPr/>
                <p14:nvPr/>
              </p14:nvContentPartPr>
              <p14:xfrm>
                <a:off x="2268458" y="2137124"/>
                <a:ext cx="174600" cy="231480"/>
              </p14:xfrm>
            </p:contentPart>
          </mc:Choice>
          <mc:Fallback>
            <p:pic>
              <p:nvPicPr>
                <p:cNvPr id="39079" name="Freihand 39078">
                  <a:extLst>
                    <a:ext uri="{FF2B5EF4-FFF2-40B4-BE49-F238E27FC236}">
                      <a16:creationId xmlns:a16="http://schemas.microsoft.com/office/drawing/2014/main" id="{A2A3092E-BA7A-037F-8773-5618DED8A258}"/>
                    </a:ext>
                  </a:extLst>
                </p:cNvPr>
                <p:cNvPicPr/>
                <p:nvPr/>
              </p:nvPicPr>
              <p:blipFill>
                <a:blip r:embed="rId428"/>
                <a:stretch>
                  <a:fillRect/>
                </a:stretch>
              </p:blipFill>
              <p:spPr>
                <a:xfrm>
                  <a:off x="2259458" y="2128484"/>
                  <a:ext cx="1922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9080" name="Freihand 39079">
                  <a:extLst>
                    <a:ext uri="{FF2B5EF4-FFF2-40B4-BE49-F238E27FC236}">
                      <a16:creationId xmlns:a16="http://schemas.microsoft.com/office/drawing/2014/main" id="{7EB2BB3F-B1D8-B373-70DA-BC2D7374A397}"/>
                    </a:ext>
                  </a:extLst>
                </p14:cNvPr>
                <p14:cNvContentPartPr/>
                <p14:nvPr/>
              </p14:nvContentPartPr>
              <p14:xfrm>
                <a:off x="2408138" y="2276804"/>
                <a:ext cx="93600" cy="138600"/>
              </p14:xfrm>
            </p:contentPart>
          </mc:Choice>
          <mc:Fallback>
            <p:pic>
              <p:nvPicPr>
                <p:cNvPr id="39080" name="Freihand 39079">
                  <a:extLst>
                    <a:ext uri="{FF2B5EF4-FFF2-40B4-BE49-F238E27FC236}">
                      <a16:creationId xmlns:a16="http://schemas.microsoft.com/office/drawing/2014/main" id="{7EB2BB3F-B1D8-B373-70DA-BC2D7374A397}"/>
                    </a:ext>
                  </a:extLst>
                </p:cNvPr>
                <p:cNvPicPr/>
                <p:nvPr/>
              </p:nvPicPr>
              <p:blipFill>
                <a:blip r:embed="rId430"/>
                <a:stretch>
                  <a:fillRect/>
                </a:stretch>
              </p:blipFill>
              <p:spPr>
                <a:xfrm>
                  <a:off x="2399498" y="2267804"/>
                  <a:ext cx="111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9081" name="Freihand 39080">
                  <a:extLst>
                    <a:ext uri="{FF2B5EF4-FFF2-40B4-BE49-F238E27FC236}">
                      <a16:creationId xmlns:a16="http://schemas.microsoft.com/office/drawing/2014/main" id="{032E46BE-9645-0282-7B68-6AB00DF385DD}"/>
                    </a:ext>
                  </a:extLst>
                </p14:cNvPr>
                <p14:cNvContentPartPr/>
                <p14:nvPr/>
              </p14:nvContentPartPr>
              <p14:xfrm>
                <a:off x="2510378" y="2274644"/>
                <a:ext cx="79920" cy="132840"/>
              </p14:xfrm>
            </p:contentPart>
          </mc:Choice>
          <mc:Fallback>
            <p:pic>
              <p:nvPicPr>
                <p:cNvPr id="39081" name="Freihand 39080">
                  <a:extLst>
                    <a:ext uri="{FF2B5EF4-FFF2-40B4-BE49-F238E27FC236}">
                      <a16:creationId xmlns:a16="http://schemas.microsoft.com/office/drawing/2014/main" id="{032E46BE-9645-0282-7B68-6AB00DF385DD}"/>
                    </a:ext>
                  </a:extLst>
                </p:cNvPr>
                <p:cNvPicPr/>
                <p:nvPr/>
              </p:nvPicPr>
              <p:blipFill>
                <a:blip r:embed="rId432"/>
                <a:stretch>
                  <a:fillRect/>
                </a:stretch>
              </p:blipFill>
              <p:spPr>
                <a:xfrm>
                  <a:off x="2501738" y="2266004"/>
                  <a:ext cx="97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9083" name="Freihand 39082">
                  <a:extLst>
                    <a:ext uri="{FF2B5EF4-FFF2-40B4-BE49-F238E27FC236}">
                      <a16:creationId xmlns:a16="http://schemas.microsoft.com/office/drawing/2014/main" id="{7ED7D5AC-4022-84A9-2916-4E0DA94D7DA7}"/>
                    </a:ext>
                  </a:extLst>
                </p14:cNvPr>
                <p14:cNvContentPartPr/>
                <p14:nvPr/>
              </p14:nvContentPartPr>
              <p14:xfrm>
                <a:off x="2542418" y="2252684"/>
                <a:ext cx="9000" cy="142560"/>
              </p14:xfrm>
            </p:contentPart>
          </mc:Choice>
          <mc:Fallback>
            <p:pic>
              <p:nvPicPr>
                <p:cNvPr id="39083" name="Freihand 39082">
                  <a:extLst>
                    <a:ext uri="{FF2B5EF4-FFF2-40B4-BE49-F238E27FC236}">
                      <a16:creationId xmlns:a16="http://schemas.microsoft.com/office/drawing/2014/main" id="{7ED7D5AC-4022-84A9-2916-4E0DA94D7DA7}"/>
                    </a:ext>
                  </a:extLst>
                </p:cNvPr>
                <p:cNvPicPr/>
                <p:nvPr/>
              </p:nvPicPr>
              <p:blipFill>
                <a:blip r:embed="rId434"/>
                <a:stretch>
                  <a:fillRect/>
                </a:stretch>
              </p:blipFill>
              <p:spPr>
                <a:xfrm>
                  <a:off x="2533778" y="2243684"/>
                  <a:ext cx="26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9084" name="Freihand 39083">
                  <a:extLst>
                    <a:ext uri="{FF2B5EF4-FFF2-40B4-BE49-F238E27FC236}">
                      <a16:creationId xmlns:a16="http://schemas.microsoft.com/office/drawing/2014/main" id="{D9F024B7-AFAA-0128-63B0-166BBD65D1C9}"/>
                    </a:ext>
                  </a:extLst>
                </p14:cNvPr>
                <p14:cNvContentPartPr/>
                <p14:nvPr/>
              </p14:nvContentPartPr>
              <p14:xfrm>
                <a:off x="2513258" y="2325404"/>
                <a:ext cx="54000" cy="13320"/>
              </p14:xfrm>
            </p:contentPart>
          </mc:Choice>
          <mc:Fallback>
            <p:pic>
              <p:nvPicPr>
                <p:cNvPr id="39084" name="Freihand 39083">
                  <a:extLst>
                    <a:ext uri="{FF2B5EF4-FFF2-40B4-BE49-F238E27FC236}">
                      <a16:creationId xmlns:a16="http://schemas.microsoft.com/office/drawing/2014/main" id="{D9F024B7-AFAA-0128-63B0-166BBD65D1C9}"/>
                    </a:ext>
                  </a:extLst>
                </p:cNvPr>
                <p:cNvPicPr/>
                <p:nvPr/>
              </p:nvPicPr>
              <p:blipFill>
                <a:blip r:embed="rId436"/>
                <a:stretch>
                  <a:fillRect/>
                </a:stretch>
              </p:blipFill>
              <p:spPr>
                <a:xfrm>
                  <a:off x="2504258" y="2316404"/>
                  <a:ext cx="71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9086" name="Freihand 39085">
                  <a:extLst>
                    <a:ext uri="{FF2B5EF4-FFF2-40B4-BE49-F238E27FC236}">
                      <a16:creationId xmlns:a16="http://schemas.microsoft.com/office/drawing/2014/main" id="{D98D09AB-E795-F8EB-E167-1D389EEA35D5}"/>
                    </a:ext>
                  </a:extLst>
                </p14:cNvPr>
                <p14:cNvContentPartPr/>
                <p14:nvPr/>
              </p14:nvContentPartPr>
              <p14:xfrm>
                <a:off x="3337298" y="1016804"/>
                <a:ext cx="321120" cy="3201120"/>
              </p14:xfrm>
            </p:contentPart>
          </mc:Choice>
          <mc:Fallback>
            <p:pic>
              <p:nvPicPr>
                <p:cNvPr id="39086" name="Freihand 39085">
                  <a:extLst>
                    <a:ext uri="{FF2B5EF4-FFF2-40B4-BE49-F238E27FC236}">
                      <a16:creationId xmlns:a16="http://schemas.microsoft.com/office/drawing/2014/main" id="{D98D09AB-E795-F8EB-E167-1D389EEA35D5}"/>
                    </a:ext>
                  </a:extLst>
                </p:cNvPr>
                <p:cNvPicPr/>
                <p:nvPr/>
              </p:nvPicPr>
              <p:blipFill>
                <a:blip r:embed="rId438"/>
                <a:stretch>
                  <a:fillRect/>
                </a:stretch>
              </p:blipFill>
              <p:spPr>
                <a:xfrm>
                  <a:off x="3328298" y="1008164"/>
                  <a:ext cx="338760" cy="32187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9087" name="Freihand 39086">
                  <a:extLst>
                    <a:ext uri="{FF2B5EF4-FFF2-40B4-BE49-F238E27FC236}">
                      <a16:creationId xmlns:a16="http://schemas.microsoft.com/office/drawing/2014/main" id="{FB2FD8AE-748F-3797-9ACE-062A09B13916}"/>
                    </a:ext>
                  </a:extLst>
                </p14:cNvPr>
                <p14:cNvContentPartPr/>
                <p14:nvPr/>
              </p14:nvContentPartPr>
              <p14:xfrm>
                <a:off x="3238658" y="904844"/>
                <a:ext cx="252000" cy="246600"/>
              </p14:xfrm>
            </p:contentPart>
          </mc:Choice>
          <mc:Fallback>
            <p:pic>
              <p:nvPicPr>
                <p:cNvPr id="39087" name="Freihand 39086">
                  <a:extLst>
                    <a:ext uri="{FF2B5EF4-FFF2-40B4-BE49-F238E27FC236}">
                      <a16:creationId xmlns:a16="http://schemas.microsoft.com/office/drawing/2014/main" id="{FB2FD8AE-748F-3797-9ACE-062A09B13916}"/>
                    </a:ext>
                  </a:extLst>
                </p:cNvPr>
                <p:cNvPicPr/>
                <p:nvPr/>
              </p:nvPicPr>
              <p:blipFill>
                <a:blip r:embed="rId440"/>
                <a:stretch>
                  <a:fillRect/>
                </a:stretch>
              </p:blipFill>
              <p:spPr>
                <a:xfrm>
                  <a:off x="3229658" y="896204"/>
                  <a:ext cx="2696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9088" name="Freihand 39087">
                  <a:extLst>
                    <a:ext uri="{FF2B5EF4-FFF2-40B4-BE49-F238E27FC236}">
                      <a16:creationId xmlns:a16="http://schemas.microsoft.com/office/drawing/2014/main" id="{D49D2FAC-F194-7E44-C8DA-F90828F6F2C3}"/>
                    </a:ext>
                  </a:extLst>
                </p14:cNvPr>
                <p14:cNvContentPartPr/>
                <p14:nvPr/>
              </p14:nvContentPartPr>
              <p14:xfrm>
                <a:off x="3728978" y="1841924"/>
                <a:ext cx="31680" cy="222840"/>
              </p14:xfrm>
            </p:contentPart>
          </mc:Choice>
          <mc:Fallback>
            <p:pic>
              <p:nvPicPr>
                <p:cNvPr id="39088" name="Freihand 39087">
                  <a:extLst>
                    <a:ext uri="{FF2B5EF4-FFF2-40B4-BE49-F238E27FC236}">
                      <a16:creationId xmlns:a16="http://schemas.microsoft.com/office/drawing/2014/main" id="{D49D2FAC-F194-7E44-C8DA-F90828F6F2C3}"/>
                    </a:ext>
                  </a:extLst>
                </p:cNvPr>
                <p:cNvPicPr/>
                <p:nvPr/>
              </p:nvPicPr>
              <p:blipFill>
                <a:blip r:embed="rId442"/>
                <a:stretch>
                  <a:fillRect/>
                </a:stretch>
              </p:blipFill>
              <p:spPr>
                <a:xfrm>
                  <a:off x="3719978" y="1832924"/>
                  <a:ext cx="493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9089" name="Freihand 39088">
                  <a:extLst>
                    <a:ext uri="{FF2B5EF4-FFF2-40B4-BE49-F238E27FC236}">
                      <a16:creationId xmlns:a16="http://schemas.microsoft.com/office/drawing/2014/main" id="{89246AE3-B3A8-A920-B0BC-9F64F0A8C2C3}"/>
                    </a:ext>
                  </a:extLst>
                </p14:cNvPr>
                <p14:cNvContentPartPr/>
                <p14:nvPr/>
              </p14:nvContentPartPr>
              <p14:xfrm>
                <a:off x="3646178" y="2005004"/>
                <a:ext cx="198000" cy="12240"/>
              </p14:xfrm>
            </p:contentPart>
          </mc:Choice>
          <mc:Fallback>
            <p:pic>
              <p:nvPicPr>
                <p:cNvPr id="39089" name="Freihand 39088">
                  <a:extLst>
                    <a:ext uri="{FF2B5EF4-FFF2-40B4-BE49-F238E27FC236}">
                      <a16:creationId xmlns:a16="http://schemas.microsoft.com/office/drawing/2014/main" id="{89246AE3-B3A8-A920-B0BC-9F64F0A8C2C3}"/>
                    </a:ext>
                  </a:extLst>
                </p:cNvPr>
                <p:cNvPicPr/>
                <p:nvPr/>
              </p:nvPicPr>
              <p:blipFill>
                <a:blip r:embed="rId444"/>
                <a:stretch>
                  <a:fillRect/>
                </a:stretch>
              </p:blipFill>
              <p:spPr>
                <a:xfrm>
                  <a:off x="3637538" y="1996004"/>
                  <a:ext cx="215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9090" name="Freihand 39089">
                  <a:extLst>
                    <a:ext uri="{FF2B5EF4-FFF2-40B4-BE49-F238E27FC236}">
                      <a16:creationId xmlns:a16="http://schemas.microsoft.com/office/drawing/2014/main" id="{28415398-B05D-AC55-6C21-A642187D06A1}"/>
                    </a:ext>
                  </a:extLst>
                </p14:cNvPr>
                <p14:cNvContentPartPr/>
                <p14:nvPr/>
              </p14:nvContentPartPr>
              <p14:xfrm>
                <a:off x="3611618" y="1850564"/>
                <a:ext cx="140040" cy="64800"/>
              </p14:xfrm>
            </p:contentPart>
          </mc:Choice>
          <mc:Fallback>
            <p:pic>
              <p:nvPicPr>
                <p:cNvPr id="39090" name="Freihand 39089">
                  <a:extLst>
                    <a:ext uri="{FF2B5EF4-FFF2-40B4-BE49-F238E27FC236}">
                      <a16:creationId xmlns:a16="http://schemas.microsoft.com/office/drawing/2014/main" id="{28415398-B05D-AC55-6C21-A642187D06A1}"/>
                    </a:ext>
                  </a:extLst>
                </p:cNvPr>
                <p:cNvPicPr/>
                <p:nvPr/>
              </p:nvPicPr>
              <p:blipFill>
                <a:blip r:embed="rId446"/>
                <a:stretch>
                  <a:fillRect/>
                </a:stretch>
              </p:blipFill>
              <p:spPr>
                <a:xfrm>
                  <a:off x="3602978" y="1841924"/>
                  <a:ext cx="157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9091" name="Freihand 39090">
                  <a:extLst>
                    <a:ext uri="{FF2B5EF4-FFF2-40B4-BE49-F238E27FC236}">
                      <a16:creationId xmlns:a16="http://schemas.microsoft.com/office/drawing/2014/main" id="{523908D8-D0FA-7DE6-1A89-72DA6E55AF05}"/>
                    </a:ext>
                  </a:extLst>
                </p14:cNvPr>
                <p14:cNvContentPartPr/>
                <p14:nvPr/>
              </p14:nvContentPartPr>
              <p14:xfrm>
                <a:off x="3817178" y="1913564"/>
                <a:ext cx="98280" cy="194400"/>
              </p14:xfrm>
            </p:contentPart>
          </mc:Choice>
          <mc:Fallback>
            <p:pic>
              <p:nvPicPr>
                <p:cNvPr id="39091" name="Freihand 39090">
                  <a:extLst>
                    <a:ext uri="{FF2B5EF4-FFF2-40B4-BE49-F238E27FC236}">
                      <a16:creationId xmlns:a16="http://schemas.microsoft.com/office/drawing/2014/main" id="{523908D8-D0FA-7DE6-1A89-72DA6E55AF05}"/>
                    </a:ext>
                  </a:extLst>
                </p:cNvPr>
                <p:cNvPicPr/>
                <p:nvPr/>
              </p:nvPicPr>
              <p:blipFill>
                <a:blip r:embed="rId448"/>
                <a:stretch>
                  <a:fillRect/>
                </a:stretch>
              </p:blipFill>
              <p:spPr>
                <a:xfrm>
                  <a:off x="3808538" y="1904564"/>
                  <a:ext cx="1159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9092" name="Freihand 39091">
                  <a:extLst>
                    <a:ext uri="{FF2B5EF4-FFF2-40B4-BE49-F238E27FC236}">
                      <a16:creationId xmlns:a16="http://schemas.microsoft.com/office/drawing/2014/main" id="{CDD7B5F6-D1AC-4ACA-523C-D228C98AD8C5}"/>
                    </a:ext>
                  </a:extLst>
                </p14:cNvPr>
                <p14:cNvContentPartPr/>
                <p14:nvPr/>
              </p14:nvContentPartPr>
              <p14:xfrm>
                <a:off x="3910418" y="1909604"/>
                <a:ext cx="120960" cy="178560"/>
              </p14:xfrm>
            </p:contentPart>
          </mc:Choice>
          <mc:Fallback>
            <p:pic>
              <p:nvPicPr>
                <p:cNvPr id="39092" name="Freihand 39091">
                  <a:extLst>
                    <a:ext uri="{FF2B5EF4-FFF2-40B4-BE49-F238E27FC236}">
                      <a16:creationId xmlns:a16="http://schemas.microsoft.com/office/drawing/2014/main" id="{CDD7B5F6-D1AC-4ACA-523C-D228C98AD8C5}"/>
                    </a:ext>
                  </a:extLst>
                </p:cNvPr>
                <p:cNvPicPr/>
                <p:nvPr/>
              </p:nvPicPr>
              <p:blipFill>
                <a:blip r:embed="rId450"/>
                <a:stretch>
                  <a:fillRect/>
                </a:stretch>
              </p:blipFill>
              <p:spPr>
                <a:xfrm>
                  <a:off x="3901418" y="1900604"/>
                  <a:ext cx="138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9093" name="Freihand 39092">
                  <a:extLst>
                    <a:ext uri="{FF2B5EF4-FFF2-40B4-BE49-F238E27FC236}">
                      <a16:creationId xmlns:a16="http://schemas.microsoft.com/office/drawing/2014/main" id="{E065EFE5-955C-2A41-2B91-DC58F75CDD80}"/>
                    </a:ext>
                  </a:extLst>
                </p14:cNvPr>
                <p14:cNvContentPartPr/>
                <p14:nvPr/>
              </p14:nvContentPartPr>
              <p14:xfrm>
                <a:off x="1419938" y="3450764"/>
                <a:ext cx="1148400" cy="991440"/>
              </p14:xfrm>
            </p:contentPart>
          </mc:Choice>
          <mc:Fallback>
            <p:pic>
              <p:nvPicPr>
                <p:cNvPr id="39093" name="Freihand 39092">
                  <a:extLst>
                    <a:ext uri="{FF2B5EF4-FFF2-40B4-BE49-F238E27FC236}">
                      <a16:creationId xmlns:a16="http://schemas.microsoft.com/office/drawing/2014/main" id="{E065EFE5-955C-2A41-2B91-DC58F75CDD80}"/>
                    </a:ext>
                  </a:extLst>
                </p:cNvPr>
                <p:cNvPicPr/>
                <p:nvPr/>
              </p:nvPicPr>
              <p:blipFill>
                <a:blip r:embed="rId452"/>
                <a:stretch>
                  <a:fillRect/>
                </a:stretch>
              </p:blipFill>
              <p:spPr>
                <a:xfrm>
                  <a:off x="1410938" y="3441764"/>
                  <a:ext cx="1166040" cy="10090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9095" name="Freihand 39094">
                  <a:extLst>
                    <a:ext uri="{FF2B5EF4-FFF2-40B4-BE49-F238E27FC236}">
                      <a16:creationId xmlns:a16="http://schemas.microsoft.com/office/drawing/2014/main" id="{3119DB6B-D86A-B686-876F-ADBBC13EBBF1}"/>
                    </a:ext>
                  </a:extLst>
                </p14:cNvPr>
                <p14:cNvContentPartPr/>
                <p14:nvPr/>
              </p14:nvContentPartPr>
              <p14:xfrm>
                <a:off x="1389698" y="3329444"/>
                <a:ext cx="240120" cy="250200"/>
              </p14:xfrm>
            </p:contentPart>
          </mc:Choice>
          <mc:Fallback>
            <p:pic>
              <p:nvPicPr>
                <p:cNvPr id="39095" name="Freihand 39094">
                  <a:extLst>
                    <a:ext uri="{FF2B5EF4-FFF2-40B4-BE49-F238E27FC236}">
                      <a16:creationId xmlns:a16="http://schemas.microsoft.com/office/drawing/2014/main" id="{3119DB6B-D86A-B686-876F-ADBBC13EBBF1}"/>
                    </a:ext>
                  </a:extLst>
                </p:cNvPr>
                <p:cNvPicPr/>
                <p:nvPr/>
              </p:nvPicPr>
              <p:blipFill>
                <a:blip r:embed="rId454"/>
                <a:stretch>
                  <a:fillRect/>
                </a:stretch>
              </p:blipFill>
              <p:spPr>
                <a:xfrm>
                  <a:off x="1380698" y="3320804"/>
                  <a:ext cx="2577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9099" name="Freihand 39098">
                  <a:extLst>
                    <a:ext uri="{FF2B5EF4-FFF2-40B4-BE49-F238E27FC236}">
                      <a16:creationId xmlns:a16="http://schemas.microsoft.com/office/drawing/2014/main" id="{EF388C83-0553-8E3F-117E-527C41CE35B8}"/>
                    </a:ext>
                  </a:extLst>
                </p14:cNvPr>
                <p14:cNvContentPartPr/>
                <p14:nvPr/>
              </p14:nvContentPartPr>
              <p14:xfrm>
                <a:off x="2024018" y="3584324"/>
                <a:ext cx="36000" cy="200520"/>
              </p14:xfrm>
            </p:contentPart>
          </mc:Choice>
          <mc:Fallback>
            <p:pic>
              <p:nvPicPr>
                <p:cNvPr id="39099" name="Freihand 39098">
                  <a:extLst>
                    <a:ext uri="{FF2B5EF4-FFF2-40B4-BE49-F238E27FC236}">
                      <a16:creationId xmlns:a16="http://schemas.microsoft.com/office/drawing/2014/main" id="{EF388C83-0553-8E3F-117E-527C41CE35B8}"/>
                    </a:ext>
                  </a:extLst>
                </p:cNvPr>
                <p:cNvPicPr/>
                <p:nvPr/>
              </p:nvPicPr>
              <p:blipFill>
                <a:blip r:embed="rId456"/>
                <a:stretch>
                  <a:fillRect/>
                </a:stretch>
              </p:blipFill>
              <p:spPr>
                <a:xfrm>
                  <a:off x="2015018" y="3575324"/>
                  <a:ext cx="536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9100" name="Freihand 39099">
                  <a:extLst>
                    <a:ext uri="{FF2B5EF4-FFF2-40B4-BE49-F238E27FC236}">
                      <a16:creationId xmlns:a16="http://schemas.microsoft.com/office/drawing/2014/main" id="{D904128E-DCB7-F9BF-8386-CF0E806D6DE4}"/>
                    </a:ext>
                  </a:extLst>
                </p14:cNvPr>
                <p14:cNvContentPartPr/>
                <p14:nvPr/>
              </p14:nvContentPartPr>
              <p14:xfrm>
                <a:off x="1977938" y="3775124"/>
                <a:ext cx="114840" cy="61920"/>
              </p14:xfrm>
            </p:contentPart>
          </mc:Choice>
          <mc:Fallback>
            <p:pic>
              <p:nvPicPr>
                <p:cNvPr id="39100" name="Freihand 39099">
                  <a:extLst>
                    <a:ext uri="{FF2B5EF4-FFF2-40B4-BE49-F238E27FC236}">
                      <a16:creationId xmlns:a16="http://schemas.microsoft.com/office/drawing/2014/main" id="{D904128E-DCB7-F9BF-8386-CF0E806D6DE4}"/>
                    </a:ext>
                  </a:extLst>
                </p:cNvPr>
                <p:cNvPicPr/>
                <p:nvPr/>
              </p:nvPicPr>
              <p:blipFill>
                <a:blip r:embed="rId458"/>
                <a:stretch>
                  <a:fillRect/>
                </a:stretch>
              </p:blipFill>
              <p:spPr>
                <a:xfrm>
                  <a:off x="1969298" y="3766484"/>
                  <a:ext cx="132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9101" name="Freihand 39100">
                  <a:extLst>
                    <a:ext uri="{FF2B5EF4-FFF2-40B4-BE49-F238E27FC236}">
                      <a16:creationId xmlns:a16="http://schemas.microsoft.com/office/drawing/2014/main" id="{B63B758E-FF6D-47C9-4180-E7373EC39C39}"/>
                    </a:ext>
                  </a:extLst>
                </p14:cNvPr>
                <p14:cNvContentPartPr/>
                <p14:nvPr/>
              </p14:nvContentPartPr>
              <p14:xfrm>
                <a:off x="1906298" y="3526004"/>
                <a:ext cx="169200" cy="90000"/>
              </p14:xfrm>
            </p:contentPart>
          </mc:Choice>
          <mc:Fallback>
            <p:pic>
              <p:nvPicPr>
                <p:cNvPr id="39101" name="Freihand 39100">
                  <a:extLst>
                    <a:ext uri="{FF2B5EF4-FFF2-40B4-BE49-F238E27FC236}">
                      <a16:creationId xmlns:a16="http://schemas.microsoft.com/office/drawing/2014/main" id="{B63B758E-FF6D-47C9-4180-E7373EC39C39}"/>
                    </a:ext>
                  </a:extLst>
                </p:cNvPr>
                <p:cNvPicPr/>
                <p:nvPr/>
              </p:nvPicPr>
              <p:blipFill>
                <a:blip r:embed="rId460"/>
                <a:stretch>
                  <a:fillRect/>
                </a:stretch>
              </p:blipFill>
              <p:spPr>
                <a:xfrm>
                  <a:off x="1897658" y="3517004"/>
                  <a:ext cx="186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9102" name="Freihand 39101">
                  <a:extLst>
                    <a:ext uri="{FF2B5EF4-FFF2-40B4-BE49-F238E27FC236}">
                      <a16:creationId xmlns:a16="http://schemas.microsoft.com/office/drawing/2014/main" id="{6A819EDE-6F6E-7399-FF77-508F504380F3}"/>
                    </a:ext>
                  </a:extLst>
                </p14:cNvPr>
                <p14:cNvContentPartPr/>
                <p14:nvPr/>
              </p14:nvContentPartPr>
              <p14:xfrm>
                <a:off x="2132738" y="3729404"/>
                <a:ext cx="85320" cy="113760"/>
              </p14:xfrm>
            </p:contentPart>
          </mc:Choice>
          <mc:Fallback>
            <p:pic>
              <p:nvPicPr>
                <p:cNvPr id="39102" name="Freihand 39101">
                  <a:extLst>
                    <a:ext uri="{FF2B5EF4-FFF2-40B4-BE49-F238E27FC236}">
                      <a16:creationId xmlns:a16="http://schemas.microsoft.com/office/drawing/2014/main" id="{6A819EDE-6F6E-7399-FF77-508F504380F3}"/>
                    </a:ext>
                  </a:extLst>
                </p:cNvPr>
                <p:cNvPicPr/>
                <p:nvPr/>
              </p:nvPicPr>
              <p:blipFill>
                <a:blip r:embed="rId462"/>
                <a:stretch>
                  <a:fillRect/>
                </a:stretch>
              </p:blipFill>
              <p:spPr>
                <a:xfrm>
                  <a:off x="2124098" y="3720404"/>
                  <a:ext cx="102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9103" name="Freihand 39102">
                  <a:extLst>
                    <a:ext uri="{FF2B5EF4-FFF2-40B4-BE49-F238E27FC236}">
                      <a16:creationId xmlns:a16="http://schemas.microsoft.com/office/drawing/2014/main" id="{1BFD6D4D-8AB1-51AB-2B08-54DF425C38B5}"/>
                    </a:ext>
                  </a:extLst>
                </p14:cNvPr>
                <p14:cNvContentPartPr/>
                <p14:nvPr/>
              </p14:nvContentPartPr>
              <p14:xfrm>
                <a:off x="2163338" y="3706724"/>
                <a:ext cx="109800" cy="153000"/>
              </p14:xfrm>
            </p:contentPart>
          </mc:Choice>
          <mc:Fallback>
            <p:pic>
              <p:nvPicPr>
                <p:cNvPr id="39103" name="Freihand 39102">
                  <a:extLst>
                    <a:ext uri="{FF2B5EF4-FFF2-40B4-BE49-F238E27FC236}">
                      <a16:creationId xmlns:a16="http://schemas.microsoft.com/office/drawing/2014/main" id="{1BFD6D4D-8AB1-51AB-2B08-54DF425C38B5}"/>
                    </a:ext>
                  </a:extLst>
                </p:cNvPr>
                <p:cNvPicPr/>
                <p:nvPr/>
              </p:nvPicPr>
              <p:blipFill>
                <a:blip r:embed="rId464"/>
                <a:stretch>
                  <a:fillRect/>
                </a:stretch>
              </p:blipFill>
              <p:spPr>
                <a:xfrm>
                  <a:off x="2154338" y="3697724"/>
                  <a:ext cx="127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9104" name="Freihand 39103">
                  <a:extLst>
                    <a:ext uri="{FF2B5EF4-FFF2-40B4-BE49-F238E27FC236}">
                      <a16:creationId xmlns:a16="http://schemas.microsoft.com/office/drawing/2014/main" id="{7C33258B-FDA4-099C-1587-EF55A8C44AEE}"/>
                    </a:ext>
                  </a:extLst>
                </p14:cNvPr>
                <p14:cNvContentPartPr/>
                <p14:nvPr/>
              </p14:nvContentPartPr>
              <p14:xfrm>
                <a:off x="3812138" y="3369764"/>
                <a:ext cx="1456560" cy="1032840"/>
              </p14:xfrm>
            </p:contentPart>
          </mc:Choice>
          <mc:Fallback>
            <p:pic>
              <p:nvPicPr>
                <p:cNvPr id="39104" name="Freihand 39103">
                  <a:extLst>
                    <a:ext uri="{FF2B5EF4-FFF2-40B4-BE49-F238E27FC236}">
                      <a16:creationId xmlns:a16="http://schemas.microsoft.com/office/drawing/2014/main" id="{7C33258B-FDA4-099C-1587-EF55A8C44AEE}"/>
                    </a:ext>
                  </a:extLst>
                </p:cNvPr>
                <p:cNvPicPr/>
                <p:nvPr/>
              </p:nvPicPr>
              <p:blipFill>
                <a:blip r:embed="rId466"/>
                <a:stretch>
                  <a:fillRect/>
                </a:stretch>
              </p:blipFill>
              <p:spPr>
                <a:xfrm>
                  <a:off x="3803138" y="3360764"/>
                  <a:ext cx="1474200" cy="1050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9105" name="Freihand 39104">
                  <a:extLst>
                    <a:ext uri="{FF2B5EF4-FFF2-40B4-BE49-F238E27FC236}">
                      <a16:creationId xmlns:a16="http://schemas.microsoft.com/office/drawing/2014/main" id="{0FA0CE27-78E4-747F-F8E7-4525DD156983}"/>
                    </a:ext>
                  </a:extLst>
                </p14:cNvPr>
                <p14:cNvContentPartPr/>
                <p14:nvPr/>
              </p14:nvContentPartPr>
              <p14:xfrm>
                <a:off x="5217578" y="3253124"/>
                <a:ext cx="114840" cy="201960"/>
              </p14:xfrm>
            </p:contentPart>
          </mc:Choice>
          <mc:Fallback>
            <p:pic>
              <p:nvPicPr>
                <p:cNvPr id="39105" name="Freihand 39104">
                  <a:extLst>
                    <a:ext uri="{FF2B5EF4-FFF2-40B4-BE49-F238E27FC236}">
                      <a16:creationId xmlns:a16="http://schemas.microsoft.com/office/drawing/2014/main" id="{0FA0CE27-78E4-747F-F8E7-4525DD156983}"/>
                    </a:ext>
                  </a:extLst>
                </p:cNvPr>
                <p:cNvPicPr/>
                <p:nvPr/>
              </p:nvPicPr>
              <p:blipFill>
                <a:blip r:embed="rId468"/>
                <a:stretch>
                  <a:fillRect/>
                </a:stretch>
              </p:blipFill>
              <p:spPr>
                <a:xfrm>
                  <a:off x="5208578" y="3244484"/>
                  <a:ext cx="1324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9106" name="Freihand 39105">
                  <a:extLst>
                    <a:ext uri="{FF2B5EF4-FFF2-40B4-BE49-F238E27FC236}">
                      <a16:creationId xmlns:a16="http://schemas.microsoft.com/office/drawing/2014/main" id="{6F2BAF5A-A341-4786-4076-0004CC467D5C}"/>
                    </a:ext>
                  </a:extLst>
                </p14:cNvPr>
                <p14:cNvContentPartPr/>
                <p14:nvPr/>
              </p14:nvContentPartPr>
              <p14:xfrm>
                <a:off x="4367618" y="3455804"/>
                <a:ext cx="77760" cy="193320"/>
              </p14:xfrm>
            </p:contentPart>
          </mc:Choice>
          <mc:Fallback>
            <p:pic>
              <p:nvPicPr>
                <p:cNvPr id="39106" name="Freihand 39105">
                  <a:extLst>
                    <a:ext uri="{FF2B5EF4-FFF2-40B4-BE49-F238E27FC236}">
                      <a16:creationId xmlns:a16="http://schemas.microsoft.com/office/drawing/2014/main" id="{6F2BAF5A-A341-4786-4076-0004CC467D5C}"/>
                    </a:ext>
                  </a:extLst>
                </p:cNvPr>
                <p:cNvPicPr/>
                <p:nvPr/>
              </p:nvPicPr>
              <p:blipFill>
                <a:blip r:embed="rId470"/>
                <a:stretch>
                  <a:fillRect/>
                </a:stretch>
              </p:blipFill>
              <p:spPr>
                <a:xfrm>
                  <a:off x="4358618" y="3446804"/>
                  <a:ext cx="95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9107" name="Freihand 39106">
                  <a:extLst>
                    <a:ext uri="{FF2B5EF4-FFF2-40B4-BE49-F238E27FC236}">
                      <a16:creationId xmlns:a16="http://schemas.microsoft.com/office/drawing/2014/main" id="{078F271D-FA73-4689-25A4-A14ED4230A89}"/>
                    </a:ext>
                  </a:extLst>
                </p14:cNvPr>
                <p14:cNvContentPartPr/>
                <p14:nvPr/>
              </p14:nvContentPartPr>
              <p14:xfrm>
                <a:off x="4282298" y="3384164"/>
                <a:ext cx="261000" cy="291240"/>
              </p14:xfrm>
            </p:contentPart>
          </mc:Choice>
          <mc:Fallback>
            <p:pic>
              <p:nvPicPr>
                <p:cNvPr id="39107" name="Freihand 39106">
                  <a:extLst>
                    <a:ext uri="{FF2B5EF4-FFF2-40B4-BE49-F238E27FC236}">
                      <a16:creationId xmlns:a16="http://schemas.microsoft.com/office/drawing/2014/main" id="{078F271D-FA73-4689-25A4-A14ED4230A89}"/>
                    </a:ext>
                  </a:extLst>
                </p:cNvPr>
                <p:cNvPicPr/>
                <p:nvPr/>
              </p:nvPicPr>
              <p:blipFill>
                <a:blip r:embed="rId472"/>
                <a:stretch>
                  <a:fillRect/>
                </a:stretch>
              </p:blipFill>
              <p:spPr>
                <a:xfrm>
                  <a:off x="4273658" y="3375164"/>
                  <a:ext cx="2786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9108" name="Freihand 39107">
                  <a:extLst>
                    <a:ext uri="{FF2B5EF4-FFF2-40B4-BE49-F238E27FC236}">
                      <a16:creationId xmlns:a16="http://schemas.microsoft.com/office/drawing/2014/main" id="{C2520CB9-1BB7-D8E1-D2F6-025E32B5CE99}"/>
                    </a:ext>
                  </a:extLst>
                </p14:cNvPr>
                <p14:cNvContentPartPr/>
                <p14:nvPr/>
              </p14:nvContentPartPr>
              <p14:xfrm>
                <a:off x="4577138" y="3457964"/>
                <a:ext cx="180360" cy="113760"/>
              </p14:xfrm>
            </p:contentPart>
          </mc:Choice>
          <mc:Fallback>
            <p:pic>
              <p:nvPicPr>
                <p:cNvPr id="39108" name="Freihand 39107">
                  <a:extLst>
                    <a:ext uri="{FF2B5EF4-FFF2-40B4-BE49-F238E27FC236}">
                      <a16:creationId xmlns:a16="http://schemas.microsoft.com/office/drawing/2014/main" id="{C2520CB9-1BB7-D8E1-D2F6-025E32B5CE99}"/>
                    </a:ext>
                  </a:extLst>
                </p:cNvPr>
                <p:cNvPicPr/>
                <p:nvPr/>
              </p:nvPicPr>
              <p:blipFill>
                <a:blip r:embed="rId474"/>
                <a:stretch>
                  <a:fillRect/>
                </a:stretch>
              </p:blipFill>
              <p:spPr>
                <a:xfrm>
                  <a:off x="4568138" y="3448964"/>
                  <a:ext cx="198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9128" name="Freihand 39127">
                  <a:extLst>
                    <a:ext uri="{FF2B5EF4-FFF2-40B4-BE49-F238E27FC236}">
                      <a16:creationId xmlns:a16="http://schemas.microsoft.com/office/drawing/2014/main" id="{F0367AF4-9414-2DB9-262E-65A1F952CF64}"/>
                    </a:ext>
                  </a:extLst>
                </p14:cNvPr>
                <p14:cNvContentPartPr/>
                <p14:nvPr/>
              </p14:nvContentPartPr>
              <p14:xfrm>
                <a:off x="4906898" y="5039444"/>
                <a:ext cx="225360" cy="293400"/>
              </p14:xfrm>
            </p:contentPart>
          </mc:Choice>
          <mc:Fallback>
            <p:pic>
              <p:nvPicPr>
                <p:cNvPr id="39128" name="Freihand 39127">
                  <a:extLst>
                    <a:ext uri="{FF2B5EF4-FFF2-40B4-BE49-F238E27FC236}">
                      <a16:creationId xmlns:a16="http://schemas.microsoft.com/office/drawing/2014/main" id="{F0367AF4-9414-2DB9-262E-65A1F952CF64}"/>
                    </a:ext>
                  </a:extLst>
                </p:cNvPr>
                <p:cNvPicPr/>
                <p:nvPr/>
              </p:nvPicPr>
              <p:blipFill>
                <a:blip r:embed="rId476"/>
                <a:stretch>
                  <a:fillRect/>
                </a:stretch>
              </p:blipFill>
              <p:spPr>
                <a:xfrm>
                  <a:off x="4897898" y="5030444"/>
                  <a:ext cx="24300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9129" name="Freihand 39128">
                  <a:extLst>
                    <a:ext uri="{FF2B5EF4-FFF2-40B4-BE49-F238E27FC236}">
                      <a16:creationId xmlns:a16="http://schemas.microsoft.com/office/drawing/2014/main" id="{1303F833-2DE2-946C-9982-8A085D0128F2}"/>
                    </a:ext>
                  </a:extLst>
                </p14:cNvPr>
                <p14:cNvContentPartPr/>
                <p14:nvPr/>
              </p14:nvContentPartPr>
              <p14:xfrm>
                <a:off x="5000138" y="5040524"/>
                <a:ext cx="239760" cy="254520"/>
              </p14:xfrm>
            </p:contentPart>
          </mc:Choice>
          <mc:Fallback>
            <p:pic>
              <p:nvPicPr>
                <p:cNvPr id="39129" name="Freihand 39128">
                  <a:extLst>
                    <a:ext uri="{FF2B5EF4-FFF2-40B4-BE49-F238E27FC236}">
                      <a16:creationId xmlns:a16="http://schemas.microsoft.com/office/drawing/2014/main" id="{1303F833-2DE2-946C-9982-8A085D0128F2}"/>
                    </a:ext>
                  </a:extLst>
                </p:cNvPr>
                <p:cNvPicPr/>
                <p:nvPr/>
              </p:nvPicPr>
              <p:blipFill>
                <a:blip r:embed="rId478"/>
                <a:stretch>
                  <a:fillRect/>
                </a:stretch>
              </p:blipFill>
              <p:spPr>
                <a:xfrm>
                  <a:off x="4991498" y="5031884"/>
                  <a:ext cx="2574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9130" name="Freihand 39129">
                  <a:extLst>
                    <a:ext uri="{FF2B5EF4-FFF2-40B4-BE49-F238E27FC236}">
                      <a16:creationId xmlns:a16="http://schemas.microsoft.com/office/drawing/2014/main" id="{0E43A94D-B3F0-DB0A-3024-7BB7E8C00E2F}"/>
                    </a:ext>
                  </a:extLst>
                </p14:cNvPr>
                <p14:cNvContentPartPr/>
                <p14:nvPr/>
              </p14:nvContentPartPr>
              <p14:xfrm>
                <a:off x="4833818" y="4854764"/>
                <a:ext cx="452160" cy="590760"/>
              </p14:xfrm>
            </p:contentPart>
          </mc:Choice>
          <mc:Fallback>
            <p:pic>
              <p:nvPicPr>
                <p:cNvPr id="39130" name="Freihand 39129">
                  <a:extLst>
                    <a:ext uri="{FF2B5EF4-FFF2-40B4-BE49-F238E27FC236}">
                      <a16:creationId xmlns:a16="http://schemas.microsoft.com/office/drawing/2014/main" id="{0E43A94D-B3F0-DB0A-3024-7BB7E8C00E2F}"/>
                    </a:ext>
                  </a:extLst>
                </p:cNvPr>
                <p:cNvPicPr/>
                <p:nvPr/>
              </p:nvPicPr>
              <p:blipFill>
                <a:blip r:embed="rId480"/>
                <a:stretch>
                  <a:fillRect/>
                </a:stretch>
              </p:blipFill>
              <p:spPr>
                <a:xfrm>
                  <a:off x="4824818" y="4846124"/>
                  <a:ext cx="46980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9132" name="Freihand 39131">
                  <a:extLst>
                    <a:ext uri="{FF2B5EF4-FFF2-40B4-BE49-F238E27FC236}">
                      <a16:creationId xmlns:a16="http://schemas.microsoft.com/office/drawing/2014/main" id="{04A40AA3-274B-4CCE-0A85-9160ED591B27}"/>
                    </a:ext>
                  </a:extLst>
                </p14:cNvPr>
                <p14:cNvContentPartPr/>
                <p14:nvPr/>
              </p14:nvContentPartPr>
              <p14:xfrm>
                <a:off x="5267978" y="3558764"/>
                <a:ext cx="415800" cy="1086120"/>
              </p14:xfrm>
            </p:contentPart>
          </mc:Choice>
          <mc:Fallback>
            <p:pic>
              <p:nvPicPr>
                <p:cNvPr id="39132" name="Freihand 39131">
                  <a:extLst>
                    <a:ext uri="{FF2B5EF4-FFF2-40B4-BE49-F238E27FC236}">
                      <a16:creationId xmlns:a16="http://schemas.microsoft.com/office/drawing/2014/main" id="{04A40AA3-274B-4CCE-0A85-9160ED591B27}"/>
                    </a:ext>
                  </a:extLst>
                </p:cNvPr>
                <p:cNvPicPr/>
                <p:nvPr/>
              </p:nvPicPr>
              <p:blipFill>
                <a:blip r:embed="rId482"/>
                <a:stretch>
                  <a:fillRect/>
                </a:stretch>
              </p:blipFill>
              <p:spPr>
                <a:xfrm>
                  <a:off x="5259338" y="3550124"/>
                  <a:ext cx="433440" cy="11037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9133" name="Freihand 39132">
                  <a:extLst>
                    <a:ext uri="{FF2B5EF4-FFF2-40B4-BE49-F238E27FC236}">
                      <a16:creationId xmlns:a16="http://schemas.microsoft.com/office/drawing/2014/main" id="{7E74445C-4DD7-BB22-71D7-13EC5B2317FD}"/>
                    </a:ext>
                  </a:extLst>
                </p14:cNvPr>
                <p14:cNvContentPartPr/>
                <p14:nvPr/>
              </p14:nvContentPartPr>
              <p14:xfrm>
                <a:off x="5494418" y="3454364"/>
                <a:ext cx="215640" cy="273600"/>
              </p14:xfrm>
            </p:contentPart>
          </mc:Choice>
          <mc:Fallback>
            <p:pic>
              <p:nvPicPr>
                <p:cNvPr id="39133" name="Freihand 39132">
                  <a:extLst>
                    <a:ext uri="{FF2B5EF4-FFF2-40B4-BE49-F238E27FC236}">
                      <a16:creationId xmlns:a16="http://schemas.microsoft.com/office/drawing/2014/main" id="{7E74445C-4DD7-BB22-71D7-13EC5B2317FD}"/>
                    </a:ext>
                  </a:extLst>
                </p:cNvPr>
                <p:cNvPicPr/>
                <p:nvPr/>
              </p:nvPicPr>
              <p:blipFill>
                <a:blip r:embed="rId484"/>
                <a:stretch>
                  <a:fillRect/>
                </a:stretch>
              </p:blipFill>
              <p:spPr>
                <a:xfrm>
                  <a:off x="5485778" y="3445364"/>
                  <a:ext cx="23328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9134" name="Freihand 39133">
                  <a:extLst>
                    <a:ext uri="{FF2B5EF4-FFF2-40B4-BE49-F238E27FC236}">
                      <a16:creationId xmlns:a16="http://schemas.microsoft.com/office/drawing/2014/main" id="{95D8EE08-605A-EEB1-DB06-725C5BC62533}"/>
                    </a:ext>
                  </a:extLst>
                </p14:cNvPr>
                <p14:cNvContentPartPr/>
                <p14:nvPr/>
              </p14:nvContentPartPr>
              <p14:xfrm>
                <a:off x="5528978" y="3547244"/>
                <a:ext cx="347760" cy="1181160"/>
              </p14:xfrm>
            </p:contentPart>
          </mc:Choice>
          <mc:Fallback>
            <p:pic>
              <p:nvPicPr>
                <p:cNvPr id="39134" name="Freihand 39133">
                  <a:extLst>
                    <a:ext uri="{FF2B5EF4-FFF2-40B4-BE49-F238E27FC236}">
                      <a16:creationId xmlns:a16="http://schemas.microsoft.com/office/drawing/2014/main" id="{95D8EE08-605A-EEB1-DB06-725C5BC62533}"/>
                    </a:ext>
                  </a:extLst>
                </p:cNvPr>
                <p:cNvPicPr/>
                <p:nvPr/>
              </p:nvPicPr>
              <p:blipFill>
                <a:blip r:embed="rId486"/>
                <a:stretch>
                  <a:fillRect/>
                </a:stretch>
              </p:blipFill>
              <p:spPr>
                <a:xfrm>
                  <a:off x="5520338" y="3538244"/>
                  <a:ext cx="365400" cy="11988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9135" name="Freihand 39134">
                  <a:extLst>
                    <a:ext uri="{FF2B5EF4-FFF2-40B4-BE49-F238E27FC236}">
                      <a16:creationId xmlns:a16="http://schemas.microsoft.com/office/drawing/2014/main" id="{E70D4A04-E56E-137F-E78A-9BFF12440E4B}"/>
                    </a:ext>
                  </a:extLst>
                </p14:cNvPr>
                <p14:cNvContentPartPr/>
                <p14:nvPr/>
              </p14:nvContentPartPr>
              <p14:xfrm>
                <a:off x="5503058" y="4566044"/>
                <a:ext cx="196920" cy="223200"/>
              </p14:xfrm>
            </p:contentPart>
          </mc:Choice>
          <mc:Fallback>
            <p:pic>
              <p:nvPicPr>
                <p:cNvPr id="39135" name="Freihand 39134">
                  <a:extLst>
                    <a:ext uri="{FF2B5EF4-FFF2-40B4-BE49-F238E27FC236}">
                      <a16:creationId xmlns:a16="http://schemas.microsoft.com/office/drawing/2014/main" id="{E70D4A04-E56E-137F-E78A-9BFF12440E4B}"/>
                    </a:ext>
                  </a:extLst>
                </p:cNvPr>
                <p:cNvPicPr/>
                <p:nvPr/>
              </p:nvPicPr>
              <p:blipFill>
                <a:blip r:embed="rId488"/>
                <a:stretch>
                  <a:fillRect/>
                </a:stretch>
              </p:blipFill>
              <p:spPr>
                <a:xfrm>
                  <a:off x="5494058" y="4557404"/>
                  <a:ext cx="214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9162" name="Freihand 39161">
                  <a:extLst>
                    <a:ext uri="{FF2B5EF4-FFF2-40B4-BE49-F238E27FC236}">
                      <a16:creationId xmlns:a16="http://schemas.microsoft.com/office/drawing/2014/main" id="{F6197731-3DC5-81BA-F114-2F738B1464B1}"/>
                    </a:ext>
                  </a:extLst>
                </p14:cNvPr>
                <p14:cNvContentPartPr/>
                <p14:nvPr/>
              </p14:nvContentPartPr>
              <p14:xfrm>
                <a:off x="5210738" y="3946484"/>
                <a:ext cx="28080" cy="200160"/>
              </p14:xfrm>
            </p:contentPart>
          </mc:Choice>
          <mc:Fallback>
            <p:pic>
              <p:nvPicPr>
                <p:cNvPr id="39162" name="Freihand 39161">
                  <a:extLst>
                    <a:ext uri="{FF2B5EF4-FFF2-40B4-BE49-F238E27FC236}">
                      <a16:creationId xmlns:a16="http://schemas.microsoft.com/office/drawing/2014/main" id="{F6197731-3DC5-81BA-F114-2F738B1464B1}"/>
                    </a:ext>
                  </a:extLst>
                </p:cNvPr>
                <p:cNvPicPr/>
                <p:nvPr/>
              </p:nvPicPr>
              <p:blipFill>
                <a:blip r:embed="rId490"/>
                <a:stretch>
                  <a:fillRect/>
                </a:stretch>
              </p:blipFill>
              <p:spPr>
                <a:xfrm>
                  <a:off x="5201738" y="3937484"/>
                  <a:ext cx="45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9163" name="Freihand 39162">
                  <a:extLst>
                    <a:ext uri="{FF2B5EF4-FFF2-40B4-BE49-F238E27FC236}">
                      <a16:creationId xmlns:a16="http://schemas.microsoft.com/office/drawing/2014/main" id="{B52D54DE-7E0B-F761-F319-3AAD3A506141}"/>
                    </a:ext>
                  </a:extLst>
                </p14:cNvPr>
                <p14:cNvContentPartPr/>
                <p14:nvPr/>
              </p14:nvContentPartPr>
              <p14:xfrm>
                <a:off x="5219378" y="3890684"/>
                <a:ext cx="113760" cy="111960"/>
              </p14:xfrm>
            </p:contentPart>
          </mc:Choice>
          <mc:Fallback>
            <p:pic>
              <p:nvPicPr>
                <p:cNvPr id="39163" name="Freihand 39162">
                  <a:extLst>
                    <a:ext uri="{FF2B5EF4-FFF2-40B4-BE49-F238E27FC236}">
                      <a16:creationId xmlns:a16="http://schemas.microsoft.com/office/drawing/2014/main" id="{B52D54DE-7E0B-F761-F319-3AAD3A506141}"/>
                    </a:ext>
                  </a:extLst>
                </p:cNvPr>
                <p:cNvPicPr/>
                <p:nvPr/>
              </p:nvPicPr>
              <p:blipFill>
                <a:blip r:embed="rId492"/>
                <a:stretch>
                  <a:fillRect/>
                </a:stretch>
              </p:blipFill>
              <p:spPr>
                <a:xfrm>
                  <a:off x="5210738" y="3882044"/>
                  <a:ext cx="131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9164" name="Freihand 39163">
                  <a:extLst>
                    <a:ext uri="{FF2B5EF4-FFF2-40B4-BE49-F238E27FC236}">
                      <a16:creationId xmlns:a16="http://schemas.microsoft.com/office/drawing/2014/main" id="{AE52E025-BF02-5522-9B7B-8CC12055D559}"/>
                    </a:ext>
                  </a:extLst>
                </p14:cNvPr>
                <p14:cNvContentPartPr/>
                <p14:nvPr/>
              </p14:nvContentPartPr>
              <p14:xfrm>
                <a:off x="5246738" y="3906164"/>
                <a:ext cx="188280" cy="239400"/>
              </p14:xfrm>
            </p:contentPart>
          </mc:Choice>
          <mc:Fallback>
            <p:pic>
              <p:nvPicPr>
                <p:cNvPr id="39164" name="Freihand 39163">
                  <a:extLst>
                    <a:ext uri="{FF2B5EF4-FFF2-40B4-BE49-F238E27FC236}">
                      <a16:creationId xmlns:a16="http://schemas.microsoft.com/office/drawing/2014/main" id="{AE52E025-BF02-5522-9B7B-8CC12055D559}"/>
                    </a:ext>
                  </a:extLst>
                </p:cNvPr>
                <p:cNvPicPr/>
                <p:nvPr/>
              </p:nvPicPr>
              <p:blipFill>
                <a:blip r:embed="rId494"/>
                <a:stretch>
                  <a:fillRect/>
                </a:stretch>
              </p:blipFill>
              <p:spPr>
                <a:xfrm>
                  <a:off x="5238098" y="3897524"/>
                  <a:ext cx="2059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9165" name="Freihand 39164">
                  <a:extLst>
                    <a:ext uri="{FF2B5EF4-FFF2-40B4-BE49-F238E27FC236}">
                      <a16:creationId xmlns:a16="http://schemas.microsoft.com/office/drawing/2014/main" id="{D705CC6E-5BED-4514-E538-17D39D24990B}"/>
                    </a:ext>
                  </a:extLst>
                </p14:cNvPr>
                <p14:cNvContentPartPr/>
                <p14:nvPr/>
              </p14:nvContentPartPr>
              <p14:xfrm>
                <a:off x="5355818" y="3925244"/>
                <a:ext cx="120600" cy="52920"/>
              </p14:xfrm>
            </p:contentPart>
          </mc:Choice>
          <mc:Fallback>
            <p:pic>
              <p:nvPicPr>
                <p:cNvPr id="39165" name="Freihand 39164">
                  <a:extLst>
                    <a:ext uri="{FF2B5EF4-FFF2-40B4-BE49-F238E27FC236}">
                      <a16:creationId xmlns:a16="http://schemas.microsoft.com/office/drawing/2014/main" id="{D705CC6E-5BED-4514-E538-17D39D24990B}"/>
                    </a:ext>
                  </a:extLst>
                </p:cNvPr>
                <p:cNvPicPr/>
                <p:nvPr/>
              </p:nvPicPr>
              <p:blipFill>
                <a:blip r:embed="rId496"/>
                <a:stretch>
                  <a:fillRect/>
                </a:stretch>
              </p:blipFill>
              <p:spPr>
                <a:xfrm>
                  <a:off x="5346818" y="3916604"/>
                  <a:ext cx="1382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9167" name="Freihand 39166">
                  <a:extLst>
                    <a:ext uri="{FF2B5EF4-FFF2-40B4-BE49-F238E27FC236}">
                      <a16:creationId xmlns:a16="http://schemas.microsoft.com/office/drawing/2014/main" id="{F1F1D13D-DCA4-2877-92C9-000B375368FD}"/>
                    </a:ext>
                  </a:extLst>
                </p14:cNvPr>
                <p14:cNvContentPartPr/>
                <p14:nvPr/>
              </p14:nvContentPartPr>
              <p14:xfrm>
                <a:off x="5873858" y="4023884"/>
                <a:ext cx="26640" cy="188280"/>
              </p14:xfrm>
            </p:contentPart>
          </mc:Choice>
          <mc:Fallback>
            <p:pic>
              <p:nvPicPr>
                <p:cNvPr id="39167" name="Freihand 39166">
                  <a:extLst>
                    <a:ext uri="{FF2B5EF4-FFF2-40B4-BE49-F238E27FC236}">
                      <a16:creationId xmlns:a16="http://schemas.microsoft.com/office/drawing/2014/main" id="{F1F1D13D-DCA4-2877-92C9-000B375368FD}"/>
                    </a:ext>
                  </a:extLst>
                </p:cNvPr>
                <p:cNvPicPr/>
                <p:nvPr/>
              </p:nvPicPr>
              <p:blipFill>
                <a:blip r:embed="rId498"/>
                <a:stretch>
                  <a:fillRect/>
                </a:stretch>
              </p:blipFill>
              <p:spPr>
                <a:xfrm>
                  <a:off x="5864858" y="4014884"/>
                  <a:ext cx="442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9168" name="Freihand 39167">
                  <a:extLst>
                    <a:ext uri="{FF2B5EF4-FFF2-40B4-BE49-F238E27FC236}">
                      <a16:creationId xmlns:a16="http://schemas.microsoft.com/office/drawing/2014/main" id="{2C09568E-1887-7E27-20A3-4BB06EE6A7E5}"/>
                    </a:ext>
                  </a:extLst>
                </p14:cNvPr>
                <p14:cNvContentPartPr/>
                <p14:nvPr/>
              </p14:nvContentPartPr>
              <p14:xfrm>
                <a:off x="5771978" y="3941444"/>
                <a:ext cx="201960" cy="309600"/>
              </p14:xfrm>
            </p:contentPart>
          </mc:Choice>
          <mc:Fallback>
            <p:pic>
              <p:nvPicPr>
                <p:cNvPr id="39168" name="Freihand 39167">
                  <a:extLst>
                    <a:ext uri="{FF2B5EF4-FFF2-40B4-BE49-F238E27FC236}">
                      <a16:creationId xmlns:a16="http://schemas.microsoft.com/office/drawing/2014/main" id="{2C09568E-1887-7E27-20A3-4BB06EE6A7E5}"/>
                    </a:ext>
                  </a:extLst>
                </p:cNvPr>
                <p:cNvPicPr/>
                <p:nvPr/>
              </p:nvPicPr>
              <p:blipFill>
                <a:blip r:embed="rId500"/>
                <a:stretch>
                  <a:fillRect/>
                </a:stretch>
              </p:blipFill>
              <p:spPr>
                <a:xfrm>
                  <a:off x="5763338" y="3932444"/>
                  <a:ext cx="21960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9169" name="Freihand 39168">
                  <a:extLst>
                    <a:ext uri="{FF2B5EF4-FFF2-40B4-BE49-F238E27FC236}">
                      <a16:creationId xmlns:a16="http://schemas.microsoft.com/office/drawing/2014/main" id="{DD3DB4CE-6754-3AA8-1CE6-B51EA3BF0C43}"/>
                    </a:ext>
                  </a:extLst>
                </p14:cNvPr>
                <p14:cNvContentPartPr/>
                <p14:nvPr/>
              </p14:nvContentPartPr>
              <p14:xfrm>
                <a:off x="6028658" y="4012724"/>
                <a:ext cx="251280" cy="136080"/>
              </p14:xfrm>
            </p:contentPart>
          </mc:Choice>
          <mc:Fallback>
            <p:pic>
              <p:nvPicPr>
                <p:cNvPr id="39169" name="Freihand 39168">
                  <a:extLst>
                    <a:ext uri="{FF2B5EF4-FFF2-40B4-BE49-F238E27FC236}">
                      <a16:creationId xmlns:a16="http://schemas.microsoft.com/office/drawing/2014/main" id="{DD3DB4CE-6754-3AA8-1CE6-B51EA3BF0C43}"/>
                    </a:ext>
                  </a:extLst>
                </p:cNvPr>
                <p:cNvPicPr/>
                <p:nvPr/>
              </p:nvPicPr>
              <p:blipFill>
                <a:blip r:embed="rId502"/>
                <a:stretch>
                  <a:fillRect/>
                </a:stretch>
              </p:blipFill>
              <p:spPr>
                <a:xfrm>
                  <a:off x="6019658" y="4003724"/>
                  <a:ext cx="268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9171" name="Freihand 39170">
                  <a:extLst>
                    <a:ext uri="{FF2B5EF4-FFF2-40B4-BE49-F238E27FC236}">
                      <a16:creationId xmlns:a16="http://schemas.microsoft.com/office/drawing/2014/main" id="{E3EBBC11-A0D8-4DF2-E1A6-E49429B6A506}"/>
                    </a:ext>
                  </a:extLst>
                </p14:cNvPr>
                <p14:cNvContentPartPr/>
                <p14:nvPr/>
              </p14:nvContentPartPr>
              <p14:xfrm>
                <a:off x="919538" y="3602324"/>
                <a:ext cx="3764160" cy="2368080"/>
              </p14:xfrm>
            </p:contentPart>
          </mc:Choice>
          <mc:Fallback>
            <p:pic>
              <p:nvPicPr>
                <p:cNvPr id="39171" name="Freihand 39170">
                  <a:extLst>
                    <a:ext uri="{FF2B5EF4-FFF2-40B4-BE49-F238E27FC236}">
                      <a16:creationId xmlns:a16="http://schemas.microsoft.com/office/drawing/2014/main" id="{E3EBBC11-A0D8-4DF2-E1A6-E49429B6A506}"/>
                    </a:ext>
                  </a:extLst>
                </p:cNvPr>
                <p:cNvPicPr/>
                <p:nvPr/>
              </p:nvPicPr>
              <p:blipFill>
                <a:blip r:embed="rId504"/>
                <a:stretch>
                  <a:fillRect/>
                </a:stretch>
              </p:blipFill>
              <p:spPr>
                <a:xfrm>
                  <a:off x="910898" y="3593684"/>
                  <a:ext cx="3781800" cy="23857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9172" name="Freihand 39171">
                  <a:extLst>
                    <a:ext uri="{FF2B5EF4-FFF2-40B4-BE49-F238E27FC236}">
                      <a16:creationId xmlns:a16="http://schemas.microsoft.com/office/drawing/2014/main" id="{7C60801A-D955-5BDF-A7AE-9E02389F300A}"/>
                    </a:ext>
                  </a:extLst>
                </p14:cNvPr>
                <p14:cNvContentPartPr/>
                <p14:nvPr/>
              </p14:nvContentPartPr>
              <p14:xfrm>
                <a:off x="4585418" y="5400884"/>
                <a:ext cx="205920" cy="200520"/>
              </p14:xfrm>
            </p:contentPart>
          </mc:Choice>
          <mc:Fallback>
            <p:pic>
              <p:nvPicPr>
                <p:cNvPr id="39172" name="Freihand 39171">
                  <a:extLst>
                    <a:ext uri="{FF2B5EF4-FFF2-40B4-BE49-F238E27FC236}">
                      <a16:creationId xmlns:a16="http://schemas.microsoft.com/office/drawing/2014/main" id="{7C60801A-D955-5BDF-A7AE-9E02389F300A}"/>
                    </a:ext>
                  </a:extLst>
                </p:cNvPr>
                <p:cNvPicPr/>
                <p:nvPr/>
              </p:nvPicPr>
              <p:blipFill>
                <a:blip r:embed="rId506"/>
                <a:stretch>
                  <a:fillRect/>
                </a:stretch>
              </p:blipFill>
              <p:spPr>
                <a:xfrm>
                  <a:off x="4576778" y="5392244"/>
                  <a:ext cx="2235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9174" name="Freihand 39173">
                  <a:extLst>
                    <a:ext uri="{FF2B5EF4-FFF2-40B4-BE49-F238E27FC236}">
                      <a16:creationId xmlns:a16="http://schemas.microsoft.com/office/drawing/2014/main" id="{4BCF680B-84F9-B1E3-6090-533FABACC655}"/>
                    </a:ext>
                  </a:extLst>
                </p14:cNvPr>
                <p14:cNvContentPartPr/>
                <p14:nvPr/>
              </p14:nvContentPartPr>
              <p14:xfrm>
                <a:off x="1934378" y="6326444"/>
                <a:ext cx="1800" cy="6120"/>
              </p14:xfrm>
            </p:contentPart>
          </mc:Choice>
          <mc:Fallback>
            <p:pic>
              <p:nvPicPr>
                <p:cNvPr id="39174" name="Freihand 39173">
                  <a:extLst>
                    <a:ext uri="{FF2B5EF4-FFF2-40B4-BE49-F238E27FC236}">
                      <a16:creationId xmlns:a16="http://schemas.microsoft.com/office/drawing/2014/main" id="{4BCF680B-84F9-B1E3-6090-533FABACC655}"/>
                    </a:ext>
                  </a:extLst>
                </p:cNvPr>
                <p:cNvPicPr/>
                <p:nvPr/>
              </p:nvPicPr>
              <p:blipFill>
                <a:blip r:embed="rId162"/>
                <a:stretch>
                  <a:fillRect/>
                </a:stretch>
              </p:blipFill>
              <p:spPr>
                <a:xfrm>
                  <a:off x="1925378" y="6317804"/>
                  <a:ext cx="194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9175" name="Freihand 39174">
                  <a:extLst>
                    <a:ext uri="{FF2B5EF4-FFF2-40B4-BE49-F238E27FC236}">
                      <a16:creationId xmlns:a16="http://schemas.microsoft.com/office/drawing/2014/main" id="{64582323-965A-FCD6-6BC6-DD01A8BEBD9D}"/>
                    </a:ext>
                  </a:extLst>
                </p14:cNvPr>
                <p14:cNvContentPartPr/>
                <p14:nvPr/>
              </p14:nvContentPartPr>
              <p14:xfrm>
                <a:off x="1883618" y="6048164"/>
                <a:ext cx="190080" cy="233280"/>
              </p14:xfrm>
            </p:contentPart>
          </mc:Choice>
          <mc:Fallback>
            <p:pic>
              <p:nvPicPr>
                <p:cNvPr id="39175" name="Freihand 39174">
                  <a:extLst>
                    <a:ext uri="{FF2B5EF4-FFF2-40B4-BE49-F238E27FC236}">
                      <a16:creationId xmlns:a16="http://schemas.microsoft.com/office/drawing/2014/main" id="{64582323-965A-FCD6-6BC6-DD01A8BEBD9D}"/>
                    </a:ext>
                  </a:extLst>
                </p:cNvPr>
                <p:cNvPicPr/>
                <p:nvPr/>
              </p:nvPicPr>
              <p:blipFill>
                <a:blip r:embed="rId509"/>
                <a:stretch>
                  <a:fillRect/>
                </a:stretch>
              </p:blipFill>
              <p:spPr>
                <a:xfrm>
                  <a:off x="1874978" y="6039164"/>
                  <a:ext cx="207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9176" name="Freihand 39175">
                  <a:extLst>
                    <a:ext uri="{FF2B5EF4-FFF2-40B4-BE49-F238E27FC236}">
                      <a16:creationId xmlns:a16="http://schemas.microsoft.com/office/drawing/2014/main" id="{3E98B5D5-76D2-D26D-3299-6822A0580C18}"/>
                    </a:ext>
                  </a:extLst>
                </p14:cNvPr>
                <p14:cNvContentPartPr/>
                <p14:nvPr/>
              </p14:nvContentPartPr>
              <p14:xfrm>
                <a:off x="1925018" y="6067964"/>
                <a:ext cx="65520" cy="294120"/>
              </p14:xfrm>
            </p:contentPart>
          </mc:Choice>
          <mc:Fallback>
            <p:pic>
              <p:nvPicPr>
                <p:cNvPr id="39176" name="Freihand 39175">
                  <a:extLst>
                    <a:ext uri="{FF2B5EF4-FFF2-40B4-BE49-F238E27FC236}">
                      <a16:creationId xmlns:a16="http://schemas.microsoft.com/office/drawing/2014/main" id="{3E98B5D5-76D2-D26D-3299-6822A0580C18}"/>
                    </a:ext>
                  </a:extLst>
                </p:cNvPr>
                <p:cNvPicPr/>
                <p:nvPr/>
              </p:nvPicPr>
              <p:blipFill>
                <a:blip r:embed="rId511"/>
                <a:stretch>
                  <a:fillRect/>
                </a:stretch>
              </p:blipFill>
              <p:spPr>
                <a:xfrm>
                  <a:off x="1916018" y="6059324"/>
                  <a:ext cx="831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9178" name="Freihand 39177">
                  <a:extLst>
                    <a:ext uri="{FF2B5EF4-FFF2-40B4-BE49-F238E27FC236}">
                      <a16:creationId xmlns:a16="http://schemas.microsoft.com/office/drawing/2014/main" id="{6025FBA6-ACA3-C45D-7B1D-D2F7AD59A0A8}"/>
                    </a:ext>
                  </a:extLst>
                </p14:cNvPr>
                <p14:cNvContentPartPr/>
                <p14:nvPr/>
              </p14:nvContentPartPr>
              <p14:xfrm>
                <a:off x="2207978" y="6142124"/>
                <a:ext cx="212400" cy="115560"/>
              </p14:xfrm>
            </p:contentPart>
          </mc:Choice>
          <mc:Fallback>
            <p:pic>
              <p:nvPicPr>
                <p:cNvPr id="39178" name="Freihand 39177">
                  <a:extLst>
                    <a:ext uri="{FF2B5EF4-FFF2-40B4-BE49-F238E27FC236}">
                      <a16:creationId xmlns:a16="http://schemas.microsoft.com/office/drawing/2014/main" id="{6025FBA6-ACA3-C45D-7B1D-D2F7AD59A0A8}"/>
                    </a:ext>
                  </a:extLst>
                </p:cNvPr>
                <p:cNvPicPr/>
                <p:nvPr/>
              </p:nvPicPr>
              <p:blipFill>
                <a:blip r:embed="rId513"/>
                <a:stretch>
                  <a:fillRect/>
                </a:stretch>
              </p:blipFill>
              <p:spPr>
                <a:xfrm>
                  <a:off x="2199338" y="6133484"/>
                  <a:ext cx="2300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9179" name="Freihand 39178">
                  <a:extLst>
                    <a:ext uri="{FF2B5EF4-FFF2-40B4-BE49-F238E27FC236}">
                      <a16:creationId xmlns:a16="http://schemas.microsoft.com/office/drawing/2014/main" id="{2602B1D2-6923-78E0-F6E8-964DFC9F01F7}"/>
                    </a:ext>
                  </a:extLst>
                </p14:cNvPr>
                <p14:cNvContentPartPr/>
                <p14:nvPr/>
              </p14:nvContentPartPr>
              <p14:xfrm>
                <a:off x="2254778" y="6004244"/>
                <a:ext cx="65880" cy="21960"/>
              </p14:xfrm>
            </p:contentPart>
          </mc:Choice>
          <mc:Fallback>
            <p:pic>
              <p:nvPicPr>
                <p:cNvPr id="39179" name="Freihand 39178">
                  <a:extLst>
                    <a:ext uri="{FF2B5EF4-FFF2-40B4-BE49-F238E27FC236}">
                      <a16:creationId xmlns:a16="http://schemas.microsoft.com/office/drawing/2014/main" id="{2602B1D2-6923-78E0-F6E8-964DFC9F01F7}"/>
                    </a:ext>
                  </a:extLst>
                </p:cNvPr>
                <p:cNvPicPr/>
                <p:nvPr/>
              </p:nvPicPr>
              <p:blipFill>
                <a:blip r:embed="rId515"/>
                <a:stretch>
                  <a:fillRect/>
                </a:stretch>
              </p:blipFill>
              <p:spPr>
                <a:xfrm>
                  <a:off x="2245778" y="5995244"/>
                  <a:ext cx="83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9180" name="Freihand 39179">
                  <a:extLst>
                    <a:ext uri="{FF2B5EF4-FFF2-40B4-BE49-F238E27FC236}">
                      <a16:creationId xmlns:a16="http://schemas.microsoft.com/office/drawing/2014/main" id="{4657EFCE-2402-958E-05E3-F4FBAD1186AF}"/>
                    </a:ext>
                  </a:extLst>
                </p14:cNvPr>
                <p14:cNvContentPartPr/>
                <p14:nvPr/>
              </p14:nvContentPartPr>
              <p14:xfrm>
                <a:off x="6486578" y="2407484"/>
                <a:ext cx="11160" cy="174600"/>
              </p14:xfrm>
            </p:contentPart>
          </mc:Choice>
          <mc:Fallback>
            <p:pic>
              <p:nvPicPr>
                <p:cNvPr id="39180" name="Freihand 39179">
                  <a:extLst>
                    <a:ext uri="{FF2B5EF4-FFF2-40B4-BE49-F238E27FC236}">
                      <a16:creationId xmlns:a16="http://schemas.microsoft.com/office/drawing/2014/main" id="{4657EFCE-2402-958E-05E3-F4FBAD1186AF}"/>
                    </a:ext>
                  </a:extLst>
                </p:cNvPr>
                <p:cNvPicPr/>
                <p:nvPr/>
              </p:nvPicPr>
              <p:blipFill>
                <a:blip r:embed="rId517"/>
                <a:stretch>
                  <a:fillRect/>
                </a:stretch>
              </p:blipFill>
              <p:spPr>
                <a:xfrm>
                  <a:off x="6477938" y="2398484"/>
                  <a:ext cx="288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9181" name="Freihand 39180">
                  <a:extLst>
                    <a:ext uri="{FF2B5EF4-FFF2-40B4-BE49-F238E27FC236}">
                      <a16:creationId xmlns:a16="http://schemas.microsoft.com/office/drawing/2014/main" id="{D2F55997-F233-7FEC-2BFC-A100D026E42C}"/>
                    </a:ext>
                  </a:extLst>
                </p14:cNvPr>
                <p14:cNvContentPartPr/>
                <p14:nvPr/>
              </p14:nvContentPartPr>
              <p14:xfrm>
                <a:off x="6463538" y="2370764"/>
                <a:ext cx="170640" cy="170640"/>
              </p14:xfrm>
            </p:contentPart>
          </mc:Choice>
          <mc:Fallback>
            <p:pic>
              <p:nvPicPr>
                <p:cNvPr id="39181" name="Freihand 39180">
                  <a:extLst>
                    <a:ext uri="{FF2B5EF4-FFF2-40B4-BE49-F238E27FC236}">
                      <a16:creationId xmlns:a16="http://schemas.microsoft.com/office/drawing/2014/main" id="{D2F55997-F233-7FEC-2BFC-A100D026E42C}"/>
                    </a:ext>
                  </a:extLst>
                </p:cNvPr>
                <p:cNvPicPr/>
                <p:nvPr/>
              </p:nvPicPr>
              <p:blipFill>
                <a:blip r:embed="rId519"/>
                <a:stretch>
                  <a:fillRect/>
                </a:stretch>
              </p:blipFill>
              <p:spPr>
                <a:xfrm>
                  <a:off x="6454538" y="2362124"/>
                  <a:ext cx="188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9182" name="Freihand 39181">
                  <a:extLst>
                    <a:ext uri="{FF2B5EF4-FFF2-40B4-BE49-F238E27FC236}">
                      <a16:creationId xmlns:a16="http://schemas.microsoft.com/office/drawing/2014/main" id="{0D495EEB-2AB6-251B-A94E-37DDF1298CCC}"/>
                    </a:ext>
                  </a:extLst>
                </p14:cNvPr>
                <p14:cNvContentPartPr/>
                <p14:nvPr/>
              </p14:nvContentPartPr>
              <p14:xfrm>
                <a:off x="6729578" y="2381204"/>
                <a:ext cx="154080" cy="159480"/>
              </p14:xfrm>
            </p:contentPart>
          </mc:Choice>
          <mc:Fallback>
            <p:pic>
              <p:nvPicPr>
                <p:cNvPr id="39182" name="Freihand 39181">
                  <a:extLst>
                    <a:ext uri="{FF2B5EF4-FFF2-40B4-BE49-F238E27FC236}">
                      <a16:creationId xmlns:a16="http://schemas.microsoft.com/office/drawing/2014/main" id="{0D495EEB-2AB6-251B-A94E-37DDF1298CCC}"/>
                    </a:ext>
                  </a:extLst>
                </p:cNvPr>
                <p:cNvPicPr/>
                <p:nvPr/>
              </p:nvPicPr>
              <p:blipFill>
                <a:blip r:embed="rId521"/>
                <a:stretch>
                  <a:fillRect/>
                </a:stretch>
              </p:blipFill>
              <p:spPr>
                <a:xfrm>
                  <a:off x="6720578" y="2372564"/>
                  <a:ext cx="171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9183" name="Freihand 39182">
                  <a:extLst>
                    <a:ext uri="{FF2B5EF4-FFF2-40B4-BE49-F238E27FC236}">
                      <a16:creationId xmlns:a16="http://schemas.microsoft.com/office/drawing/2014/main" id="{D410D38A-9B74-82CE-1299-35614F6C1762}"/>
                    </a:ext>
                  </a:extLst>
                </p14:cNvPr>
                <p14:cNvContentPartPr/>
                <p14:nvPr/>
              </p14:nvContentPartPr>
              <p14:xfrm>
                <a:off x="6741098" y="2267084"/>
                <a:ext cx="77760" cy="15480"/>
              </p14:xfrm>
            </p:contentPart>
          </mc:Choice>
          <mc:Fallback>
            <p:pic>
              <p:nvPicPr>
                <p:cNvPr id="39183" name="Freihand 39182">
                  <a:extLst>
                    <a:ext uri="{FF2B5EF4-FFF2-40B4-BE49-F238E27FC236}">
                      <a16:creationId xmlns:a16="http://schemas.microsoft.com/office/drawing/2014/main" id="{D410D38A-9B74-82CE-1299-35614F6C1762}"/>
                    </a:ext>
                  </a:extLst>
                </p:cNvPr>
                <p:cNvPicPr/>
                <p:nvPr/>
              </p:nvPicPr>
              <p:blipFill>
                <a:blip r:embed="rId523"/>
                <a:stretch>
                  <a:fillRect/>
                </a:stretch>
              </p:blipFill>
              <p:spPr>
                <a:xfrm>
                  <a:off x="6732458" y="2258084"/>
                  <a:ext cx="95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9184" name="Freihand 39183">
                  <a:extLst>
                    <a:ext uri="{FF2B5EF4-FFF2-40B4-BE49-F238E27FC236}">
                      <a16:creationId xmlns:a16="http://schemas.microsoft.com/office/drawing/2014/main" id="{5F9B2D0F-AE18-687D-0644-ACD5D5A96246}"/>
                    </a:ext>
                  </a:extLst>
                </p14:cNvPr>
                <p14:cNvContentPartPr/>
                <p14:nvPr/>
              </p14:nvContentPartPr>
              <p14:xfrm>
                <a:off x="6974378" y="2391284"/>
                <a:ext cx="28080" cy="101880"/>
              </p14:xfrm>
            </p:contentPart>
          </mc:Choice>
          <mc:Fallback>
            <p:pic>
              <p:nvPicPr>
                <p:cNvPr id="39184" name="Freihand 39183">
                  <a:extLst>
                    <a:ext uri="{FF2B5EF4-FFF2-40B4-BE49-F238E27FC236}">
                      <a16:creationId xmlns:a16="http://schemas.microsoft.com/office/drawing/2014/main" id="{5F9B2D0F-AE18-687D-0644-ACD5D5A96246}"/>
                    </a:ext>
                  </a:extLst>
                </p:cNvPr>
                <p:cNvPicPr/>
                <p:nvPr/>
              </p:nvPicPr>
              <p:blipFill>
                <a:blip r:embed="rId525"/>
                <a:stretch>
                  <a:fillRect/>
                </a:stretch>
              </p:blipFill>
              <p:spPr>
                <a:xfrm>
                  <a:off x="6965378" y="2382644"/>
                  <a:ext cx="45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9187" name="Freihand 39186">
                  <a:extLst>
                    <a:ext uri="{FF2B5EF4-FFF2-40B4-BE49-F238E27FC236}">
                      <a16:creationId xmlns:a16="http://schemas.microsoft.com/office/drawing/2014/main" id="{8563E040-C24C-DE0A-612E-AF321C38E978}"/>
                    </a:ext>
                  </a:extLst>
                </p14:cNvPr>
                <p14:cNvContentPartPr/>
                <p14:nvPr/>
              </p14:nvContentPartPr>
              <p14:xfrm>
                <a:off x="7084178" y="2317484"/>
                <a:ext cx="129960" cy="195480"/>
              </p14:xfrm>
            </p:contentPart>
          </mc:Choice>
          <mc:Fallback>
            <p:pic>
              <p:nvPicPr>
                <p:cNvPr id="39187" name="Freihand 39186">
                  <a:extLst>
                    <a:ext uri="{FF2B5EF4-FFF2-40B4-BE49-F238E27FC236}">
                      <a16:creationId xmlns:a16="http://schemas.microsoft.com/office/drawing/2014/main" id="{8563E040-C24C-DE0A-612E-AF321C38E978}"/>
                    </a:ext>
                  </a:extLst>
                </p:cNvPr>
                <p:cNvPicPr/>
                <p:nvPr/>
              </p:nvPicPr>
              <p:blipFill>
                <a:blip r:embed="rId527"/>
                <a:stretch>
                  <a:fillRect/>
                </a:stretch>
              </p:blipFill>
              <p:spPr>
                <a:xfrm>
                  <a:off x="7075538" y="2308484"/>
                  <a:ext cx="147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9188" name="Freihand 39187">
                  <a:extLst>
                    <a:ext uri="{FF2B5EF4-FFF2-40B4-BE49-F238E27FC236}">
                      <a16:creationId xmlns:a16="http://schemas.microsoft.com/office/drawing/2014/main" id="{4543D1D4-E275-D03B-B8FD-AA0841B9CF66}"/>
                    </a:ext>
                  </a:extLst>
                </p14:cNvPr>
                <p14:cNvContentPartPr/>
                <p14:nvPr/>
              </p14:nvContentPartPr>
              <p14:xfrm>
                <a:off x="7280738" y="2330084"/>
                <a:ext cx="50400" cy="124560"/>
              </p14:xfrm>
            </p:contentPart>
          </mc:Choice>
          <mc:Fallback>
            <p:pic>
              <p:nvPicPr>
                <p:cNvPr id="39188" name="Freihand 39187">
                  <a:extLst>
                    <a:ext uri="{FF2B5EF4-FFF2-40B4-BE49-F238E27FC236}">
                      <a16:creationId xmlns:a16="http://schemas.microsoft.com/office/drawing/2014/main" id="{4543D1D4-E275-D03B-B8FD-AA0841B9CF66}"/>
                    </a:ext>
                  </a:extLst>
                </p:cNvPr>
                <p:cNvPicPr/>
                <p:nvPr/>
              </p:nvPicPr>
              <p:blipFill>
                <a:blip r:embed="rId529"/>
                <a:stretch>
                  <a:fillRect/>
                </a:stretch>
              </p:blipFill>
              <p:spPr>
                <a:xfrm>
                  <a:off x="7272098" y="2321084"/>
                  <a:ext cx="68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9189" name="Freihand 39188">
                  <a:extLst>
                    <a:ext uri="{FF2B5EF4-FFF2-40B4-BE49-F238E27FC236}">
                      <a16:creationId xmlns:a16="http://schemas.microsoft.com/office/drawing/2014/main" id="{C1019E57-C9BF-797C-9828-54486DD08674}"/>
                    </a:ext>
                  </a:extLst>
                </p14:cNvPr>
                <p14:cNvContentPartPr/>
                <p14:nvPr/>
              </p14:nvContentPartPr>
              <p14:xfrm>
                <a:off x="7346618" y="2242964"/>
                <a:ext cx="151560" cy="260640"/>
              </p14:xfrm>
            </p:contentPart>
          </mc:Choice>
          <mc:Fallback>
            <p:pic>
              <p:nvPicPr>
                <p:cNvPr id="39189" name="Freihand 39188">
                  <a:extLst>
                    <a:ext uri="{FF2B5EF4-FFF2-40B4-BE49-F238E27FC236}">
                      <a16:creationId xmlns:a16="http://schemas.microsoft.com/office/drawing/2014/main" id="{C1019E57-C9BF-797C-9828-54486DD08674}"/>
                    </a:ext>
                  </a:extLst>
                </p:cNvPr>
                <p:cNvPicPr/>
                <p:nvPr/>
              </p:nvPicPr>
              <p:blipFill>
                <a:blip r:embed="rId531"/>
                <a:stretch>
                  <a:fillRect/>
                </a:stretch>
              </p:blipFill>
              <p:spPr>
                <a:xfrm>
                  <a:off x="7337618" y="2233964"/>
                  <a:ext cx="1692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9190" name="Freihand 39189">
                  <a:extLst>
                    <a:ext uri="{FF2B5EF4-FFF2-40B4-BE49-F238E27FC236}">
                      <a16:creationId xmlns:a16="http://schemas.microsoft.com/office/drawing/2014/main" id="{1226F460-43D2-A1A1-F4F7-253D76DC6B9A}"/>
                    </a:ext>
                  </a:extLst>
                </p14:cNvPr>
                <p14:cNvContentPartPr/>
                <p14:nvPr/>
              </p14:nvContentPartPr>
              <p14:xfrm>
                <a:off x="7526258" y="2307044"/>
                <a:ext cx="86400" cy="89640"/>
              </p14:xfrm>
            </p:contentPart>
          </mc:Choice>
          <mc:Fallback>
            <p:pic>
              <p:nvPicPr>
                <p:cNvPr id="39190" name="Freihand 39189">
                  <a:extLst>
                    <a:ext uri="{FF2B5EF4-FFF2-40B4-BE49-F238E27FC236}">
                      <a16:creationId xmlns:a16="http://schemas.microsoft.com/office/drawing/2014/main" id="{1226F460-43D2-A1A1-F4F7-253D76DC6B9A}"/>
                    </a:ext>
                  </a:extLst>
                </p:cNvPr>
                <p:cNvPicPr/>
                <p:nvPr/>
              </p:nvPicPr>
              <p:blipFill>
                <a:blip r:embed="rId533"/>
                <a:stretch>
                  <a:fillRect/>
                </a:stretch>
              </p:blipFill>
              <p:spPr>
                <a:xfrm>
                  <a:off x="7517258" y="2298044"/>
                  <a:ext cx="104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9191" name="Freihand 39190">
                  <a:extLst>
                    <a:ext uri="{FF2B5EF4-FFF2-40B4-BE49-F238E27FC236}">
                      <a16:creationId xmlns:a16="http://schemas.microsoft.com/office/drawing/2014/main" id="{E844595A-ABAF-57BD-2A19-F848FBB72FD7}"/>
                    </a:ext>
                  </a:extLst>
                </p14:cNvPr>
                <p14:cNvContentPartPr/>
                <p14:nvPr/>
              </p14:nvContentPartPr>
              <p14:xfrm>
                <a:off x="7664138" y="2306324"/>
                <a:ext cx="106200" cy="37080"/>
              </p14:xfrm>
            </p:contentPart>
          </mc:Choice>
          <mc:Fallback>
            <p:pic>
              <p:nvPicPr>
                <p:cNvPr id="39191" name="Freihand 39190">
                  <a:extLst>
                    <a:ext uri="{FF2B5EF4-FFF2-40B4-BE49-F238E27FC236}">
                      <a16:creationId xmlns:a16="http://schemas.microsoft.com/office/drawing/2014/main" id="{E844595A-ABAF-57BD-2A19-F848FBB72FD7}"/>
                    </a:ext>
                  </a:extLst>
                </p:cNvPr>
                <p:cNvPicPr/>
                <p:nvPr/>
              </p:nvPicPr>
              <p:blipFill>
                <a:blip r:embed="rId535"/>
                <a:stretch>
                  <a:fillRect/>
                </a:stretch>
              </p:blipFill>
              <p:spPr>
                <a:xfrm>
                  <a:off x="7655498" y="2297324"/>
                  <a:ext cx="123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9192" name="Freihand 39191">
                  <a:extLst>
                    <a:ext uri="{FF2B5EF4-FFF2-40B4-BE49-F238E27FC236}">
                      <a16:creationId xmlns:a16="http://schemas.microsoft.com/office/drawing/2014/main" id="{E4BA57A1-9218-6B49-E23A-98ABB2A89306}"/>
                    </a:ext>
                  </a:extLst>
                </p14:cNvPr>
                <p14:cNvContentPartPr/>
                <p14:nvPr/>
              </p14:nvContentPartPr>
              <p14:xfrm>
                <a:off x="7155458" y="2658764"/>
                <a:ext cx="135720" cy="117360"/>
              </p14:xfrm>
            </p:contentPart>
          </mc:Choice>
          <mc:Fallback>
            <p:pic>
              <p:nvPicPr>
                <p:cNvPr id="39192" name="Freihand 39191">
                  <a:extLst>
                    <a:ext uri="{FF2B5EF4-FFF2-40B4-BE49-F238E27FC236}">
                      <a16:creationId xmlns:a16="http://schemas.microsoft.com/office/drawing/2014/main" id="{E4BA57A1-9218-6B49-E23A-98ABB2A89306}"/>
                    </a:ext>
                  </a:extLst>
                </p:cNvPr>
                <p:cNvPicPr/>
                <p:nvPr/>
              </p:nvPicPr>
              <p:blipFill>
                <a:blip r:embed="rId537"/>
                <a:stretch>
                  <a:fillRect/>
                </a:stretch>
              </p:blipFill>
              <p:spPr>
                <a:xfrm>
                  <a:off x="7146458" y="2649764"/>
                  <a:ext cx="153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9193" name="Freihand 39192">
                  <a:extLst>
                    <a:ext uri="{FF2B5EF4-FFF2-40B4-BE49-F238E27FC236}">
                      <a16:creationId xmlns:a16="http://schemas.microsoft.com/office/drawing/2014/main" id="{34686CD6-74B1-337F-4F8D-823836451E48}"/>
                    </a:ext>
                  </a:extLst>
                </p14:cNvPr>
                <p14:cNvContentPartPr/>
                <p14:nvPr/>
              </p14:nvContentPartPr>
              <p14:xfrm>
                <a:off x="7272818" y="2553284"/>
                <a:ext cx="75600" cy="192240"/>
              </p14:xfrm>
            </p:contentPart>
          </mc:Choice>
          <mc:Fallback>
            <p:pic>
              <p:nvPicPr>
                <p:cNvPr id="39193" name="Freihand 39192">
                  <a:extLst>
                    <a:ext uri="{FF2B5EF4-FFF2-40B4-BE49-F238E27FC236}">
                      <a16:creationId xmlns:a16="http://schemas.microsoft.com/office/drawing/2014/main" id="{34686CD6-74B1-337F-4F8D-823836451E48}"/>
                    </a:ext>
                  </a:extLst>
                </p:cNvPr>
                <p:cNvPicPr/>
                <p:nvPr/>
              </p:nvPicPr>
              <p:blipFill>
                <a:blip r:embed="rId539"/>
                <a:stretch>
                  <a:fillRect/>
                </a:stretch>
              </p:blipFill>
              <p:spPr>
                <a:xfrm>
                  <a:off x="7264178" y="2544644"/>
                  <a:ext cx="93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9194" name="Freihand 39193">
                  <a:extLst>
                    <a:ext uri="{FF2B5EF4-FFF2-40B4-BE49-F238E27FC236}">
                      <a16:creationId xmlns:a16="http://schemas.microsoft.com/office/drawing/2014/main" id="{C0A2C0BE-8D42-9ACB-3A8D-843DCF8D83FB}"/>
                    </a:ext>
                  </a:extLst>
                </p14:cNvPr>
                <p14:cNvContentPartPr/>
                <p14:nvPr/>
              </p14:nvContentPartPr>
              <p14:xfrm>
                <a:off x="7391258" y="2579204"/>
                <a:ext cx="103680" cy="122400"/>
              </p14:xfrm>
            </p:contentPart>
          </mc:Choice>
          <mc:Fallback>
            <p:pic>
              <p:nvPicPr>
                <p:cNvPr id="39194" name="Freihand 39193">
                  <a:extLst>
                    <a:ext uri="{FF2B5EF4-FFF2-40B4-BE49-F238E27FC236}">
                      <a16:creationId xmlns:a16="http://schemas.microsoft.com/office/drawing/2014/main" id="{C0A2C0BE-8D42-9ACB-3A8D-843DCF8D83FB}"/>
                    </a:ext>
                  </a:extLst>
                </p:cNvPr>
                <p:cNvPicPr/>
                <p:nvPr/>
              </p:nvPicPr>
              <p:blipFill>
                <a:blip r:embed="rId541"/>
                <a:stretch>
                  <a:fillRect/>
                </a:stretch>
              </p:blipFill>
              <p:spPr>
                <a:xfrm>
                  <a:off x="7382618" y="2570204"/>
                  <a:ext cx="121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9195" name="Freihand 39194">
                  <a:extLst>
                    <a:ext uri="{FF2B5EF4-FFF2-40B4-BE49-F238E27FC236}">
                      <a16:creationId xmlns:a16="http://schemas.microsoft.com/office/drawing/2014/main" id="{290CDA1A-A8EF-9D8B-AC6C-7120B74C5B56}"/>
                    </a:ext>
                  </a:extLst>
                </p14:cNvPr>
                <p14:cNvContentPartPr/>
                <p14:nvPr/>
              </p14:nvContentPartPr>
              <p14:xfrm>
                <a:off x="7110458" y="2597924"/>
                <a:ext cx="138240" cy="30240"/>
              </p14:xfrm>
            </p:contentPart>
          </mc:Choice>
          <mc:Fallback>
            <p:pic>
              <p:nvPicPr>
                <p:cNvPr id="39195" name="Freihand 39194">
                  <a:extLst>
                    <a:ext uri="{FF2B5EF4-FFF2-40B4-BE49-F238E27FC236}">
                      <a16:creationId xmlns:a16="http://schemas.microsoft.com/office/drawing/2014/main" id="{290CDA1A-A8EF-9D8B-AC6C-7120B74C5B56}"/>
                    </a:ext>
                  </a:extLst>
                </p:cNvPr>
                <p:cNvPicPr/>
                <p:nvPr/>
              </p:nvPicPr>
              <p:blipFill>
                <a:blip r:embed="rId543"/>
                <a:stretch>
                  <a:fillRect/>
                </a:stretch>
              </p:blipFill>
              <p:spPr>
                <a:xfrm>
                  <a:off x="7101818" y="2588924"/>
                  <a:ext cx="155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9196" name="Freihand 39195">
                  <a:extLst>
                    <a:ext uri="{FF2B5EF4-FFF2-40B4-BE49-F238E27FC236}">
                      <a16:creationId xmlns:a16="http://schemas.microsoft.com/office/drawing/2014/main" id="{5B8F16D8-E3F8-3D88-B4A7-8160BEDF8517}"/>
                    </a:ext>
                  </a:extLst>
                </p14:cNvPr>
                <p14:cNvContentPartPr/>
                <p14:nvPr/>
              </p14:nvContentPartPr>
              <p14:xfrm>
                <a:off x="7484498" y="2507924"/>
                <a:ext cx="160200" cy="198000"/>
              </p14:xfrm>
            </p:contentPart>
          </mc:Choice>
          <mc:Fallback>
            <p:pic>
              <p:nvPicPr>
                <p:cNvPr id="39196" name="Freihand 39195">
                  <a:extLst>
                    <a:ext uri="{FF2B5EF4-FFF2-40B4-BE49-F238E27FC236}">
                      <a16:creationId xmlns:a16="http://schemas.microsoft.com/office/drawing/2014/main" id="{5B8F16D8-E3F8-3D88-B4A7-8160BEDF8517}"/>
                    </a:ext>
                  </a:extLst>
                </p:cNvPr>
                <p:cNvPicPr/>
                <p:nvPr/>
              </p:nvPicPr>
              <p:blipFill>
                <a:blip r:embed="rId545"/>
                <a:stretch>
                  <a:fillRect/>
                </a:stretch>
              </p:blipFill>
              <p:spPr>
                <a:xfrm>
                  <a:off x="7475858" y="2498924"/>
                  <a:ext cx="1778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9197" name="Freihand 39196">
                  <a:extLst>
                    <a:ext uri="{FF2B5EF4-FFF2-40B4-BE49-F238E27FC236}">
                      <a16:creationId xmlns:a16="http://schemas.microsoft.com/office/drawing/2014/main" id="{2A367C84-1EC6-DEC5-48E0-8276889535C0}"/>
                    </a:ext>
                  </a:extLst>
                </p14:cNvPr>
                <p14:cNvContentPartPr/>
                <p14:nvPr/>
              </p14:nvContentPartPr>
              <p14:xfrm>
                <a:off x="7675298" y="2556524"/>
                <a:ext cx="59760" cy="68040"/>
              </p14:xfrm>
            </p:contentPart>
          </mc:Choice>
          <mc:Fallback>
            <p:pic>
              <p:nvPicPr>
                <p:cNvPr id="39197" name="Freihand 39196">
                  <a:extLst>
                    <a:ext uri="{FF2B5EF4-FFF2-40B4-BE49-F238E27FC236}">
                      <a16:creationId xmlns:a16="http://schemas.microsoft.com/office/drawing/2014/main" id="{2A367C84-1EC6-DEC5-48E0-8276889535C0}"/>
                    </a:ext>
                  </a:extLst>
                </p:cNvPr>
                <p:cNvPicPr/>
                <p:nvPr/>
              </p:nvPicPr>
              <p:blipFill>
                <a:blip r:embed="rId547"/>
                <a:stretch>
                  <a:fillRect/>
                </a:stretch>
              </p:blipFill>
              <p:spPr>
                <a:xfrm>
                  <a:off x="7666658" y="2547524"/>
                  <a:ext cx="774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198" name="Freihand 39197">
                  <a:extLst>
                    <a:ext uri="{FF2B5EF4-FFF2-40B4-BE49-F238E27FC236}">
                      <a16:creationId xmlns:a16="http://schemas.microsoft.com/office/drawing/2014/main" id="{8A2B5730-5342-9BA3-38B4-E8BF87AECFB1}"/>
                    </a:ext>
                  </a:extLst>
                </p14:cNvPr>
                <p14:cNvContentPartPr/>
                <p14:nvPr/>
              </p14:nvContentPartPr>
              <p14:xfrm>
                <a:off x="7760258" y="2474084"/>
                <a:ext cx="410760" cy="315720"/>
              </p14:xfrm>
            </p:contentPart>
          </mc:Choice>
          <mc:Fallback>
            <p:pic>
              <p:nvPicPr>
                <p:cNvPr id="39198" name="Freihand 39197">
                  <a:extLst>
                    <a:ext uri="{FF2B5EF4-FFF2-40B4-BE49-F238E27FC236}">
                      <a16:creationId xmlns:a16="http://schemas.microsoft.com/office/drawing/2014/main" id="{8A2B5730-5342-9BA3-38B4-E8BF87AECFB1}"/>
                    </a:ext>
                  </a:extLst>
                </p:cNvPr>
                <p:cNvPicPr/>
                <p:nvPr/>
              </p:nvPicPr>
              <p:blipFill>
                <a:blip r:embed="rId549"/>
                <a:stretch>
                  <a:fillRect/>
                </a:stretch>
              </p:blipFill>
              <p:spPr>
                <a:xfrm>
                  <a:off x="7751618" y="2465084"/>
                  <a:ext cx="42840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202" name="Freihand 39201">
                  <a:extLst>
                    <a:ext uri="{FF2B5EF4-FFF2-40B4-BE49-F238E27FC236}">
                      <a16:creationId xmlns:a16="http://schemas.microsoft.com/office/drawing/2014/main" id="{50624224-C43E-8553-FE00-A98BBE4207F5}"/>
                    </a:ext>
                  </a:extLst>
                </p14:cNvPr>
                <p14:cNvContentPartPr/>
                <p14:nvPr/>
              </p14:nvContentPartPr>
              <p14:xfrm>
                <a:off x="3604778" y="5081204"/>
                <a:ext cx="967680" cy="105120"/>
              </p14:xfrm>
            </p:contentPart>
          </mc:Choice>
          <mc:Fallback>
            <p:pic>
              <p:nvPicPr>
                <p:cNvPr id="39202" name="Freihand 39201">
                  <a:extLst>
                    <a:ext uri="{FF2B5EF4-FFF2-40B4-BE49-F238E27FC236}">
                      <a16:creationId xmlns:a16="http://schemas.microsoft.com/office/drawing/2014/main" id="{50624224-C43E-8553-FE00-A98BBE4207F5}"/>
                    </a:ext>
                  </a:extLst>
                </p:cNvPr>
                <p:cNvPicPr/>
                <p:nvPr/>
              </p:nvPicPr>
              <p:blipFill>
                <a:blip r:embed="rId551"/>
                <a:stretch>
                  <a:fillRect/>
                </a:stretch>
              </p:blipFill>
              <p:spPr>
                <a:xfrm>
                  <a:off x="3595778" y="5072204"/>
                  <a:ext cx="985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9203" name="Freihand 39202">
                  <a:extLst>
                    <a:ext uri="{FF2B5EF4-FFF2-40B4-BE49-F238E27FC236}">
                      <a16:creationId xmlns:a16="http://schemas.microsoft.com/office/drawing/2014/main" id="{CE100868-1267-47B3-6788-89FFF8F815DB}"/>
                    </a:ext>
                  </a:extLst>
                </p14:cNvPr>
                <p14:cNvContentPartPr/>
                <p14:nvPr/>
              </p14:nvContentPartPr>
              <p14:xfrm>
                <a:off x="4579658" y="5063564"/>
                <a:ext cx="176040" cy="209880"/>
              </p14:xfrm>
            </p:contentPart>
          </mc:Choice>
          <mc:Fallback>
            <p:pic>
              <p:nvPicPr>
                <p:cNvPr id="39203" name="Freihand 39202">
                  <a:extLst>
                    <a:ext uri="{FF2B5EF4-FFF2-40B4-BE49-F238E27FC236}">
                      <a16:creationId xmlns:a16="http://schemas.microsoft.com/office/drawing/2014/main" id="{CE100868-1267-47B3-6788-89FFF8F815DB}"/>
                    </a:ext>
                  </a:extLst>
                </p:cNvPr>
                <p:cNvPicPr/>
                <p:nvPr/>
              </p:nvPicPr>
              <p:blipFill>
                <a:blip r:embed="rId553"/>
                <a:stretch>
                  <a:fillRect/>
                </a:stretch>
              </p:blipFill>
              <p:spPr>
                <a:xfrm>
                  <a:off x="4571018" y="5054924"/>
                  <a:ext cx="193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9205" name="Freihand 39204">
                  <a:extLst>
                    <a:ext uri="{FF2B5EF4-FFF2-40B4-BE49-F238E27FC236}">
                      <a16:creationId xmlns:a16="http://schemas.microsoft.com/office/drawing/2014/main" id="{0B7FDD6D-CB9C-B8C2-26D8-0F8F13693B6A}"/>
                    </a:ext>
                  </a:extLst>
                </p14:cNvPr>
                <p14:cNvContentPartPr/>
                <p14:nvPr/>
              </p14:nvContentPartPr>
              <p14:xfrm>
                <a:off x="3307778" y="5295404"/>
                <a:ext cx="151560" cy="194040"/>
              </p14:xfrm>
            </p:contentPart>
          </mc:Choice>
          <mc:Fallback>
            <p:pic>
              <p:nvPicPr>
                <p:cNvPr id="39205" name="Freihand 39204">
                  <a:extLst>
                    <a:ext uri="{FF2B5EF4-FFF2-40B4-BE49-F238E27FC236}">
                      <a16:creationId xmlns:a16="http://schemas.microsoft.com/office/drawing/2014/main" id="{0B7FDD6D-CB9C-B8C2-26D8-0F8F13693B6A}"/>
                    </a:ext>
                  </a:extLst>
                </p:cNvPr>
                <p:cNvPicPr/>
                <p:nvPr/>
              </p:nvPicPr>
              <p:blipFill>
                <a:blip r:embed="rId555"/>
                <a:stretch>
                  <a:fillRect/>
                </a:stretch>
              </p:blipFill>
              <p:spPr>
                <a:xfrm>
                  <a:off x="3299138" y="5286764"/>
                  <a:ext cx="1692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206" name="Freihand 39205">
                  <a:extLst>
                    <a:ext uri="{FF2B5EF4-FFF2-40B4-BE49-F238E27FC236}">
                      <a16:creationId xmlns:a16="http://schemas.microsoft.com/office/drawing/2014/main" id="{CF222B26-C9F1-8426-D9DE-8C313CA8FBFE}"/>
                    </a:ext>
                  </a:extLst>
                </p14:cNvPr>
                <p14:cNvContentPartPr/>
                <p14:nvPr/>
              </p14:nvContentPartPr>
              <p14:xfrm>
                <a:off x="3480578" y="5305484"/>
                <a:ext cx="21600" cy="119160"/>
              </p14:xfrm>
            </p:contentPart>
          </mc:Choice>
          <mc:Fallback>
            <p:pic>
              <p:nvPicPr>
                <p:cNvPr id="39206" name="Freihand 39205">
                  <a:extLst>
                    <a:ext uri="{FF2B5EF4-FFF2-40B4-BE49-F238E27FC236}">
                      <a16:creationId xmlns:a16="http://schemas.microsoft.com/office/drawing/2014/main" id="{CF222B26-C9F1-8426-D9DE-8C313CA8FBFE}"/>
                    </a:ext>
                  </a:extLst>
                </p:cNvPr>
                <p:cNvPicPr/>
                <p:nvPr/>
              </p:nvPicPr>
              <p:blipFill>
                <a:blip r:embed="rId557"/>
                <a:stretch>
                  <a:fillRect/>
                </a:stretch>
              </p:blipFill>
              <p:spPr>
                <a:xfrm>
                  <a:off x="3471938" y="5296844"/>
                  <a:ext cx="39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9207" name="Freihand 39206">
                  <a:extLst>
                    <a:ext uri="{FF2B5EF4-FFF2-40B4-BE49-F238E27FC236}">
                      <a16:creationId xmlns:a16="http://schemas.microsoft.com/office/drawing/2014/main" id="{FD5CE992-2E6F-1240-BFEE-12406D6F4F27}"/>
                    </a:ext>
                  </a:extLst>
                </p14:cNvPr>
                <p14:cNvContentPartPr/>
                <p14:nvPr/>
              </p14:nvContentPartPr>
              <p14:xfrm>
                <a:off x="3425138" y="5273084"/>
                <a:ext cx="159840" cy="223920"/>
              </p14:xfrm>
            </p:contentPart>
          </mc:Choice>
          <mc:Fallback>
            <p:pic>
              <p:nvPicPr>
                <p:cNvPr id="39207" name="Freihand 39206">
                  <a:extLst>
                    <a:ext uri="{FF2B5EF4-FFF2-40B4-BE49-F238E27FC236}">
                      <a16:creationId xmlns:a16="http://schemas.microsoft.com/office/drawing/2014/main" id="{FD5CE992-2E6F-1240-BFEE-12406D6F4F27}"/>
                    </a:ext>
                  </a:extLst>
                </p:cNvPr>
                <p:cNvPicPr/>
                <p:nvPr/>
              </p:nvPicPr>
              <p:blipFill>
                <a:blip r:embed="rId559"/>
                <a:stretch>
                  <a:fillRect/>
                </a:stretch>
              </p:blipFill>
              <p:spPr>
                <a:xfrm>
                  <a:off x="3416498" y="5264444"/>
                  <a:ext cx="177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9208" name="Freihand 39207">
                  <a:extLst>
                    <a:ext uri="{FF2B5EF4-FFF2-40B4-BE49-F238E27FC236}">
                      <a16:creationId xmlns:a16="http://schemas.microsoft.com/office/drawing/2014/main" id="{6070B464-5381-BA58-7511-0849D1C41D55}"/>
                    </a:ext>
                  </a:extLst>
                </p14:cNvPr>
                <p14:cNvContentPartPr/>
                <p14:nvPr/>
              </p14:nvContentPartPr>
              <p14:xfrm>
                <a:off x="3655898" y="5340044"/>
                <a:ext cx="132840" cy="93600"/>
              </p14:xfrm>
            </p:contentPart>
          </mc:Choice>
          <mc:Fallback>
            <p:pic>
              <p:nvPicPr>
                <p:cNvPr id="39208" name="Freihand 39207">
                  <a:extLst>
                    <a:ext uri="{FF2B5EF4-FFF2-40B4-BE49-F238E27FC236}">
                      <a16:creationId xmlns:a16="http://schemas.microsoft.com/office/drawing/2014/main" id="{6070B464-5381-BA58-7511-0849D1C41D55}"/>
                    </a:ext>
                  </a:extLst>
                </p:cNvPr>
                <p:cNvPicPr/>
                <p:nvPr/>
              </p:nvPicPr>
              <p:blipFill>
                <a:blip r:embed="rId561"/>
                <a:stretch>
                  <a:fillRect/>
                </a:stretch>
              </p:blipFill>
              <p:spPr>
                <a:xfrm>
                  <a:off x="3647258" y="5331404"/>
                  <a:ext cx="150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9210" name="Freihand 39209">
                  <a:extLst>
                    <a:ext uri="{FF2B5EF4-FFF2-40B4-BE49-F238E27FC236}">
                      <a16:creationId xmlns:a16="http://schemas.microsoft.com/office/drawing/2014/main" id="{B4009312-A894-200A-CE8D-FADC4A7E8C81}"/>
                    </a:ext>
                  </a:extLst>
                </p14:cNvPr>
                <p14:cNvContentPartPr/>
                <p14:nvPr/>
              </p14:nvContentPartPr>
              <p14:xfrm>
                <a:off x="3843818" y="5257604"/>
                <a:ext cx="13320" cy="186480"/>
              </p14:xfrm>
            </p:contentPart>
          </mc:Choice>
          <mc:Fallback>
            <p:pic>
              <p:nvPicPr>
                <p:cNvPr id="39210" name="Freihand 39209">
                  <a:extLst>
                    <a:ext uri="{FF2B5EF4-FFF2-40B4-BE49-F238E27FC236}">
                      <a16:creationId xmlns:a16="http://schemas.microsoft.com/office/drawing/2014/main" id="{B4009312-A894-200A-CE8D-FADC4A7E8C81}"/>
                    </a:ext>
                  </a:extLst>
                </p:cNvPr>
                <p:cNvPicPr/>
                <p:nvPr/>
              </p:nvPicPr>
              <p:blipFill>
                <a:blip r:embed="rId563"/>
                <a:stretch>
                  <a:fillRect/>
                </a:stretch>
              </p:blipFill>
              <p:spPr>
                <a:xfrm>
                  <a:off x="3834818" y="5248604"/>
                  <a:ext cx="309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9211" name="Freihand 39210">
                  <a:extLst>
                    <a:ext uri="{FF2B5EF4-FFF2-40B4-BE49-F238E27FC236}">
                      <a16:creationId xmlns:a16="http://schemas.microsoft.com/office/drawing/2014/main" id="{AFC9B0D7-4C9D-C67C-7C6B-FABD94A82F84}"/>
                    </a:ext>
                  </a:extLst>
                </p14:cNvPr>
                <p14:cNvContentPartPr/>
                <p14:nvPr/>
              </p14:nvContentPartPr>
              <p14:xfrm>
                <a:off x="3833378" y="5261564"/>
                <a:ext cx="87840" cy="78840"/>
              </p14:xfrm>
            </p:contentPart>
          </mc:Choice>
          <mc:Fallback>
            <p:pic>
              <p:nvPicPr>
                <p:cNvPr id="39211" name="Freihand 39210">
                  <a:extLst>
                    <a:ext uri="{FF2B5EF4-FFF2-40B4-BE49-F238E27FC236}">
                      <a16:creationId xmlns:a16="http://schemas.microsoft.com/office/drawing/2014/main" id="{AFC9B0D7-4C9D-C67C-7C6B-FABD94A82F84}"/>
                    </a:ext>
                  </a:extLst>
                </p:cNvPr>
                <p:cNvPicPr/>
                <p:nvPr/>
              </p:nvPicPr>
              <p:blipFill>
                <a:blip r:embed="rId565"/>
                <a:stretch>
                  <a:fillRect/>
                </a:stretch>
              </p:blipFill>
              <p:spPr>
                <a:xfrm>
                  <a:off x="3824738" y="5252924"/>
                  <a:ext cx="105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9212" name="Freihand 39211">
                  <a:extLst>
                    <a:ext uri="{FF2B5EF4-FFF2-40B4-BE49-F238E27FC236}">
                      <a16:creationId xmlns:a16="http://schemas.microsoft.com/office/drawing/2014/main" id="{AAC45837-AD04-ED59-83EB-29C81327812D}"/>
                    </a:ext>
                  </a:extLst>
                </p14:cNvPr>
                <p14:cNvContentPartPr/>
                <p14:nvPr/>
              </p14:nvContentPartPr>
              <p14:xfrm>
                <a:off x="3854258" y="5406644"/>
                <a:ext cx="58320" cy="30240"/>
              </p14:xfrm>
            </p:contentPart>
          </mc:Choice>
          <mc:Fallback>
            <p:pic>
              <p:nvPicPr>
                <p:cNvPr id="39212" name="Freihand 39211">
                  <a:extLst>
                    <a:ext uri="{FF2B5EF4-FFF2-40B4-BE49-F238E27FC236}">
                      <a16:creationId xmlns:a16="http://schemas.microsoft.com/office/drawing/2014/main" id="{AAC45837-AD04-ED59-83EB-29C81327812D}"/>
                    </a:ext>
                  </a:extLst>
                </p:cNvPr>
                <p:cNvPicPr/>
                <p:nvPr/>
              </p:nvPicPr>
              <p:blipFill>
                <a:blip r:embed="rId567"/>
                <a:stretch>
                  <a:fillRect/>
                </a:stretch>
              </p:blipFill>
              <p:spPr>
                <a:xfrm>
                  <a:off x="3845258" y="5398004"/>
                  <a:ext cx="75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9213" name="Freihand 39212">
                  <a:extLst>
                    <a:ext uri="{FF2B5EF4-FFF2-40B4-BE49-F238E27FC236}">
                      <a16:creationId xmlns:a16="http://schemas.microsoft.com/office/drawing/2014/main" id="{7BB30FED-A2E4-ECCE-126F-809CF4703B25}"/>
                    </a:ext>
                  </a:extLst>
                </p14:cNvPr>
                <p14:cNvContentPartPr/>
                <p14:nvPr/>
              </p14:nvContentPartPr>
              <p14:xfrm>
                <a:off x="3916538" y="5254364"/>
                <a:ext cx="131760" cy="176400"/>
              </p14:xfrm>
            </p:contentPart>
          </mc:Choice>
          <mc:Fallback>
            <p:pic>
              <p:nvPicPr>
                <p:cNvPr id="39213" name="Freihand 39212">
                  <a:extLst>
                    <a:ext uri="{FF2B5EF4-FFF2-40B4-BE49-F238E27FC236}">
                      <a16:creationId xmlns:a16="http://schemas.microsoft.com/office/drawing/2014/main" id="{7BB30FED-A2E4-ECCE-126F-809CF4703B25}"/>
                    </a:ext>
                  </a:extLst>
                </p:cNvPr>
                <p:cNvPicPr/>
                <p:nvPr/>
              </p:nvPicPr>
              <p:blipFill>
                <a:blip r:embed="rId569"/>
                <a:stretch>
                  <a:fillRect/>
                </a:stretch>
              </p:blipFill>
              <p:spPr>
                <a:xfrm>
                  <a:off x="3907898" y="5245364"/>
                  <a:ext cx="149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9215" name="Freihand 39214">
                  <a:extLst>
                    <a:ext uri="{FF2B5EF4-FFF2-40B4-BE49-F238E27FC236}">
                      <a16:creationId xmlns:a16="http://schemas.microsoft.com/office/drawing/2014/main" id="{13BC72C1-964D-28EE-7513-BD864CCF74C7}"/>
                    </a:ext>
                  </a:extLst>
                </p14:cNvPr>
                <p14:cNvContentPartPr/>
                <p14:nvPr/>
              </p14:nvContentPartPr>
              <p14:xfrm>
                <a:off x="4094738" y="5319524"/>
                <a:ext cx="80280" cy="25200"/>
              </p14:xfrm>
            </p:contentPart>
          </mc:Choice>
          <mc:Fallback>
            <p:pic>
              <p:nvPicPr>
                <p:cNvPr id="39215" name="Freihand 39214">
                  <a:extLst>
                    <a:ext uri="{FF2B5EF4-FFF2-40B4-BE49-F238E27FC236}">
                      <a16:creationId xmlns:a16="http://schemas.microsoft.com/office/drawing/2014/main" id="{13BC72C1-964D-28EE-7513-BD864CCF74C7}"/>
                    </a:ext>
                  </a:extLst>
                </p:cNvPr>
                <p:cNvPicPr/>
                <p:nvPr/>
              </p:nvPicPr>
              <p:blipFill>
                <a:blip r:embed="rId571"/>
                <a:stretch>
                  <a:fillRect/>
                </a:stretch>
              </p:blipFill>
              <p:spPr>
                <a:xfrm>
                  <a:off x="4085738" y="5310524"/>
                  <a:ext cx="97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9217" name="Freihand 39216">
                  <a:extLst>
                    <a:ext uri="{FF2B5EF4-FFF2-40B4-BE49-F238E27FC236}">
                      <a16:creationId xmlns:a16="http://schemas.microsoft.com/office/drawing/2014/main" id="{0C16B61B-DDD1-6733-52E2-5FA178AC73C0}"/>
                    </a:ext>
                  </a:extLst>
                </p14:cNvPr>
                <p14:cNvContentPartPr/>
                <p14:nvPr/>
              </p14:nvContentPartPr>
              <p14:xfrm>
                <a:off x="4245218" y="5240684"/>
                <a:ext cx="18720" cy="192960"/>
              </p14:xfrm>
            </p:contentPart>
          </mc:Choice>
          <mc:Fallback>
            <p:pic>
              <p:nvPicPr>
                <p:cNvPr id="39217" name="Freihand 39216">
                  <a:extLst>
                    <a:ext uri="{FF2B5EF4-FFF2-40B4-BE49-F238E27FC236}">
                      <a16:creationId xmlns:a16="http://schemas.microsoft.com/office/drawing/2014/main" id="{0C16B61B-DDD1-6733-52E2-5FA178AC73C0}"/>
                    </a:ext>
                  </a:extLst>
                </p:cNvPr>
                <p:cNvPicPr/>
                <p:nvPr/>
              </p:nvPicPr>
              <p:blipFill>
                <a:blip r:embed="rId573"/>
                <a:stretch>
                  <a:fillRect/>
                </a:stretch>
              </p:blipFill>
              <p:spPr>
                <a:xfrm>
                  <a:off x="4236578" y="5231684"/>
                  <a:ext cx="36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9218" name="Freihand 39217">
                  <a:extLst>
                    <a:ext uri="{FF2B5EF4-FFF2-40B4-BE49-F238E27FC236}">
                      <a16:creationId xmlns:a16="http://schemas.microsoft.com/office/drawing/2014/main" id="{44617C0E-7983-B067-6918-3A004150A98B}"/>
                    </a:ext>
                  </a:extLst>
                </p14:cNvPr>
                <p14:cNvContentPartPr/>
                <p14:nvPr/>
              </p14:nvContentPartPr>
              <p14:xfrm>
                <a:off x="4191218" y="5236004"/>
                <a:ext cx="127440" cy="197280"/>
              </p14:xfrm>
            </p:contentPart>
          </mc:Choice>
          <mc:Fallback>
            <p:pic>
              <p:nvPicPr>
                <p:cNvPr id="39218" name="Freihand 39217">
                  <a:extLst>
                    <a:ext uri="{FF2B5EF4-FFF2-40B4-BE49-F238E27FC236}">
                      <a16:creationId xmlns:a16="http://schemas.microsoft.com/office/drawing/2014/main" id="{44617C0E-7983-B067-6918-3A004150A98B}"/>
                    </a:ext>
                  </a:extLst>
                </p:cNvPr>
                <p:cNvPicPr/>
                <p:nvPr/>
              </p:nvPicPr>
              <p:blipFill>
                <a:blip r:embed="rId575"/>
                <a:stretch>
                  <a:fillRect/>
                </a:stretch>
              </p:blipFill>
              <p:spPr>
                <a:xfrm>
                  <a:off x="4182218" y="5227004"/>
                  <a:ext cx="1450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219" name="Freihand 39218">
                  <a:extLst>
                    <a:ext uri="{FF2B5EF4-FFF2-40B4-BE49-F238E27FC236}">
                      <a16:creationId xmlns:a16="http://schemas.microsoft.com/office/drawing/2014/main" id="{FD0C5C5D-F837-30FB-B6BA-48C187A1E564}"/>
                    </a:ext>
                  </a:extLst>
                </p14:cNvPr>
                <p14:cNvContentPartPr/>
                <p14:nvPr/>
              </p14:nvContentPartPr>
              <p14:xfrm>
                <a:off x="4333058" y="5225204"/>
                <a:ext cx="99000" cy="172440"/>
              </p14:xfrm>
            </p:contentPart>
          </mc:Choice>
          <mc:Fallback>
            <p:pic>
              <p:nvPicPr>
                <p:cNvPr id="39219" name="Freihand 39218">
                  <a:extLst>
                    <a:ext uri="{FF2B5EF4-FFF2-40B4-BE49-F238E27FC236}">
                      <a16:creationId xmlns:a16="http://schemas.microsoft.com/office/drawing/2014/main" id="{FD0C5C5D-F837-30FB-B6BA-48C187A1E564}"/>
                    </a:ext>
                  </a:extLst>
                </p:cNvPr>
                <p:cNvPicPr/>
                <p:nvPr/>
              </p:nvPicPr>
              <p:blipFill>
                <a:blip r:embed="rId577"/>
                <a:stretch>
                  <a:fillRect/>
                </a:stretch>
              </p:blipFill>
              <p:spPr>
                <a:xfrm>
                  <a:off x="4324058" y="5216204"/>
                  <a:ext cx="116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221" name="Freihand 39220">
                  <a:extLst>
                    <a:ext uri="{FF2B5EF4-FFF2-40B4-BE49-F238E27FC236}">
                      <a16:creationId xmlns:a16="http://schemas.microsoft.com/office/drawing/2014/main" id="{2A535F65-90B4-87C1-0704-56E8127EF9E8}"/>
                    </a:ext>
                  </a:extLst>
                </p14:cNvPr>
                <p14:cNvContentPartPr/>
                <p14:nvPr/>
              </p14:nvContentPartPr>
              <p14:xfrm>
                <a:off x="3888098" y="5579084"/>
                <a:ext cx="117000" cy="40320"/>
              </p14:xfrm>
            </p:contentPart>
          </mc:Choice>
          <mc:Fallback>
            <p:pic>
              <p:nvPicPr>
                <p:cNvPr id="39221" name="Freihand 39220">
                  <a:extLst>
                    <a:ext uri="{FF2B5EF4-FFF2-40B4-BE49-F238E27FC236}">
                      <a16:creationId xmlns:a16="http://schemas.microsoft.com/office/drawing/2014/main" id="{2A535F65-90B4-87C1-0704-56E8127EF9E8}"/>
                    </a:ext>
                  </a:extLst>
                </p:cNvPr>
                <p:cNvPicPr/>
                <p:nvPr/>
              </p:nvPicPr>
              <p:blipFill>
                <a:blip r:embed="rId579"/>
                <a:stretch>
                  <a:fillRect/>
                </a:stretch>
              </p:blipFill>
              <p:spPr>
                <a:xfrm>
                  <a:off x="3879458" y="5570084"/>
                  <a:ext cx="134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222" name="Freihand 39221">
                  <a:extLst>
                    <a:ext uri="{FF2B5EF4-FFF2-40B4-BE49-F238E27FC236}">
                      <a16:creationId xmlns:a16="http://schemas.microsoft.com/office/drawing/2014/main" id="{684AE428-B951-5A45-C3E2-D8F3A5004E8A}"/>
                    </a:ext>
                  </a:extLst>
                </p14:cNvPr>
                <p14:cNvContentPartPr/>
                <p14:nvPr/>
              </p14:nvContentPartPr>
              <p14:xfrm>
                <a:off x="4057298" y="5497004"/>
                <a:ext cx="90720" cy="114840"/>
              </p14:xfrm>
            </p:contentPart>
          </mc:Choice>
          <mc:Fallback>
            <p:pic>
              <p:nvPicPr>
                <p:cNvPr id="39222" name="Freihand 39221">
                  <a:extLst>
                    <a:ext uri="{FF2B5EF4-FFF2-40B4-BE49-F238E27FC236}">
                      <a16:creationId xmlns:a16="http://schemas.microsoft.com/office/drawing/2014/main" id="{684AE428-B951-5A45-C3E2-D8F3A5004E8A}"/>
                    </a:ext>
                  </a:extLst>
                </p:cNvPr>
                <p:cNvPicPr/>
                <p:nvPr/>
              </p:nvPicPr>
              <p:blipFill>
                <a:blip r:embed="rId581"/>
                <a:stretch>
                  <a:fillRect/>
                </a:stretch>
              </p:blipFill>
              <p:spPr>
                <a:xfrm>
                  <a:off x="4048298" y="5488004"/>
                  <a:ext cx="108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9223" name="Freihand 39222">
                  <a:extLst>
                    <a:ext uri="{FF2B5EF4-FFF2-40B4-BE49-F238E27FC236}">
                      <a16:creationId xmlns:a16="http://schemas.microsoft.com/office/drawing/2014/main" id="{3604D263-64C0-6ABB-7A55-21441E72E385}"/>
                    </a:ext>
                  </a:extLst>
                </p14:cNvPr>
                <p14:cNvContentPartPr/>
                <p14:nvPr/>
              </p14:nvContentPartPr>
              <p14:xfrm>
                <a:off x="4220738" y="5498084"/>
                <a:ext cx="95400" cy="85680"/>
              </p14:xfrm>
            </p:contentPart>
          </mc:Choice>
          <mc:Fallback>
            <p:pic>
              <p:nvPicPr>
                <p:cNvPr id="39223" name="Freihand 39222">
                  <a:extLst>
                    <a:ext uri="{FF2B5EF4-FFF2-40B4-BE49-F238E27FC236}">
                      <a16:creationId xmlns:a16="http://schemas.microsoft.com/office/drawing/2014/main" id="{3604D263-64C0-6ABB-7A55-21441E72E385}"/>
                    </a:ext>
                  </a:extLst>
                </p:cNvPr>
                <p:cNvPicPr/>
                <p:nvPr/>
              </p:nvPicPr>
              <p:blipFill>
                <a:blip r:embed="rId583"/>
                <a:stretch>
                  <a:fillRect/>
                </a:stretch>
              </p:blipFill>
              <p:spPr>
                <a:xfrm>
                  <a:off x="4211738" y="5489084"/>
                  <a:ext cx="113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9224" name="Freihand 39223">
                  <a:extLst>
                    <a:ext uri="{FF2B5EF4-FFF2-40B4-BE49-F238E27FC236}">
                      <a16:creationId xmlns:a16="http://schemas.microsoft.com/office/drawing/2014/main" id="{D533BEB4-697F-27CC-9607-E793B7AD8837}"/>
                    </a:ext>
                  </a:extLst>
                </p14:cNvPr>
                <p14:cNvContentPartPr/>
                <p14:nvPr/>
              </p14:nvContentPartPr>
              <p14:xfrm>
                <a:off x="4207058" y="5444804"/>
                <a:ext cx="37440" cy="27000"/>
              </p14:xfrm>
            </p:contentPart>
          </mc:Choice>
          <mc:Fallback>
            <p:pic>
              <p:nvPicPr>
                <p:cNvPr id="39224" name="Freihand 39223">
                  <a:extLst>
                    <a:ext uri="{FF2B5EF4-FFF2-40B4-BE49-F238E27FC236}">
                      <a16:creationId xmlns:a16="http://schemas.microsoft.com/office/drawing/2014/main" id="{D533BEB4-697F-27CC-9607-E793B7AD8837}"/>
                    </a:ext>
                  </a:extLst>
                </p:cNvPr>
                <p:cNvPicPr/>
                <p:nvPr/>
              </p:nvPicPr>
              <p:blipFill>
                <a:blip r:embed="rId585"/>
                <a:stretch>
                  <a:fillRect/>
                </a:stretch>
              </p:blipFill>
              <p:spPr>
                <a:xfrm>
                  <a:off x="4198418" y="5435804"/>
                  <a:ext cx="550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9225" name="Freihand 39224">
                  <a:extLst>
                    <a:ext uri="{FF2B5EF4-FFF2-40B4-BE49-F238E27FC236}">
                      <a16:creationId xmlns:a16="http://schemas.microsoft.com/office/drawing/2014/main" id="{44A2CF2C-950D-4D68-E8B0-B6E8A3ABF3A2}"/>
                    </a:ext>
                  </a:extLst>
                </p14:cNvPr>
                <p14:cNvContentPartPr/>
                <p14:nvPr/>
              </p14:nvContentPartPr>
              <p14:xfrm>
                <a:off x="4284098" y="5435444"/>
                <a:ext cx="20520" cy="34200"/>
              </p14:xfrm>
            </p:contentPart>
          </mc:Choice>
          <mc:Fallback>
            <p:pic>
              <p:nvPicPr>
                <p:cNvPr id="39225" name="Freihand 39224">
                  <a:extLst>
                    <a:ext uri="{FF2B5EF4-FFF2-40B4-BE49-F238E27FC236}">
                      <a16:creationId xmlns:a16="http://schemas.microsoft.com/office/drawing/2014/main" id="{44A2CF2C-950D-4D68-E8B0-B6E8A3ABF3A2}"/>
                    </a:ext>
                  </a:extLst>
                </p:cNvPr>
                <p:cNvPicPr/>
                <p:nvPr/>
              </p:nvPicPr>
              <p:blipFill>
                <a:blip r:embed="rId587"/>
                <a:stretch>
                  <a:fillRect/>
                </a:stretch>
              </p:blipFill>
              <p:spPr>
                <a:xfrm>
                  <a:off x="4275458" y="5426804"/>
                  <a:ext cx="38160" cy="51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8">
            <p14:nvContentPartPr>
              <p14:cNvPr id="39227" name="Freihand 39226">
                <a:extLst>
                  <a:ext uri="{FF2B5EF4-FFF2-40B4-BE49-F238E27FC236}">
                    <a16:creationId xmlns:a16="http://schemas.microsoft.com/office/drawing/2014/main" id="{04B7AEA5-7B27-0F08-D4E8-5599E3956C24}"/>
                  </a:ext>
                </a:extLst>
              </p14:cNvPr>
              <p14:cNvContentPartPr/>
              <p14:nvPr/>
            </p14:nvContentPartPr>
            <p14:xfrm>
              <a:off x="1859138" y="4031444"/>
              <a:ext cx="2423520" cy="1664640"/>
            </p14:xfrm>
          </p:contentPart>
        </mc:Choice>
        <mc:Fallback>
          <p:pic>
            <p:nvPicPr>
              <p:cNvPr id="39227" name="Freihand 39226">
                <a:extLst>
                  <a:ext uri="{FF2B5EF4-FFF2-40B4-BE49-F238E27FC236}">
                    <a16:creationId xmlns:a16="http://schemas.microsoft.com/office/drawing/2014/main" id="{04B7AEA5-7B27-0F08-D4E8-5599E3956C24}"/>
                  </a:ext>
                </a:extLst>
              </p:cNvPr>
              <p:cNvPicPr/>
              <p:nvPr/>
            </p:nvPicPr>
            <p:blipFill>
              <a:blip r:embed="rId589"/>
              <a:stretch>
                <a:fillRect/>
              </a:stretch>
            </p:blipFill>
            <p:spPr>
              <a:xfrm>
                <a:off x="1850138" y="4022444"/>
                <a:ext cx="2441160" cy="168228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9228" name="Freihand 39227">
                <a:extLst>
                  <a:ext uri="{FF2B5EF4-FFF2-40B4-BE49-F238E27FC236}">
                    <a16:creationId xmlns:a16="http://schemas.microsoft.com/office/drawing/2014/main" id="{37B347CA-2F94-78BC-0697-25E4794CE1F5}"/>
                  </a:ext>
                </a:extLst>
              </p14:cNvPr>
              <p14:cNvContentPartPr/>
              <p14:nvPr/>
            </p14:nvContentPartPr>
            <p14:xfrm>
              <a:off x="4434938" y="6056804"/>
              <a:ext cx="167400" cy="295920"/>
            </p14:xfrm>
          </p:contentPart>
        </mc:Choice>
        <mc:Fallback>
          <p:pic>
            <p:nvPicPr>
              <p:cNvPr id="39228" name="Freihand 39227">
                <a:extLst>
                  <a:ext uri="{FF2B5EF4-FFF2-40B4-BE49-F238E27FC236}">
                    <a16:creationId xmlns:a16="http://schemas.microsoft.com/office/drawing/2014/main" id="{37B347CA-2F94-78BC-0697-25E4794CE1F5}"/>
                  </a:ext>
                </a:extLst>
              </p:cNvPr>
              <p:cNvPicPr/>
              <p:nvPr/>
            </p:nvPicPr>
            <p:blipFill>
              <a:blip r:embed="rId591"/>
              <a:stretch>
                <a:fillRect/>
              </a:stretch>
            </p:blipFill>
            <p:spPr>
              <a:xfrm>
                <a:off x="4425938" y="6048164"/>
                <a:ext cx="185040" cy="313560"/>
              </a:xfrm>
              <a:prstGeom prst="rect">
                <a:avLst/>
              </a:prstGeom>
            </p:spPr>
          </p:pic>
        </mc:Fallback>
      </mc:AlternateContent>
      <p:grpSp>
        <p:nvGrpSpPr>
          <p:cNvPr id="39231" name="Gruppieren 39230">
            <a:extLst>
              <a:ext uri="{FF2B5EF4-FFF2-40B4-BE49-F238E27FC236}">
                <a16:creationId xmlns:a16="http://schemas.microsoft.com/office/drawing/2014/main" id="{2E7AE682-306B-7DCE-2710-BCE1849CF728}"/>
              </a:ext>
            </a:extLst>
          </p:cNvPr>
          <p:cNvGrpSpPr/>
          <p:nvPr/>
        </p:nvGrpSpPr>
        <p:grpSpPr>
          <a:xfrm>
            <a:off x="5126498" y="6116204"/>
            <a:ext cx="253080" cy="101160"/>
            <a:chOff x="5126498" y="6116204"/>
            <a:chExt cx="253080" cy="101160"/>
          </a:xfrm>
        </p:grpSpPr>
        <mc:AlternateContent xmlns:mc="http://schemas.openxmlformats.org/markup-compatibility/2006">
          <mc:Choice xmlns:p14="http://schemas.microsoft.com/office/powerpoint/2010/main" Requires="p14">
            <p:contentPart p14:bwMode="auto" r:id="rId592">
              <p14:nvContentPartPr>
                <p14:cNvPr id="39229" name="Freihand 39228">
                  <a:extLst>
                    <a:ext uri="{FF2B5EF4-FFF2-40B4-BE49-F238E27FC236}">
                      <a16:creationId xmlns:a16="http://schemas.microsoft.com/office/drawing/2014/main" id="{DD489DA0-7E8B-ED6D-7006-286544D6E6C3}"/>
                    </a:ext>
                  </a:extLst>
                </p14:cNvPr>
                <p14:cNvContentPartPr/>
                <p14:nvPr/>
              </p14:nvContentPartPr>
              <p14:xfrm>
                <a:off x="5126498" y="6116204"/>
                <a:ext cx="239760" cy="26640"/>
              </p14:xfrm>
            </p:contentPart>
          </mc:Choice>
          <mc:Fallback>
            <p:pic>
              <p:nvPicPr>
                <p:cNvPr id="39229" name="Freihand 39228">
                  <a:extLst>
                    <a:ext uri="{FF2B5EF4-FFF2-40B4-BE49-F238E27FC236}">
                      <a16:creationId xmlns:a16="http://schemas.microsoft.com/office/drawing/2014/main" id="{DD489DA0-7E8B-ED6D-7006-286544D6E6C3}"/>
                    </a:ext>
                  </a:extLst>
                </p:cNvPr>
                <p:cNvPicPr/>
                <p:nvPr/>
              </p:nvPicPr>
              <p:blipFill>
                <a:blip r:embed="rId593"/>
                <a:stretch>
                  <a:fillRect/>
                </a:stretch>
              </p:blipFill>
              <p:spPr>
                <a:xfrm>
                  <a:off x="5117858" y="6107564"/>
                  <a:ext cx="257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9230" name="Freihand 39229">
                  <a:extLst>
                    <a:ext uri="{FF2B5EF4-FFF2-40B4-BE49-F238E27FC236}">
                      <a16:creationId xmlns:a16="http://schemas.microsoft.com/office/drawing/2014/main" id="{85ED6A91-9722-64AF-A1AF-F6EBD9E08C38}"/>
                    </a:ext>
                  </a:extLst>
                </p14:cNvPr>
                <p14:cNvContentPartPr/>
                <p14:nvPr/>
              </p14:nvContentPartPr>
              <p14:xfrm>
                <a:off x="5180138" y="6197564"/>
                <a:ext cx="199440" cy="19800"/>
              </p14:xfrm>
            </p:contentPart>
          </mc:Choice>
          <mc:Fallback>
            <p:pic>
              <p:nvPicPr>
                <p:cNvPr id="39230" name="Freihand 39229">
                  <a:extLst>
                    <a:ext uri="{FF2B5EF4-FFF2-40B4-BE49-F238E27FC236}">
                      <a16:creationId xmlns:a16="http://schemas.microsoft.com/office/drawing/2014/main" id="{85ED6A91-9722-64AF-A1AF-F6EBD9E08C38}"/>
                    </a:ext>
                  </a:extLst>
                </p:cNvPr>
                <p:cNvPicPr/>
                <p:nvPr/>
              </p:nvPicPr>
              <p:blipFill>
                <a:blip r:embed="rId595"/>
                <a:stretch>
                  <a:fillRect/>
                </a:stretch>
              </p:blipFill>
              <p:spPr>
                <a:xfrm>
                  <a:off x="5171498" y="6188924"/>
                  <a:ext cx="217080" cy="37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6">
            <p14:nvContentPartPr>
              <p14:cNvPr id="39241" name="Freihand 39240">
                <a:extLst>
                  <a:ext uri="{FF2B5EF4-FFF2-40B4-BE49-F238E27FC236}">
                    <a16:creationId xmlns:a16="http://schemas.microsoft.com/office/drawing/2014/main" id="{BF8937D9-D6F9-D1D4-AB5E-0176F9FEF40D}"/>
                  </a:ext>
                </a:extLst>
              </p14:cNvPr>
              <p14:cNvContentPartPr/>
              <p14:nvPr/>
            </p14:nvContentPartPr>
            <p14:xfrm>
              <a:off x="6139538" y="5927924"/>
              <a:ext cx="18360" cy="219240"/>
            </p14:xfrm>
          </p:contentPart>
        </mc:Choice>
        <mc:Fallback>
          <p:pic>
            <p:nvPicPr>
              <p:cNvPr id="39241" name="Freihand 39240">
                <a:extLst>
                  <a:ext uri="{FF2B5EF4-FFF2-40B4-BE49-F238E27FC236}">
                    <a16:creationId xmlns:a16="http://schemas.microsoft.com/office/drawing/2014/main" id="{BF8937D9-D6F9-D1D4-AB5E-0176F9FEF40D}"/>
                  </a:ext>
                </a:extLst>
              </p:cNvPr>
              <p:cNvPicPr/>
              <p:nvPr/>
            </p:nvPicPr>
            <p:blipFill>
              <a:blip r:embed="rId597"/>
              <a:stretch>
                <a:fillRect/>
              </a:stretch>
            </p:blipFill>
            <p:spPr>
              <a:xfrm>
                <a:off x="6130538" y="5918924"/>
                <a:ext cx="36000" cy="236880"/>
              </a:xfrm>
              <a:prstGeom prst="rect">
                <a:avLst/>
              </a:prstGeom>
            </p:spPr>
          </p:pic>
        </mc:Fallback>
      </mc:AlternateContent>
      <p:grpSp>
        <p:nvGrpSpPr>
          <p:cNvPr id="39260" name="Gruppieren 39259">
            <a:extLst>
              <a:ext uri="{FF2B5EF4-FFF2-40B4-BE49-F238E27FC236}">
                <a16:creationId xmlns:a16="http://schemas.microsoft.com/office/drawing/2014/main" id="{250F9258-C326-928C-F357-A9CF72812E6E}"/>
              </a:ext>
            </a:extLst>
          </p:cNvPr>
          <p:cNvGrpSpPr/>
          <p:nvPr/>
        </p:nvGrpSpPr>
        <p:grpSpPr>
          <a:xfrm>
            <a:off x="4018778" y="6435524"/>
            <a:ext cx="905040" cy="330480"/>
            <a:chOff x="4018778" y="6435524"/>
            <a:chExt cx="905040" cy="330480"/>
          </a:xfrm>
        </p:grpSpPr>
        <mc:AlternateContent xmlns:mc="http://schemas.openxmlformats.org/markup-compatibility/2006">
          <mc:Choice xmlns:p14="http://schemas.microsoft.com/office/powerpoint/2010/main" Requires="p14">
            <p:contentPart p14:bwMode="auto" r:id="rId598">
              <p14:nvContentPartPr>
                <p14:cNvPr id="39243" name="Freihand 39242">
                  <a:extLst>
                    <a:ext uri="{FF2B5EF4-FFF2-40B4-BE49-F238E27FC236}">
                      <a16:creationId xmlns:a16="http://schemas.microsoft.com/office/drawing/2014/main" id="{890DC62A-DF6A-4420-D93E-8646145A9462}"/>
                    </a:ext>
                  </a:extLst>
                </p14:cNvPr>
                <p14:cNvContentPartPr/>
                <p14:nvPr/>
              </p14:nvContentPartPr>
              <p14:xfrm>
                <a:off x="4018778" y="6435524"/>
                <a:ext cx="114480" cy="147600"/>
              </p14:xfrm>
            </p:contentPart>
          </mc:Choice>
          <mc:Fallback>
            <p:pic>
              <p:nvPicPr>
                <p:cNvPr id="39243" name="Freihand 39242">
                  <a:extLst>
                    <a:ext uri="{FF2B5EF4-FFF2-40B4-BE49-F238E27FC236}">
                      <a16:creationId xmlns:a16="http://schemas.microsoft.com/office/drawing/2014/main" id="{890DC62A-DF6A-4420-D93E-8646145A9462}"/>
                    </a:ext>
                  </a:extLst>
                </p:cNvPr>
                <p:cNvPicPr/>
                <p:nvPr/>
              </p:nvPicPr>
              <p:blipFill>
                <a:blip r:embed="rId599"/>
                <a:stretch>
                  <a:fillRect/>
                </a:stretch>
              </p:blipFill>
              <p:spPr>
                <a:xfrm>
                  <a:off x="4010138" y="6426884"/>
                  <a:ext cx="1321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244" name="Freihand 39243">
                  <a:extLst>
                    <a:ext uri="{FF2B5EF4-FFF2-40B4-BE49-F238E27FC236}">
                      <a16:creationId xmlns:a16="http://schemas.microsoft.com/office/drawing/2014/main" id="{ABE0235C-9B03-692D-27C0-CBDED581A9E1}"/>
                    </a:ext>
                  </a:extLst>
                </p14:cNvPr>
                <p14:cNvContentPartPr/>
                <p14:nvPr/>
              </p14:nvContentPartPr>
              <p14:xfrm>
                <a:off x="4189058" y="6459284"/>
                <a:ext cx="112680" cy="228960"/>
              </p14:xfrm>
            </p:contentPart>
          </mc:Choice>
          <mc:Fallback>
            <p:pic>
              <p:nvPicPr>
                <p:cNvPr id="39244" name="Freihand 39243">
                  <a:extLst>
                    <a:ext uri="{FF2B5EF4-FFF2-40B4-BE49-F238E27FC236}">
                      <a16:creationId xmlns:a16="http://schemas.microsoft.com/office/drawing/2014/main" id="{ABE0235C-9B03-692D-27C0-CBDED581A9E1}"/>
                    </a:ext>
                  </a:extLst>
                </p:cNvPr>
                <p:cNvPicPr/>
                <p:nvPr/>
              </p:nvPicPr>
              <p:blipFill>
                <a:blip r:embed="rId601"/>
                <a:stretch>
                  <a:fillRect/>
                </a:stretch>
              </p:blipFill>
              <p:spPr>
                <a:xfrm>
                  <a:off x="4180418" y="6450284"/>
                  <a:ext cx="1303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9245" name="Freihand 39244">
                  <a:extLst>
                    <a:ext uri="{FF2B5EF4-FFF2-40B4-BE49-F238E27FC236}">
                      <a16:creationId xmlns:a16="http://schemas.microsoft.com/office/drawing/2014/main" id="{9C9F57C3-6CC2-4485-0F17-3D7D2C12A172}"/>
                    </a:ext>
                  </a:extLst>
                </p14:cNvPr>
                <p14:cNvContentPartPr/>
                <p14:nvPr/>
              </p14:nvContentPartPr>
              <p14:xfrm>
                <a:off x="4366178" y="6552884"/>
                <a:ext cx="139320" cy="213120"/>
              </p14:xfrm>
            </p:contentPart>
          </mc:Choice>
          <mc:Fallback>
            <p:pic>
              <p:nvPicPr>
                <p:cNvPr id="39245" name="Freihand 39244">
                  <a:extLst>
                    <a:ext uri="{FF2B5EF4-FFF2-40B4-BE49-F238E27FC236}">
                      <a16:creationId xmlns:a16="http://schemas.microsoft.com/office/drawing/2014/main" id="{9C9F57C3-6CC2-4485-0F17-3D7D2C12A172}"/>
                    </a:ext>
                  </a:extLst>
                </p:cNvPr>
                <p:cNvPicPr/>
                <p:nvPr/>
              </p:nvPicPr>
              <p:blipFill>
                <a:blip r:embed="rId603"/>
                <a:stretch>
                  <a:fillRect/>
                </a:stretch>
              </p:blipFill>
              <p:spPr>
                <a:xfrm>
                  <a:off x="4357178" y="6543884"/>
                  <a:ext cx="156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9246" name="Freihand 39245">
                  <a:extLst>
                    <a:ext uri="{FF2B5EF4-FFF2-40B4-BE49-F238E27FC236}">
                      <a16:creationId xmlns:a16="http://schemas.microsoft.com/office/drawing/2014/main" id="{98C80FFC-0C02-4298-BBD1-EFDAB2ED039E}"/>
                    </a:ext>
                  </a:extLst>
                </p14:cNvPr>
                <p14:cNvContentPartPr/>
                <p14:nvPr/>
              </p14:nvContentPartPr>
              <p14:xfrm>
                <a:off x="4545818" y="6546764"/>
                <a:ext cx="378000" cy="94320"/>
              </p14:xfrm>
            </p:contentPart>
          </mc:Choice>
          <mc:Fallback>
            <p:pic>
              <p:nvPicPr>
                <p:cNvPr id="39246" name="Freihand 39245">
                  <a:extLst>
                    <a:ext uri="{FF2B5EF4-FFF2-40B4-BE49-F238E27FC236}">
                      <a16:creationId xmlns:a16="http://schemas.microsoft.com/office/drawing/2014/main" id="{98C80FFC-0C02-4298-BBD1-EFDAB2ED039E}"/>
                    </a:ext>
                  </a:extLst>
                </p:cNvPr>
                <p:cNvPicPr/>
                <p:nvPr/>
              </p:nvPicPr>
              <p:blipFill>
                <a:blip r:embed="rId605"/>
                <a:stretch>
                  <a:fillRect/>
                </a:stretch>
              </p:blipFill>
              <p:spPr>
                <a:xfrm>
                  <a:off x="4536818" y="6537764"/>
                  <a:ext cx="395640" cy="111960"/>
                </a:xfrm>
                <a:prstGeom prst="rect">
                  <a:avLst/>
                </a:prstGeom>
              </p:spPr>
            </p:pic>
          </mc:Fallback>
        </mc:AlternateContent>
      </p:grpSp>
      <p:grpSp>
        <p:nvGrpSpPr>
          <p:cNvPr id="39259" name="Gruppieren 39258">
            <a:extLst>
              <a:ext uri="{FF2B5EF4-FFF2-40B4-BE49-F238E27FC236}">
                <a16:creationId xmlns:a16="http://schemas.microsoft.com/office/drawing/2014/main" id="{BACB5675-C1EF-21D6-0490-D2718136137D}"/>
              </a:ext>
            </a:extLst>
          </p:cNvPr>
          <p:cNvGrpSpPr/>
          <p:nvPr/>
        </p:nvGrpSpPr>
        <p:grpSpPr>
          <a:xfrm>
            <a:off x="5244218" y="6508604"/>
            <a:ext cx="193680" cy="72000"/>
            <a:chOff x="5244218" y="6508604"/>
            <a:chExt cx="193680" cy="72000"/>
          </a:xfrm>
        </p:grpSpPr>
        <mc:AlternateContent xmlns:mc="http://schemas.openxmlformats.org/markup-compatibility/2006">
          <mc:Choice xmlns:p14="http://schemas.microsoft.com/office/powerpoint/2010/main" Requires="p14">
            <p:contentPart p14:bwMode="auto" r:id="rId606">
              <p14:nvContentPartPr>
                <p14:cNvPr id="39247" name="Freihand 39246">
                  <a:extLst>
                    <a:ext uri="{FF2B5EF4-FFF2-40B4-BE49-F238E27FC236}">
                      <a16:creationId xmlns:a16="http://schemas.microsoft.com/office/drawing/2014/main" id="{2713C5D8-B6EC-0C17-301F-7BE894484B28}"/>
                    </a:ext>
                  </a:extLst>
                </p14:cNvPr>
                <p14:cNvContentPartPr/>
                <p14:nvPr/>
              </p14:nvContentPartPr>
              <p14:xfrm>
                <a:off x="5244218" y="6508604"/>
                <a:ext cx="168480" cy="21960"/>
              </p14:xfrm>
            </p:contentPart>
          </mc:Choice>
          <mc:Fallback>
            <p:pic>
              <p:nvPicPr>
                <p:cNvPr id="39247" name="Freihand 39246">
                  <a:extLst>
                    <a:ext uri="{FF2B5EF4-FFF2-40B4-BE49-F238E27FC236}">
                      <a16:creationId xmlns:a16="http://schemas.microsoft.com/office/drawing/2014/main" id="{2713C5D8-B6EC-0C17-301F-7BE894484B28}"/>
                    </a:ext>
                  </a:extLst>
                </p:cNvPr>
                <p:cNvPicPr/>
                <p:nvPr/>
              </p:nvPicPr>
              <p:blipFill>
                <a:blip r:embed="rId607"/>
                <a:stretch>
                  <a:fillRect/>
                </a:stretch>
              </p:blipFill>
              <p:spPr>
                <a:xfrm>
                  <a:off x="5235578" y="6499964"/>
                  <a:ext cx="186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9248" name="Freihand 39247">
                  <a:extLst>
                    <a:ext uri="{FF2B5EF4-FFF2-40B4-BE49-F238E27FC236}">
                      <a16:creationId xmlns:a16="http://schemas.microsoft.com/office/drawing/2014/main" id="{2E87E4A7-4010-8A56-13D1-7B72DFDA16B7}"/>
                    </a:ext>
                  </a:extLst>
                </p14:cNvPr>
                <p14:cNvContentPartPr/>
                <p14:nvPr/>
              </p14:nvContentPartPr>
              <p14:xfrm>
                <a:off x="5275178" y="6557204"/>
                <a:ext cx="162720" cy="23400"/>
              </p14:xfrm>
            </p:contentPart>
          </mc:Choice>
          <mc:Fallback>
            <p:pic>
              <p:nvPicPr>
                <p:cNvPr id="39248" name="Freihand 39247">
                  <a:extLst>
                    <a:ext uri="{FF2B5EF4-FFF2-40B4-BE49-F238E27FC236}">
                      <a16:creationId xmlns:a16="http://schemas.microsoft.com/office/drawing/2014/main" id="{2E87E4A7-4010-8A56-13D1-7B72DFDA16B7}"/>
                    </a:ext>
                  </a:extLst>
                </p:cNvPr>
                <p:cNvPicPr/>
                <p:nvPr/>
              </p:nvPicPr>
              <p:blipFill>
                <a:blip r:embed="rId609"/>
                <a:stretch>
                  <a:fillRect/>
                </a:stretch>
              </p:blipFill>
              <p:spPr>
                <a:xfrm>
                  <a:off x="5266538" y="6548564"/>
                  <a:ext cx="18036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0">
            <p14:nvContentPartPr>
              <p14:cNvPr id="39270" name="Freihand 39269">
                <a:extLst>
                  <a:ext uri="{FF2B5EF4-FFF2-40B4-BE49-F238E27FC236}">
                    <a16:creationId xmlns:a16="http://schemas.microsoft.com/office/drawing/2014/main" id="{C46E71FD-89F8-C6DD-2176-39C3AE0F6FDD}"/>
                  </a:ext>
                </a:extLst>
              </p14:cNvPr>
              <p14:cNvContentPartPr/>
              <p14:nvPr/>
            </p14:nvContentPartPr>
            <p14:xfrm>
              <a:off x="7891298" y="4823084"/>
              <a:ext cx="98280" cy="41040"/>
            </p14:xfrm>
          </p:contentPart>
        </mc:Choice>
        <mc:Fallback>
          <p:pic>
            <p:nvPicPr>
              <p:cNvPr id="39270" name="Freihand 39269">
                <a:extLst>
                  <a:ext uri="{FF2B5EF4-FFF2-40B4-BE49-F238E27FC236}">
                    <a16:creationId xmlns:a16="http://schemas.microsoft.com/office/drawing/2014/main" id="{C46E71FD-89F8-C6DD-2176-39C3AE0F6FDD}"/>
                  </a:ext>
                </a:extLst>
              </p:cNvPr>
              <p:cNvPicPr/>
              <p:nvPr/>
            </p:nvPicPr>
            <p:blipFill>
              <a:blip r:embed="rId611"/>
              <a:stretch>
                <a:fillRect/>
              </a:stretch>
            </p:blipFill>
            <p:spPr>
              <a:xfrm>
                <a:off x="7882298" y="4814444"/>
                <a:ext cx="115920" cy="58680"/>
              </a:xfrm>
              <a:prstGeom prst="rect">
                <a:avLst/>
              </a:prstGeom>
            </p:spPr>
          </p:pic>
        </mc:Fallback>
      </mc:AlternateContent>
      <p:grpSp>
        <p:nvGrpSpPr>
          <p:cNvPr id="39307" name="Gruppieren 39306">
            <a:extLst>
              <a:ext uri="{FF2B5EF4-FFF2-40B4-BE49-F238E27FC236}">
                <a16:creationId xmlns:a16="http://schemas.microsoft.com/office/drawing/2014/main" id="{475D9C14-4E5B-BEC7-A3CF-B55849807E9D}"/>
              </a:ext>
            </a:extLst>
          </p:cNvPr>
          <p:cNvGrpSpPr/>
          <p:nvPr/>
        </p:nvGrpSpPr>
        <p:grpSpPr>
          <a:xfrm>
            <a:off x="5663258" y="3958364"/>
            <a:ext cx="2981160" cy="2719440"/>
            <a:chOff x="5663258" y="3958364"/>
            <a:chExt cx="2981160" cy="2719440"/>
          </a:xfrm>
        </p:grpSpPr>
        <mc:AlternateContent xmlns:mc="http://schemas.openxmlformats.org/markup-compatibility/2006">
          <mc:Choice xmlns:p14="http://schemas.microsoft.com/office/powerpoint/2010/main" Requires="p14">
            <p:contentPart p14:bwMode="auto" r:id="rId612">
              <p14:nvContentPartPr>
                <p14:cNvPr id="39232" name="Freihand 39231">
                  <a:extLst>
                    <a:ext uri="{FF2B5EF4-FFF2-40B4-BE49-F238E27FC236}">
                      <a16:creationId xmlns:a16="http://schemas.microsoft.com/office/drawing/2014/main" id="{39F847EB-37E5-8037-B770-ED543FF4BB06}"/>
                    </a:ext>
                  </a:extLst>
                </p14:cNvPr>
                <p14:cNvContentPartPr/>
                <p14:nvPr/>
              </p14:nvContentPartPr>
              <p14:xfrm>
                <a:off x="5836778" y="5970404"/>
                <a:ext cx="52920" cy="236520"/>
              </p14:xfrm>
            </p:contentPart>
          </mc:Choice>
          <mc:Fallback>
            <p:pic>
              <p:nvPicPr>
                <p:cNvPr id="39232" name="Freihand 39231">
                  <a:extLst>
                    <a:ext uri="{FF2B5EF4-FFF2-40B4-BE49-F238E27FC236}">
                      <a16:creationId xmlns:a16="http://schemas.microsoft.com/office/drawing/2014/main" id="{39F847EB-37E5-8037-B770-ED543FF4BB06}"/>
                    </a:ext>
                  </a:extLst>
                </p:cNvPr>
                <p:cNvPicPr/>
                <p:nvPr/>
              </p:nvPicPr>
              <p:blipFill>
                <a:blip r:embed="rId613"/>
                <a:stretch>
                  <a:fillRect/>
                </a:stretch>
              </p:blipFill>
              <p:spPr>
                <a:xfrm>
                  <a:off x="5827778" y="5961764"/>
                  <a:ext cx="705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233" name="Freihand 39232">
                  <a:extLst>
                    <a:ext uri="{FF2B5EF4-FFF2-40B4-BE49-F238E27FC236}">
                      <a16:creationId xmlns:a16="http://schemas.microsoft.com/office/drawing/2014/main" id="{497723FD-EBAE-F60B-4D31-611B9CC7B1DE}"/>
                    </a:ext>
                  </a:extLst>
                </p14:cNvPr>
                <p14:cNvContentPartPr/>
                <p14:nvPr/>
              </p14:nvContentPartPr>
              <p14:xfrm>
                <a:off x="5773778" y="6178484"/>
                <a:ext cx="195840" cy="56160"/>
              </p14:xfrm>
            </p:contentPart>
          </mc:Choice>
          <mc:Fallback>
            <p:pic>
              <p:nvPicPr>
                <p:cNvPr id="39233" name="Freihand 39232">
                  <a:extLst>
                    <a:ext uri="{FF2B5EF4-FFF2-40B4-BE49-F238E27FC236}">
                      <a16:creationId xmlns:a16="http://schemas.microsoft.com/office/drawing/2014/main" id="{497723FD-EBAE-F60B-4D31-611B9CC7B1DE}"/>
                    </a:ext>
                  </a:extLst>
                </p:cNvPr>
                <p:cNvPicPr/>
                <p:nvPr/>
              </p:nvPicPr>
              <p:blipFill>
                <a:blip r:embed="rId615"/>
                <a:stretch>
                  <a:fillRect/>
                </a:stretch>
              </p:blipFill>
              <p:spPr>
                <a:xfrm>
                  <a:off x="5764778" y="6169844"/>
                  <a:ext cx="213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9234" name="Freihand 39233">
                  <a:extLst>
                    <a:ext uri="{FF2B5EF4-FFF2-40B4-BE49-F238E27FC236}">
                      <a16:creationId xmlns:a16="http://schemas.microsoft.com/office/drawing/2014/main" id="{F5917B56-488B-D657-3032-24629C48FD98}"/>
                    </a:ext>
                  </a:extLst>
                </p14:cNvPr>
                <p14:cNvContentPartPr/>
                <p14:nvPr/>
              </p14:nvContentPartPr>
              <p14:xfrm>
                <a:off x="5721578" y="5868524"/>
                <a:ext cx="255240" cy="56520"/>
              </p14:xfrm>
            </p:contentPart>
          </mc:Choice>
          <mc:Fallback>
            <p:pic>
              <p:nvPicPr>
                <p:cNvPr id="39234" name="Freihand 39233">
                  <a:extLst>
                    <a:ext uri="{FF2B5EF4-FFF2-40B4-BE49-F238E27FC236}">
                      <a16:creationId xmlns:a16="http://schemas.microsoft.com/office/drawing/2014/main" id="{F5917B56-488B-D657-3032-24629C48FD98}"/>
                    </a:ext>
                  </a:extLst>
                </p:cNvPr>
                <p:cNvPicPr/>
                <p:nvPr/>
              </p:nvPicPr>
              <p:blipFill>
                <a:blip r:embed="rId617"/>
                <a:stretch>
                  <a:fillRect/>
                </a:stretch>
              </p:blipFill>
              <p:spPr>
                <a:xfrm>
                  <a:off x="5712578" y="5859884"/>
                  <a:ext cx="2728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236" name="Freihand 39235">
                  <a:extLst>
                    <a:ext uri="{FF2B5EF4-FFF2-40B4-BE49-F238E27FC236}">
                      <a16:creationId xmlns:a16="http://schemas.microsoft.com/office/drawing/2014/main" id="{D6AB4A89-A62D-0BE1-EDD1-19B64FB8F5FC}"/>
                    </a:ext>
                  </a:extLst>
                </p14:cNvPr>
                <p14:cNvContentPartPr/>
                <p14:nvPr/>
              </p14:nvContentPartPr>
              <p14:xfrm>
                <a:off x="6060698" y="5993804"/>
                <a:ext cx="139320" cy="33840"/>
              </p14:xfrm>
            </p:contentPart>
          </mc:Choice>
          <mc:Fallback>
            <p:pic>
              <p:nvPicPr>
                <p:cNvPr id="39236" name="Freihand 39235">
                  <a:extLst>
                    <a:ext uri="{FF2B5EF4-FFF2-40B4-BE49-F238E27FC236}">
                      <a16:creationId xmlns:a16="http://schemas.microsoft.com/office/drawing/2014/main" id="{D6AB4A89-A62D-0BE1-EDD1-19B64FB8F5FC}"/>
                    </a:ext>
                  </a:extLst>
                </p:cNvPr>
                <p:cNvPicPr/>
                <p:nvPr/>
              </p:nvPicPr>
              <p:blipFill>
                <a:blip r:embed="rId619"/>
                <a:stretch>
                  <a:fillRect/>
                </a:stretch>
              </p:blipFill>
              <p:spPr>
                <a:xfrm>
                  <a:off x="6051698" y="5985164"/>
                  <a:ext cx="1569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9237" name="Freihand 39236">
                  <a:extLst>
                    <a:ext uri="{FF2B5EF4-FFF2-40B4-BE49-F238E27FC236}">
                      <a16:creationId xmlns:a16="http://schemas.microsoft.com/office/drawing/2014/main" id="{375EBC45-5566-E5D6-813B-16DD0BD5BED1}"/>
                    </a:ext>
                  </a:extLst>
                </p14:cNvPr>
                <p14:cNvContentPartPr/>
                <p14:nvPr/>
              </p14:nvContentPartPr>
              <p14:xfrm>
                <a:off x="6299738" y="5827124"/>
                <a:ext cx="128880" cy="241560"/>
              </p14:xfrm>
            </p:contentPart>
          </mc:Choice>
          <mc:Fallback>
            <p:pic>
              <p:nvPicPr>
                <p:cNvPr id="39237" name="Freihand 39236">
                  <a:extLst>
                    <a:ext uri="{FF2B5EF4-FFF2-40B4-BE49-F238E27FC236}">
                      <a16:creationId xmlns:a16="http://schemas.microsoft.com/office/drawing/2014/main" id="{375EBC45-5566-E5D6-813B-16DD0BD5BED1}"/>
                    </a:ext>
                  </a:extLst>
                </p:cNvPr>
                <p:cNvPicPr/>
                <p:nvPr/>
              </p:nvPicPr>
              <p:blipFill>
                <a:blip r:embed="rId621"/>
                <a:stretch>
                  <a:fillRect/>
                </a:stretch>
              </p:blipFill>
              <p:spPr>
                <a:xfrm>
                  <a:off x="6291098" y="5818484"/>
                  <a:ext cx="146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9238" name="Freihand 39237">
                  <a:extLst>
                    <a:ext uri="{FF2B5EF4-FFF2-40B4-BE49-F238E27FC236}">
                      <a16:creationId xmlns:a16="http://schemas.microsoft.com/office/drawing/2014/main" id="{802194EF-681F-4535-7B47-C8557EE22363}"/>
                    </a:ext>
                  </a:extLst>
                </p14:cNvPr>
                <p14:cNvContentPartPr/>
                <p14:nvPr/>
              </p14:nvContentPartPr>
              <p14:xfrm>
                <a:off x="6585218" y="5802284"/>
                <a:ext cx="14400" cy="198000"/>
              </p14:xfrm>
            </p:contentPart>
          </mc:Choice>
          <mc:Fallback>
            <p:pic>
              <p:nvPicPr>
                <p:cNvPr id="39238" name="Freihand 39237">
                  <a:extLst>
                    <a:ext uri="{FF2B5EF4-FFF2-40B4-BE49-F238E27FC236}">
                      <a16:creationId xmlns:a16="http://schemas.microsoft.com/office/drawing/2014/main" id="{802194EF-681F-4535-7B47-C8557EE22363}"/>
                    </a:ext>
                  </a:extLst>
                </p:cNvPr>
                <p:cNvPicPr/>
                <p:nvPr/>
              </p:nvPicPr>
              <p:blipFill>
                <a:blip r:embed="rId623"/>
                <a:stretch>
                  <a:fillRect/>
                </a:stretch>
              </p:blipFill>
              <p:spPr>
                <a:xfrm>
                  <a:off x="6576578" y="5793644"/>
                  <a:ext cx="320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239" name="Freihand 39238">
                  <a:extLst>
                    <a:ext uri="{FF2B5EF4-FFF2-40B4-BE49-F238E27FC236}">
                      <a16:creationId xmlns:a16="http://schemas.microsoft.com/office/drawing/2014/main" id="{4FAA6136-AB02-C87B-A335-F66FB2008E26}"/>
                    </a:ext>
                  </a:extLst>
                </p14:cNvPr>
                <p14:cNvContentPartPr/>
                <p14:nvPr/>
              </p14:nvContentPartPr>
              <p14:xfrm>
                <a:off x="6470738" y="5762684"/>
                <a:ext cx="268560" cy="262080"/>
              </p14:xfrm>
            </p:contentPart>
          </mc:Choice>
          <mc:Fallback>
            <p:pic>
              <p:nvPicPr>
                <p:cNvPr id="39239" name="Freihand 39238">
                  <a:extLst>
                    <a:ext uri="{FF2B5EF4-FFF2-40B4-BE49-F238E27FC236}">
                      <a16:creationId xmlns:a16="http://schemas.microsoft.com/office/drawing/2014/main" id="{4FAA6136-AB02-C87B-A335-F66FB2008E26}"/>
                    </a:ext>
                  </a:extLst>
                </p:cNvPr>
                <p:cNvPicPr/>
                <p:nvPr/>
              </p:nvPicPr>
              <p:blipFill>
                <a:blip r:embed="rId625"/>
                <a:stretch>
                  <a:fillRect/>
                </a:stretch>
              </p:blipFill>
              <p:spPr>
                <a:xfrm>
                  <a:off x="6462098" y="5753684"/>
                  <a:ext cx="2862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9249" name="Freihand 39248">
                  <a:extLst>
                    <a:ext uri="{FF2B5EF4-FFF2-40B4-BE49-F238E27FC236}">
                      <a16:creationId xmlns:a16="http://schemas.microsoft.com/office/drawing/2014/main" id="{93D4D1FB-AFB9-9557-E8AD-A366B8311FB9}"/>
                    </a:ext>
                  </a:extLst>
                </p14:cNvPr>
                <p14:cNvContentPartPr/>
                <p14:nvPr/>
              </p14:nvContentPartPr>
              <p14:xfrm>
                <a:off x="5764418" y="6429404"/>
                <a:ext cx="194400" cy="176760"/>
              </p14:xfrm>
            </p:contentPart>
          </mc:Choice>
          <mc:Fallback>
            <p:pic>
              <p:nvPicPr>
                <p:cNvPr id="39249" name="Freihand 39248">
                  <a:extLst>
                    <a:ext uri="{FF2B5EF4-FFF2-40B4-BE49-F238E27FC236}">
                      <a16:creationId xmlns:a16="http://schemas.microsoft.com/office/drawing/2014/main" id="{93D4D1FB-AFB9-9557-E8AD-A366B8311FB9}"/>
                    </a:ext>
                  </a:extLst>
                </p:cNvPr>
                <p:cNvPicPr/>
                <p:nvPr/>
              </p:nvPicPr>
              <p:blipFill>
                <a:blip r:embed="rId627"/>
                <a:stretch>
                  <a:fillRect/>
                </a:stretch>
              </p:blipFill>
              <p:spPr>
                <a:xfrm>
                  <a:off x="5755418" y="6420404"/>
                  <a:ext cx="2120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9250" name="Freihand 39249">
                  <a:extLst>
                    <a:ext uri="{FF2B5EF4-FFF2-40B4-BE49-F238E27FC236}">
                      <a16:creationId xmlns:a16="http://schemas.microsoft.com/office/drawing/2014/main" id="{FC4389EA-7172-E654-FB86-D1422FA0F397}"/>
                    </a:ext>
                  </a:extLst>
                </p14:cNvPr>
                <p14:cNvContentPartPr/>
                <p14:nvPr/>
              </p14:nvContentPartPr>
              <p14:xfrm>
                <a:off x="5710058" y="6382964"/>
                <a:ext cx="204840" cy="8640"/>
              </p14:xfrm>
            </p:contentPart>
          </mc:Choice>
          <mc:Fallback>
            <p:pic>
              <p:nvPicPr>
                <p:cNvPr id="39250" name="Freihand 39249">
                  <a:extLst>
                    <a:ext uri="{FF2B5EF4-FFF2-40B4-BE49-F238E27FC236}">
                      <a16:creationId xmlns:a16="http://schemas.microsoft.com/office/drawing/2014/main" id="{FC4389EA-7172-E654-FB86-D1422FA0F397}"/>
                    </a:ext>
                  </a:extLst>
                </p:cNvPr>
                <p:cNvPicPr/>
                <p:nvPr/>
              </p:nvPicPr>
              <p:blipFill>
                <a:blip r:embed="rId629"/>
                <a:stretch>
                  <a:fillRect/>
                </a:stretch>
              </p:blipFill>
              <p:spPr>
                <a:xfrm>
                  <a:off x="5701418" y="6373964"/>
                  <a:ext cx="222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9251" name="Freihand 39250">
                  <a:extLst>
                    <a:ext uri="{FF2B5EF4-FFF2-40B4-BE49-F238E27FC236}">
                      <a16:creationId xmlns:a16="http://schemas.microsoft.com/office/drawing/2014/main" id="{83AFFA7F-D8D8-66B9-D06D-E3DA29DB13A5}"/>
                    </a:ext>
                  </a:extLst>
                </p14:cNvPr>
                <p14:cNvContentPartPr/>
                <p14:nvPr/>
              </p14:nvContentPartPr>
              <p14:xfrm>
                <a:off x="5971418" y="6440204"/>
                <a:ext cx="157680" cy="102240"/>
              </p14:xfrm>
            </p:contentPart>
          </mc:Choice>
          <mc:Fallback>
            <p:pic>
              <p:nvPicPr>
                <p:cNvPr id="39251" name="Freihand 39250">
                  <a:extLst>
                    <a:ext uri="{FF2B5EF4-FFF2-40B4-BE49-F238E27FC236}">
                      <a16:creationId xmlns:a16="http://schemas.microsoft.com/office/drawing/2014/main" id="{83AFFA7F-D8D8-66B9-D06D-E3DA29DB13A5}"/>
                    </a:ext>
                  </a:extLst>
                </p:cNvPr>
                <p:cNvPicPr/>
                <p:nvPr/>
              </p:nvPicPr>
              <p:blipFill>
                <a:blip r:embed="rId631"/>
                <a:stretch>
                  <a:fillRect/>
                </a:stretch>
              </p:blipFill>
              <p:spPr>
                <a:xfrm>
                  <a:off x="5962418" y="6431204"/>
                  <a:ext cx="1753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252" name="Freihand 39251">
                  <a:extLst>
                    <a:ext uri="{FF2B5EF4-FFF2-40B4-BE49-F238E27FC236}">
                      <a16:creationId xmlns:a16="http://schemas.microsoft.com/office/drawing/2014/main" id="{134C5069-B5C0-56B1-4560-E9BB673D312F}"/>
                    </a:ext>
                  </a:extLst>
                </p14:cNvPr>
                <p14:cNvContentPartPr/>
                <p14:nvPr/>
              </p14:nvContentPartPr>
              <p14:xfrm>
                <a:off x="6197498" y="6393764"/>
                <a:ext cx="206640" cy="133200"/>
              </p14:xfrm>
            </p:contentPart>
          </mc:Choice>
          <mc:Fallback>
            <p:pic>
              <p:nvPicPr>
                <p:cNvPr id="39252" name="Freihand 39251">
                  <a:extLst>
                    <a:ext uri="{FF2B5EF4-FFF2-40B4-BE49-F238E27FC236}">
                      <a16:creationId xmlns:a16="http://schemas.microsoft.com/office/drawing/2014/main" id="{134C5069-B5C0-56B1-4560-E9BB673D312F}"/>
                    </a:ext>
                  </a:extLst>
                </p:cNvPr>
                <p:cNvPicPr/>
                <p:nvPr/>
              </p:nvPicPr>
              <p:blipFill>
                <a:blip r:embed="rId633"/>
                <a:stretch>
                  <a:fillRect/>
                </a:stretch>
              </p:blipFill>
              <p:spPr>
                <a:xfrm>
                  <a:off x="6188858" y="6384764"/>
                  <a:ext cx="2242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253" name="Freihand 39252">
                  <a:extLst>
                    <a:ext uri="{FF2B5EF4-FFF2-40B4-BE49-F238E27FC236}">
                      <a16:creationId xmlns:a16="http://schemas.microsoft.com/office/drawing/2014/main" id="{656D16D2-FCAA-DAE0-90F5-76F0078CA93E}"/>
                    </a:ext>
                  </a:extLst>
                </p14:cNvPr>
                <p14:cNvContentPartPr/>
                <p14:nvPr/>
              </p14:nvContentPartPr>
              <p14:xfrm>
                <a:off x="6431858" y="6357404"/>
                <a:ext cx="99360" cy="101520"/>
              </p14:xfrm>
            </p:contentPart>
          </mc:Choice>
          <mc:Fallback>
            <p:pic>
              <p:nvPicPr>
                <p:cNvPr id="39253" name="Freihand 39252">
                  <a:extLst>
                    <a:ext uri="{FF2B5EF4-FFF2-40B4-BE49-F238E27FC236}">
                      <a16:creationId xmlns:a16="http://schemas.microsoft.com/office/drawing/2014/main" id="{656D16D2-FCAA-DAE0-90F5-76F0078CA93E}"/>
                    </a:ext>
                  </a:extLst>
                </p:cNvPr>
                <p:cNvPicPr/>
                <p:nvPr/>
              </p:nvPicPr>
              <p:blipFill>
                <a:blip r:embed="rId635"/>
                <a:stretch>
                  <a:fillRect/>
                </a:stretch>
              </p:blipFill>
              <p:spPr>
                <a:xfrm>
                  <a:off x="6423218" y="6348404"/>
                  <a:ext cx="117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254" name="Freihand 39253">
                  <a:extLst>
                    <a:ext uri="{FF2B5EF4-FFF2-40B4-BE49-F238E27FC236}">
                      <a16:creationId xmlns:a16="http://schemas.microsoft.com/office/drawing/2014/main" id="{9EE41BE3-43B9-E703-B8F6-D48866E9311B}"/>
                    </a:ext>
                  </a:extLst>
                </p14:cNvPr>
                <p14:cNvContentPartPr/>
                <p14:nvPr/>
              </p14:nvContentPartPr>
              <p14:xfrm>
                <a:off x="6536258" y="6235724"/>
                <a:ext cx="293760" cy="222120"/>
              </p14:xfrm>
            </p:contentPart>
          </mc:Choice>
          <mc:Fallback>
            <p:pic>
              <p:nvPicPr>
                <p:cNvPr id="39254" name="Freihand 39253">
                  <a:extLst>
                    <a:ext uri="{FF2B5EF4-FFF2-40B4-BE49-F238E27FC236}">
                      <a16:creationId xmlns:a16="http://schemas.microsoft.com/office/drawing/2014/main" id="{9EE41BE3-43B9-E703-B8F6-D48866E9311B}"/>
                    </a:ext>
                  </a:extLst>
                </p:cNvPr>
                <p:cNvPicPr/>
                <p:nvPr/>
              </p:nvPicPr>
              <p:blipFill>
                <a:blip r:embed="rId637"/>
                <a:stretch>
                  <a:fillRect/>
                </a:stretch>
              </p:blipFill>
              <p:spPr>
                <a:xfrm>
                  <a:off x="6527618" y="6227084"/>
                  <a:ext cx="3114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255" name="Freihand 39254">
                  <a:extLst>
                    <a:ext uri="{FF2B5EF4-FFF2-40B4-BE49-F238E27FC236}">
                      <a16:creationId xmlns:a16="http://schemas.microsoft.com/office/drawing/2014/main" id="{2F3CAA80-0023-2175-00FE-960E1865BAE4}"/>
                    </a:ext>
                  </a:extLst>
                </p14:cNvPr>
                <p14:cNvContentPartPr/>
                <p14:nvPr/>
              </p14:nvContentPartPr>
              <p14:xfrm>
                <a:off x="6705458" y="6198644"/>
                <a:ext cx="40680" cy="7560"/>
              </p14:xfrm>
            </p:contentPart>
          </mc:Choice>
          <mc:Fallback>
            <p:pic>
              <p:nvPicPr>
                <p:cNvPr id="39255" name="Freihand 39254">
                  <a:extLst>
                    <a:ext uri="{FF2B5EF4-FFF2-40B4-BE49-F238E27FC236}">
                      <a16:creationId xmlns:a16="http://schemas.microsoft.com/office/drawing/2014/main" id="{2F3CAA80-0023-2175-00FE-960E1865BAE4}"/>
                    </a:ext>
                  </a:extLst>
                </p:cNvPr>
                <p:cNvPicPr/>
                <p:nvPr/>
              </p:nvPicPr>
              <p:blipFill>
                <a:blip r:embed="rId639"/>
                <a:stretch>
                  <a:fillRect/>
                </a:stretch>
              </p:blipFill>
              <p:spPr>
                <a:xfrm>
                  <a:off x="6696818" y="6190004"/>
                  <a:ext cx="58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256" name="Freihand 39255">
                  <a:extLst>
                    <a:ext uri="{FF2B5EF4-FFF2-40B4-BE49-F238E27FC236}">
                      <a16:creationId xmlns:a16="http://schemas.microsoft.com/office/drawing/2014/main" id="{BD4F4A0D-CAAF-5EE1-596A-F2BB908A72C5}"/>
                    </a:ext>
                  </a:extLst>
                </p14:cNvPr>
                <p14:cNvContentPartPr/>
                <p14:nvPr/>
              </p14:nvContentPartPr>
              <p14:xfrm>
                <a:off x="6880418" y="6238604"/>
                <a:ext cx="247680" cy="105120"/>
              </p14:xfrm>
            </p:contentPart>
          </mc:Choice>
          <mc:Fallback>
            <p:pic>
              <p:nvPicPr>
                <p:cNvPr id="39256" name="Freihand 39255">
                  <a:extLst>
                    <a:ext uri="{FF2B5EF4-FFF2-40B4-BE49-F238E27FC236}">
                      <a16:creationId xmlns:a16="http://schemas.microsoft.com/office/drawing/2014/main" id="{BD4F4A0D-CAAF-5EE1-596A-F2BB908A72C5}"/>
                    </a:ext>
                  </a:extLst>
                </p:cNvPr>
                <p:cNvPicPr/>
                <p:nvPr/>
              </p:nvPicPr>
              <p:blipFill>
                <a:blip r:embed="rId641"/>
                <a:stretch>
                  <a:fillRect/>
                </a:stretch>
              </p:blipFill>
              <p:spPr>
                <a:xfrm>
                  <a:off x="6871418" y="6229604"/>
                  <a:ext cx="265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257" name="Freihand 39256">
                  <a:extLst>
                    <a:ext uri="{FF2B5EF4-FFF2-40B4-BE49-F238E27FC236}">
                      <a16:creationId xmlns:a16="http://schemas.microsoft.com/office/drawing/2014/main" id="{353463CC-EF07-CEB0-E3EB-63FE95713E6A}"/>
                    </a:ext>
                  </a:extLst>
                </p14:cNvPr>
                <p14:cNvContentPartPr/>
                <p14:nvPr/>
              </p14:nvContentPartPr>
              <p14:xfrm>
                <a:off x="7129178" y="6055364"/>
                <a:ext cx="92160" cy="124560"/>
              </p14:xfrm>
            </p:contentPart>
          </mc:Choice>
          <mc:Fallback>
            <p:pic>
              <p:nvPicPr>
                <p:cNvPr id="39257" name="Freihand 39256">
                  <a:extLst>
                    <a:ext uri="{FF2B5EF4-FFF2-40B4-BE49-F238E27FC236}">
                      <a16:creationId xmlns:a16="http://schemas.microsoft.com/office/drawing/2014/main" id="{353463CC-EF07-CEB0-E3EB-63FE95713E6A}"/>
                    </a:ext>
                  </a:extLst>
                </p:cNvPr>
                <p:cNvPicPr/>
                <p:nvPr/>
              </p:nvPicPr>
              <p:blipFill>
                <a:blip r:embed="rId643"/>
                <a:stretch>
                  <a:fillRect/>
                </a:stretch>
              </p:blipFill>
              <p:spPr>
                <a:xfrm>
                  <a:off x="7120178" y="6046364"/>
                  <a:ext cx="1098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272" name="Freihand 39271">
                  <a:extLst>
                    <a:ext uri="{FF2B5EF4-FFF2-40B4-BE49-F238E27FC236}">
                      <a16:creationId xmlns:a16="http://schemas.microsoft.com/office/drawing/2014/main" id="{ED5D4946-D6C1-894F-F8AA-A366B74C8ADA}"/>
                    </a:ext>
                  </a:extLst>
                </p14:cNvPr>
                <p14:cNvContentPartPr/>
                <p14:nvPr/>
              </p14:nvContentPartPr>
              <p14:xfrm>
                <a:off x="5663258" y="5502044"/>
                <a:ext cx="1262160" cy="1175760"/>
              </p14:xfrm>
            </p:contentPart>
          </mc:Choice>
          <mc:Fallback>
            <p:pic>
              <p:nvPicPr>
                <p:cNvPr id="39272" name="Freihand 39271">
                  <a:extLst>
                    <a:ext uri="{FF2B5EF4-FFF2-40B4-BE49-F238E27FC236}">
                      <a16:creationId xmlns:a16="http://schemas.microsoft.com/office/drawing/2014/main" id="{ED5D4946-D6C1-894F-F8AA-A366B74C8ADA}"/>
                    </a:ext>
                  </a:extLst>
                </p:cNvPr>
                <p:cNvPicPr/>
                <p:nvPr/>
              </p:nvPicPr>
              <p:blipFill>
                <a:blip r:embed="rId645"/>
                <a:stretch>
                  <a:fillRect/>
                </a:stretch>
              </p:blipFill>
              <p:spPr>
                <a:xfrm>
                  <a:off x="5654618" y="5493404"/>
                  <a:ext cx="1279800" cy="11934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273" name="Freihand 39272">
                  <a:extLst>
                    <a:ext uri="{FF2B5EF4-FFF2-40B4-BE49-F238E27FC236}">
                      <a16:creationId xmlns:a16="http://schemas.microsoft.com/office/drawing/2014/main" id="{30C1ABAE-18A0-B59A-43EA-374C32ED8C96}"/>
                    </a:ext>
                  </a:extLst>
                </p14:cNvPr>
                <p14:cNvContentPartPr/>
                <p14:nvPr/>
              </p14:nvContentPartPr>
              <p14:xfrm>
                <a:off x="6401258" y="4984724"/>
                <a:ext cx="18360" cy="366480"/>
              </p14:xfrm>
            </p:contentPart>
          </mc:Choice>
          <mc:Fallback>
            <p:pic>
              <p:nvPicPr>
                <p:cNvPr id="39273" name="Freihand 39272">
                  <a:extLst>
                    <a:ext uri="{FF2B5EF4-FFF2-40B4-BE49-F238E27FC236}">
                      <a16:creationId xmlns:a16="http://schemas.microsoft.com/office/drawing/2014/main" id="{30C1ABAE-18A0-B59A-43EA-374C32ED8C96}"/>
                    </a:ext>
                  </a:extLst>
                </p:cNvPr>
                <p:cNvPicPr/>
                <p:nvPr/>
              </p:nvPicPr>
              <p:blipFill>
                <a:blip r:embed="rId647"/>
                <a:stretch>
                  <a:fillRect/>
                </a:stretch>
              </p:blipFill>
              <p:spPr>
                <a:xfrm>
                  <a:off x="6392258" y="4976084"/>
                  <a:ext cx="3600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274" name="Freihand 39273">
                  <a:extLst>
                    <a:ext uri="{FF2B5EF4-FFF2-40B4-BE49-F238E27FC236}">
                      <a16:creationId xmlns:a16="http://schemas.microsoft.com/office/drawing/2014/main" id="{22EDDDE1-BC60-DBD0-1DB8-3280679946EF}"/>
                    </a:ext>
                  </a:extLst>
                </p14:cNvPr>
                <p14:cNvContentPartPr/>
                <p14:nvPr/>
              </p14:nvContentPartPr>
              <p14:xfrm>
                <a:off x="6323138" y="5207564"/>
                <a:ext cx="245520" cy="232920"/>
              </p14:xfrm>
            </p:contentPart>
          </mc:Choice>
          <mc:Fallback>
            <p:pic>
              <p:nvPicPr>
                <p:cNvPr id="39274" name="Freihand 39273">
                  <a:extLst>
                    <a:ext uri="{FF2B5EF4-FFF2-40B4-BE49-F238E27FC236}">
                      <a16:creationId xmlns:a16="http://schemas.microsoft.com/office/drawing/2014/main" id="{22EDDDE1-BC60-DBD0-1DB8-3280679946EF}"/>
                    </a:ext>
                  </a:extLst>
                </p:cNvPr>
                <p:cNvPicPr/>
                <p:nvPr/>
              </p:nvPicPr>
              <p:blipFill>
                <a:blip r:embed="rId649"/>
                <a:stretch>
                  <a:fillRect/>
                </a:stretch>
              </p:blipFill>
              <p:spPr>
                <a:xfrm>
                  <a:off x="6314498" y="5198564"/>
                  <a:ext cx="2631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276" name="Freihand 39275">
                  <a:extLst>
                    <a:ext uri="{FF2B5EF4-FFF2-40B4-BE49-F238E27FC236}">
                      <a16:creationId xmlns:a16="http://schemas.microsoft.com/office/drawing/2014/main" id="{A58FF2E1-30EF-84E4-5CBB-827B9B6267AF}"/>
                    </a:ext>
                  </a:extLst>
                </p14:cNvPr>
                <p14:cNvContentPartPr/>
                <p14:nvPr/>
              </p14:nvContentPartPr>
              <p14:xfrm>
                <a:off x="6448058" y="4599164"/>
                <a:ext cx="320400" cy="141120"/>
              </p14:xfrm>
            </p:contentPart>
          </mc:Choice>
          <mc:Fallback>
            <p:pic>
              <p:nvPicPr>
                <p:cNvPr id="39276" name="Freihand 39275">
                  <a:extLst>
                    <a:ext uri="{FF2B5EF4-FFF2-40B4-BE49-F238E27FC236}">
                      <a16:creationId xmlns:a16="http://schemas.microsoft.com/office/drawing/2014/main" id="{A58FF2E1-30EF-84E4-5CBB-827B9B6267AF}"/>
                    </a:ext>
                  </a:extLst>
                </p:cNvPr>
                <p:cNvPicPr/>
                <p:nvPr/>
              </p:nvPicPr>
              <p:blipFill>
                <a:blip r:embed="rId651"/>
                <a:stretch>
                  <a:fillRect/>
                </a:stretch>
              </p:blipFill>
              <p:spPr>
                <a:xfrm>
                  <a:off x="6439058" y="4590164"/>
                  <a:ext cx="3380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277" name="Freihand 39276">
                  <a:extLst>
                    <a:ext uri="{FF2B5EF4-FFF2-40B4-BE49-F238E27FC236}">
                      <a16:creationId xmlns:a16="http://schemas.microsoft.com/office/drawing/2014/main" id="{73D94FB6-A72E-68B6-2FBF-3B0792C8881B}"/>
                    </a:ext>
                  </a:extLst>
                </p14:cNvPr>
                <p14:cNvContentPartPr/>
                <p14:nvPr/>
              </p14:nvContentPartPr>
              <p14:xfrm>
                <a:off x="6805178" y="4380644"/>
                <a:ext cx="199440" cy="354240"/>
              </p14:xfrm>
            </p:contentPart>
          </mc:Choice>
          <mc:Fallback>
            <p:pic>
              <p:nvPicPr>
                <p:cNvPr id="39277" name="Freihand 39276">
                  <a:extLst>
                    <a:ext uri="{FF2B5EF4-FFF2-40B4-BE49-F238E27FC236}">
                      <a16:creationId xmlns:a16="http://schemas.microsoft.com/office/drawing/2014/main" id="{73D94FB6-A72E-68B6-2FBF-3B0792C8881B}"/>
                    </a:ext>
                  </a:extLst>
                </p:cNvPr>
                <p:cNvPicPr/>
                <p:nvPr/>
              </p:nvPicPr>
              <p:blipFill>
                <a:blip r:embed="rId653"/>
                <a:stretch>
                  <a:fillRect/>
                </a:stretch>
              </p:blipFill>
              <p:spPr>
                <a:xfrm>
                  <a:off x="6796178" y="4372004"/>
                  <a:ext cx="21708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278" name="Freihand 39277">
                  <a:extLst>
                    <a:ext uri="{FF2B5EF4-FFF2-40B4-BE49-F238E27FC236}">
                      <a16:creationId xmlns:a16="http://schemas.microsoft.com/office/drawing/2014/main" id="{97DB394E-EAA8-8C52-D209-F895C4B6B684}"/>
                    </a:ext>
                  </a:extLst>
                </p14:cNvPr>
                <p14:cNvContentPartPr/>
                <p14:nvPr/>
              </p14:nvContentPartPr>
              <p14:xfrm>
                <a:off x="7028378" y="4335284"/>
                <a:ext cx="104040" cy="258480"/>
              </p14:xfrm>
            </p:contentPart>
          </mc:Choice>
          <mc:Fallback>
            <p:pic>
              <p:nvPicPr>
                <p:cNvPr id="39278" name="Freihand 39277">
                  <a:extLst>
                    <a:ext uri="{FF2B5EF4-FFF2-40B4-BE49-F238E27FC236}">
                      <a16:creationId xmlns:a16="http://schemas.microsoft.com/office/drawing/2014/main" id="{97DB394E-EAA8-8C52-D209-F895C4B6B684}"/>
                    </a:ext>
                  </a:extLst>
                </p:cNvPr>
                <p:cNvPicPr/>
                <p:nvPr/>
              </p:nvPicPr>
              <p:blipFill>
                <a:blip r:embed="rId655"/>
                <a:stretch>
                  <a:fillRect/>
                </a:stretch>
              </p:blipFill>
              <p:spPr>
                <a:xfrm>
                  <a:off x="7019738" y="4326644"/>
                  <a:ext cx="1216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279" name="Freihand 39278">
                  <a:extLst>
                    <a:ext uri="{FF2B5EF4-FFF2-40B4-BE49-F238E27FC236}">
                      <a16:creationId xmlns:a16="http://schemas.microsoft.com/office/drawing/2014/main" id="{111546B3-0514-E0DA-558F-8F9C1FAEDD33}"/>
                    </a:ext>
                  </a:extLst>
                </p14:cNvPr>
                <p14:cNvContentPartPr/>
                <p14:nvPr/>
              </p14:nvContentPartPr>
              <p14:xfrm>
                <a:off x="7090298" y="4120724"/>
                <a:ext cx="124920" cy="240840"/>
              </p14:xfrm>
            </p:contentPart>
          </mc:Choice>
          <mc:Fallback>
            <p:pic>
              <p:nvPicPr>
                <p:cNvPr id="39279" name="Freihand 39278">
                  <a:extLst>
                    <a:ext uri="{FF2B5EF4-FFF2-40B4-BE49-F238E27FC236}">
                      <a16:creationId xmlns:a16="http://schemas.microsoft.com/office/drawing/2014/main" id="{111546B3-0514-E0DA-558F-8F9C1FAEDD33}"/>
                    </a:ext>
                  </a:extLst>
                </p:cNvPr>
                <p:cNvPicPr/>
                <p:nvPr/>
              </p:nvPicPr>
              <p:blipFill>
                <a:blip r:embed="rId657"/>
                <a:stretch>
                  <a:fillRect/>
                </a:stretch>
              </p:blipFill>
              <p:spPr>
                <a:xfrm>
                  <a:off x="7081658" y="4112084"/>
                  <a:ext cx="142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280" name="Freihand 39279">
                  <a:extLst>
                    <a:ext uri="{FF2B5EF4-FFF2-40B4-BE49-F238E27FC236}">
                      <a16:creationId xmlns:a16="http://schemas.microsoft.com/office/drawing/2014/main" id="{E4AC481B-B247-1974-C2C8-C45FE9DF4303}"/>
                    </a:ext>
                  </a:extLst>
                </p14:cNvPr>
                <p14:cNvContentPartPr/>
                <p14:nvPr/>
              </p14:nvContentPartPr>
              <p14:xfrm>
                <a:off x="7248698" y="4165724"/>
                <a:ext cx="154800" cy="144360"/>
              </p14:xfrm>
            </p:contentPart>
          </mc:Choice>
          <mc:Fallback>
            <p:pic>
              <p:nvPicPr>
                <p:cNvPr id="39280" name="Freihand 39279">
                  <a:extLst>
                    <a:ext uri="{FF2B5EF4-FFF2-40B4-BE49-F238E27FC236}">
                      <a16:creationId xmlns:a16="http://schemas.microsoft.com/office/drawing/2014/main" id="{E4AC481B-B247-1974-C2C8-C45FE9DF4303}"/>
                    </a:ext>
                  </a:extLst>
                </p:cNvPr>
                <p:cNvPicPr/>
                <p:nvPr/>
              </p:nvPicPr>
              <p:blipFill>
                <a:blip r:embed="rId659"/>
                <a:stretch>
                  <a:fillRect/>
                </a:stretch>
              </p:blipFill>
              <p:spPr>
                <a:xfrm>
                  <a:off x="7240058" y="4157084"/>
                  <a:ext cx="172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281" name="Freihand 39280">
                  <a:extLst>
                    <a:ext uri="{FF2B5EF4-FFF2-40B4-BE49-F238E27FC236}">
                      <a16:creationId xmlns:a16="http://schemas.microsoft.com/office/drawing/2014/main" id="{F4DBE8E4-9F9A-F965-15F1-0197DF528F7F}"/>
                    </a:ext>
                  </a:extLst>
                </p14:cNvPr>
                <p14:cNvContentPartPr/>
                <p14:nvPr/>
              </p14:nvContentPartPr>
              <p14:xfrm>
                <a:off x="7387298" y="4002644"/>
                <a:ext cx="335520" cy="191520"/>
              </p14:xfrm>
            </p:contentPart>
          </mc:Choice>
          <mc:Fallback>
            <p:pic>
              <p:nvPicPr>
                <p:cNvPr id="39281" name="Freihand 39280">
                  <a:extLst>
                    <a:ext uri="{FF2B5EF4-FFF2-40B4-BE49-F238E27FC236}">
                      <a16:creationId xmlns:a16="http://schemas.microsoft.com/office/drawing/2014/main" id="{F4DBE8E4-9F9A-F965-15F1-0197DF528F7F}"/>
                    </a:ext>
                  </a:extLst>
                </p:cNvPr>
                <p:cNvPicPr/>
                <p:nvPr/>
              </p:nvPicPr>
              <p:blipFill>
                <a:blip r:embed="rId661"/>
                <a:stretch>
                  <a:fillRect/>
                </a:stretch>
              </p:blipFill>
              <p:spPr>
                <a:xfrm>
                  <a:off x="7378658" y="3994004"/>
                  <a:ext cx="3531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39282" name="Freihand 39281">
                  <a:extLst>
                    <a:ext uri="{FF2B5EF4-FFF2-40B4-BE49-F238E27FC236}">
                      <a16:creationId xmlns:a16="http://schemas.microsoft.com/office/drawing/2014/main" id="{C7A7AAA4-7F86-4518-282B-18DD9AEB008C}"/>
                    </a:ext>
                  </a:extLst>
                </p14:cNvPr>
                <p14:cNvContentPartPr/>
                <p14:nvPr/>
              </p14:nvContentPartPr>
              <p14:xfrm>
                <a:off x="6960338" y="4792484"/>
                <a:ext cx="122760" cy="128880"/>
              </p14:xfrm>
            </p:contentPart>
          </mc:Choice>
          <mc:Fallback>
            <p:pic>
              <p:nvPicPr>
                <p:cNvPr id="39282" name="Freihand 39281">
                  <a:extLst>
                    <a:ext uri="{FF2B5EF4-FFF2-40B4-BE49-F238E27FC236}">
                      <a16:creationId xmlns:a16="http://schemas.microsoft.com/office/drawing/2014/main" id="{C7A7AAA4-7F86-4518-282B-18DD9AEB008C}"/>
                    </a:ext>
                  </a:extLst>
                </p:cNvPr>
                <p:cNvPicPr/>
                <p:nvPr/>
              </p:nvPicPr>
              <p:blipFill>
                <a:blip r:embed="rId663"/>
                <a:stretch>
                  <a:fillRect/>
                </a:stretch>
              </p:blipFill>
              <p:spPr>
                <a:xfrm>
                  <a:off x="6951698" y="4783844"/>
                  <a:ext cx="1404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39283" name="Freihand 39282">
                  <a:extLst>
                    <a:ext uri="{FF2B5EF4-FFF2-40B4-BE49-F238E27FC236}">
                      <a16:creationId xmlns:a16="http://schemas.microsoft.com/office/drawing/2014/main" id="{93A4E406-CEAA-3E16-C0A8-3013AA7AC1BB}"/>
                    </a:ext>
                  </a:extLst>
                </p14:cNvPr>
                <p14:cNvContentPartPr/>
                <p14:nvPr/>
              </p14:nvContentPartPr>
              <p14:xfrm>
                <a:off x="6840098" y="4681604"/>
                <a:ext cx="356040" cy="299160"/>
              </p14:xfrm>
            </p:contentPart>
          </mc:Choice>
          <mc:Fallback>
            <p:pic>
              <p:nvPicPr>
                <p:cNvPr id="39283" name="Freihand 39282">
                  <a:extLst>
                    <a:ext uri="{FF2B5EF4-FFF2-40B4-BE49-F238E27FC236}">
                      <a16:creationId xmlns:a16="http://schemas.microsoft.com/office/drawing/2014/main" id="{93A4E406-CEAA-3E16-C0A8-3013AA7AC1BB}"/>
                    </a:ext>
                  </a:extLst>
                </p:cNvPr>
                <p:cNvPicPr/>
                <p:nvPr/>
              </p:nvPicPr>
              <p:blipFill>
                <a:blip r:embed="rId665"/>
                <a:stretch>
                  <a:fillRect/>
                </a:stretch>
              </p:blipFill>
              <p:spPr>
                <a:xfrm>
                  <a:off x="6831458" y="4672964"/>
                  <a:ext cx="3736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39284" name="Freihand 39283">
                  <a:extLst>
                    <a:ext uri="{FF2B5EF4-FFF2-40B4-BE49-F238E27FC236}">
                      <a16:creationId xmlns:a16="http://schemas.microsoft.com/office/drawing/2014/main" id="{0115FAFE-3800-AF0F-177B-CD935DE307E7}"/>
                    </a:ext>
                  </a:extLst>
                </p14:cNvPr>
                <p14:cNvContentPartPr/>
                <p14:nvPr/>
              </p14:nvContentPartPr>
              <p14:xfrm>
                <a:off x="7083818" y="4716164"/>
                <a:ext cx="182160" cy="108720"/>
              </p14:xfrm>
            </p:contentPart>
          </mc:Choice>
          <mc:Fallback>
            <p:pic>
              <p:nvPicPr>
                <p:cNvPr id="39284" name="Freihand 39283">
                  <a:extLst>
                    <a:ext uri="{FF2B5EF4-FFF2-40B4-BE49-F238E27FC236}">
                      <a16:creationId xmlns:a16="http://schemas.microsoft.com/office/drawing/2014/main" id="{0115FAFE-3800-AF0F-177B-CD935DE307E7}"/>
                    </a:ext>
                  </a:extLst>
                </p:cNvPr>
                <p:cNvPicPr/>
                <p:nvPr/>
              </p:nvPicPr>
              <p:blipFill>
                <a:blip r:embed="rId667"/>
                <a:stretch>
                  <a:fillRect/>
                </a:stretch>
              </p:blipFill>
              <p:spPr>
                <a:xfrm>
                  <a:off x="7074818" y="4707524"/>
                  <a:ext cx="1998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39285" name="Freihand 39284">
                  <a:extLst>
                    <a:ext uri="{FF2B5EF4-FFF2-40B4-BE49-F238E27FC236}">
                      <a16:creationId xmlns:a16="http://schemas.microsoft.com/office/drawing/2014/main" id="{FD39227E-2FB6-D999-CA11-98670A459531}"/>
                    </a:ext>
                  </a:extLst>
                </p14:cNvPr>
                <p14:cNvContentPartPr/>
                <p14:nvPr/>
              </p14:nvContentPartPr>
              <p14:xfrm>
                <a:off x="7256978" y="4561724"/>
                <a:ext cx="249120" cy="185040"/>
              </p14:xfrm>
            </p:contentPart>
          </mc:Choice>
          <mc:Fallback>
            <p:pic>
              <p:nvPicPr>
                <p:cNvPr id="39285" name="Freihand 39284">
                  <a:extLst>
                    <a:ext uri="{FF2B5EF4-FFF2-40B4-BE49-F238E27FC236}">
                      <a16:creationId xmlns:a16="http://schemas.microsoft.com/office/drawing/2014/main" id="{FD39227E-2FB6-D999-CA11-98670A459531}"/>
                    </a:ext>
                  </a:extLst>
                </p:cNvPr>
                <p:cNvPicPr/>
                <p:nvPr/>
              </p:nvPicPr>
              <p:blipFill>
                <a:blip r:embed="rId669"/>
                <a:stretch>
                  <a:fillRect/>
                </a:stretch>
              </p:blipFill>
              <p:spPr>
                <a:xfrm>
                  <a:off x="7248338" y="4553084"/>
                  <a:ext cx="2667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39286" name="Freihand 39285">
                  <a:extLst>
                    <a:ext uri="{FF2B5EF4-FFF2-40B4-BE49-F238E27FC236}">
                      <a16:creationId xmlns:a16="http://schemas.microsoft.com/office/drawing/2014/main" id="{C8699896-0284-6012-9424-1392EE7B87B4}"/>
                    </a:ext>
                  </a:extLst>
                </p14:cNvPr>
                <p14:cNvContentPartPr/>
                <p14:nvPr/>
              </p14:nvContentPartPr>
              <p14:xfrm>
                <a:off x="7453538" y="4497284"/>
                <a:ext cx="136800" cy="100800"/>
              </p14:xfrm>
            </p:contentPart>
          </mc:Choice>
          <mc:Fallback>
            <p:pic>
              <p:nvPicPr>
                <p:cNvPr id="39286" name="Freihand 39285">
                  <a:extLst>
                    <a:ext uri="{FF2B5EF4-FFF2-40B4-BE49-F238E27FC236}">
                      <a16:creationId xmlns:a16="http://schemas.microsoft.com/office/drawing/2014/main" id="{C8699896-0284-6012-9424-1392EE7B87B4}"/>
                    </a:ext>
                  </a:extLst>
                </p:cNvPr>
                <p:cNvPicPr/>
                <p:nvPr/>
              </p:nvPicPr>
              <p:blipFill>
                <a:blip r:embed="rId671"/>
                <a:stretch>
                  <a:fillRect/>
                </a:stretch>
              </p:blipFill>
              <p:spPr>
                <a:xfrm>
                  <a:off x="7444538" y="4488644"/>
                  <a:ext cx="154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9287" name="Freihand 39286">
                  <a:extLst>
                    <a:ext uri="{FF2B5EF4-FFF2-40B4-BE49-F238E27FC236}">
                      <a16:creationId xmlns:a16="http://schemas.microsoft.com/office/drawing/2014/main" id="{3069F869-7714-0145-444C-68B4C628B4D7}"/>
                    </a:ext>
                  </a:extLst>
                </p14:cNvPr>
                <p14:cNvContentPartPr/>
                <p14:nvPr/>
              </p14:nvContentPartPr>
              <p14:xfrm>
                <a:off x="7499978" y="4351124"/>
                <a:ext cx="226800" cy="198360"/>
              </p14:xfrm>
            </p:contentPart>
          </mc:Choice>
          <mc:Fallback>
            <p:pic>
              <p:nvPicPr>
                <p:cNvPr id="39287" name="Freihand 39286">
                  <a:extLst>
                    <a:ext uri="{FF2B5EF4-FFF2-40B4-BE49-F238E27FC236}">
                      <a16:creationId xmlns:a16="http://schemas.microsoft.com/office/drawing/2014/main" id="{3069F869-7714-0145-444C-68B4C628B4D7}"/>
                    </a:ext>
                  </a:extLst>
                </p:cNvPr>
                <p:cNvPicPr/>
                <p:nvPr/>
              </p:nvPicPr>
              <p:blipFill>
                <a:blip r:embed="rId673"/>
                <a:stretch>
                  <a:fillRect/>
                </a:stretch>
              </p:blipFill>
              <p:spPr>
                <a:xfrm>
                  <a:off x="7491338" y="4342124"/>
                  <a:ext cx="244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9288" name="Freihand 39287">
                  <a:extLst>
                    <a:ext uri="{FF2B5EF4-FFF2-40B4-BE49-F238E27FC236}">
                      <a16:creationId xmlns:a16="http://schemas.microsoft.com/office/drawing/2014/main" id="{2ADF2A6D-F141-9D92-3716-001C94096E2A}"/>
                    </a:ext>
                  </a:extLst>
                </p14:cNvPr>
                <p14:cNvContentPartPr/>
                <p14:nvPr/>
              </p14:nvContentPartPr>
              <p14:xfrm>
                <a:off x="7616618" y="4208564"/>
                <a:ext cx="291600" cy="202680"/>
              </p14:xfrm>
            </p:contentPart>
          </mc:Choice>
          <mc:Fallback>
            <p:pic>
              <p:nvPicPr>
                <p:cNvPr id="39288" name="Freihand 39287">
                  <a:extLst>
                    <a:ext uri="{FF2B5EF4-FFF2-40B4-BE49-F238E27FC236}">
                      <a16:creationId xmlns:a16="http://schemas.microsoft.com/office/drawing/2014/main" id="{2ADF2A6D-F141-9D92-3716-001C94096E2A}"/>
                    </a:ext>
                  </a:extLst>
                </p:cNvPr>
                <p:cNvPicPr/>
                <p:nvPr/>
              </p:nvPicPr>
              <p:blipFill>
                <a:blip r:embed="rId675"/>
                <a:stretch>
                  <a:fillRect/>
                </a:stretch>
              </p:blipFill>
              <p:spPr>
                <a:xfrm>
                  <a:off x="7607978" y="4199924"/>
                  <a:ext cx="309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9289" name="Freihand 39288">
                  <a:extLst>
                    <a:ext uri="{FF2B5EF4-FFF2-40B4-BE49-F238E27FC236}">
                      <a16:creationId xmlns:a16="http://schemas.microsoft.com/office/drawing/2014/main" id="{86FF9627-516C-1524-7874-CB9C052EB1E4}"/>
                    </a:ext>
                  </a:extLst>
                </p14:cNvPr>
                <p14:cNvContentPartPr/>
                <p14:nvPr/>
              </p14:nvContentPartPr>
              <p14:xfrm>
                <a:off x="7748738" y="4132604"/>
                <a:ext cx="110160" cy="58320"/>
              </p14:xfrm>
            </p:contentPart>
          </mc:Choice>
          <mc:Fallback>
            <p:pic>
              <p:nvPicPr>
                <p:cNvPr id="39289" name="Freihand 39288">
                  <a:extLst>
                    <a:ext uri="{FF2B5EF4-FFF2-40B4-BE49-F238E27FC236}">
                      <a16:creationId xmlns:a16="http://schemas.microsoft.com/office/drawing/2014/main" id="{86FF9627-516C-1524-7874-CB9C052EB1E4}"/>
                    </a:ext>
                  </a:extLst>
                </p:cNvPr>
                <p:cNvPicPr/>
                <p:nvPr/>
              </p:nvPicPr>
              <p:blipFill>
                <a:blip r:embed="rId677"/>
                <a:stretch>
                  <a:fillRect/>
                </a:stretch>
              </p:blipFill>
              <p:spPr>
                <a:xfrm>
                  <a:off x="7740098" y="4123964"/>
                  <a:ext cx="127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9290" name="Freihand 39289">
                  <a:extLst>
                    <a:ext uri="{FF2B5EF4-FFF2-40B4-BE49-F238E27FC236}">
                      <a16:creationId xmlns:a16="http://schemas.microsoft.com/office/drawing/2014/main" id="{5BBCE7C0-889F-49EA-6CA3-A927290663A2}"/>
                    </a:ext>
                  </a:extLst>
                </p14:cNvPr>
                <p14:cNvContentPartPr/>
                <p14:nvPr/>
              </p14:nvContentPartPr>
              <p14:xfrm>
                <a:off x="7919378" y="4008044"/>
                <a:ext cx="437040" cy="255600"/>
              </p14:xfrm>
            </p:contentPart>
          </mc:Choice>
          <mc:Fallback>
            <p:pic>
              <p:nvPicPr>
                <p:cNvPr id="39290" name="Freihand 39289">
                  <a:extLst>
                    <a:ext uri="{FF2B5EF4-FFF2-40B4-BE49-F238E27FC236}">
                      <a16:creationId xmlns:a16="http://schemas.microsoft.com/office/drawing/2014/main" id="{5BBCE7C0-889F-49EA-6CA3-A927290663A2}"/>
                    </a:ext>
                  </a:extLst>
                </p:cNvPr>
                <p:cNvPicPr/>
                <p:nvPr/>
              </p:nvPicPr>
              <p:blipFill>
                <a:blip r:embed="rId679"/>
                <a:stretch>
                  <a:fillRect/>
                </a:stretch>
              </p:blipFill>
              <p:spPr>
                <a:xfrm>
                  <a:off x="7910738" y="3999044"/>
                  <a:ext cx="45468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9291" name="Freihand 39290">
                  <a:extLst>
                    <a:ext uri="{FF2B5EF4-FFF2-40B4-BE49-F238E27FC236}">
                      <a16:creationId xmlns:a16="http://schemas.microsoft.com/office/drawing/2014/main" id="{C6334B90-C425-5003-C9D6-332789F9614B}"/>
                    </a:ext>
                  </a:extLst>
                </p14:cNvPr>
                <p14:cNvContentPartPr/>
                <p14:nvPr/>
              </p14:nvContentPartPr>
              <p14:xfrm>
                <a:off x="6597818" y="3958364"/>
                <a:ext cx="1376280" cy="850680"/>
              </p14:xfrm>
            </p:contentPart>
          </mc:Choice>
          <mc:Fallback>
            <p:pic>
              <p:nvPicPr>
                <p:cNvPr id="39291" name="Freihand 39290">
                  <a:extLst>
                    <a:ext uri="{FF2B5EF4-FFF2-40B4-BE49-F238E27FC236}">
                      <a16:creationId xmlns:a16="http://schemas.microsoft.com/office/drawing/2014/main" id="{C6334B90-C425-5003-C9D6-332789F9614B}"/>
                    </a:ext>
                  </a:extLst>
                </p:cNvPr>
                <p:cNvPicPr/>
                <p:nvPr/>
              </p:nvPicPr>
              <p:blipFill>
                <a:blip r:embed="rId681"/>
                <a:stretch>
                  <a:fillRect/>
                </a:stretch>
              </p:blipFill>
              <p:spPr>
                <a:xfrm>
                  <a:off x="6589178" y="3949724"/>
                  <a:ext cx="1393920" cy="8683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9293" name="Freihand 39292">
                  <a:extLst>
                    <a:ext uri="{FF2B5EF4-FFF2-40B4-BE49-F238E27FC236}">
                      <a16:creationId xmlns:a16="http://schemas.microsoft.com/office/drawing/2014/main" id="{F632140F-CE06-63C6-F04D-C532E1BD9A16}"/>
                    </a:ext>
                  </a:extLst>
                </p14:cNvPr>
                <p14:cNvContentPartPr/>
                <p14:nvPr/>
              </p14:nvContentPartPr>
              <p14:xfrm>
                <a:off x="6969338" y="5269124"/>
                <a:ext cx="618120" cy="1117080"/>
              </p14:xfrm>
            </p:contentPart>
          </mc:Choice>
          <mc:Fallback>
            <p:pic>
              <p:nvPicPr>
                <p:cNvPr id="39293" name="Freihand 39292">
                  <a:extLst>
                    <a:ext uri="{FF2B5EF4-FFF2-40B4-BE49-F238E27FC236}">
                      <a16:creationId xmlns:a16="http://schemas.microsoft.com/office/drawing/2014/main" id="{F632140F-CE06-63C6-F04D-C532E1BD9A16}"/>
                    </a:ext>
                  </a:extLst>
                </p:cNvPr>
                <p:cNvPicPr/>
                <p:nvPr/>
              </p:nvPicPr>
              <p:blipFill>
                <a:blip r:embed="rId683"/>
                <a:stretch>
                  <a:fillRect/>
                </a:stretch>
              </p:blipFill>
              <p:spPr>
                <a:xfrm>
                  <a:off x="6960698" y="5260484"/>
                  <a:ext cx="635760" cy="11347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9295" name="Freihand 39294">
                  <a:extLst>
                    <a:ext uri="{FF2B5EF4-FFF2-40B4-BE49-F238E27FC236}">
                      <a16:creationId xmlns:a16="http://schemas.microsoft.com/office/drawing/2014/main" id="{9CBF02FE-634D-40B6-8477-A1E0D5AFFF71}"/>
                    </a:ext>
                  </a:extLst>
                </p14:cNvPr>
                <p14:cNvContentPartPr/>
                <p14:nvPr/>
              </p14:nvContentPartPr>
              <p14:xfrm>
                <a:off x="7229618" y="5308364"/>
                <a:ext cx="201240" cy="358560"/>
              </p14:xfrm>
            </p:contentPart>
          </mc:Choice>
          <mc:Fallback>
            <p:pic>
              <p:nvPicPr>
                <p:cNvPr id="39295" name="Freihand 39294">
                  <a:extLst>
                    <a:ext uri="{FF2B5EF4-FFF2-40B4-BE49-F238E27FC236}">
                      <a16:creationId xmlns:a16="http://schemas.microsoft.com/office/drawing/2014/main" id="{9CBF02FE-634D-40B6-8477-A1E0D5AFFF71}"/>
                    </a:ext>
                  </a:extLst>
                </p:cNvPr>
                <p:cNvPicPr/>
                <p:nvPr/>
              </p:nvPicPr>
              <p:blipFill>
                <a:blip r:embed="rId685"/>
                <a:stretch>
                  <a:fillRect/>
                </a:stretch>
              </p:blipFill>
              <p:spPr>
                <a:xfrm>
                  <a:off x="7220978" y="5299364"/>
                  <a:ext cx="21888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9296" name="Freihand 39295">
                  <a:extLst>
                    <a:ext uri="{FF2B5EF4-FFF2-40B4-BE49-F238E27FC236}">
                      <a16:creationId xmlns:a16="http://schemas.microsoft.com/office/drawing/2014/main" id="{9AA938D4-15D2-B79B-A4B3-30CAF15F9825}"/>
                    </a:ext>
                  </a:extLst>
                </p14:cNvPr>
                <p14:cNvContentPartPr/>
                <p14:nvPr/>
              </p14:nvContentPartPr>
              <p14:xfrm>
                <a:off x="7472258" y="5237804"/>
                <a:ext cx="184680" cy="317880"/>
              </p14:xfrm>
            </p:contentPart>
          </mc:Choice>
          <mc:Fallback>
            <p:pic>
              <p:nvPicPr>
                <p:cNvPr id="39296" name="Freihand 39295">
                  <a:extLst>
                    <a:ext uri="{FF2B5EF4-FFF2-40B4-BE49-F238E27FC236}">
                      <a16:creationId xmlns:a16="http://schemas.microsoft.com/office/drawing/2014/main" id="{9AA938D4-15D2-B79B-A4B3-30CAF15F9825}"/>
                    </a:ext>
                  </a:extLst>
                </p:cNvPr>
                <p:cNvPicPr/>
                <p:nvPr/>
              </p:nvPicPr>
              <p:blipFill>
                <a:blip r:embed="rId687"/>
                <a:stretch>
                  <a:fillRect/>
                </a:stretch>
              </p:blipFill>
              <p:spPr>
                <a:xfrm>
                  <a:off x="7463258" y="5228804"/>
                  <a:ext cx="2023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9297" name="Freihand 39296">
                  <a:extLst>
                    <a:ext uri="{FF2B5EF4-FFF2-40B4-BE49-F238E27FC236}">
                      <a16:creationId xmlns:a16="http://schemas.microsoft.com/office/drawing/2014/main" id="{609E9A91-EA6C-8EE6-B27C-11E59196E665}"/>
                    </a:ext>
                  </a:extLst>
                </p14:cNvPr>
                <p14:cNvContentPartPr/>
                <p14:nvPr/>
              </p14:nvContentPartPr>
              <p14:xfrm>
                <a:off x="7637858" y="5250044"/>
                <a:ext cx="256680" cy="172440"/>
              </p14:xfrm>
            </p:contentPart>
          </mc:Choice>
          <mc:Fallback>
            <p:pic>
              <p:nvPicPr>
                <p:cNvPr id="39297" name="Freihand 39296">
                  <a:extLst>
                    <a:ext uri="{FF2B5EF4-FFF2-40B4-BE49-F238E27FC236}">
                      <a16:creationId xmlns:a16="http://schemas.microsoft.com/office/drawing/2014/main" id="{609E9A91-EA6C-8EE6-B27C-11E59196E665}"/>
                    </a:ext>
                  </a:extLst>
                </p:cNvPr>
                <p:cNvPicPr/>
                <p:nvPr/>
              </p:nvPicPr>
              <p:blipFill>
                <a:blip r:embed="rId689"/>
                <a:stretch>
                  <a:fillRect/>
                </a:stretch>
              </p:blipFill>
              <p:spPr>
                <a:xfrm>
                  <a:off x="7629218" y="5241404"/>
                  <a:ext cx="274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9298" name="Freihand 39297">
                  <a:extLst>
                    <a:ext uri="{FF2B5EF4-FFF2-40B4-BE49-F238E27FC236}">
                      <a16:creationId xmlns:a16="http://schemas.microsoft.com/office/drawing/2014/main" id="{90AD46ED-6E95-6A81-DD40-628F79E0D2F1}"/>
                    </a:ext>
                  </a:extLst>
                </p14:cNvPr>
                <p14:cNvContentPartPr/>
                <p14:nvPr/>
              </p14:nvContentPartPr>
              <p14:xfrm>
                <a:off x="7805978" y="5013884"/>
                <a:ext cx="288720" cy="236880"/>
              </p14:xfrm>
            </p:contentPart>
          </mc:Choice>
          <mc:Fallback>
            <p:pic>
              <p:nvPicPr>
                <p:cNvPr id="39298" name="Freihand 39297">
                  <a:extLst>
                    <a:ext uri="{FF2B5EF4-FFF2-40B4-BE49-F238E27FC236}">
                      <a16:creationId xmlns:a16="http://schemas.microsoft.com/office/drawing/2014/main" id="{90AD46ED-6E95-6A81-DD40-628F79E0D2F1}"/>
                    </a:ext>
                  </a:extLst>
                </p:cNvPr>
                <p:cNvPicPr/>
                <p:nvPr/>
              </p:nvPicPr>
              <p:blipFill>
                <a:blip r:embed="rId691"/>
                <a:stretch>
                  <a:fillRect/>
                </a:stretch>
              </p:blipFill>
              <p:spPr>
                <a:xfrm>
                  <a:off x="7797338" y="5005244"/>
                  <a:ext cx="3063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9299" name="Freihand 39298">
                  <a:extLst>
                    <a:ext uri="{FF2B5EF4-FFF2-40B4-BE49-F238E27FC236}">
                      <a16:creationId xmlns:a16="http://schemas.microsoft.com/office/drawing/2014/main" id="{841201D7-2EA8-5B16-DF34-9080D1C17AD8}"/>
                    </a:ext>
                  </a:extLst>
                </p14:cNvPr>
                <p14:cNvContentPartPr/>
                <p14:nvPr/>
              </p14:nvContentPartPr>
              <p14:xfrm>
                <a:off x="8030978" y="4872764"/>
                <a:ext cx="181080" cy="234720"/>
              </p14:xfrm>
            </p:contentPart>
          </mc:Choice>
          <mc:Fallback>
            <p:pic>
              <p:nvPicPr>
                <p:cNvPr id="39299" name="Freihand 39298">
                  <a:extLst>
                    <a:ext uri="{FF2B5EF4-FFF2-40B4-BE49-F238E27FC236}">
                      <a16:creationId xmlns:a16="http://schemas.microsoft.com/office/drawing/2014/main" id="{841201D7-2EA8-5B16-DF34-9080D1C17AD8}"/>
                    </a:ext>
                  </a:extLst>
                </p:cNvPr>
                <p:cNvPicPr/>
                <p:nvPr/>
              </p:nvPicPr>
              <p:blipFill>
                <a:blip r:embed="rId693"/>
                <a:stretch>
                  <a:fillRect/>
                </a:stretch>
              </p:blipFill>
              <p:spPr>
                <a:xfrm>
                  <a:off x="8021978" y="4864124"/>
                  <a:ext cx="198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9300" name="Freihand 39299">
                  <a:extLst>
                    <a:ext uri="{FF2B5EF4-FFF2-40B4-BE49-F238E27FC236}">
                      <a16:creationId xmlns:a16="http://schemas.microsoft.com/office/drawing/2014/main" id="{EBE8F5D1-E90F-9085-7A21-848CB08688C4}"/>
                    </a:ext>
                  </a:extLst>
                </p14:cNvPr>
                <p14:cNvContentPartPr/>
                <p14:nvPr/>
              </p14:nvContentPartPr>
              <p14:xfrm>
                <a:off x="8228258" y="4855844"/>
                <a:ext cx="178200" cy="178560"/>
              </p14:xfrm>
            </p:contentPart>
          </mc:Choice>
          <mc:Fallback>
            <p:pic>
              <p:nvPicPr>
                <p:cNvPr id="39300" name="Freihand 39299">
                  <a:extLst>
                    <a:ext uri="{FF2B5EF4-FFF2-40B4-BE49-F238E27FC236}">
                      <a16:creationId xmlns:a16="http://schemas.microsoft.com/office/drawing/2014/main" id="{EBE8F5D1-E90F-9085-7A21-848CB08688C4}"/>
                    </a:ext>
                  </a:extLst>
                </p:cNvPr>
                <p:cNvPicPr/>
                <p:nvPr/>
              </p:nvPicPr>
              <p:blipFill>
                <a:blip r:embed="rId695"/>
                <a:stretch>
                  <a:fillRect/>
                </a:stretch>
              </p:blipFill>
              <p:spPr>
                <a:xfrm>
                  <a:off x="8219618" y="4846844"/>
                  <a:ext cx="195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39301" name="Freihand 39300">
                  <a:extLst>
                    <a:ext uri="{FF2B5EF4-FFF2-40B4-BE49-F238E27FC236}">
                      <a16:creationId xmlns:a16="http://schemas.microsoft.com/office/drawing/2014/main" id="{877ED501-67B4-79F6-F570-34CD72B6E599}"/>
                    </a:ext>
                  </a:extLst>
                </p14:cNvPr>
                <p14:cNvContentPartPr/>
                <p14:nvPr/>
              </p14:nvContentPartPr>
              <p14:xfrm>
                <a:off x="8276138" y="4635164"/>
                <a:ext cx="207720" cy="291240"/>
              </p14:xfrm>
            </p:contentPart>
          </mc:Choice>
          <mc:Fallback>
            <p:pic>
              <p:nvPicPr>
                <p:cNvPr id="39301" name="Freihand 39300">
                  <a:extLst>
                    <a:ext uri="{FF2B5EF4-FFF2-40B4-BE49-F238E27FC236}">
                      <a16:creationId xmlns:a16="http://schemas.microsoft.com/office/drawing/2014/main" id="{877ED501-67B4-79F6-F570-34CD72B6E599}"/>
                    </a:ext>
                  </a:extLst>
                </p:cNvPr>
                <p:cNvPicPr/>
                <p:nvPr/>
              </p:nvPicPr>
              <p:blipFill>
                <a:blip r:embed="rId697"/>
                <a:stretch>
                  <a:fillRect/>
                </a:stretch>
              </p:blipFill>
              <p:spPr>
                <a:xfrm>
                  <a:off x="8267498" y="4626524"/>
                  <a:ext cx="2253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39302" name="Freihand 39301">
                  <a:extLst>
                    <a:ext uri="{FF2B5EF4-FFF2-40B4-BE49-F238E27FC236}">
                      <a16:creationId xmlns:a16="http://schemas.microsoft.com/office/drawing/2014/main" id="{11953AC6-140B-91AF-5AA1-66D1086D22A6}"/>
                    </a:ext>
                  </a:extLst>
                </p14:cNvPr>
                <p14:cNvContentPartPr/>
                <p14:nvPr/>
              </p14:nvContentPartPr>
              <p14:xfrm>
                <a:off x="8155538" y="4716164"/>
                <a:ext cx="69480" cy="41760"/>
              </p14:xfrm>
            </p:contentPart>
          </mc:Choice>
          <mc:Fallback>
            <p:pic>
              <p:nvPicPr>
                <p:cNvPr id="39302" name="Freihand 39301">
                  <a:extLst>
                    <a:ext uri="{FF2B5EF4-FFF2-40B4-BE49-F238E27FC236}">
                      <a16:creationId xmlns:a16="http://schemas.microsoft.com/office/drawing/2014/main" id="{11953AC6-140B-91AF-5AA1-66D1086D22A6}"/>
                    </a:ext>
                  </a:extLst>
                </p:cNvPr>
                <p:cNvPicPr/>
                <p:nvPr/>
              </p:nvPicPr>
              <p:blipFill>
                <a:blip r:embed="rId699"/>
                <a:stretch>
                  <a:fillRect/>
                </a:stretch>
              </p:blipFill>
              <p:spPr>
                <a:xfrm>
                  <a:off x="8146538" y="4707524"/>
                  <a:ext cx="87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39303" name="Freihand 39302">
                  <a:extLst>
                    <a:ext uri="{FF2B5EF4-FFF2-40B4-BE49-F238E27FC236}">
                      <a16:creationId xmlns:a16="http://schemas.microsoft.com/office/drawing/2014/main" id="{A38E32C1-75D7-9896-C63C-0BE2594FD06D}"/>
                    </a:ext>
                  </a:extLst>
                </p14:cNvPr>
                <p14:cNvContentPartPr/>
                <p14:nvPr/>
              </p14:nvContentPartPr>
              <p14:xfrm>
                <a:off x="7438058" y="4924244"/>
                <a:ext cx="1206360" cy="860400"/>
              </p14:xfrm>
            </p:contentPart>
          </mc:Choice>
          <mc:Fallback>
            <p:pic>
              <p:nvPicPr>
                <p:cNvPr id="39303" name="Freihand 39302">
                  <a:extLst>
                    <a:ext uri="{FF2B5EF4-FFF2-40B4-BE49-F238E27FC236}">
                      <a16:creationId xmlns:a16="http://schemas.microsoft.com/office/drawing/2014/main" id="{A38E32C1-75D7-9896-C63C-0BE2594FD06D}"/>
                    </a:ext>
                  </a:extLst>
                </p:cNvPr>
                <p:cNvPicPr/>
                <p:nvPr/>
              </p:nvPicPr>
              <p:blipFill>
                <a:blip r:embed="rId701"/>
                <a:stretch>
                  <a:fillRect/>
                </a:stretch>
              </p:blipFill>
              <p:spPr>
                <a:xfrm>
                  <a:off x="7429058" y="4915244"/>
                  <a:ext cx="1224000" cy="8780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39304" name="Freihand 39303">
                  <a:extLst>
                    <a:ext uri="{FF2B5EF4-FFF2-40B4-BE49-F238E27FC236}">
                      <a16:creationId xmlns:a16="http://schemas.microsoft.com/office/drawing/2014/main" id="{C60D6C18-3820-B21D-FE69-067B51019118}"/>
                    </a:ext>
                  </a:extLst>
                </p14:cNvPr>
                <p14:cNvContentPartPr/>
                <p14:nvPr/>
              </p14:nvContentPartPr>
              <p14:xfrm>
                <a:off x="7270658" y="4608524"/>
                <a:ext cx="1322640" cy="727920"/>
              </p14:xfrm>
            </p:contentPart>
          </mc:Choice>
          <mc:Fallback>
            <p:pic>
              <p:nvPicPr>
                <p:cNvPr id="39304" name="Freihand 39303">
                  <a:extLst>
                    <a:ext uri="{FF2B5EF4-FFF2-40B4-BE49-F238E27FC236}">
                      <a16:creationId xmlns:a16="http://schemas.microsoft.com/office/drawing/2014/main" id="{C60D6C18-3820-B21D-FE69-067B51019118}"/>
                    </a:ext>
                  </a:extLst>
                </p:cNvPr>
                <p:cNvPicPr/>
                <p:nvPr/>
              </p:nvPicPr>
              <p:blipFill>
                <a:blip r:embed="rId703"/>
                <a:stretch>
                  <a:fillRect/>
                </a:stretch>
              </p:blipFill>
              <p:spPr>
                <a:xfrm>
                  <a:off x="7262018" y="4599524"/>
                  <a:ext cx="1340280" cy="7455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39306" name="Freihand 39305">
                  <a:extLst>
                    <a:ext uri="{FF2B5EF4-FFF2-40B4-BE49-F238E27FC236}">
                      <a16:creationId xmlns:a16="http://schemas.microsoft.com/office/drawing/2014/main" id="{31DA5AFB-4AC6-F6B4-82F4-91778B2B5A72}"/>
                    </a:ext>
                  </a:extLst>
                </p14:cNvPr>
                <p14:cNvContentPartPr/>
                <p14:nvPr/>
              </p14:nvContentPartPr>
              <p14:xfrm>
                <a:off x="7346258" y="5370284"/>
                <a:ext cx="164160" cy="295200"/>
              </p14:xfrm>
            </p:contentPart>
          </mc:Choice>
          <mc:Fallback>
            <p:pic>
              <p:nvPicPr>
                <p:cNvPr id="39306" name="Freihand 39305">
                  <a:extLst>
                    <a:ext uri="{FF2B5EF4-FFF2-40B4-BE49-F238E27FC236}">
                      <a16:creationId xmlns:a16="http://schemas.microsoft.com/office/drawing/2014/main" id="{31DA5AFB-4AC6-F6B4-82F4-91778B2B5A72}"/>
                    </a:ext>
                  </a:extLst>
                </p:cNvPr>
                <p:cNvPicPr/>
                <p:nvPr/>
              </p:nvPicPr>
              <p:blipFill>
                <a:blip r:embed="rId705"/>
                <a:stretch>
                  <a:fillRect/>
                </a:stretch>
              </p:blipFill>
              <p:spPr>
                <a:xfrm>
                  <a:off x="7337258" y="5361644"/>
                  <a:ext cx="181800" cy="31284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282235E-E39E-6138-350A-04B498B5C2FD}"/>
                  </a:ext>
                </a:extLst>
              </p14:cNvPr>
              <p14:cNvContentPartPr/>
              <p14:nvPr/>
            </p14:nvContentPartPr>
            <p14:xfrm>
              <a:off x="1796858" y="1767862"/>
              <a:ext cx="27720" cy="11880"/>
            </p14:xfrm>
          </p:contentPart>
        </mc:Choice>
        <mc:Fallback>
          <p:pic>
            <p:nvPicPr>
              <p:cNvPr id="2" name="Freihand 1">
                <a:extLst>
                  <a:ext uri="{FF2B5EF4-FFF2-40B4-BE49-F238E27FC236}">
                    <a16:creationId xmlns:a16="http://schemas.microsoft.com/office/drawing/2014/main" id="{4282235E-E39E-6138-350A-04B498B5C2FD}"/>
                  </a:ext>
                </a:extLst>
              </p:cNvPr>
              <p:cNvPicPr/>
              <p:nvPr/>
            </p:nvPicPr>
            <p:blipFill>
              <a:blip r:embed="rId4"/>
              <a:stretch>
                <a:fillRect/>
              </a:stretch>
            </p:blipFill>
            <p:spPr>
              <a:xfrm>
                <a:off x="1788218" y="1758862"/>
                <a:ext cx="453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BDB78C1-39A2-D671-7FA1-FAE69E86FD11}"/>
                  </a:ext>
                </a:extLst>
              </p14:cNvPr>
              <p14:cNvContentPartPr/>
              <p14:nvPr/>
            </p14:nvContentPartPr>
            <p14:xfrm>
              <a:off x="1485818" y="727822"/>
              <a:ext cx="8110080" cy="90360"/>
            </p14:xfrm>
          </p:contentPart>
        </mc:Choice>
        <mc:Fallback>
          <p:pic>
            <p:nvPicPr>
              <p:cNvPr id="3" name="Freihand 2">
                <a:extLst>
                  <a:ext uri="{FF2B5EF4-FFF2-40B4-BE49-F238E27FC236}">
                    <a16:creationId xmlns:a16="http://schemas.microsoft.com/office/drawing/2014/main" id="{EBDB78C1-39A2-D671-7FA1-FAE69E86FD11}"/>
                  </a:ext>
                </a:extLst>
              </p:cNvPr>
              <p:cNvPicPr/>
              <p:nvPr/>
            </p:nvPicPr>
            <p:blipFill>
              <a:blip r:embed="rId6"/>
              <a:stretch>
                <a:fillRect/>
              </a:stretch>
            </p:blipFill>
            <p:spPr>
              <a:xfrm>
                <a:off x="1477178" y="719182"/>
                <a:ext cx="8127720" cy="108000"/>
              </a:xfrm>
              <a:prstGeom prst="rect">
                <a:avLst/>
              </a:prstGeom>
            </p:spPr>
          </p:pic>
        </mc:Fallback>
      </mc:AlternateContent>
      <p:grpSp>
        <p:nvGrpSpPr>
          <p:cNvPr id="20" name="Gruppieren 19">
            <a:extLst>
              <a:ext uri="{FF2B5EF4-FFF2-40B4-BE49-F238E27FC236}">
                <a16:creationId xmlns:a16="http://schemas.microsoft.com/office/drawing/2014/main" id="{D8885B5F-249F-401C-7E5D-67430423CDA9}"/>
              </a:ext>
            </a:extLst>
          </p:cNvPr>
          <p:cNvGrpSpPr/>
          <p:nvPr/>
        </p:nvGrpSpPr>
        <p:grpSpPr>
          <a:xfrm>
            <a:off x="6299378" y="913222"/>
            <a:ext cx="4631400" cy="789480"/>
            <a:chOff x="6299378" y="913222"/>
            <a:chExt cx="4631400" cy="78948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808DC0E-B66C-5573-D964-216EFBCE026C}"/>
                    </a:ext>
                  </a:extLst>
                </p14:cNvPr>
                <p14:cNvContentPartPr/>
                <p14:nvPr/>
              </p14:nvContentPartPr>
              <p14:xfrm>
                <a:off x="6299378" y="1404982"/>
                <a:ext cx="2270520" cy="42120"/>
              </p14:xfrm>
            </p:contentPart>
          </mc:Choice>
          <mc:Fallback>
            <p:pic>
              <p:nvPicPr>
                <p:cNvPr id="5" name="Freihand 4">
                  <a:extLst>
                    <a:ext uri="{FF2B5EF4-FFF2-40B4-BE49-F238E27FC236}">
                      <a16:creationId xmlns:a16="http://schemas.microsoft.com/office/drawing/2014/main" id="{C808DC0E-B66C-5573-D964-216EFBCE026C}"/>
                    </a:ext>
                  </a:extLst>
                </p:cNvPr>
                <p:cNvPicPr/>
                <p:nvPr/>
              </p:nvPicPr>
              <p:blipFill>
                <a:blip r:embed="rId8"/>
                <a:stretch>
                  <a:fillRect/>
                </a:stretch>
              </p:blipFill>
              <p:spPr>
                <a:xfrm>
                  <a:off x="6290738" y="1395982"/>
                  <a:ext cx="2288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BC9DEFDC-DBE8-C855-C419-A18B12C07E22}"/>
                    </a:ext>
                  </a:extLst>
                </p14:cNvPr>
                <p14:cNvContentPartPr/>
                <p14:nvPr/>
              </p14:nvContentPartPr>
              <p14:xfrm>
                <a:off x="8636138" y="1148662"/>
                <a:ext cx="246960" cy="189720"/>
              </p14:xfrm>
            </p:contentPart>
          </mc:Choice>
          <mc:Fallback>
            <p:pic>
              <p:nvPicPr>
                <p:cNvPr id="8" name="Freihand 7">
                  <a:extLst>
                    <a:ext uri="{FF2B5EF4-FFF2-40B4-BE49-F238E27FC236}">
                      <a16:creationId xmlns:a16="http://schemas.microsoft.com/office/drawing/2014/main" id="{BC9DEFDC-DBE8-C855-C419-A18B12C07E22}"/>
                    </a:ext>
                  </a:extLst>
                </p:cNvPr>
                <p:cNvPicPr/>
                <p:nvPr/>
              </p:nvPicPr>
              <p:blipFill>
                <a:blip r:embed="rId10"/>
                <a:stretch>
                  <a:fillRect/>
                </a:stretch>
              </p:blipFill>
              <p:spPr>
                <a:xfrm>
                  <a:off x="8627498" y="1139662"/>
                  <a:ext cx="264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11EF037-E54F-8BF1-7955-90049DF49A9B}"/>
                    </a:ext>
                  </a:extLst>
                </p14:cNvPr>
                <p14:cNvContentPartPr/>
                <p14:nvPr/>
              </p14:nvContentPartPr>
              <p14:xfrm>
                <a:off x="8888138" y="1149742"/>
                <a:ext cx="181440" cy="187200"/>
              </p14:xfrm>
            </p:contentPart>
          </mc:Choice>
          <mc:Fallback>
            <p:pic>
              <p:nvPicPr>
                <p:cNvPr id="9" name="Freihand 8">
                  <a:extLst>
                    <a:ext uri="{FF2B5EF4-FFF2-40B4-BE49-F238E27FC236}">
                      <a16:creationId xmlns:a16="http://schemas.microsoft.com/office/drawing/2014/main" id="{B11EF037-E54F-8BF1-7955-90049DF49A9B}"/>
                    </a:ext>
                  </a:extLst>
                </p:cNvPr>
                <p:cNvPicPr/>
                <p:nvPr/>
              </p:nvPicPr>
              <p:blipFill>
                <a:blip r:embed="rId12"/>
                <a:stretch>
                  <a:fillRect/>
                </a:stretch>
              </p:blipFill>
              <p:spPr>
                <a:xfrm>
                  <a:off x="8879498" y="1140742"/>
                  <a:ext cx="199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296A2858-5978-1D98-2CBD-6785D1AE8392}"/>
                    </a:ext>
                  </a:extLst>
                </p14:cNvPr>
                <p14:cNvContentPartPr/>
                <p14:nvPr/>
              </p14:nvContentPartPr>
              <p14:xfrm>
                <a:off x="9274058" y="1163782"/>
                <a:ext cx="104040" cy="330120"/>
              </p14:xfrm>
            </p:contentPart>
          </mc:Choice>
          <mc:Fallback>
            <p:pic>
              <p:nvPicPr>
                <p:cNvPr id="10" name="Freihand 9">
                  <a:extLst>
                    <a:ext uri="{FF2B5EF4-FFF2-40B4-BE49-F238E27FC236}">
                      <a16:creationId xmlns:a16="http://schemas.microsoft.com/office/drawing/2014/main" id="{296A2858-5978-1D98-2CBD-6785D1AE8392}"/>
                    </a:ext>
                  </a:extLst>
                </p:cNvPr>
                <p:cNvPicPr/>
                <p:nvPr/>
              </p:nvPicPr>
              <p:blipFill>
                <a:blip r:embed="rId14"/>
                <a:stretch>
                  <a:fillRect/>
                </a:stretch>
              </p:blipFill>
              <p:spPr>
                <a:xfrm>
                  <a:off x="9265058" y="1155142"/>
                  <a:ext cx="12168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82B6425-B33A-2B56-8BE4-E52E7843DB8C}"/>
                    </a:ext>
                  </a:extLst>
                </p14:cNvPr>
                <p14:cNvContentPartPr/>
                <p14:nvPr/>
              </p14:nvContentPartPr>
              <p14:xfrm>
                <a:off x="9477458" y="1141822"/>
                <a:ext cx="101880" cy="100440"/>
              </p14:xfrm>
            </p:contentPart>
          </mc:Choice>
          <mc:Fallback>
            <p:pic>
              <p:nvPicPr>
                <p:cNvPr id="11" name="Freihand 10">
                  <a:extLst>
                    <a:ext uri="{FF2B5EF4-FFF2-40B4-BE49-F238E27FC236}">
                      <a16:creationId xmlns:a16="http://schemas.microsoft.com/office/drawing/2014/main" id="{182B6425-B33A-2B56-8BE4-E52E7843DB8C}"/>
                    </a:ext>
                  </a:extLst>
                </p:cNvPr>
                <p:cNvPicPr/>
                <p:nvPr/>
              </p:nvPicPr>
              <p:blipFill>
                <a:blip r:embed="rId16"/>
                <a:stretch>
                  <a:fillRect/>
                </a:stretch>
              </p:blipFill>
              <p:spPr>
                <a:xfrm>
                  <a:off x="9468818" y="1133182"/>
                  <a:ext cx="119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B3D5A81-5222-0C48-F3B8-16DBBAA8494B}"/>
                    </a:ext>
                  </a:extLst>
                </p14:cNvPr>
                <p14:cNvContentPartPr/>
                <p14:nvPr/>
              </p14:nvContentPartPr>
              <p14:xfrm>
                <a:off x="9611018" y="913222"/>
                <a:ext cx="350280" cy="313920"/>
              </p14:xfrm>
            </p:contentPart>
          </mc:Choice>
          <mc:Fallback>
            <p:pic>
              <p:nvPicPr>
                <p:cNvPr id="12" name="Freihand 11">
                  <a:extLst>
                    <a:ext uri="{FF2B5EF4-FFF2-40B4-BE49-F238E27FC236}">
                      <a16:creationId xmlns:a16="http://schemas.microsoft.com/office/drawing/2014/main" id="{5B3D5A81-5222-0C48-F3B8-16DBBAA8494B}"/>
                    </a:ext>
                  </a:extLst>
                </p:cNvPr>
                <p:cNvPicPr/>
                <p:nvPr/>
              </p:nvPicPr>
              <p:blipFill>
                <a:blip r:embed="rId18"/>
                <a:stretch>
                  <a:fillRect/>
                </a:stretch>
              </p:blipFill>
              <p:spPr>
                <a:xfrm>
                  <a:off x="9602378" y="904222"/>
                  <a:ext cx="36792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6244BA9E-2CE3-E8D3-E8FC-D1CDA6D22BC4}"/>
                    </a:ext>
                  </a:extLst>
                </p14:cNvPr>
                <p14:cNvContentPartPr/>
                <p14:nvPr/>
              </p14:nvContentPartPr>
              <p14:xfrm>
                <a:off x="8903978" y="1651222"/>
                <a:ext cx="230040" cy="20880"/>
              </p14:xfrm>
            </p:contentPart>
          </mc:Choice>
          <mc:Fallback>
            <p:pic>
              <p:nvPicPr>
                <p:cNvPr id="13" name="Freihand 12">
                  <a:extLst>
                    <a:ext uri="{FF2B5EF4-FFF2-40B4-BE49-F238E27FC236}">
                      <a16:creationId xmlns:a16="http://schemas.microsoft.com/office/drawing/2014/main" id="{6244BA9E-2CE3-E8D3-E8FC-D1CDA6D22BC4}"/>
                    </a:ext>
                  </a:extLst>
                </p:cNvPr>
                <p:cNvPicPr/>
                <p:nvPr/>
              </p:nvPicPr>
              <p:blipFill>
                <a:blip r:embed="rId20"/>
                <a:stretch>
                  <a:fillRect/>
                </a:stretch>
              </p:blipFill>
              <p:spPr>
                <a:xfrm>
                  <a:off x="8895338" y="1642222"/>
                  <a:ext cx="247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1FBB2FD-818E-D78A-7EC3-5527C1F1B98A}"/>
                    </a:ext>
                  </a:extLst>
                </p14:cNvPr>
                <p14:cNvContentPartPr/>
                <p14:nvPr/>
              </p14:nvContentPartPr>
              <p14:xfrm>
                <a:off x="9144098" y="1551142"/>
                <a:ext cx="158760" cy="151560"/>
              </p14:xfrm>
            </p:contentPart>
          </mc:Choice>
          <mc:Fallback>
            <p:pic>
              <p:nvPicPr>
                <p:cNvPr id="14" name="Freihand 13">
                  <a:extLst>
                    <a:ext uri="{FF2B5EF4-FFF2-40B4-BE49-F238E27FC236}">
                      <a16:creationId xmlns:a16="http://schemas.microsoft.com/office/drawing/2014/main" id="{C1FBB2FD-818E-D78A-7EC3-5527C1F1B98A}"/>
                    </a:ext>
                  </a:extLst>
                </p:cNvPr>
                <p:cNvPicPr/>
                <p:nvPr/>
              </p:nvPicPr>
              <p:blipFill>
                <a:blip r:embed="rId22"/>
                <a:stretch>
                  <a:fillRect/>
                </a:stretch>
              </p:blipFill>
              <p:spPr>
                <a:xfrm>
                  <a:off x="9135098" y="1542142"/>
                  <a:ext cx="176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2910A2CF-8A25-DAE3-7B16-1BC2EB97EA9E}"/>
                    </a:ext>
                  </a:extLst>
                </p14:cNvPr>
                <p14:cNvContentPartPr/>
                <p14:nvPr/>
              </p14:nvContentPartPr>
              <p14:xfrm>
                <a:off x="9472058" y="1428382"/>
                <a:ext cx="143280" cy="251640"/>
              </p14:xfrm>
            </p:contentPart>
          </mc:Choice>
          <mc:Fallback>
            <p:pic>
              <p:nvPicPr>
                <p:cNvPr id="15" name="Freihand 14">
                  <a:extLst>
                    <a:ext uri="{FF2B5EF4-FFF2-40B4-BE49-F238E27FC236}">
                      <a16:creationId xmlns:a16="http://schemas.microsoft.com/office/drawing/2014/main" id="{2910A2CF-8A25-DAE3-7B16-1BC2EB97EA9E}"/>
                    </a:ext>
                  </a:extLst>
                </p:cNvPr>
                <p:cNvPicPr/>
                <p:nvPr/>
              </p:nvPicPr>
              <p:blipFill>
                <a:blip r:embed="rId24"/>
                <a:stretch>
                  <a:fillRect/>
                </a:stretch>
              </p:blipFill>
              <p:spPr>
                <a:xfrm>
                  <a:off x="9463418" y="1419382"/>
                  <a:ext cx="1609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6168B196-CE8F-3DC7-7A9D-F5C4C4E4345F}"/>
                    </a:ext>
                  </a:extLst>
                </p14:cNvPr>
                <p14:cNvContentPartPr/>
                <p14:nvPr/>
              </p14:nvContentPartPr>
              <p14:xfrm>
                <a:off x="9719378" y="1442782"/>
                <a:ext cx="35280" cy="246960"/>
              </p14:xfrm>
            </p:contentPart>
          </mc:Choice>
          <mc:Fallback>
            <p:pic>
              <p:nvPicPr>
                <p:cNvPr id="16" name="Freihand 15">
                  <a:extLst>
                    <a:ext uri="{FF2B5EF4-FFF2-40B4-BE49-F238E27FC236}">
                      <a16:creationId xmlns:a16="http://schemas.microsoft.com/office/drawing/2014/main" id="{6168B196-CE8F-3DC7-7A9D-F5C4C4E4345F}"/>
                    </a:ext>
                  </a:extLst>
                </p:cNvPr>
                <p:cNvPicPr/>
                <p:nvPr/>
              </p:nvPicPr>
              <p:blipFill>
                <a:blip r:embed="rId26"/>
                <a:stretch>
                  <a:fillRect/>
                </a:stretch>
              </p:blipFill>
              <p:spPr>
                <a:xfrm>
                  <a:off x="9710738" y="1433782"/>
                  <a:ext cx="529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F04FE398-8C3B-E541-06AC-756071D98BF7}"/>
                    </a:ext>
                  </a:extLst>
                </p14:cNvPr>
                <p14:cNvContentPartPr/>
                <p14:nvPr/>
              </p14:nvContentPartPr>
              <p14:xfrm>
                <a:off x="9797858" y="1410022"/>
                <a:ext cx="203760" cy="260640"/>
              </p14:xfrm>
            </p:contentPart>
          </mc:Choice>
          <mc:Fallback>
            <p:pic>
              <p:nvPicPr>
                <p:cNvPr id="17" name="Freihand 16">
                  <a:extLst>
                    <a:ext uri="{FF2B5EF4-FFF2-40B4-BE49-F238E27FC236}">
                      <a16:creationId xmlns:a16="http://schemas.microsoft.com/office/drawing/2014/main" id="{F04FE398-8C3B-E541-06AC-756071D98BF7}"/>
                    </a:ext>
                  </a:extLst>
                </p:cNvPr>
                <p:cNvPicPr/>
                <p:nvPr/>
              </p:nvPicPr>
              <p:blipFill>
                <a:blip r:embed="rId28"/>
                <a:stretch>
                  <a:fillRect/>
                </a:stretch>
              </p:blipFill>
              <p:spPr>
                <a:xfrm>
                  <a:off x="9789218" y="1401382"/>
                  <a:ext cx="221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B2FD66BE-3AF9-0D8B-1F56-87A8088CC36C}"/>
                    </a:ext>
                  </a:extLst>
                </p14:cNvPr>
                <p14:cNvContentPartPr/>
                <p14:nvPr/>
              </p14:nvContentPartPr>
              <p14:xfrm>
                <a:off x="10081898" y="1364302"/>
                <a:ext cx="623160" cy="300240"/>
              </p14:xfrm>
            </p:contentPart>
          </mc:Choice>
          <mc:Fallback>
            <p:pic>
              <p:nvPicPr>
                <p:cNvPr id="18" name="Freihand 17">
                  <a:extLst>
                    <a:ext uri="{FF2B5EF4-FFF2-40B4-BE49-F238E27FC236}">
                      <a16:creationId xmlns:a16="http://schemas.microsoft.com/office/drawing/2014/main" id="{B2FD66BE-3AF9-0D8B-1F56-87A8088CC36C}"/>
                    </a:ext>
                  </a:extLst>
                </p:cNvPr>
                <p:cNvPicPr/>
                <p:nvPr/>
              </p:nvPicPr>
              <p:blipFill>
                <a:blip r:embed="rId30"/>
                <a:stretch>
                  <a:fillRect/>
                </a:stretch>
              </p:blipFill>
              <p:spPr>
                <a:xfrm>
                  <a:off x="10072898" y="1355302"/>
                  <a:ext cx="64080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7E599E69-06A9-8594-72DA-3031E1D60906}"/>
                    </a:ext>
                  </a:extLst>
                </p14:cNvPr>
                <p14:cNvContentPartPr/>
                <p14:nvPr/>
              </p14:nvContentPartPr>
              <p14:xfrm>
                <a:off x="10731338" y="1357102"/>
                <a:ext cx="199440" cy="200160"/>
              </p14:xfrm>
            </p:contentPart>
          </mc:Choice>
          <mc:Fallback>
            <p:pic>
              <p:nvPicPr>
                <p:cNvPr id="19" name="Freihand 18">
                  <a:extLst>
                    <a:ext uri="{FF2B5EF4-FFF2-40B4-BE49-F238E27FC236}">
                      <a16:creationId xmlns:a16="http://schemas.microsoft.com/office/drawing/2014/main" id="{7E599E69-06A9-8594-72DA-3031E1D60906}"/>
                    </a:ext>
                  </a:extLst>
                </p:cNvPr>
                <p:cNvPicPr/>
                <p:nvPr/>
              </p:nvPicPr>
              <p:blipFill>
                <a:blip r:embed="rId32"/>
                <a:stretch>
                  <a:fillRect/>
                </a:stretch>
              </p:blipFill>
              <p:spPr>
                <a:xfrm>
                  <a:off x="10722338" y="1348102"/>
                  <a:ext cx="217080" cy="21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6B0597D2-4393-79FA-1D39-14441FE75886}"/>
                  </a:ext>
                </a:extLst>
              </p14:cNvPr>
              <p14:cNvContentPartPr/>
              <p14:nvPr/>
            </p14:nvContentPartPr>
            <p14:xfrm>
              <a:off x="4145858" y="2232262"/>
              <a:ext cx="869760" cy="68760"/>
            </p14:xfrm>
          </p:contentPart>
        </mc:Choice>
        <mc:Fallback>
          <p:pic>
            <p:nvPicPr>
              <p:cNvPr id="21" name="Freihand 20">
                <a:extLst>
                  <a:ext uri="{FF2B5EF4-FFF2-40B4-BE49-F238E27FC236}">
                    <a16:creationId xmlns:a16="http://schemas.microsoft.com/office/drawing/2014/main" id="{6B0597D2-4393-79FA-1D39-14441FE75886}"/>
                  </a:ext>
                </a:extLst>
              </p:cNvPr>
              <p:cNvPicPr/>
              <p:nvPr/>
            </p:nvPicPr>
            <p:blipFill>
              <a:blip r:embed="rId34"/>
              <a:stretch>
                <a:fillRect/>
              </a:stretch>
            </p:blipFill>
            <p:spPr>
              <a:xfrm>
                <a:off x="4137218" y="2223262"/>
                <a:ext cx="887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A9CF20DC-CA68-075E-6FB9-18A6CDD9DD12}"/>
                  </a:ext>
                </a:extLst>
              </p14:cNvPr>
              <p14:cNvContentPartPr/>
              <p14:nvPr/>
            </p14:nvContentPartPr>
            <p14:xfrm>
              <a:off x="2360258" y="3034702"/>
              <a:ext cx="3502800" cy="68040"/>
            </p14:xfrm>
          </p:contentPart>
        </mc:Choice>
        <mc:Fallback>
          <p:pic>
            <p:nvPicPr>
              <p:cNvPr id="22" name="Freihand 21">
                <a:extLst>
                  <a:ext uri="{FF2B5EF4-FFF2-40B4-BE49-F238E27FC236}">
                    <a16:creationId xmlns:a16="http://schemas.microsoft.com/office/drawing/2014/main" id="{A9CF20DC-CA68-075E-6FB9-18A6CDD9DD12}"/>
                  </a:ext>
                </a:extLst>
              </p:cNvPr>
              <p:cNvPicPr/>
              <p:nvPr/>
            </p:nvPicPr>
            <p:blipFill>
              <a:blip r:embed="rId36"/>
              <a:stretch>
                <a:fillRect/>
              </a:stretch>
            </p:blipFill>
            <p:spPr>
              <a:xfrm>
                <a:off x="2351618" y="3025702"/>
                <a:ext cx="3520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1A0C0E4A-00EB-0E67-5811-C5214D35ACE2}"/>
                  </a:ext>
                </a:extLst>
              </p14:cNvPr>
              <p14:cNvContentPartPr/>
              <p14:nvPr/>
            </p14:nvContentPartPr>
            <p14:xfrm>
              <a:off x="2655458" y="3657142"/>
              <a:ext cx="1738080" cy="100800"/>
            </p14:xfrm>
          </p:contentPart>
        </mc:Choice>
        <mc:Fallback>
          <p:pic>
            <p:nvPicPr>
              <p:cNvPr id="23" name="Freihand 22">
                <a:extLst>
                  <a:ext uri="{FF2B5EF4-FFF2-40B4-BE49-F238E27FC236}">
                    <a16:creationId xmlns:a16="http://schemas.microsoft.com/office/drawing/2014/main" id="{1A0C0E4A-00EB-0E67-5811-C5214D35ACE2}"/>
                  </a:ext>
                </a:extLst>
              </p:cNvPr>
              <p:cNvPicPr/>
              <p:nvPr/>
            </p:nvPicPr>
            <p:blipFill>
              <a:blip r:embed="rId38"/>
              <a:stretch>
                <a:fillRect/>
              </a:stretch>
            </p:blipFill>
            <p:spPr>
              <a:xfrm>
                <a:off x="2646818" y="3648502"/>
                <a:ext cx="1755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F6237A1-FC20-7921-60EB-C1512C4A031E}"/>
                  </a:ext>
                </a:extLst>
              </p14:cNvPr>
              <p14:cNvContentPartPr/>
              <p14:nvPr/>
            </p14:nvContentPartPr>
            <p14:xfrm>
              <a:off x="4364378" y="3766222"/>
              <a:ext cx="1478520" cy="41760"/>
            </p14:xfrm>
          </p:contentPart>
        </mc:Choice>
        <mc:Fallback>
          <p:pic>
            <p:nvPicPr>
              <p:cNvPr id="24" name="Freihand 23">
                <a:extLst>
                  <a:ext uri="{FF2B5EF4-FFF2-40B4-BE49-F238E27FC236}">
                    <a16:creationId xmlns:a16="http://schemas.microsoft.com/office/drawing/2014/main" id="{BF6237A1-FC20-7921-60EB-C1512C4A031E}"/>
                  </a:ext>
                </a:extLst>
              </p:cNvPr>
              <p:cNvPicPr/>
              <p:nvPr/>
            </p:nvPicPr>
            <p:blipFill>
              <a:blip r:embed="rId40"/>
              <a:stretch>
                <a:fillRect/>
              </a:stretch>
            </p:blipFill>
            <p:spPr>
              <a:xfrm>
                <a:off x="4355738" y="3757222"/>
                <a:ext cx="14961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1C938461-E72A-5085-4A5D-21A246844D99}"/>
                  </a:ext>
                </a:extLst>
              </p14:cNvPr>
              <p14:cNvContentPartPr/>
              <p14:nvPr/>
            </p14:nvContentPartPr>
            <p14:xfrm>
              <a:off x="5972858" y="3719782"/>
              <a:ext cx="2468520" cy="68040"/>
            </p14:xfrm>
          </p:contentPart>
        </mc:Choice>
        <mc:Fallback>
          <p:pic>
            <p:nvPicPr>
              <p:cNvPr id="25" name="Freihand 24">
                <a:extLst>
                  <a:ext uri="{FF2B5EF4-FFF2-40B4-BE49-F238E27FC236}">
                    <a16:creationId xmlns:a16="http://schemas.microsoft.com/office/drawing/2014/main" id="{1C938461-E72A-5085-4A5D-21A246844D99}"/>
                  </a:ext>
                </a:extLst>
              </p:cNvPr>
              <p:cNvPicPr/>
              <p:nvPr/>
            </p:nvPicPr>
            <p:blipFill>
              <a:blip r:embed="rId42"/>
              <a:stretch>
                <a:fillRect/>
              </a:stretch>
            </p:blipFill>
            <p:spPr>
              <a:xfrm>
                <a:off x="5963858" y="3710782"/>
                <a:ext cx="2486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6C831C00-42A5-1A2A-153F-F2FD3E5F97DA}"/>
                  </a:ext>
                </a:extLst>
              </p14:cNvPr>
              <p14:cNvContentPartPr/>
              <p14:nvPr/>
            </p14:nvContentPartPr>
            <p14:xfrm>
              <a:off x="964538" y="4071142"/>
              <a:ext cx="2796120" cy="82800"/>
            </p14:xfrm>
          </p:contentPart>
        </mc:Choice>
        <mc:Fallback>
          <p:pic>
            <p:nvPicPr>
              <p:cNvPr id="26" name="Freihand 25">
                <a:extLst>
                  <a:ext uri="{FF2B5EF4-FFF2-40B4-BE49-F238E27FC236}">
                    <a16:creationId xmlns:a16="http://schemas.microsoft.com/office/drawing/2014/main" id="{6C831C00-42A5-1A2A-153F-F2FD3E5F97DA}"/>
                  </a:ext>
                </a:extLst>
              </p:cNvPr>
              <p:cNvPicPr/>
              <p:nvPr/>
            </p:nvPicPr>
            <p:blipFill>
              <a:blip r:embed="rId44"/>
              <a:stretch>
                <a:fillRect/>
              </a:stretch>
            </p:blipFill>
            <p:spPr>
              <a:xfrm>
                <a:off x="955898" y="4062142"/>
                <a:ext cx="2813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632C4EB3-495F-B41B-95E2-B96F6E4F7E5B}"/>
                  </a:ext>
                </a:extLst>
              </p14:cNvPr>
              <p14:cNvContentPartPr/>
              <p14:nvPr/>
            </p14:nvContentPartPr>
            <p14:xfrm>
              <a:off x="963458" y="4260862"/>
              <a:ext cx="7678440" cy="1711800"/>
            </p14:xfrm>
          </p:contentPart>
        </mc:Choice>
        <mc:Fallback>
          <p:pic>
            <p:nvPicPr>
              <p:cNvPr id="27" name="Freihand 26">
                <a:extLst>
                  <a:ext uri="{FF2B5EF4-FFF2-40B4-BE49-F238E27FC236}">
                    <a16:creationId xmlns:a16="http://schemas.microsoft.com/office/drawing/2014/main" id="{632C4EB3-495F-B41B-95E2-B96F6E4F7E5B}"/>
                  </a:ext>
                </a:extLst>
              </p:cNvPr>
              <p:cNvPicPr/>
              <p:nvPr/>
            </p:nvPicPr>
            <p:blipFill>
              <a:blip r:embed="rId46"/>
              <a:stretch>
                <a:fillRect/>
              </a:stretch>
            </p:blipFill>
            <p:spPr>
              <a:xfrm>
                <a:off x="954818" y="4251862"/>
                <a:ext cx="7696080" cy="172944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0040BA9-EEC2-F82B-B60E-4474C83EDD52}"/>
                  </a:ext>
                </a:extLst>
              </p14:cNvPr>
              <p14:cNvContentPartPr/>
              <p14:nvPr/>
            </p14:nvContentPartPr>
            <p14:xfrm>
              <a:off x="302498" y="3739222"/>
              <a:ext cx="3191760" cy="906480"/>
            </p14:xfrm>
          </p:contentPart>
        </mc:Choice>
        <mc:Fallback>
          <p:pic>
            <p:nvPicPr>
              <p:cNvPr id="2" name="Freihand 1">
                <a:extLst>
                  <a:ext uri="{FF2B5EF4-FFF2-40B4-BE49-F238E27FC236}">
                    <a16:creationId xmlns:a16="http://schemas.microsoft.com/office/drawing/2014/main" id="{D0040BA9-EEC2-F82B-B60E-4474C83EDD52}"/>
                  </a:ext>
                </a:extLst>
              </p:cNvPr>
              <p:cNvPicPr/>
              <p:nvPr/>
            </p:nvPicPr>
            <p:blipFill>
              <a:blip r:embed="rId4"/>
              <a:stretch>
                <a:fillRect/>
              </a:stretch>
            </p:blipFill>
            <p:spPr>
              <a:xfrm>
                <a:off x="293858" y="3730222"/>
                <a:ext cx="3209400" cy="92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C37847FE-A908-50B3-D93C-0019B07F822F}"/>
                  </a:ext>
                </a:extLst>
              </p14:cNvPr>
              <p14:cNvContentPartPr/>
              <p14:nvPr/>
            </p14:nvContentPartPr>
            <p14:xfrm>
              <a:off x="6473978" y="1617382"/>
              <a:ext cx="1674000" cy="693360"/>
            </p14:xfrm>
          </p:contentPart>
        </mc:Choice>
        <mc:Fallback>
          <p:pic>
            <p:nvPicPr>
              <p:cNvPr id="9" name="Freihand 8">
                <a:extLst>
                  <a:ext uri="{FF2B5EF4-FFF2-40B4-BE49-F238E27FC236}">
                    <a16:creationId xmlns:a16="http://schemas.microsoft.com/office/drawing/2014/main" id="{C37847FE-A908-50B3-D93C-0019B07F822F}"/>
                  </a:ext>
                </a:extLst>
              </p:cNvPr>
              <p:cNvPicPr/>
              <p:nvPr/>
            </p:nvPicPr>
            <p:blipFill>
              <a:blip r:embed="rId6"/>
              <a:stretch>
                <a:fillRect/>
              </a:stretch>
            </p:blipFill>
            <p:spPr>
              <a:xfrm>
                <a:off x="6465338" y="1608742"/>
                <a:ext cx="169164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ABF6657C-6C4A-3362-13ED-5DF28A71594D}"/>
                  </a:ext>
                </a:extLst>
              </p14:cNvPr>
              <p14:cNvContentPartPr/>
              <p14:nvPr/>
            </p14:nvContentPartPr>
            <p14:xfrm>
              <a:off x="8019818" y="1652662"/>
              <a:ext cx="882000" cy="565200"/>
            </p14:xfrm>
          </p:contentPart>
        </mc:Choice>
        <mc:Fallback>
          <p:pic>
            <p:nvPicPr>
              <p:cNvPr id="10" name="Freihand 9">
                <a:extLst>
                  <a:ext uri="{FF2B5EF4-FFF2-40B4-BE49-F238E27FC236}">
                    <a16:creationId xmlns:a16="http://schemas.microsoft.com/office/drawing/2014/main" id="{ABF6657C-6C4A-3362-13ED-5DF28A71594D}"/>
                  </a:ext>
                </a:extLst>
              </p:cNvPr>
              <p:cNvPicPr/>
              <p:nvPr/>
            </p:nvPicPr>
            <p:blipFill>
              <a:blip r:embed="rId8"/>
              <a:stretch>
                <a:fillRect/>
              </a:stretch>
            </p:blipFill>
            <p:spPr>
              <a:xfrm>
                <a:off x="8010818" y="1644022"/>
                <a:ext cx="89964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B6DFB886-851E-55FA-0C8D-E53054C2C236}"/>
                  </a:ext>
                </a:extLst>
              </p14:cNvPr>
              <p14:cNvContentPartPr/>
              <p14:nvPr/>
            </p14:nvContentPartPr>
            <p14:xfrm>
              <a:off x="392138" y="2547982"/>
              <a:ext cx="3978000" cy="81360"/>
            </p14:xfrm>
          </p:contentPart>
        </mc:Choice>
        <mc:Fallback>
          <p:pic>
            <p:nvPicPr>
              <p:cNvPr id="11" name="Freihand 10">
                <a:extLst>
                  <a:ext uri="{FF2B5EF4-FFF2-40B4-BE49-F238E27FC236}">
                    <a16:creationId xmlns:a16="http://schemas.microsoft.com/office/drawing/2014/main" id="{B6DFB886-851E-55FA-0C8D-E53054C2C236}"/>
                  </a:ext>
                </a:extLst>
              </p:cNvPr>
              <p:cNvPicPr/>
              <p:nvPr/>
            </p:nvPicPr>
            <p:blipFill>
              <a:blip r:embed="rId10"/>
              <a:stretch>
                <a:fillRect/>
              </a:stretch>
            </p:blipFill>
            <p:spPr>
              <a:xfrm>
                <a:off x="383498" y="2538982"/>
                <a:ext cx="3995640" cy="99000"/>
              </a:xfrm>
              <a:prstGeom prst="rect">
                <a:avLst/>
              </a:prstGeom>
            </p:spPr>
          </p:pic>
        </mc:Fallback>
      </mc:AlternateContent>
      <p:grpSp>
        <p:nvGrpSpPr>
          <p:cNvPr id="17" name="Gruppieren 16">
            <a:extLst>
              <a:ext uri="{FF2B5EF4-FFF2-40B4-BE49-F238E27FC236}">
                <a16:creationId xmlns:a16="http://schemas.microsoft.com/office/drawing/2014/main" id="{C38861CA-357C-A990-4458-91E51ED10609}"/>
              </a:ext>
            </a:extLst>
          </p:cNvPr>
          <p:cNvGrpSpPr/>
          <p:nvPr/>
        </p:nvGrpSpPr>
        <p:grpSpPr>
          <a:xfrm>
            <a:off x="336338" y="2594422"/>
            <a:ext cx="8211960" cy="1629360"/>
            <a:chOff x="336338" y="2594422"/>
            <a:chExt cx="8211960" cy="1629360"/>
          </a:xfrm>
        </p:grpSpPr>
        <mc:AlternateContent xmlns:mc="http://schemas.openxmlformats.org/markup-compatibility/2006">
          <mc:Choice xmlns:p14="http://schemas.microsoft.com/office/powerpoint/2010/main" Requires="p14">
            <p:contentPart p14:bwMode="auto" r:id="rId11">
              <p14:nvContentPartPr>
                <p14:cNvPr id="3" name="Freihand 2">
                  <a:extLst>
                    <a:ext uri="{FF2B5EF4-FFF2-40B4-BE49-F238E27FC236}">
                      <a16:creationId xmlns:a16="http://schemas.microsoft.com/office/drawing/2014/main" id="{02C31F92-A154-9551-C84B-714EB566732F}"/>
                    </a:ext>
                  </a:extLst>
                </p14:cNvPr>
                <p14:cNvContentPartPr/>
                <p14:nvPr/>
              </p14:nvContentPartPr>
              <p14:xfrm>
                <a:off x="2491298" y="2594422"/>
                <a:ext cx="2167560" cy="481320"/>
              </p14:xfrm>
            </p:contentPart>
          </mc:Choice>
          <mc:Fallback>
            <p:pic>
              <p:nvPicPr>
                <p:cNvPr id="3" name="Freihand 2">
                  <a:extLst>
                    <a:ext uri="{FF2B5EF4-FFF2-40B4-BE49-F238E27FC236}">
                      <a16:creationId xmlns:a16="http://schemas.microsoft.com/office/drawing/2014/main" id="{02C31F92-A154-9551-C84B-714EB566732F}"/>
                    </a:ext>
                  </a:extLst>
                </p:cNvPr>
                <p:cNvPicPr/>
                <p:nvPr/>
              </p:nvPicPr>
              <p:blipFill>
                <a:blip r:embed="rId12"/>
                <a:stretch>
                  <a:fillRect/>
                </a:stretch>
              </p:blipFill>
              <p:spPr>
                <a:xfrm>
                  <a:off x="2482298" y="2585782"/>
                  <a:ext cx="218520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9163EA30-E417-7064-1244-24D8F18A2921}"/>
                    </a:ext>
                  </a:extLst>
                </p14:cNvPr>
                <p14:cNvContentPartPr/>
                <p14:nvPr/>
              </p14:nvContentPartPr>
              <p14:xfrm>
                <a:off x="3199418" y="3021022"/>
                <a:ext cx="969480" cy="1148040"/>
              </p14:xfrm>
            </p:contentPart>
          </mc:Choice>
          <mc:Fallback>
            <p:pic>
              <p:nvPicPr>
                <p:cNvPr id="4" name="Freihand 3">
                  <a:extLst>
                    <a:ext uri="{FF2B5EF4-FFF2-40B4-BE49-F238E27FC236}">
                      <a16:creationId xmlns:a16="http://schemas.microsoft.com/office/drawing/2014/main" id="{9163EA30-E417-7064-1244-24D8F18A2921}"/>
                    </a:ext>
                  </a:extLst>
                </p:cNvPr>
                <p:cNvPicPr/>
                <p:nvPr/>
              </p:nvPicPr>
              <p:blipFill>
                <a:blip r:embed="rId14"/>
                <a:stretch>
                  <a:fillRect/>
                </a:stretch>
              </p:blipFill>
              <p:spPr>
                <a:xfrm>
                  <a:off x="3190418" y="3012022"/>
                  <a:ext cx="987120" cy="1165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FF2D1369-8132-450B-A3C9-7F93A92D9114}"/>
                    </a:ext>
                  </a:extLst>
                </p14:cNvPr>
                <p14:cNvContentPartPr/>
                <p14:nvPr/>
              </p14:nvContentPartPr>
              <p14:xfrm>
                <a:off x="3131378" y="3878182"/>
                <a:ext cx="681840" cy="345600"/>
              </p14:xfrm>
            </p:contentPart>
          </mc:Choice>
          <mc:Fallback>
            <p:pic>
              <p:nvPicPr>
                <p:cNvPr id="5" name="Freihand 4">
                  <a:extLst>
                    <a:ext uri="{FF2B5EF4-FFF2-40B4-BE49-F238E27FC236}">
                      <a16:creationId xmlns:a16="http://schemas.microsoft.com/office/drawing/2014/main" id="{FF2D1369-8132-450B-A3C9-7F93A92D9114}"/>
                    </a:ext>
                  </a:extLst>
                </p:cNvPr>
                <p:cNvPicPr/>
                <p:nvPr/>
              </p:nvPicPr>
              <p:blipFill>
                <a:blip r:embed="rId16"/>
                <a:stretch>
                  <a:fillRect/>
                </a:stretch>
              </p:blipFill>
              <p:spPr>
                <a:xfrm>
                  <a:off x="3122738" y="3869542"/>
                  <a:ext cx="69948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61C1C3F-E47B-6875-579B-3F79F0CE90D9}"/>
                    </a:ext>
                  </a:extLst>
                </p14:cNvPr>
                <p14:cNvContentPartPr/>
                <p14:nvPr/>
              </p14:nvContentPartPr>
              <p14:xfrm>
                <a:off x="5387858" y="2604142"/>
                <a:ext cx="3160440" cy="49320"/>
              </p14:xfrm>
            </p:contentPart>
          </mc:Choice>
          <mc:Fallback>
            <p:pic>
              <p:nvPicPr>
                <p:cNvPr id="13" name="Freihand 12">
                  <a:extLst>
                    <a:ext uri="{FF2B5EF4-FFF2-40B4-BE49-F238E27FC236}">
                      <a16:creationId xmlns:a16="http://schemas.microsoft.com/office/drawing/2014/main" id="{761C1C3F-E47B-6875-579B-3F79F0CE90D9}"/>
                    </a:ext>
                  </a:extLst>
                </p:cNvPr>
                <p:cNvPicPr/>
                <p:nvPr/>
              </p:nvPicPr>
              <p:blipFill>
                <a:blip r:embed="rId18"/>
                <a:stretch>
                  <a:fillRect/>
                </a:stretch>
              </p:blipFill>
              <p:spPr>
                <a:xfrm>
                  <a:off x="5378858" y="2595502"/>
                  <a:ext cx="3178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23609445-7956-8BAD-2DA3-5CB73DBC6639}"/>
                    </a:ext>
                  </a:extLst>
                </p14:cNvPr>
                <p14:cNvContentPartPr/>
                <p14:nvPr/>
              </p14:nvContentPartPr>
              <p14:xfrm>
                <a:off x="501218" y="2641222"/>
                <a:ext cx="1923840" cy="525600"/>
              </p14:xfrm>
            </p:contentPart>
          </mc:Choice>
          <mc:Fallback>
            <p:pic>
              <p:nvPicPr>
                <p:cNvPr id="14" name="Freihand 13">
                  <a:extLst>
                    <a:ext uri="{FF2B5EF4-FFF2-40B4-BE49-F238E27FC236}">
                      <a16:creationId xmlns:a16="http://schemas.microsoft.com/office/drawing/2014/main" id="{23609445-7956-8BAD-2DA3-5CB73DBC6639}"/>
                    </a:ext>
                  </a:extLst>
                </p:cNvPr>
                <p:cNvPicPr/>
                <p:nvPr/>
              </p:nvPicPr>
              <p:blipFill>
                <a:blip r:embed="rId20"/>
                <a:stretch>
                  <a:fillRect/>
                </a:stretch>
              </p:blipFill>
              <p:spPr>
                <a:xfrm>
                  <a:off x="492218" y="2632222"/>
                  <a:ext cx="194148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C61A1C9D-BC0A-84E6-B9E5-36E7E18452E4}"/>
                    </a:ext>
                  </a:extLst>
                </p14:cNvPr>
                <p14:cNvContentPartPr/>
                <p14:nvPr/>
              </p14:nvContentPartPr>
              <p14:xfrm>
                <a:off x="336338" y="2991142"/>
                <a:ext cx="2005920" cy="543960"/>
              </p14:xfrm>
            </p:contentPart>
          </mc:Choice>
          <mc:Fallback>
            <p:pic>
              <p:nvPicPr>
                <p:cNvPr id="16" name="Freihand 15">
                  <a:extLst>
                    <a:ext uri="{FF2B5EF4-FFF2-40B4-BE49-F238E27FC236}">
                      <a16:creationId xmlns:a16="http://schemas.microsoft.com/office/drawing/2014/main" id="{C61A1C9D-BC0A-84E6-B9E5-36E7E18452E4}"/>
                    </a:ext>
                  </a:extLst>
                </p:cNvPr>
                <p:cNvPicPr/>
                <p:nvPr/>
              </p:nvPicPr>
              <p:blipFill>
                <a:blip r:embed="rId22"/>
                <a:stretch>
                  <a:fillRect/>
                </a:stretch>
              </p:blipFill>
              <p:spPr>
                <a:xfrm>
                  <a:off x="327698" y="2982142"/>
                  <a:ext cx="2023560" cy="561600"/>
                </a:xfrm>
                <a:prstGeom prst="rect">
                  <a:avLst/>
                </a:prstGeom>
              </p:spPr>
            </p:pic>
          </mc:Fallback>
        </mc:AlternateContent>
      </p:grpSp>
    </p:spTree>
    <p:extLst>
      <p:ext uri="{BB962C8B-B14F-4D97-AF65-F5344CB8AC3E}">
        <p14:creationId xmlns:p14="http://schemas.microsoft.com/office/powerpoint/2010/main" val="295749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9EB0E2E9-20CC-B151-46BA-B5B996D3ED65}"/>
              </a:ext>
            </a:extLst>
          </p:cNvPr>
          <p:cNvGrpSpPr/>
          <p:nvPr/>
        </p:nvGrpSpPr>
        <p:grpSpPr>
          <a:xfrm>
            <a:off x="4188338" y="445222"/>
            <a:ext cx="1662840" cy="1148040"/>
            <a:chOff x="4188338" y="445222"/>
            <a:chExt cx="1662840" cy="1148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DDECD3-09B2-1DF1-9AEF-A505DA88DC76}"/>
                    </a:ext>
                  </a:extLst>
                </p14:cNvPr>
                <p14:cNvContentPartPr/>
                <p14:nvPr/>
              </p14:nvContentPartPr>
              <p14:xfrm>
                <a:off x="4542938" y="627382"/>
                <a:ext cx="939240" cy="931680"/>
              </p14:xfrm>
            </p:contentPart>
          </mc:Choice>
          <mc:Fallback>
            <p:pic>
              <p:nvPicPr>
                <p:cNvPr id="2" name="Freihand 1">
                  <a:extLst>
                    <a:ext uri="{FF2B5EF4-FFF2-40B4-BE49-F238E27FC236}">
                      <a16:creationId xmlns:a16="http://schemas.microsoft.com/office/drawing/2014/main" id="{8DDDECD3-09B2-1DF1-9AEF-A505DA88DC76}"/>
                    </a:ext>
                  </a:extLst>
                </p:cNvPr>
                <p:cNvPicPr/>
                <p:nvPr/>
              </p:nvPicPr>
              <p:blipFill>
                <a:blip r:embed="rId4"/>
                <a:stretch>
                  <a:fillRect/>
                </a:stretch>
              </p:blipFill>
              <p:spPr>
                <a:xfrm>
                  <a:off x="4534298" y="618382"/>
                  <a:ext cx="956880" cy="94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2E9B833-4C63-50E8-F18D-1E2869EC371E}"/>
                    </a:ext>
                  </a:extLst>
                </p14:cNvPr>
                <p14:cNvContentPartPr/>
                <p14:nvPr/>
              </p14:nvContentPartPr>
              <p14:xfrm>
                <a:off x="4188338" y="445222"/>
                <a:ext cx="1662840" cy="1148040"/>
              </p14:xfrm>
            </p:contentPart>
          </mc:Choice>
          <mc:Fallback>
            <p:pic>
              <p:nvPicPr>
                <p:cNvPr id="3" name="Freihand 2">
                  <a:extLst>
                    <a:ext uri="{FF2B5EF4-FFF2-40B4-BE49-F238E27FC236}">
                      <a16:creationId xmlns:a16="http://schemas.microsoft.com/office/drawing/2014/main" id="{F2E9B833-4C63-50E8-F18D-1E2869EC371E}"/>
                    </a:ext>
                  </a:extLst>
                </p:cNvPr>
                <p:cNvPicPr/>
                <p:nvPr/>
              </p:nvPicPr>
              <p:blipFill>
                <a:blip r:embed="rId6"/>
                <a:stretch>
                  <a:fillRect/>
                </a:stretch>
              </p:blipFill>
              <p:spPr>
                <a:xfrm>
                  <a:off x="4179698" y="436222"/>
                  <a:ext cx="1680480" cy="1165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9D94C2D6-B775-5C67-7BA8-8972BAAB4D61}"/>
                    </a:ext>
                  </a:extLst>
                </p14:cNvPr>
                <p14:cNvContentPartPr/>
                <p14:nvPr/>
              </p14:nvContentPartPr>
              <p14:xfrm>
                <a:off x="4977458" y="1072342"/>
                <a:ext cx="6120" cy="137160"/>
              </p14:xfrm>
            </p:contentPart>
          </mc:Choice>
          <mc:Fallback>
            <p:pic>
              <p:nvPicPr>
                <p:cNvPr id="10" name="Freihand 9">
                  <a:extLst>
                    <a:ext uri="{FF2B5EF4-FFF2-40B4-BE49-F238E27FC236}">
                      <a16:creationId xmlns:a16="http://schemas.microsoft.com/office/drawing/2014/main" id="{9D94C2D6-B775-5C67-7BA8-8972BAAB4D61}"/>
                    </a:ext>
                  </a:extLst>
                </p:cNvPr>
                <p:cNvPicPr/>
                <p:nvPr/>
              </p:nvPicPr>
              <p:blipFill>
                <a:blip r:embed="rId8"/>
                <a:stretch>
                  <a:fillRect/>
                </a:stretch>
              </p:blipFill>
              <p:spPr>
                <a:xfrm>
                  <a:off x="4968818" y="1063342"/>
                  <a:ext cx="23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8FF86C6F-9A74-D235-A751-4DD003D58859}"/>
                    </a:ext>
                  </a:extLst>
                </p14:cNvPr>
                <p14:cNvContentPartPr/>
                <p14:nvPr/>
              </p14:nvContentPartPr>
              <p14:xfrm>
                <a:off x="4869818" y="984862"/>
                <a:ext cx="228960" cy="250920"/>
              </p14:xfrm>
            </p:contentPart>
          </mc:Choice>
          <mc:Fallback>
            <p:pic>
              <p:nvPicPr>
                <p:cNvPr id="11" name="Freihand 10">
                  <a:extLst>
                    <a:ext uri="{FF2B5EF4-FFF2-40B4-BE49-F238E27FC236}">
                      <a16:creationId xmlns:a16="http://schemas.microsoft.com/office/drawing/2014/main" id="{8FF86C6F-9A74-D235-A751-4DD003D58859}"/>
                    </a:ext>
                  </a:extLst>
                </p:cNvPr>
                <p:cNvPicPr/>
                <p:nvPr/>
              </p:nvPicPr>
              <p:blipFill>
                <a:blip r:embed="rId10"/>
                <a:stretch>
                  <a:fillRect/>
                </a:stretch>
              </p:blipFill>
              <p:spPr>
                <a:xfrm>
                  <a:off x="4860818" y="976222"/>
                  <a:ext cx="246600" cy="268560"/>
                </a:xfrm>
                <a:prstGeom prst="rect">
                  <a:avLst/>
                </a:prstGeom>
              </p:spPr>
            </p:pic>
          </mc:Fallback>
        </mc:AlternateContent>
      </p:grpSp>
      <p:grpSp>
        <p:nvGrpSpPr>
          <p:cNvPr id="32" name="Gruppieren 31">
            <a:extLst>
              <a:ext uri="{FF2B5EF4-FFF2-40B4-BE49-F238E27FC236}">
                <a16:creationId xmlns:a16="http://schemas.microsoft.com/office/drawing/2014/main" id="{A890821A-8D12-E241-B639-243FBBB9A6A3}"/>
              </a:ext>
            </a:extLst>
          </p:cNvPr>
          <p:cNvGrpSpPr/>
          <p:nvPr/>
        </p:nvGrpSpPr>
        <p:grpSpPr>
          <a:xfrm>
            <a:off x="1211858" y="687862"/>
            <a:ext cx="2345040" cy="961200"/>
            <a:chOff x="1211858" y="687862"/>
            <a:chExt cx="2345040" cy="961200"/>
          </a:xfrm>
        </p:grpSpPr>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FC91DDEE-8ED1-A437-037D-14A50BF5CF18}"/>
                    </a:ext>
                  </a:extLst>
                </p14:cNvPr>
                <p14:cNvContentPartPr/>
                <p14:nvPr/>
              </p14:nvContentPartPr>
              <p14:xfrm>
                <a:off x="1821698" y="967942"/>
                <a:ext cx="212040" cy="192600"/>
              </p14:xfrm>
            </p:contentPart>
          </mc:Choice>
          <mc:Fallback>
            <p:pic>
              <p:nvPicPr>
                <p:cNvPr id="13" name="Freihand 12">
                  <a:extLst>
                    <a:ext uri="{FF2B5EF4-FFF2-40B4-BE49-F238E27FC236}">
                      <a16:creationId xmlns:a16="http://schemas.microsoft.com/office/drawing/2014/main" id="{FC91DDEE-8ED1-A437-037D-14A50BF5CF18}"/>
                    </a:ext>
                  </a:extLst>
                </p:cNvPr>
                <p:cNvPicPr/>
                <p:nvPr/>
              </p:nvPicPr>
              <p:blipFill>
                <a:blip r:embed="rId12"/>
                <a:stretch>
                  <a:fillRect/>
                </a:stretch>
              </p:blipFill>
              <p:spPr>
                <a:xfrm>
                  <a:off x="1812698" y="958942"/>
                  <a:ext cx="2296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9D2691E3-11BE-AA4A-2A3B-57EB84D55666}"/>
                    </a:ext>
                  </a:extLst>
                </p14:cNvPr>
                <p14:cNvContentPartPr/>
                <p14:nvPr/>
              </p14:nvContentPartPr>
              <p14:xfrm>
                <a:off x="2259818" y="966862"/>
                <a:ext cx="202680" cy="179280"/>
              </p14:xfrm>
            </p:contentPart>
          </mc:Choice>
          <mc:Fallback>
            <p:pic>
              <p:nvPicPr>
                <p:cNvPr id="14" name="Freihand 13">
                  <a:extLst>
                    <a:ext uri="{FF2B5EF4-FFF2-40B4-BE49-F238E27FC236}">
                      <a16:creationId xmlns:a16="http://schemas.microsoft.com/office/drawing/2014/main" id="{9D2691E3-11BE-AA4A-2A3B-57EB84D55666}"/>
                    </a:ext>
                  </a:extLst>
                </p:cNvPr>
                <p:cNvPicPr/>
                <p:nvPr/>
              </p:nvPicPr>
              <p:blipFill>
                <a:blip r:embed="rId14"/>
                <a:stretch>
                  <a:fillRect/>
                </a:stretch>
              </p:blipFill>
              <p:spPr>
                <a:xfrm>
                  <a:off x="2250818" y="958222"/>
                  <a:ext cx="220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FFE701F8-2ADD-65A1-420E-21E3F23DF867}"/>
                    </a:ext>
                  </a:extLst>
                </p14:cNvPr>
                <p14:cNvContentPartPr/>
                <p14:nvPr/>
              </p14:nvContentPartPr>
              <p14:xfrm>
                <a:off x="1945178" y="1150462"/>
                <a:ext cx="24480" cy="170280"/>
              </p14:xfrm>
            </p:contentPart>
          </mc:Choice>
          <mc:Fallback>
            <p:pic>
              <p:nvPicPr>
                <p:cNvPr id="15" name="Freihand 14">
                  <a:extLst>
                    <a:ext uri="{FF2B5EF4-FFF2-40B4-BE49-F238E27FC236}">
                      <a16:creationId xmlns:a16="http://schemas.microsoft.com/office/drawing/2014/main" id="{FFE701F8-2ADD-65A1-420E-21E3F23DF867}"/>
                    </a:ext>
                  </a:extLst>
                </p:cNvPr>
                <p:cNvPicPr/>
                <p:nvPr/>
              </p:nvPicPr>
              <p:blipFill>
                <a:blip r:embed="rId16"/>
                <a:stretch>
                  <a:fillRect/>
                </a:stretch>
              </p:blipFill>
              <p:spPr>
                <a:xfrm>
                  <a:off x="1936178" y="1141822"/>
                  <a:ext cx="421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12EDCFFA-7023-DB31-E99A-F542B3FF5C0C}"/>
                    </a:ext>
                  </a:extLst>
                </p14:cNvPr>
                <p14:cNvContentPartPr/>
                <p14:nvPr/>
              </p14:nvContentPartPr>
              <p14:xfrm>
                <a:off x="1887218" y="1187902"/>
                <a:ext cx="189000" cy="189000"/>
              </p14:xfrm>
            </p:contentPart>
          </mc:Choice>
          <mc:Fallback>
            <p:pic>
              <p:nvPicPr>
                <p:cNvPr id="16" name="Freihand 15">
                  <a:extLst>
                    <a:ext uri="{FF2B5EF4-FFF2-40B4-BE49-F238E27FC236}">
                      <a16:creationId xmlns:a16="http://schemas.microsoft.com/office/drawing/2014/main" id="{12EDCFFA-7023-DB31-E99A-F542B3FF5C0C}"/>
                    </a:ext>
                  </a:extLst>
                </p:cNvPr>
                <p:cNvPicPr/>
                <p:nvPr/>
              </p:nvPicPr>
              <p:blipFill>
                <a:blip r:embed="rId18"/>
                <a:stretch>
                  <a:fillRect/>
                </a:stretch>
              </p:blipFill>
              <p:spPr>
                <a:xfrm>
                  <a:off x="1878578" y="1179262"/>
                  <a:ext cx="2066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D32A3250-1108-4DB5-E9BE-5F9F59F1E0AE}"/>
                    </a:ext>
                  </a:extLst>
                </p14:cNvPr>
                <p14:cNvContentPartPr/>
                <p14:nvPr/>
              </p14:nvContentPartPr>
              <p14:xfrm>
                <a:off x="1845458" y="1230742"/>
                <a:ext cx="191880" cy="231840"/>
              </p14:xfrm>
            </p:contentPart>
          </mc:Choice>
          <mc:Fallback>
            <p:pic>
              <p:nvPicPr>
                <p:cNvPr id="17" name="Freihand 16">
                  <a:extLst>
                    <a:ext uri="{FF2B5EF4-FFF2-40B4-BE49-F238E27FC236}">
                      <a16:creationId xmlns:a16="http://schemas.microsoft.com/office/drawing/2014/main" id="{D32A3250-1108-4DB5-E9BE-5F9F59F1E0AE}"/>
                    </a:ext>
                  </a:extLst>
                </p:cNvPr>
                <p:cNvPicPr/>
                <p:nvPr/>
              </p:nvPicPr>
              <p:blipFill>
                <a:blip r:embed="rId20"/>
                <a:stretch>
                  <a:fillRect/>
                </a:stretch>
              </p:blipFill>
              <p:spPr>
                <a:xfrm>
                  <a:off x="1836818" y="1221742"/>
                  <a:ext cx="2095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8" name="Freihand 17">
                  <a:extLst>
                    <a:ext uri="{FF2B5EF4-FFF2-40B4-BE49-F238E27FC236}">
                      <a16:creationId xmlns:a16="http://schemas.microsoft.com/office/drawing/2014/main" id="{77296D8B-2D75-B2E4-F1D1-ED874BAA7A7F}"/>
                    </a:ext>
                  </a:extLst>
                </p14:cNvPr>
                <p14:cNvContentPartPr/>
                <p14:nvPr/>
              </p14:nvContentPartPr>
              <p14:xfrm>
                <a:off x="2389418" y="1168822"/>
                <a:ext cx="10080" cy="154800"/>
              </p14:xfrm>
            </p:contentPart>
          </mc:Choice>
          <mc:Fallback>
            <p:pic>
              <p:nvPicPr>
                <p:cNvPr id="18" name="Freihand 17">
                  <a:extLst>
                    <a:ext uri="{FF2B5EF4-FFF2-40B4-BE49-F238E27FC236}">
                      <a16:creationId xmlns:a16="http://schemas.microsoft.com/office/drawing/2014/main" id="{77296D8B-2D75-B2E4-F1D1-ED874BAA7A7F}"/>
                    </a:ext>
                  </a:extLst>
                </p:cNvPr>
                <p:cNvPicPr/>
                <p:nvPr/>
              </p:nvPicPr>
              <p:blipFill>
                <a:blip r:embed="rId22"/>
                <a:stretch>
                  <a:fillRect/>
                </a:stretch>
              </p:blipFill>
              <p:spPr>
                <a:xfrm>
                  <a:off x="2380418" y="1159822"/>
                  <a:ext cx="27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AB8F2754-E4D0-9200-046E-A2BF63764F0E}"/>
                    </a:ext>
                  </a:extLst>
                </p14:cNvPr>
                <p14:cNvContentPartPr/>
                <p14:nvPr/>
              </p14:nvContentPartPr>
              <p14:xfrm>
                <a:off x="2281418" y="1189342"/>
                <a:ext cx="246600" cy="220680"/>
              </p14:xfrm>
            </p:contentPart>
          </mc:Choice>
          <mc:Fallback>
            <p:pic>
              <p:nvPicPr>
                <p:cNvPr id="19" name="Freihand 18">
                  <a:extLst>
                    <a:ext uri="{FF2B5EF4-FFF2-40B4-BE49-F238E27FC236}">
                      <a16:creationId xmlns:a16="http://schemas.microsoft.com/office/drawing/2014/main" id="{AB8F2754-E4D0-9200-046E-A2BF63764F0E}"/>
                    </a:ext>
                  </a:extLst>
                </p:cNvPr>
                <p:cNvPicPr/>
                <p:nvPr/>
              </p:nvPicPr>
              <p:blipFill>
                <a:blip r:embed="rId24"/>
                <a:stretch>
                  <a:fillRect/>
                </a:stretch>
              </p:blipFill>
              <p:spPr>
                <a:xfrm>
                  <a:off x="2272778" y="1180702"/>
                  <a:ext cx="2642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9A46464B-8DB7-C1DA-8C2F-54A882851D9C}"/>
                    </a:ext>
                  </a:extLst>
                </p14:cNvPr>
                <p14:cNvContentPartPr/>
                <p14:nvPr/>
              </p14:nvContentPartPr>
              <p14:xfrm>
                <a:off x="2269178" y="1232182"/>
                <a:ext cx="228960" cy="213120"/>
              </p14:xfrm>
            </p:contentPart>
          </mc:Choice>
          <mc:Fallback>
            <p:pic>
              <p:nvPicPr>
                <p:cNvPr id="21" name="Freihand 20">
                  <a:extLst>
                    <a:ext uri="{FF2B5EF4-FFF2-40B4-BE49-F238E27FC236}">
                      <a16:creationId xmlns:a16="http://schemas.microsoft.com/office/drawing/2014/main" id="{9A46464B-8DB7-C1DA-8C2F-54A882851D9C}"/>
                    </a:ext>
                  </a:extLst>
                </p:cNvPr>
                <p:cNvPicPr/>
                <p:nvPr/>
              </p:nvPicPr>
              <p:blipFill>
                <a:blip r:embed="rId26"/>
                <a:stretch>
                  <a:fillRect/>
                </a:stretch>
              </p:blipFill>
              <p:spPr>
                <a:xfrm>
                  <a:off x="2260178" y="1223542"/>
                  <a:ext cx="2466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4738860D-906C-4907-23EC-78795DE693C1}"/>
                    </a:ext>
                  </a:extLst>
                </p14:cNvPr>
                <p14:cNvContentPartPr/>
                <p14:nvPr/>
              </p14:nvContentPartPr>
              <p14:xfrm>
                <a:off x="2756618" y="1112302"/>
                <a:ext cx="28080" cy="144720"/>
              </p14:xfrm>
            </p:contentPart>
          </mc:Choice>
          <mc:Fallback>
            <p:pic>
              <p:nvPicPr>
                <p:cNvPr id="22" name="Freihand 21">
                  <a:extLst>
                    <a:ext uri="{FF2B5EF4-FFF2-40B4-BE49-F238E27FC236}">
                      <a16:creationId xmlns:a16="http://schemas.microsoft.com/office/drawing/2014/main" id="{4738860D-906C-4907-23EC-78795DE693C1}"/>
                    </a:ext>
                  </a:extLst>
                </p:cNvPr>
                <p:cNvPicPr/>
                <p:nvPr/>
              </p:nvPicPr>
              <p:blipFill>
                <a:blip r:embed="rId28"/>
                <a:stretch>
                  <a:fillRect/>
                </a:stretch>
              </p:blipFill>
              <p:spPr>
                <a:xfrm>
                  <a:off x="2747978" y="1103662"/>
                  <a:ext cx="457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Freihand 23">
                  <a:extLst>
                    <a:ext uri="{FF2B5EF4-FFF2-40B4-BE49-F238E27FC236}">
                      <a16:creationId xmlns:a16="http://schemas.microsoft.com/office/drawing/2014/main" id="{5E5668E6-6620-A9D7-5D17-D72B63655D6E}"/>
                    </a:ext>
                  </a:extLst>
                </p14:cNvPr>
                <p14:cNvContentPartPr/>
                <p14:nvPr/>
              </p14:nvContentPartPr>
              <p14:xfrm>
                <a:off x="2644658" y="1185742"/>
                <a:ext cx="262080" cy="229320"/>
              </p14:xfrm>
            </p:contentPart>
          </mc:Choice>
          <mc:Fallback>
            <p:pic>
              <p:nvPicPr>
                <p:cNvPr id="24" name="Freihand 23">
                  <a:extLst>
                    <a:ext uri="{FF2B5EF4-FFF2-40B4-BE49-F238E27FC236}">
                      <a16:creationId xmlns:a16="http://schemas.microsoft.com/office/drawing/2014/main" id="{5E5668E6-6620-A9D7-5D17-D72B63655D6E}"/>
                    </a:ext>
                  </a:extLst>
                </p:cNvPr>
                <p:cNvPicPr/>
                <p:nvPr/>
              </p:nvPicPr>
              <p:blipFill>
                <a:blip r:embed="rId30"/>
                <a:stretch>
                  <a:fillRect/>
                </a:stretch>
              </p:blipFill>
              <p:spPr>
                <a:xfrm>
                  <a:off x="2636018" y="1177102"/>
                  <a:ext cx="2797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Freihand 24">
                  <a:extLst>
                    <a:ext uri="{FF2B5EF4-FFF2-40B4-BE49-F238E27FC236}">
                      <a16:creationId xmlns:a16="http://schemas.microsoft.com/office/drawing/2014/main" id="{AF48B698-1B31-92E1-602A-9F6DFDEBD94C}"/>
                    </a:ext>
                  </a:extLst>
                </p14:cNvPr>
                <p14:cNvContentPartPr/>
                <p14:nvPr/>
              </p14:nvContentPartPr>
              <p14:xfrm>
                <a:off x="2676698" y="1227862"/>
                <a:ext cx="232560" cy="177120"/>
              </p14:xfrm>
            </p:contentPart>
          </mc:Choice>
          <mc:Fallback>
            <p:pic>
              <p:nvPicPr>
                <p:cNvPr id="25" name="Freihand 24">
                  <a:extLst>
                    <a:ext uri="{FF2B5EF4-FFF2-40B4-BE49-F238E27FC236}">
                      <a16:creationId xmlns:a16="http://schemas.microsoft.com/office/drawing/2014/main" id="{AF48B698-1B31-92E1-602A-9F6DFDEBD94C}"/>
                    </a:ext>
                  </a:extLst>
                </p:cNvPr>
                <p:cNvPicPr/>
                <p:nvPr/>
              </p:nvPicPr>
              <p:blipFill>
                <a:blip r:embed="rId32"/>
                <a:stretch>
                  <a:fillRect/>
                </a:stretch>
              </p:blipFill>
              <p:spPr>
                <a:xfrm>
                  <a:off x="2668058" y="1219222"/>
                  <a:ext cx="250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Freihand 25">
                  <a:extLst>
                    <a:ext uri="{FF2B5EF4-FFF2-40B4-BE49-F238E27FC236}">
                      <a16:creationId xmlns:a16="http://schemas.microsoft.com/office/drawing/2014/main" id="{7E9B8BD7-5378-75CA-3B03-5AD655616A42}"/>
                    </a:ext>
                  </a:extLst>
                </p14:cNvPr>
                <p14:cNvContentPartPr/>
                <p14:nvPr/>
              </p14:nvContentPartPr>
              <p14:xfrm>
                <a:off x="2665898" y="962902"/>
                <a:ext cx="203400" cy="204480"/>
              </p14:xfrm>
            </p:contentPart>
          </mc:Choice>
          <mc:Fallback>
            <p:pic>
              <p:nvPicPr>
                <p:cNvPr id="26" name="Freihand 25">
                  <a:extLst>
                    <a:ext uri="{FF2B5EF4-FFF2-40B4-BE49-F238E27FC236}">
                      <a16:creationId xmlns:a16="http://schemas.microsoft.com/office/drawing/2014/main" id="{7E9B8BD7-5378-75CA-3B03-5AD655616A42}"/>
                    </a:ext>
                  </a:extLst>
                </p:cNvPr>
                <p:cNvPicPr/>
                <p:nvPr/>
              </p:nvPicPr>
              <p:blipFill>
                <a:blip r:embed="rId34"/>
                <a:stretch>
                  <a:fillRect/>
                </a:stretch>
              </p:blipFill>
              <p:spPr>
                <a:xfrm>
                  <a:off x="2656898" y="953902"/>
                  <a:ext cx="2210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8" name="Freihand 27">
                  <a:extLst>
                    <a:ext uri="{FF2B5EF4-FFF2-40B4-BE49-F238E27FC236}">
                      <a16:creationId xmlns:a16="http://schemas.microsoft.com/office/drawing/2014/main" id="{D505C8C3-F937-B867-3468-25436EBF60D0}"/>
                    </a:ext>
                  </a:extLst>
                </p14:cNvPr>
                <p14:cNvContentPartPr/>
                <p14:nvPr/>
              </p14:nvContentPartPr>
              <p14:xfrm>
                <a:off x="1211858" y="711622"/>
                <a:ext cx="2107080" cy="937440"/>
              </p14:xfrm>
            </p:contentPart>
          </mc:Choice>
          <mc:Fallback>
            <p:pic>
              <p:nvPicPr>
                <p:cNvPr id="28" name="Freihand 27">
                  <a:extLst>
                    <a:ext uri="{FF2B5EF4-FFF2-40B4-BE49-F238E27FC236}">
                      <a16:creationId xmlns:a16="http://schemas.microsoft.com/office/drawing/2014/main" id="{D505C8C3-F937-B867-3468-25436EBF60D0}"/>
                    </a:ext>
                  </a:extLst>
                </p:cNvPr>
                <p:cNvPicPr/>
                <p:nvPr/>
              </p:nvPicPr>
              <p:blipFill>
                <a:blip r:embed="rId36"/>
                <a:stretch>
                  <a:fillRect/>
                </a:stretch>
              </p:blipFill>
              <p:spPr>
                <a:xfrm>
                  <a:off x="1202858" y="702982"/>
                  <a:ext cx="2124720" cy="955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C66B8420-83E3-12D0-E47D-3C2C0B529567}"/>
                    </a:ext>
                  </a:extLst>
                </p14:cNvPr>
                <p14:cNvContentPartPr/>
                <p14:nvPr/>
              </p14:nvContentPartPr>
              <p14:xfrm>
                <a:off x="2278538" y="687862"/>
                <a:ext cx="279000" cy="48960"/>
              </p14:xfrm>
            </p:contentPart>
          </mc:Choice>
          <mc:Fallback>
            <p:pic>
              <p:nvPicPr>
                <p:cNvPr id="30" name="Freihand 29">
                  <a:extLst>
                    <a:ext uri="{FF2B5EF4-FFF2-40B4-BE49-F238E27FC236}">
                      <a16:creationId xmlns:a16="http://schemas.microsoft.com/office/drawing/2014/main" id="{C66B8420-83E3-12D0-E47D-3C2C0B529567}"/>
                    </a:ext>
                  </a:extLst>
                </p:cNvPr>
                <p:cNvPicPr/>
                <p:nvPr/>
              </p:nvPicPr>
              <p:blipFill>
                <a:blip r:embed="rId38"/>
                <a:stretch>
                  <a:fillRect/>
                </a:stretch>
              </p:blipFill>
              <p:spPr>
                <a:xfrm>
                  <a:off x="2269538" y="678862"/>
                  <a:ext cx="2966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C980932A-D263-0A0A-7D63-33528D0B6500}"/>
                    </a:ext>
                  </a:extLst>
                </p14:cNvPr>
                <p14:cNvContentPartPr/>
                <p14:nvPr/>
              </p14:nvContentPartPr>
              <p14:xfrm>
                <a:off x="1232018" y="756622"/>
                <a:ext cx="2324880" cy="863640"/>
              </p14:xfrm>
            </p:contentPart>
          </mc:Choice>
          <mc:Fallback>
            <p:pic>
              <p:nvPicPr>
                <p:cNvPr id="31" name="Freihand 30">
                  <a:extLst>
                    <a:ext uri="{FF2B5EF4-FFF2-40B4-BE49-F238E27FC236}">
                      <a16:creationId xmlns:a16="http://schemas.microsoft.com/office/drawing/2014/main" id="{C980932A-D263-0A0A-7D63-33528D0B6500}"/>
                    </a:ext>
                  </a:extLst>
                </p:cNvPr>
                <p:cNvPicPr/>
                <p:nvPr/>
              </p:nvPicPr>
              <p:blipFill>
                <a:blip r:embed="rId40"/>
                <a:stretch>
                  <a:fillRect/>
                </a:stretch>
              </p:blipFill>
              <p:spPr>
                <a:xfrm>
                  <a:off x="1223018" y="747622"/>
                  <a:ext cx="2342520" cy="881280"/>
                </a:xfrm>
                <a:prstGeom prst="rect">
                  <a:avLst/>
                </a:prstGeom>
              </p:spPr>
            </p:pic>
          </mc:Fallback>
        </mc:AlternateContent>
      </p:gr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DC3F4CB-96FE-82E9-6322-65099E07038D}"/>
                  </a:ext>
                </a:extLst>
              </p14:cNvPr>
              <p14:cNvContentPartPr/>
              <p14:nvPr/>
            </p14:nvContentPartPr>
            <p14:xfrm>
              <a:off x="531818" y="1386262"/>
              <a:ext cx="1409400" cy="37440"/>
            </p14:xfrm>
          </p:contentPart>
        </mc:Choice>
        <mc:Fallback>
          <p:pic>
            <p:nvPicPr>
              <p:cNvPr id="2" name="Freihand 1">
                <a:extLst>
                  <a:ext uri="{FF2B5EF4-FFF2-40B4-BE49-F238E27FC236}">
                    <a16:creationId xmlns:a16="http://schemas.microsoft.com/office/drawing/2014/main" id="{EDC3F4CB-96FE-82E9-6322-65099E07038D}"/>
                  </a:ext>
                </a:extLst>
              </p:cNvPr>
              <p:cNvPicPr/>
              <p:nvPr/>
            </p:nvPicPr>
            <p:blipFill>
              <a:blip r:embed="rId4"/>
              <a:stretch>
                <a:fillRect/>
              </a:stretch>
            </p:blipFill>
            <p:spPr>
              <a:xfrm>
                <a:off x="523178" y="1377622"/>
                <a:ext cx="14270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5A72FE53-F4C7-B4F6-6A39-FF6328BCD944}"/>
                  </a:ext>
                </a:extLst>
              </p14:cNvPr>
              <p14:cNvContentPartPr/>
              <p14:nvPr/>
            </p14:nvContentPartPr>
            <p14:xfrm>
              <a:off x="198458" y="3648862"/>
              <a:ext cx="1290240" cy="419400"/>
            </p14:xfrm>
          </p:contentPart>
        </mc:Choice>
        <mc:Fallback>
          <p:pic>
            <p:nvPicPr>
              <p:cNvPr id="12" name="Freihand 11">
                <a:extLst>
                  <a:ext uri="{FF2B5EF4-FFF2-40B4-BE49-F238E27FC236}">
                    <a16:creationId xmlns:a16="http://schemas.microsoft.com/office/drawing/2014/main" id="{5A72FE53-F4C7-B4F6-6A39-FF6328BCD944}"/>
                  </a:ext>
                </a:extLst>
              </p:cNvPr>
              <p:cNvPicPr/>
              <p:nvPr/>
            </p:nvPicPr>
            <p:blipFill>
              <a:blip r:embed="rId6"/>
              <a:stretch>
                <a:fillRect/>
              </a:stretch>
            </p:blipFill>
            <p:spPr>
              <a:xfrm>
                <a:off x="189458" y="3640222"/>
                <a:ext cx="1307880" cy="437040"/>
              </a:xfrm>
              <a:prstGeom prst="rect">
                <a:avLst/>
              </a:prstGeom>
            </p:spPr>
          </p:pic>
        </mc:Fallback>
      </mc:AlternateContent>
      <p:grpSp>
        <p:nvGrpSpPr>
          <p:cNvPr id="15" name="Gruppieren 14">
            <a:extLst>
              <a:ext uri="{FF2B5EF4-FFF2-40B4-BE49-F238E27FC236}">
                <a16:creationId xmlns:a16="http://schemas.microsoft.com/office/drawing/2014/main" id="{9A596947-D4E4-AB64-CFDA-2D5E776B3A2B}"/>
              </a:ext>
            </a:extLst>
          </p:cNvPr>
          <p:cNvGrpSpPr/>
          <p:nvPr/>
        </p:nvGrpSpPr>
        <p:grpSpPr>
          <a:xfrm>
            <a:off x="899738" y="2353222"/>
            <a:ext cx="7764120" cy="1825920"/>
            <a:chOff x="899738" y="2353222"/>
            <a:chExt cx="7764120" cy="182592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2889EF7A-7DD0-FDDC-8F4F-40433EEB6426}"/>
                    </a:ext>
                  </a:extLst>
                </p14:cNvPr>
                <p14:cNvContentPartPr/>
                <p14:nvPr/>
              </p14:nvContentPartPr>
              <p14:xfrm>
                <a:off x="7841618" y="2353222"/>
                <a:ext cx="822240" cy="84960"/>
              </p14:xfrm>
            </p:contentPart>
          </mc:Choice>
          <mc:Fallback>
            <p:pic>
              <p:nvPicPr>
                <p:cNvPr id="3" name="Freihand 2">
                  <a:extLst>
                    <a:ext uri="{FF2B5EF4-FFF2-40B4-BE49-F238E27FC236}">
                      <a16:creationId xmlns:a16="http://schemas.microsoft.com/office/drawing/2014/main" id="{2889EF7A-7DD0-FDDC-8F4F-40433EEB6426}"/>
                    </a:ext>
                  </a:extLst>
                </p:cNvPr>
                <p:cNvPicPr/>
                <p:nvPr/>
              </p:nvPicPr>
              <p:blipFill>
                <a:blip r:embed="rId8"/>
                <a:stretch>
                  <a:fillRect/>
                </a:stretch>
              </p:blipFill>
              <p:spPr>
                <a:xfrm>
                  <a:off x="7832978" y="2344582"/>
                  <a:ext cx="839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CE734D1-A493-B60F-B6FD-570C9920A0C2}"/>
                    </a:ext>
                  </a:extLst>
                </p14:cNvPr>
                <p14:cNvContentPartPr/>
                <p14:nvPr/>
              </p14:nvContentPartPr>
              <p14:xfrm>
                <a:off x="899738" y="2716102"/>
                <a:ext cx="2578320" cy="67680"/>
              </p14:xfrm>
            </p:contentPart>
          </mc:Choice>
          <mc:Fallback>
            <p:pic>
              <p:nvPicPr>
                <p:cNvPr id="8" name="Freihand 7">
                  <a:extLst>
                    <a:ext uri="{FF2B5EF4-FFF2-40B4-BE49-F238E27FC236}">
                      <a16:creationId xmlns:a16="http://schemas.microsoft.com/office/drawing/2014/main" id="{1CE734D1-A493-B60F-B6FD-570C9920A0C2}"/>
                    </a:ext>
                  </a:extLst>
                </p:cNvPr>
                <p:cNvPicPr/>
                <p:nvPr/>
              </p:nvPicPr>
              <p:blipFill>
                <a:blip r:embed="rId10"/>
                <a:stretch>
                  <a:fillRect/>
                </a:stretch>
              </p:blipFill>
              <p:spPr>
                <a:xfrm>
                  <a:off x="890738" y="2707102"/>
                  <a:ext cx="25959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9950F162-D14F-C3CD-3883-F4C40BB1B648}"/>
                    </a:ext>
                  </a:extLst>
                </p14:cNvPr>
                <p14:cNvContentPartPr/>
                <p14:nvPr/>
              </p14:nvContentPartPr>
              <p14:xfrm>
                <a:off x="1037618" y="3168262"/>
                <a:ext cx="7029720" cy="103680"/>
              </p14:xfrm>
            </p:contentPart>
          </mc:Choice>
          <mc:Fallback>
            <p:pic>
              <p:nvPicPr>
                <p:cNvPr id="9" name="Freihand 8">
                  <a:extLst>
                    <a:ext uri="{FF2B5EF4-FFF2-40B4-BE49-F238E27FC236}">
                      <a16:creationId xmlns:a16="http://schemas.microsoft.com/office/drawing/2014/main" id="{9950F162-D14F-C3CD-3883-F4C40BB1B648}"/>
                    </a:ext>
                  </a:extLst>
                </p:cNvPr>
                <p:cNvPicPr/>
                <p:nvPr/>
              </p:nvPicPr>
              <p:blipFill>
                <a:blip r:embed="rId12"/>
                <a:stretch>
                  <a:fillRect/>
                </a:stretch>
              </p:blipFill>
              <p:spPr>
                <a:xfrm>
                  <a:off x="1028618" y="3159622"/>
                  <a:ext cx="70473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771D0F92-C1DB-4E58-EABF-B1113B30951D}"/>
                    </a:ext>
                  </a:extLst>
                </p14:cNvPr>
                <p14:cNvContentPartPr/>
                <p14:nvPr/>
              </p14:nvContentPartPr>
              <p14:xfrm>
                <a:off x="5527898" y="2611342"/>
                <a:ext cx="1567080" cy="646560"/>
              </p14:xfrm>
            </p:contentPart>
          </mc:Choice>
          <mc:Fallback>
            <p:pic>
              <p:nvPicPr>
                <p:cNvPr id="10" name="Freihand 9">
                  <a:extLst>
                    <a:ext uri="{FF2B5EF4-FFF2-40B4-BE49-F238E27FC236}">
                      <a16:creationId xmlns:a16="http://schemas.microsoft.com/office/drawing/2014/main" id="{771D0F92-C1DB-4E58-EABF-B1113B30951D}"/>
                    </a:ext>
                  </a:extLst>
                </p:cNvPr>
                <p:cNvPicPr/>
                <p:nvPr/>
              </p:nvPicPr>
              <p:blipFill>
                <a:blip r:embed="rId14"/>
                <a:stretch>
                  <a:fillRect/>
                </a:stretch>
              </p:blipFill>
              <p:spPr>
                <a:xfrm>
                  <a:off x="5519258" y="2602342"/>
                  <a:ext cx="158472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EAAF91AC-4F18-B6BD-DA33-7A641762DEAD}"/>
                    </a:ext>
                  </a:extLst>
                </p14:cNvPr>
                <p14:cNvContentPartPr/>
                <p14:nvPr/>
              </p14:nvContentPartPr>
              <p14:xfrm>
                <a:off x="7289018" y="3418462"/>
                <a:ext cx="1107720" cy="743400"/>
              </p14:xfrm>
            </p:contentPart>
          </mc:Choice>
          <mc:Fallback>
            <p:pic>
              <p:nvPicPr>
                <p:cNvPr id="13" name="Freihand 12">
                  <a:extLst>
                    <a:ext uri="{FF2B5EF4-FFF2-40B4-BE49-F238E27FC236}">
                      <a16:creationId xmlns:a16="http://schemas.microsoft.com/office/drawing/2014/main" id="{EAAF91AC-4F18-B6BD-DA33-7A641762DEAD}"/>
                    </a:ext>
                  </a:extLst>
                </p:cNvPr>
                <p:cNvPicPr/>
                <p:nvPr/>
              </p:nvPicPr>
              <p:blipFill>
                <a:blip r:embed="rId16"/>
                <a:stretch>
                  <a:fillRect/>
                </a:stretch>
              </p:blipFill>
              <p:spPr>
                <a:xfrm>
                  <a:off x="7280378" y="3409822"/>
                  <a:ext cx="1125360" cy="761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ACF67E4-0987-FC59-2C03-6FAF7A6D3FEC}"/>
                    </a:ext>
                  </a:extLst>
                </p14:cNvPr>
                <p14:cNvContentPartPr/>
                <p14:nvPr/>
              </p14:nvContentPartPr>
              <p14:xfrm>
                <a:off x="7214858" y="3871702"/>
                <a:ext cx="408960" cy="307440"/>
              </p14:xfrm>
            </p:contentPart>
          </mc:Choice>
          <mc:Fallback>
            <p:pic>
              <p:nvPicPr>
                <p:cNvPr id="14" name="Freihand 13">
                  <a:extLst>
                    <a:ext uri="{FF2B5EF4-FFF2-40B4-BE49-F238E27FC236}">
                      <a16:creationId xmlns:a16="http://schemas.microsoft.com/office/drawing/2014/main" id="{2ACF67E4-0987-FC59-2C03-6FAF7A6D3FEC}"/>
                    </a:ext>
                  </a:extLst>
                </p:cNvPr>
                <p:cNvPicPr/>
                <p:nvPr/>
              </p:nvPicPr>
              <p:blipFill>
                <a:blip r:embed="rId18"/>
                <a:stretch>
                  <a:fillRect/>
                </a:stretch>
              </p:blipFill>
              <p:spPr>
                <a:xfrm>
                  <a:off x="7205858" y="3863062"/>
                  <a:ext cx="426600" cy="325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A05ECAA9-E1E2-1733-1654-2125C5E6D911}"/>
                  </a:ext>
                </a:extLst>
              </p14:cNvPr>
              <p14:cNvContentPartPr/>
              <p14:nvPr/>
            </p14:nvContentPartPr>
            <p14:xfrm>
              <a:off x="9710738" y="2526742"/>
              <a:ext cx="13680" cy="23400"/>
            </p14:xfrm>
          </p:contentPart>
        </mc:Choice>
        <mc:Fallback>
          <p:pic>
            <p:nvPicPr>
              <p:cNvPr id="22" name="Freihand 21">
                <a:extLst>
                  <a:ext uri="{FF2B5EF4-FFF2-40B4-BE49-F238E27FC236}">
                    <a16:creationId xmlns:a16="http://schemas.microsoft.com/office/drawing/2014/main" id="{A05ECAA9-E1E2-1733-1654-2125C5E6D911}"/>
                  </a:ext>
                </a:extLst>
              </p:cNvPr>
              <p:cNvPicPr/>
              <p:nvPr/>
            </p:nvPicPr>
            <p:blipFill>
              <a:blip r:embed="rId20"/>
              <a:stretch>
                <a:fillRect/>
              </a:stretch>
            </p:blipFill>
            <p:spPr>
              <a:xfrm>
                <a:off x="9701738" y="2517742"/>
                <a:ext cx="31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Freihand 23">
                <a:extLst>
                  <a:ext uri="{FF2B5EF4-FFF2-40B4-BE49-F238E27FC236}">
                    <a16:creationId xmlns:a16="http://schemas.microsoft.com/office/drawing/2014/main" id="{BC5DEA1F-7EDE-A009-A9C2-D57A26823FA2}"/>
                  </a:ext>
                </a:extLst>
              </p14:cNvPr>
              <p14:cNvContentPartPr/>
              <p14:nvPr/>
            </p14:nvContentPartPr>
            <p14:xfrm>
              <a:off x="9782738" y="2350342"/>
              <a:ext cx="342720" cy="393120"/>
            </p14:xfrm>
          </p:contentPart>
        </mc:Choice>
        <mc:Fallback>
          <p:pic>
            <p:nvPicPr>
              <p:cNvPr id="24" name="Freihand 23">
                <a:extLst>
                  <a:ext uri="{FF2B5EF4-FFF2-40B4-BE49-F238E27FC236}">
                    <a16:creationId xmlns:a16="http://schemas.microsoft.com/office/drawing/2014/main" id="{BC5DEA1F-7EDE-A009-A9C2-D57A26823FA2}"/>
                  </a:ext>
                </a:extLst>
              </p:cNvPr>
              <p:cNvPicPr/>
              <p:nvPr/>
            </p:nvPicPr>
            <p:blipFill>
              <a:blip r:embed="rId22"/>
              <a:stretch>
                <a:fillRect/>
              </a:stretch>
            </p:blipFill>
            <p:spPr>
              <a:xfrm>
                <a:off x="9773738" y="2341342"/>
                <a:ext cx="36036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Freihand 24">
                <a:extLst>
                  <a:ext uri="{FF2B5EF4-FFF2-40B4-BE49-F238E27FC236}">
                    <a16:creationId xmlns:a16="http://schemas.microsoft.com/office/drawing/2014/main" id="{397EDF3A-5CAC-DDCF-5B24-21FF98D45A75}"/>
                  </a:ext>
                </a:extLst>
              </p14:cNvPr>
              <p14:cNvContentPartPr/>
              <p14:nvPr/>
            </p14:nvContentPartPr>
            <p14:xfrm>
              <a:off x="9885698" y="2253862"/>
              <a:ext cx="74520" cy="95400"/>
            </p14:xfrm>
          </p:contentPart>
        </mc:Choice>
        <mc:Fallback>
          <p:pic>
            <p:nvPicPr>
              <p:cNvPr id="25" name="Freihand 24">
                <a:extLst>
                  <a:ext uri="{FF2B5EF4-FFF2-40B4-BE49-F238E27FC236}">
                    <a16:creationId xmlns:a16="http://schemas.microsoft.com/office/drawing/2014/main" id="{397EDF3A-5CAC-DDCF-5B24-21FF98D45A75}"/>
                  </a:ext>
                </a:extLst>
              </p:cNvPr>
              <p:cNvPicPr/>
              <p:nvPr/>
            </p:nvPicPr>
            <p:blipFill>
              <a:blip r:embed="rId24"/>
              <a:stretch>
                <a:fillRect/>
              </a:stretch>
            </p:blipFill>
            <p:spPr>
              <a:xfrm>
                <a:off x="9876698" y="2244862"/>
                <a:ext cx="921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7" name="Freihand 26">
                <a:extLst>
                  <a:ext uri="{FF2B5EF4-FFF2-40B4-BE49-F238E27FC236}">
                    <a16:creationId xmlns:a16="http://schemas.microsoft.com/office/drawing/2014/main" id="{1594B5ED-2988-42B0-695B-05A44FE81D29}"/>
                  </a:ext>
                </a:extLst>
              </p14:cNvPr>
              <p14:cNvContentPartPr/>
              <p14:nvPr/>
            </p14:nvContentPartPr>
            <p14:xfrm>
              <a:off x="10162538" y="2377342"/>
              <a:ext cx="99000" cy="159840"/>
            </p14:xfrm>
          </p:contentPart>
        </mc:Choice>
        <mc:Fallback>
          <p:pic>
            <p:nvPicPr>
              <p:cNvPr id="27" name="Freihand 26">
                <a:extLst>
                  <a:ext uri="{FF2B5EF4-FFF2-40B4-BE49-F238E27FC236}">
                    <a16:creationId xmlns:a16="http://schemas.microsoft.com/office/drawing/2014/main" id="{1594B5ED-2988-42B0-695B-05A44FE81D29}"/>
                  </a:ext>
                </a:extLst>
              </p:cNvPr>
              <p:cNvPicPr/>
              <p:nvPr/>
            </p:nvPicPr>
            <p:blipFill>
              <a:blip r:embed="rId26"/>
              <a:stretch>
                <a:fillRect/>
              </a:stretch>
            </p:blipFill>
            <p:spPr>
              <a:xfrm>
                <a:off x="10153898" y="2368702"/>
                <a:ext cx="116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8" name="Freihand 27">
                <a:extLst>
                  <a:ext uri="{FF2B5EF4-FFF2-40B4-BE49-F238E27FC236}">
                    <a16:creationId xmlns:a16="http://schemas.microsoft.com/office/drawing/2014/main" id="{DA505651-EBD6-B268-6F71-FF97D131FC9F}"/>
                  </a:ext>
                </a:extLst>
              </p14:cNvPr>
              <p14:cNvContentPartPr/>
              <p14:nvPr/>
            </p14:nvContentPartPr>
            <p14:xfrm>
              <a:off x="10289258" y="2159902"/>
              <a:ext cx="178560" cy="275760"/>
            </p14:xfrm>
          </p:contentPart>
        </mc:Choice>
        <mc:Fallback>
          <p:pic>
            <p:nvPicPr>
              <p:cNvPr id="28" name="Freihand 27">
                <a:extLst>
                  <a:ext uri="{FF2B5EF4-FFF2-40B4-BE49-F238E27FC236}">
                    <a16:creationId xmlns:a16="http://schemas.microsoft.com/office/drawing/2014/main" id="{DA505651-EBD6-B268-6F71-FF97D131FC9F}"/>
                  </a:ext>
                </a:extLst>
              </p:cNvPr>
              <p:cNvPicPr/>
              <p:nvPr/>
            </p:nvPicPr>
            <p:blipFill>
              <a:blip r:embed="rId28"/>
              <a:stretch>
                <a:fillRect/>
              </a:stretch>
            </p:blipFill>
            <p:spPr>
              <a:xfrm>
                <a:off x="10280618" y="2150902"/>
                <a:ext cx="1962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9" name="Freihand 28">
                <a:extLst>
                  <a:ext uri="{FF2B5EF4-FFF2-40B4-BE49-F238E27FC236}">
                    <a16:creationId xmlns:a16="http://schemas.microsoft.com/office/drawing/2014/main" id="{12234F1C-C925-F556-2F1A-45BBDF5844F1}"/>
                  </a:ext>
                </a:extLst>
              </p14:cNvPr>
              <p14:cNvContentPartPr/>
              <p14:nvPr/>
            </p14:nvContentPartPr>
            <p14:xfrm>
              <a:off x="10444778" y="2308942"/>
              <a:ext cx="54720" cy="88920"/>
            </p14:xfrm>
          </p:contentPart>
        </mc:Choice>
        <mc:Fallback>
          <p:pic>
            <p:nvPicPr>
              <p:cNvPr id="29" name="Freihand 28">
                <a:extLst>
                  <a:ext uri="{FF2B5EF4-FFF2-40B4-BE49-F238E27FC236}">
                    <a16:creationId xmlns:a16="http://schemas.microsoft.com/office/drawing/2014/main" id="{12234F1C-C925-F556-2F1A-45BBDF5844F1}"/>
                  </a:ext>
                </a:extLst>
              </p:cNvPr>
              <p:cNvPicPr/>
              <p:nvPr/>
            </p:nvPicPr>
            <p:blipFill>
              <a:blip r:embed="rId30"/>
              <a:stretch>
                <a:fillRect/>
              </a:stretch>
            </p:blipFill>
            <p:spPr>
              <a:xfrm>
                <a:off x="10435778" y="2299942"/>
                <a:ext cx="723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Freihand 29">
                <a:extLst>
                  <a:ext uri="{FF2B5EF4-FFF2-40B4-BE49-F238E27FC236}">
                    <a16:creationId xmlns:a16="http://schemas.microsoft.com/office/drawing/2014/main" id="{8E8BA15F-1EFA-9552-DC42-B2481A046DD5}"/>
                  </a:ext>
                </a:extLst>
              </p14:cNvPr>
              <p14:cNvContentPartPr/>
              <p14:nvPr/>
            </p14:nvContentPartPr>
            <p14:xfrm>
              <a:off x="10500938" y="2227222"/>
              <a:ext cx="120600" cy="127080"/>
            </p14:xfrm>
          </p:contentPart>
        </mc:Choice>
        <mc:Fallback>
          <p:pic>
            <p:nvPicPr>
              <p:cNvPr id="30" name="Freihand 29">
                <a:extLst>
                  <a:ext uri="{FF2B5EF4-FFF2-40B4-BE49-F238E27FC236}">
                    <a16:creationId xmlns:a16="http://schemas.microsoft.com/office/drawing/2014/main" id="{8E8BA15F-1EFA-9552-DC42-B2481A046DD5}"/>
                  </a:ext>
                </a:extLst>
              </p:cNvPr>
              <p:cNvPicPr/>
              <p:nvPr/>
            </p:nvPicPr>
            <p:blipFill>
              <a:blip r:embed="rId32"/>
              <a:stretch>
                <a:fillRect/>
              </a:stretch>
            </p:blipFill>
            <p:spPr>
              <a:xfrm>
                <a:off x="10491938" y="2218582"/>
                <a:ext cx="1382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1" name="Freihand 30">
                <a:extLst>
                  <a:ext uri="{FF2B5EF4-FFF2-40B4-BE49-F238E27FC236}">
                    <a16:creationId xmlns:a16="http://schemas.microsoft.com/office/drawing/2014/main" id="{B63821C4-6669-8CED-892E-3BF68422778F}"/>
                  </a:ext>
                </a:extLst>
              </p14:cNvPr>
              <p14:cNvContentPartPr/>
              <p14:nvPr/>
            </p14:nvContentPartPr>
            <p14:xfrm>
              <a:off x="10568618" y="2052622"/>
              <a:ext cx="356760" cy="272520"/>
            </p14:xfrm>
          </p:contentPart>
        </mc:Choice>
        <mc:Fallback>
          <p:pic>
            <p:nvPicPr>
              <p:cNvPr id="31" name="Freihand 30">
                <a:extLst>
                  <a:ext uri="{FF2B5EF4-FFF2-40B4-BE49-F238E27FC236}">
                    <a16:creationId xmlns:a16="http://schemas.microsoft.com/office/drawing/2014/main" id="{B63821C4-6669-8CED-892E-3BF68422778F}"/>
                  </a:ext>
                </a:extLst>
              </p:cNvPr>
              <p:cNvPicPr/>
              <p:nvPr/>
            </p:nvPicPr>
            <p:blipFill>
              <a:blip r:embed="rId34"/>
              <a:stretch>
                <a:fillRect/>
              </a:stretch>
            </p:blipFill>
            <p:spPr>
              <a:xfrm>
                <a:off x="10559978" y="2043622"/>
                <a:ext cx="3744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2" name="Freihand 31">
                <a:extLst>
                  <a:ext uri="{FF2B5EF4-FFF2-40B4-BE49-F238E27FC236}">
                    <a16:creationId xmlns:a16="http://schemas.microsoft.com/office/drawing/2014/main" id="{E571678F-AEB1-E582-EC9D-C939B65DAE53}"/>
                  </a:ext>
                </a:extLst>
              </p14:cNvPr>
              <p14:cNvContentPartPr/>
              <p14:nvPr/>
            </p14:nvContentPartPr>
            <p14:xfrm>
              <a:off x="11060378" y="2040742"/>
              <a:ext cx="89640" cy="65880"/>
            </p14:xfrm>
          </p:contentPart>
        </mc:Choice>
        <mc:Fallback>
          <p:pic>
            <p:nvPicPr>
              <p:cNvPr id="32" name="Freihand 31">
                <a:extLst>
                  <a:ext uri="{FF2B5EF4-FFF2-40B4-BE49-F238E27FC236}">
                    <a16:creationId xmlns:a16="http://schemas.microsoft.com/office/drawing/2014/main" id="{E571678F-AEB1-E582-EC9D-C939B65DAE53}"/>
                  </a:ext>
                </a:extLst>
              </p:cNvPr>
              <p:cNvPicPr/>
              <p:nvPr/>
            </p:nvPicPr>
            <p:blipFill>
              <a:blip r:embed="rId36"/>
              <a:stretch>
                <a:fillRect/>
              </a:stretch>
            </p:blipFill>
            <p:spPr>
              <a:xfrm>
                <a:off x="11051738" y="2031742"/>
                <a:ext cx="107280" cy="83520"/>
              </a:xfrm>
              <a:prstGeom prst="rect">
                <a:avLst/>
              </a:prstGeom>
            </p:spPr>
          </p:pic>
        </mc:Fallback>
      </mc:AlternateContent>
      <p:grpSp>
        <p:nvGrpSpPr>
          <p:cNvPr id="56" name="Gruppieren 55">
            <a:extLst>
              <a:ext uri="{FF2B5EF4-FFF2-40B4-BE49-F238E27FC236}">
                <a16:creationId xmlns:a16="http://schemas.microsoft.com/office/drawing/2014/main" id="{ABF64E56-0D7D-C6F3-489D-DA8808552AAC}"/>
              </a:ext>
            </a:extLst>
          </p:cNvPr>
          <p:cNvGrpSpPr/>
          <p:nvPr/>
        </p:nvGrpSpPr>
        <p:grpSpPr>
          <a:xfrm>
            <a:off x="8606978" y="2681902"/>
            <a:ext cx="2535120" cy="1207440"/>
            <a:chOff x="8606978" y="2681902"/>
            <a:chExt cx="2535120" cy="1207440"/>
          </a:xfrm>
        </p:grpSpPr>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00FD2284-E1BD-2C50-1031-45B5FD0E0CD7}"/>
                    </a:ext>
                  </a:extLst>
                </p14:cNvPr>
                <p14:cNvContentPartPr/>
                <p14:nvPr/>
              </p14:nvContentPartPr>
              <p14:xfrm>
                <a:off x="8606978" y="3037582"/>
                <a:ext cx="173880" cy="262440"/>
              </p14:xfrm>
            </p:contentPart>
          </mc:Choice>
          <mc:Fallback>
            <p:pic>
              <p:nvPicPr>
                <p:cNvPr id="16" name="Freihand 15">
                  <a:extLst>
                    <a:ext uri="{FF2B5EF4-FFF2-40B4-BE49-F238E27FC236}">
                      <a16:creationId xmlns:a16="http://schemas.microsoft.com/office/drawing/2014/main" id="{00FD2284-E1BD-2C50-1031-45B5FD0E0CD7}"/>
                    </a:ext>
                  </a:extLst>
                </p:cNvPr>
                <p:cNvPicPr/>
                <p:nvPr/>
              </p:nvPicPr>
              <p:blipFill>
                <a:blip r:embed="rId38"/>
                <a:stretch>
                  <a:fillRect/>
                </a:stretch>
              </p:blipFill>
              <p:spPr>
                <a:xfrm>
                  <a:off x="8598338" y="3028582"/>
                  <a:ext cx="1915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7B672169-F408-0651-E50A-E7C781E1DA9E}"/>
                    </a:ext>
                  </a:extLst>
                </p14:cNvPr>
                <p14:cNvContentPartPr/>
                <p14:nvPr/>
              </p14:nvContentPartPr>
              <p14:xfrm>
                <a:off x="8847818" y="3037942"/>
                <a:ext cx="123480" cy="319680"/>
              </p14:xfrm>
            </p:contentPart>
          </mc:Choice>
          <mc:Fallback>
            <p:pic>
              <p:nvPicPr>
                <p:cNvPr id="17" name="Freihand 16">
                  <a:extLst>
                    <a:ext uri="{FF2B5EF4-FFF2-40B4-BE49-F238E27FC236}">
                      <a16:creationId xmlns:a16="http://schemas.microsoft.com/office/drawing/2014/main" id="{7B672169-F408-0651-E50A-E7C781E1DA9E}"/>
                    </a:ext>
                  </a:extLst>
                </p:cNvPr>
                <p:cNvPicPr/>
                <p:nvPr/>
              </p:nvPicPr>
              <p:blipFill>
                <a:blip r:embed="rId40"/>
                <a:stretch>
                  <a:fillRect/>
                </a:stretch>
              </p:blipFill>
              <p:spPr>
                <a:xfrm>
                  <a:off x="8839178" y="3029302"/>
                  <a:ext cx="14112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1901A8AC-6E65-945C-89B0-A8DEEB0C2C6F}"/>
                    </a:ext>
                  </a:extLst>
                </p14:cNvPr>
                <p14:cNvContentPartPr/>
                <p14:nvPr/>
              </p14:nvContentPartPr>
              <p14:xfrm>
                <a:off x="9043658" y="2992582"/>
                <a:ext cx="114480" cy="261000"/>
              </p14:xfrm>
            </p:contentPart>
          </mc:Choice>
          <mc:Fallback>
            <p:pic>
              <p:nvPicPr>
                <p:cNvPr id="19" name="Freihand 18">
                  <a:extLst>
                    <a:ext uri="{FF2B5EF4-FFF2-40B4-BE49-F238E27FC236}">
                      <a16:creationId xmlns:a16="http://schemas.microsoft.com/office/drawing/2014/main" id="{1901A8AC-6E65-945C-89B0-A8DEEB0C2C6F}"/>
                    </a:ext>
                  </a:extLst>
                </p:cNvPr>
                <p:cNvPicPr/>
                <p:nvPr/>
              </p:nvPicPr>
              <p:blipFill>
                <a:blip r:embed="rId42"/>
                <a:stretch>
                  <a:fillRect/>
                </a:stretch>
              </p:blipFill>
              <p:spPr>
                <a:xfrm>
                  <a:off x="9035018" y="2983942"/>
                  <a:ext cx="1321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62399F47-231D-8109-6A7C-F6BE50E35693}"/>
                    </a:ext>
                  </a:extLst>
                </p14:cNvPr>
                <p14:cNvContentPartPr/>
                <p14:nvPr/>
              </p14:nvContentPartPr>
              <p14:xfrm>
                <a:off x="9246698" y="2836342"/>
                <a:ext cx="111240" cy="179640"/>
              </p14:xfrm>
            </p:contentPart>
          </mc:Choice>
          <mc:Fallback>
            <p:pic>
              <p:nvPicPr>
                <p:cNvPr id="20" name="Freihand 19">
                  <a:extLst>
                    <a:ext uri="{FF2B5EF4-FFF2-40B4-BE49-F238E27FC236}">
                      <a16:creationId xmlns:a16="http://schemas.microsoft.com/office/drawing/2014/main" id="{62399F47-231D-8109-6A7C-F6BE50E35693}"/>
                    </a:ext>
                  </a:extLst>
                </p:cNvPr>
                <p:cNvPicPr/>
                <p:nvPr/>
              </p:nvPicPr>
              <p:blipFill>
                <a:blip r:embed="rId44"/>
                <a:stretch>
                  <a:fillRect/>
                </a:stretch>
              </p:blipFill>
              <p:spPr>
                <a:xfrm>
                  <a:off x="9238058" y="2827342"/>
                  <a:ext cx="128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7A044EC0-8C71-5807-D098-8348D21FA696}"/>
                    </a:ext>
                  </a:extLst>
                </p14:cNvPr>
                <p14:cNvContentPartPr/>
                <p14:nvPr/>
              </p14:nvContentPartPr>
              <p14:xfrm>
                <a:off x="9353978" y="2681902"/>
                <a:ext cx="411480" cy="235800"/>
              </p14:xfrm>
            </p:contentPart>
          </mc:Choice>
          <mc:Fallback>
            <p:pic>
              <p:nvPicPr>
                <p:cNvPr id="21" name="Freihand 20">
                  <a:extLst>
                    <a:ext uri="{FF2B5EF4-FFF2-40B4-BE49-F238E27FC236}">
                      <a16:creationId xmlns:a16="http://schemas.microsoft.com/office/drawing/2014/main" id="{7A044EC0-8C71-5807-D098-8348D21FA696}"/>
                    </a:ext>
                  </a:extLst>
                </p:cNvPr>
                <p:cNvPicPr/>
                <p:nvPr/>
              </p:nvPicPr>
              <p:blipFill>
                <a:blip r:embed="rId46"/>
                <a:stretch>
                  <a:fillRect/>
                </a:stretch>
              </p:blipFill>
              <p:spPr>
                <a:xfrm>
                  <a:off x="9345338" y="2673262"/>
                  <a:ext cx="42912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114FE62E-7DB7-E9B6-96DD-A8CF5C27DF20}"/>
                    </a:ext>
                  </a:extLst>
                </p14:cNvPr>
                <p14:cNvContentPartPr/>
                <p14:nvPr/>
              </p14:nvContentPartPr>
              <p14:xfrm>
                <a:off x="9326618" y="3173302"/>
                <a:ext cx="150480" cy="248400"/>
              </p14:xfrm>
            </p:contentPart>
          </mc:Choice>
          <mc:Fallback>
            <p:pic>
              <p:nvPicPr>
                <p:cNvPr id="33" name="Freihand 32">
                  <a:extLst>
                    <a:ext uri="{FF2B5EF4-FFF2-40B4-BE49-F238E27FC236}">
                      <a16:creationId xmlns:a16="http://schemas.microsoft.com/office/drawing/2014/main" id="{114FE62E-7DB7-E9B6-96DD-A8CF5C27DF20}"/>
                    </a:ext>
                  </a:extLst>
                </p:cNvPr>
                <p:cNvPicPr/>
                <p:nvPr/>
              </p:nvPicPr>
              <p:blipFill>
                <a:blip r:embed="rId48"/>
                <a:stretch>
                  <a:fillRect/>
                </a:stretch>
              </p:blipFill>
              <p:spPr>
                <a:xfrm>
                  <a:off x="9317978" y="3164662"/>
                  <a:ext cx="1681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F3078C3E-4E6E-794D-EC6D-7D2631C7C3B5}"/>
                    </a:ext>
                  </a:extLst>
                </p14:cNvPr>
                <p14:cNvContentPartPr/>
                <p14:nvPr/>
              </p14:nvContentPartPr>
              <p14:xfrm>
                <a:off x="9521738" y="3080782"/>
                <a:ext cx="209520" cy="143640"/>
              </p14:xfrm>
            </p:contentPart>
          </mc:Choice>
          <mc:Fallback>
            <p:pic>
              <p:nvPicPr>
                <p:cNvPr id="34" name="Freihand 33">
                  <a:extLst>
                    <a:ext uri="{FF2B5EF4-FFF2-40B4-BE49-F238E27FC236}">
                      <a16:creationId xmlns:a16="http://schemas.microsoft.com/office/drawing/2014/main" id="{F3078C3E-4E6E-794D-EC6D-7D2631C7C3B5}"/>
                    </a:ext>
                  </a:extLst>
                </p:cNvPr>
                <p:cNvPicPr/>
                <p:nvPr/>
              </p:nvPicPr>
              <p:blipFill>
                <a:blip r:embed="rId50"/>
                <a:stretch>
                  <a:fillRect/>
                </a:stretch>
              </p:blipFill>
              <p:spPr>
                <a:xfrm>
                  <a:off x="9513098" y="3072142"/>
                  <a:ext cx="2271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94DC6793-D403-9FAF-A0A4-3D67EFC505C6}"/>
                    </a:ext>
                  </a:extLst>
                </p14:cNvPr>
                <p14:cNvContentPartPr/>
                <p14:nvPr/>
              </p14:nvContentPartPr>
              <p14:xfrm>
                <a:off x="9604898" y="2938582"/>
                <a:ext cx="303840" cy="108720"/>
              </p14:xfrm>
            </p:contentPart>
          </mc:Choice>
          <mc:Fallback>
            <p:pic>
              <p:nvPicPr>
                <p:cNvPr id="35" name="Freihand 34">
                  <a:extLst>
                    <a:ext uri="{FF2B5EF4-FFF2-40B4-BE49-F238E27FC236}">
                      <a16:creationId xmlns:a16="http://schemas.microsoft.com/office/drawing/2014/main" id="{94DC6793-D403-9FAF-A0A4-3D67EFC505C6}"/>
                    </a:ext>
                  </a:extLst>
                </p:cNvPr>
                <p:cNvPicPr/>
                <p:nvPr/>
              </p:nvPicPr>
              <p:blipFill>
                <a:blip r:embed="rId52"/>
                <a:stretch>
                  <a:fillRect/>
                </a:stretch>
              </p:blipFill>
              <p:spPr>
                <a:xfrm>
                  <a:off x="9595898" y="2929582"/>
                  <a:ext cx="3214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B3F42D8A-9919-3AD9-A3EC-81157F4E9842}"/>
                    </a:ext>
                  </a:extLst>
                </p14:cNvPr>
                <p14:cNvContentPartPr/>
                <p14:nvPr/>
              </p14:nvContentPartPr>
              <p14:xfrm>
                <a:off x="9776618" y="2892142"/>
                <a:ext cx="242280" cy="115920"/>
              </p14:xfrm>
            </p:contentPart>
          </mc:Choice>
          <mc:Fallback>
            <p:pic>
              <p:nvPicPr>
                <p:cNvPr id="36" name="Freihand 35">
                  <a:extLst>
                    <a:ext uri="{FF2B5EF4-FFF2-40B4-BE49-F238E27FC236}">
                      <a16:creationId xmlns:a16="http://schemas.microsoft.com/office/drawing/2014/main" id="{B3F42D8A-9919-3AD9-A3EC-81157F4E9842}"/>
                    </a:ext>
                  </a:extLst>
                </p:cNvPr>
                <p:cNvPicPr/>
                <p:nvPr/>
              </p:nvPicPr>
              <p:blipFill>
                <a:blip r:embed="rId54"/>
                <a:stretch>
                  <a:fillRect/>
                </a:stretch>
              </p:blipFill>
              <p:spPr>
                <a:xfrm>
                  <a:off x="9767978" y="2883142"/>
                  <a:ext cx="2599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178F16B8-C239-34BF-0546-7D88EF0FC461}"/>
                    </a:ext>
                  </a:extLst>
                </p14:cNvPr>
                <p14:cNvContentPartPr/>
                <p14:nvPr/>
              </p14:nvContentPartPr>
              <p14:xfrm>
                <a:off x="10031498" y="2795302"/>
                <a:ext cx="206640" cy="318240"/>
              </p14:xfrm>
            </p:contentPart>
          </mc:Choice>
          <mc:Fallback>
            <p:pic>
              <p:nvPicPr>
                <p:cNvPr id="37" name="Freihand 36">
                  <a:extLst>
                    <a:ext uri="{FF2B5EF4-FFF2-40B4-BE49-F238E27FC236}">
                      <a16:creationId xmlns:a16="http://schemas.microsoft.com/office/drawing/2014/main" id="{178F16B8-C239-34BF-0546-7D88EF0FC461}"/>
                    </a:ext>
                  </a:extLst>
                </p:cNvPr>
                <p:cNvPicPr/>
                <p:nvPr/>
              </p:nvPicPr>
              <p:blipFill>
                <a:blip r:embed="rId56"/>
                <a:stretch>
                  <a:fillRect/>
                </a:stretch>
              </p:blipFill>
              <p:spPr>
                <a:xfrm>
                  <a:off x="10022858" y="2786302"/>
                  <a:ext cx="2242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ECDDBAC8-C09B-6E33-923D-6DDC388AA1BF}"/>
                    </a:ext>
                  </a:extLst>
                </p14:cNvPr>
                <p14:cNvContentPartPr/>
                <p14:nvPr/>
              </p14:nvContentPartPr>
              <p14:xfrm>
                <a:off x="10045538" y="2697022"/>
                <a:ext cx="9720" cy="20880"/>
              </p14:xfrm>
            </p:contentPart>
          </mc:Choice>
          <mc:Fallback>
            <p:pic>
              <p:nvPicPr>
                <p:cNvPr id="38" name="Freihand 37">
                  <a:extLst>
                    <a:ext uri="{FF2B5EF4-FFF2-40B4-BE49-F238E27FC236}">
                      <a16:creationId xmlns:a16="http://schemas.microsoft.com/office/drawing/2014/main" id="{ECDDBAC8-C09B-6E33-923D-6DDC388AA1BF}"/>
                    </a:ext>
                  </a:extLst>
                </p:cNvPr>
                <p:cNvPicPr/>
                <p:nvPr/>
              </p:nvPicPr>
              <p:blipFill>
                <a:blip r:embed="rId58"/>
                <a:stretch>
                  <a:fillRect/>
                </a:stretch>
              </p:blipFill>
              <p:spPr>
                <a:xfrm>
                  <a:off x="10036538" y="2688022"/>
                  <a:ext cx="27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E4169944-2B4E-5FD7-F7A8-D3900B1DA14F}"/>
                    </a:ext>
                  </a:extLst>
                </p14:cNvPr>
                <p14:cNvContentPartPr/>
                <p14:nvPr/>
              </p14:nvContentPartPr>
              <p14:xfrm>
                <a:off x="8692658" y="3716902"/>
                <a:ext cx="240120" cy="141840"/>
              </p14:xfrm>
            </p:contentPart>
          </mc:Choice>
          <mc:Fallback>
            <p:pic>
              <p:nvPicPr>
                <p:cNvPr id="41" name="Freihand 40">
                  <a:extLst>
                    <a:ext uri="{FF2B5EF4-FFF2-40B4-BE49-F238E27FC236}">
                      <a16:creationId xmlns:a16="http://schemas.microsoft.com/office/drawing/2014/main" id="{E4169944-2B4E-5FD7-F7A8-D3900B1DA14F}"/>
                    </a:ext>
                  </a:extLst>
                </p:cNvPr>
                <p:cNvPicPr/>
                <p:nvPr/>
              </p:nvPicPr>
              <p:blipFill>
                <a:blip r:embed="rId60"/>
                <a:stretch>
                  <a:fillRect/>
                </a:stretch>
              </p:blipFill>
              <p:spPr>
                <a:xfrm>
                  <a:off x="8684018" y="3708262"/>
                  <a:ext cx="257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3721B66F-3762-2CE7-BCD7-9C7670CF8DBB}"/>
                    </a:ext>
                  </a:extLst>
                </p14:cNvPr>
                <p14:cNvContentPartPr/>
                <p14:nvPr/>
              </p14:nvContentPartPr>
              <p14:xfrm>
                <a:off x="9037898" y="3497302"/>
                <a:ext cx="192600" cy="252720"/>
              </p14:xfrm>
            </p:contentPart>
          </mc:Choice>
          <mc:Fallback>
            <p:pic>
              <p:nvPicPr>
                <p:cNvPr id="42" name="Freihand 41">
                  <a:extLst>
                    <a:ext uri="{FF2B5EF4-FFF2-40B4-BE49-F238E27FC236}">
                      <a16:creationId xmlns:a16="http://schemas.microsoft.com/office/drawing/2014/main" id="{3721B66F-3762-2CE7-BCD7-9C7670CF8DBB}"/>
                    </a:ext>
                  </a:extLst>
                </p:cNvPr>
                <p:cNvPicPr/>
                <p:nvPr/>
              </p:nvPicPr>
              <p:blipFill>
                <a:blip r:embed="rId62"/>
                <a:stretch>
                  <a:fillRect/>
                </a:stretch>
              </p:blipFill>
              <p:spPr>
                <a:xfrm>
                  <a:off x="9028898" y="3488302"/>
                  <a:ext cx="2102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5357C8E6-582E-BAD7-AB4E-4ED211F062EF}"/>
                    </a:ext>
                  </a:extLst>
                </p14:cNvPr>
                <p14:cNvContentPartPr/>
                <p14:nvPr/>
              </p14:nvContentPartPr>
              <p14:xfrm>
                <a:off x="9164618" y="3630862"/>
                <a:ext cx="120240" cy="69120"/>
              </p14:xfrm>
            </p:contentPart>
          </mc:Choice>
          <mc:Fallback>
            <p:pic>
              <p:nvPicPr>
                <p:cNvPr id="43" name="Freihand 42">
                  <a:extLst>
                    <a:ext uri="{FF2B5EF4-FFF2-40B4-BE49-F238E27FC236}">
                      <a16:creationId xmlns:a16="http://schemas.microsoft.com/office/drawing/2014/main" id="{5357C8E6-582E-BAD7-AB4E-4ED211F062EF}"/>
                    </a:ext>
                  </a:extLst>
                </p:cNvPr>
                <p:cNvPicPr/>
                <p:nvPr/>
              </p:nvPicPr>
              <p:blipFill>
                <a:blip r:embed="rId64"/>
                <a:stretch>
                  <a:fillRect/>
                </a:stretch>
              </p:blipFill>
              <p:spPr>
                <a:xfrm>
                  <a:off x="9155978" y="3622222"/>
                  <a:ext cx="137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BDD4FDAA-2162-B153-E9CE-9BFAC218D10E}"/>
                    </a:ext>
                  </a:extLst>
                </p14:cNvPr>
                <p14:cNvContentPartPr/>
                <p14:nvPr/>
              </p14:nvContentPartPr>
              <p14:xfrm>
                <a:off x="9301418" y="3544102"/>
                <a:ext cx="159480" cy="135360"/>
              </p14:xfrm>
            </p:contentPart>
          </mc:Choice>
          <mc:Fallback>
            <p:pic>
              <p:nvPicPr>
                <p:cNvPr id="44" name="Freihand 43">
                  <a:extLst>
                    <a:ext uri="{FF2B5EF4-FFF2-40B4-BE49-F238E27FC236}">
                      <a16:creationId xmlns:a16="http://schemas.microsoft.com/office/drawing/2014/main" id="{BDD4FDAA-2162-B153-E9CE-9BFAC218D10E}"/>
                    </a:ext>
                  </a:extLst>
                </p:cNvPr>
                <p:cNvPicPr/>
                <p:nvPr/>
              </p:nvPicPr>
              <p:blipFill>
                <a:blip r:embed="rId66"/>
                <a:stretch>
                  <a:fillRect/>
                </a:stretch>
              </p:blipFill>
              <p:spPr>
                <a:xfrm>
                  <a:off x="9292418" y="3535462"/>
                  <a:ext cx="1771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BEDA7518-54B3-6E02-4ED4-3ACDB84906A0}"/>
                    </a:ext>
                  </a:extLst>
                </p14:cNvPr>
                <p14:cNvContentPartPr/>
                <p14:nvPr/>
              </p14:nvContentPartPr>
              <p14:xfrm>
                <a:off x="9461978" y="3347182"/>
                <a:ext cx="196920" cy="296640"/>
              </p14:xfrm>
            </p:contentPart>
          </mc:Choice>
          <mc:Fallback>
            <p:pic>
              <p:nvPicPr>
                <p:cNvPr id="45" name="Freihand 44">
                  <a:extLst>
                    <a:ext uri="{FF2B5EF4-FFF2-40B4-BE49-F238E27FC236}">
                      <a16:creationId xmlns:a16="http://schemas.microsoft.com/office/drawing/2014/main" id="{BEDA7518-54B3-6E02-4ED4-3ACDB84906A0}"/>
                    </a:ext>
                  </a:extLst>
                </p:cNvPr>
                <p:cNvPicPr/>
                <p:nvPr/>
              </p:nvPicPr>
              <p:blipFill>
                <a:blip r:embed="rId68"/>
                <a:stretch>
                  <a:fillRect/>
                </a:stretch>
              </p:blipFill>
              <p:spPr>
                <a:xfrm>
                  <a:off x="9453338" y="3338182"/>
                  <a:ext cx="2145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6" name="Freihand 45">
                  <a:extLst>
                    <a:ext uri="{FF2B5EF4-FFF2-40B4-BE49-F238E27FC236}">
                      <a16:creationId xmlns:a16="http://schemas.microsoft.com/office/drawing/2014/main" id="{4BC97052-CAE1-3677-2DD7-03378291289D}"/>
                    </a:ext>
                  </a:extLst>
                </p14:cNvPr>
                <p14:cNvContentPartPr/>
                <p14:nvPr/>
              </p14:nvContentPartPr>
              <p14:xfrm>
                <a:off x="9631538" y="3445102"/>
                <a:ext cx="236520" cy="126720"/>
              </p14:xfrm>
            </p:contentPart>
          </mc:Choice>
          <mc:Fallback>
            <p:pic>
              <p:nvPicPr>
                <p:cNvPr id="46" name="Freihand 45">
                  <a:extLst>
                    <a:ext uri="{FF2B5EF4-FFF2-40B4-BE49-F238E27FC236}">
                      <a16:creationId xmlns:a16="http://schemas.microsoft.com/office/drawing/2014/main" id="{4BC97052-CAE1-3677-2DD7-03378291289D}"/>
                    </a:ext>
                  </a:extLst>
                </p:cNvPr>
                <p:cNvPicPr/>
                <p:nvPr/>
              </p:nvPicPr>
              <p:blipFill>
                <a:blip r:embed="rId70"/>
                <a:stretch>
                  <a:fillRect/>
                </a:stretch>
              </p:blipFill>
              <p:spPr>
                <a:xfrm>
                  <a:off x="9622898" y="3436462"/>
                  <a:ext cx="254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7" name="Freihand 46">
                  <a:extLst>
                    <a:ext uri="{FF2B5EF4-FFF2-40B4-BE49-F238E27FC236}">
                      <a16:creationId xmlns:a16="http://schemas.microsoft.com/office/drawing/2014/main" id="{4E474E90-D970-2302-8C88-FB91E1274505}"/>
                    </a:ext>
                  </a:extLst>
                </p14:cNvPr>
                <p14:cNvContentPartPr/>
                <p14:nvPr/>
              </p14:nvContentPartPr>
              <p14:xfrm>
                <a:off x="9874178" y="3273742"/>
                <a:ext cx="94320" cy="222840"/>
              </p14:xfrm>
            </p:contentPart>
          </mc:Choice>
          <mc:Fallback>
            <p:pic>
              <p:nvPicPr>
                <p:cNvPr id="47" name="Freihand 46">
                  <a:extLst>
                    <a:ext uri="{FF2B5EF4-FFF2-40B4-BE49-F238E27FC236}">
                      <a16:creationId xmlns:a16="http://schemas.microsoft.com/office/drawing/2014/main" id="{4E474E90-D970-2302-8C88-FB91E1274505}"/>
                    </a:ext>
                  </a:extLst>
                </p:cNvPr>
                <p:cNvPicPr/>
                <p:nvPr/>
              </p:nvPicPr>
              <p:blipFill>
                <a:blip r:embed="rId72"/>
                <a:stretch>
                  <a:fillRect/>
                </a:stretch>
              </p:blipFill>
              <p:spPr>
                <a:xfrm>
                  <a:off x="9865538" y="3265102"/>
                  <a:ext cx="1119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4FE77957-0DF5-9AFB-07C9-4DE76A04C068}"/>
                    </a:ext>
                  </a:extLst>
                </p14:cNvPr>
                <p14:cNvContentPartPr/>
                <p14:nvPr/>
              </p14:nvContentPartPr>
              <p14:xfrm>
                <a:off x="9982898" y="3193822"/>
                <a:ext cx="275040" cy="257760"/>
              </p14:xfrm>
            </p:contentPart>
          </mc:Choice>
          <mc:Fallback>
            <p:pic>
              <p:nvPicPr>
                <p:cNvPr id="48" name="Freihand 47">
                  <a:extLst>
                    <a:ext uri="{FF2B5EF4-FFF2-40B4-BE49-F238E27FC236}">
                      <a16:creationId xmlns:a16="http://schemas.microsoft.com/office/drawing/2014/main" id="{4FE77957-0DF5-9AFB-07C9-4DE76A04C068}"/>
                    </a:ext>
                  </a:extLst>
                </p:cNvPr>
                <p:cNvPicPr/>
                <p:nvPr/>
              </p:nvPicPr>
              <p:blipFill>
                <a:blip r:embed="rId74"/>
                <a:stretch>
                  <a:fillRect/>
                </a:stretch>
              </p:blipFill>
              <p:spPr>
                <a:xfrm>
                  <a:off x="9974258" y="3185182"/>
                  <a:ext cx="2926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ED1AFE64-44D6-E2E2-39E1-B1D940E02547}"/>
                    </a:ext>
                  </a:extLst>
                </p14:cNvPr>
                <p14:cNvContentPartPr/>
                <p14:nvPr/>
              </p14:nvContentPartPr>
              <p14:xfrm>
                <a:off x="10257578" y="3138742"/>
                <a:ext cx="329760" cy="156240"/>
              </p14:xfrm>
            </p:contentPart>
          </mc:Choice>
          <mc:Fallback>
            <p:pic>
              <p:nvPicPr>
                <p:cNvPr id="49" name="Freihand 48">
                  <a:extLst>
                    <a:ext uri="{FF2B5EF4-FFF2-40B4-BE49-F238E27FC236}">
                      <a16:creationId xmlns:a16="http://schemas.microsoft.com/office/drawing/2014/main" id="{ED1AFE64-44D6-E2E2-39E1-B1D940E02547}"/>
                    </a:ext>
                  </a:extLst>
                </p:cNvPr>
                <p:cNvPicPr/>
                <p:nvPr/>
              </p:nvPicPr>
              <p:blipFill>
                <a:blip r:embed="rId76"/>
                <a:stretch>
                  <a:fillRect/>
                </a:stretch>
              </p:blipFill>
              <p:spPr>
                <a:xfrm>
                  <a:off x="10248578" y="3130102"/>
                  <a:ext cx="347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0" name="Freihand 49">
                  <a:extLst>
                    <a:ext uri="{FF2B5EF4-FFF2-40B4-BE49-F238E27FC236}">
                      <a16:creationId xmlns:a16="http://schemas.microsoft.com/office/drawing/2014/main" id="{BA037974-FCFD-1816-61DB-05952AC30747}"/>
                    </a:ext>
                  </a:extLst>
                </p14:cNvPr>
                <p14:cNvContentPartPr/>
                <p14:nvPr/>
              </p14:nvContentPartPr>
              <p14:xfrm>
                <a:off x="10491218" y="3028222"/>
                <a:ext cx="209880" cy="160920"/>
              </p14:xfrm>
            </p:contentPart>
          </mc:Choice>
          <mc:Fallback>
            <p:pic>
              <p:nvPicPr>
                <p:cNvPr id="50" name="Freihand 49">
                  <a:extLst>
                    <a:ext uri="{FF2B5EF4-FFF2-40B4-BE49-F238E27FC236}">
                      <a16:creationId xmlns:a16="http://schemas.microsoft.com/office/drawing/2014/main" id="{BA037974-FCFD-1816-61DB-05952AC30747}"/>
                    </a:ext>
                  </a:extLst>
                </p:cNvPr>
                <p:cNvPicPr/>
                <p:nvPr/>
              </p:nvPicPr>
              <p:blipFill>
                <a:blip r:embed="rId78"/>
                <a:stretch>
                  <a:fillRect/>
                </a:stretch>
              </p:blipFill>
              <p:spPr>
                <a:xfrm>
                  <a:off x="10482578" y="3019582"/>
                  <a:ext cx="227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C89C226B-3FEA-F754-2F5D-6CA194A98476}"/>
                    </a:ext>
                  </a:extLst>
                </p14:cNvPr>
                <p14:cNvContentPartPr/>
                <p14:nvPr/>
              </p14:nvContentPartPr>
              <p14:xfrm>
                <a:off x="10755458" y="2839942"/>
                <a:ext cx="386640" cy="272520"/>
              </p14:xfrm>
            </p:contentPart>
          </mc:Choice>
          <mc:Fallback>
            <p:pic>
              <p:nvPicPr>
                <p:cNvPr id="51" name="Freihand 50">
                  <a:extLst>
                    <a:ext uri="{FF2B5EF4-FFF2-40B4-BE49-F238E27FC236}">
                      <a16:creationId xmlns:a16="http://schemas.microsoft.com/office/drawing/2014/main" id="{C89C226B-3FEA-F754-2F5D-6CA194A98476}"/>
                    </a:ext>
                  </a:extLst>
                </p:cNvPr>
                <p:cNvPicPr/>
                <p:nvPr/>
              </p:nvPicPr>
              <p:blipFill>
                <a:blip r:embed="rId80"/>
                <a:stretch>
                  <a:fillRect/>
                </a:stretch>
              </p:blipFill>
              <p:spPr>
                <a:xfrm>
                  <a:off x="10746818" y="2830942"/>
                  <a:ext cx="40428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9F6F5805-BB64-C7E5-0FBB-00A8418A90F3}"/>
                    </a:ext>
                  </a:extLst>
                </p14:cNvPr>
                <p14:cNvContentPartPr/>
                <p14:nvPr/>
              </p14:nvContentPartPr>
              <p14:xfrm>
                <a:off x="9993698" y="3597382"/>
                <a:ext cx="354960" cy="291960"/>
              </p14:xfrm>
            </p:contentPart>
          </mc:Choice>
          <mc:Fallback>
            <p:pic>
              <p:nvPicPr>
                <p:cNvPr id="52" name="Freihand 51">
                  <a:extLst>
                    <a:ext uri="{FF2B5EF4-FFF2-40B4-BE49-F238E27FC236}">
                      <a16:creationId xmlns:a16="http://schemas.microsoft.com/office/drawing/2014/main" id="{9F6F5805-BB64-C7E5-0FBB-00A8418A90F3}"/>
                    </a:ext>
                  </a:extLst>
                </p:cNvPr>
                <p:cNvPicPr/>
                <p:nvPr/>
              </p:nvPicPr>
              <p:blipFill>
                <a:blip r:embed="rId82"/>
                <a:stretch>
                  <a:fillRect/>
                </a:stretch>
              </p:blipFill>
              <p:spPr>
                <a:xfrm>
                  <a:off x="9984698" y="3588742"/>
                  <a:ext cx="3726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8CABEE16-5163-AF30-EF42-337633CADB36}"/>
                    </a:ext>
                  </a:extLst>
                </p14:cNvPr>
                <p14:cNvContentPartPr/>
                <p14:nvPr/>
              </p14:nvContentPartPr>
              <p14:xfrm>
                <a:off x="10223018" y="3541222"/>
                <a:ext cx="14760" cy="19440"/>
              </p14:xfrm>
            </p:contentPart>
          </mc:Choice>
          <mc:Fallback>
            <p:pic>
              <p:nvPicPr>
                <p:cNvPr id="53" name="Freihand 52">
                  <a:extLst>
                    <a:ext uri="{FF2B5EF4-FFF2-40B4-BE49-F238E27FC236}">
                      <a16:creationId xmlns:a16="http://schemas.microsoft.com/office/drawing/2014/main" id="{8CABEE16-5163-AF30-EF42-337633CADB36}"/>
                    </a:ext>
                  </a:extLst>
                </p:cNvPr>
                <p:cNvPicPr/>
                <p:nvPr/>
              </p:nvPicPr>
              <p:blipFill>
                <a:blip r:embed="rId84"/>
                <a:stretch>
                  <a:fillRect/>
                </a:stretch>
              </p:blipFill>
              <p:spPr>
                <a:xfrm>
                  <a:off x="10214018" y="3532222"/>
                  <a:ext cx="324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CFA3B913-4926-01F7-B7C7-D39A8CD73E70}"/>
                    </a:ext>
                  </a:extLst>
                </p14:cNvPr>
                <p14:cNvContentPartPr/>
                <p14:nvPr/>
              </p14:nvContentPartPr>
              <p14:xfrm>
                <a:off x="10318778" y="3593782"/>
                <a:ext cx="147600" cy="115920"/>
              </p14:xfrm>
            </p:contentPart>
          </mc:Choice>
          <mc:Fallback>
            <p:pic>
              <p:nvPicPr>
                <p:cNvPr id="54" name="Freihand 53">
                  <a:extLst>
                    <a:ext uri="{FF2B5EF4-FFF2-40B4-BE49-F238E27FC236}">
                      <a16:creationId xmlns:a16="http://schemas.microsoft.com/office/drawing/2014/main" id="{CFA3B913-4926-01F7-B7C7-D39A8CD73E70}"/>
                    </a:ext>
                  </a:extLst>
                </p:cNvPr>
                <p:cNvPicPr/>
                <p:nvPr/>
              </p:nvPicPr>
              <p:blipFill>
                <a:blip r:embed="rId86"/>
                <a:stretch>
                  <a:fillRect/>
                </a:stretch>
              </p:blipFill>
              <p:spPr>
                <a:xfrm>
                  <a:off x="10309778" y="3585142"/>
                  <a:ext cx="165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13564E97-EFC3-4B5B-3B03-3D934DBEBECD}"/>
                    </a:ext>
                  </a:extLst>
                </p14:cNvPr>
                <p14:cNvContentPartPr/>
                <p14:nvPr/>
              </p14:nvContentPartPr>
              <p14:xfrm>
                <a:off x="10448738" y="3440062"/>
                <a:ext cx="294480" cy="237240"/>
              </p14:xfrm>
            </p:contentPart>
          </mc:Choice>
          <mc:Fallback>
            <p:pic>
              <p:nvPicPr>
                <p:cNvPr id="55" name="Freihand 54">
                  <a:extLst>
                    <a:ext uri="{FF2B5EF4-FFF2-40B4-BE49-F238E27FC236}">
                      <a16:creationId xmlns:a16="http://schemas.microsoft.com/office/drawing/2014/main" id="{13564E97-EFC3-4B5B-3B03-3D934DBEBECD}"/>
                    </a:ext>
                  </a:extLst>
                </p:cNvPr>
                <p:cNvPicPr/>
                <p:nvPr/>
              </p:nvPicPr>
              <p:blipFill>
                <a:blip r:embed="rId88"/>
                <a:stretch>
                  <a:fillRect/>
                </a:stretch>
              </p:blipFill>
              <p:spPr>
                <a:xfrm>
                  <a:off x="10440098" y="3431062"/>
                  <a:ext cx="312120" cy="25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AF15B8F5-EAA9-4D8A-873B-1BE3BA250DA0}"/>
                  </a:ext>
                </a:extLst>
              </p14:cNvPr>
              <p14:cNvContentPartPr/>
              <p14:nvPr/>
            </p14:nvContentPartPr>
            <p14:xfrm>
              <a:off x="6219818" y="4621582"/>
              <a:ext cx="2287080" cy="509040"/>
            </p14:xfrm>
          </p:contentPart>
        </mc:Choice>
        <mc:Fallback>
          <p:pic>
            <p:nvPicPr>
              <p:cNvPr id="57" name="Freihand 56">
                <a:extLst>
                  <a:ext uri="{FF2B5EF4-FFF2-40B4-BE49-F238E27FC236}">
                    <a16:creationId xmlns:a16="http://schemas.microsoft.com/office/drawing/2014/main" id="{AF15B8F5-EAA9-4D8A-873B-1BE3BA250DA0}"/>
                  </a:ext>
                </a:extLst>
              </p:cNvPr>
              <p:cNvPicPr/>
              <p:nvPr/>
            </p:nvPicPr>
            <p:blipFill>
              <a:blip r:embed="rId90"/>
              <a:stretch>
                <a:fillRect/>
              </a:stretch>
            </p:blipFill>
            <p:spPr>
              <a:xfrm>
                <a:off x="6210818" y="4612582"/>
                <a:ext cx="2304720" cy="526680"/>
              </a:xfrm>
              <a:prstGeom prst="rect">
                <a:avLst/>
              </a:prstGeom>
            </p:spPr>
          </p:pic>
        </mc:Fallback>
      </mc:AlternateContent>
      <p:grpSp>
        <p:nvGrpSpPr>
          <p:cNvPr id="76" name="Gruppieren 75">
            <a:extLst>
              <a:ext uri="{FF2B5EF4-FFF2-40B4-BE49-F238E27FC236}">
                <a16:creationId xmlns:a16="http://schemas.microsoft.com/office/drawing/2014/main" id="{9BC038A5-154B-2AC9-6BAF-7AC27870FB00}"/>
              </a:ext>
            </a:extLst>
          </p:cNvPr>
          <p:cNvGrpSpPr/>
          <p:nvPr/>
        </p:nvGrpSpPr>
        <p:grpSpPr>
          <a:xfrm>
            <a:off x="6979778" y="5137822"/>
            <a:ext cx="1445040" cy="1411920"/>
            <a:chOff x="6979778" y="5137822"/>
            <a:chExt cx="1445040" cy="1411920"/>
          </a:xfrm>
        </p:grpSpPr>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19E0BDAB-1864-DB00-A958-0A53A88FBF84}"/>
                    </a:ext>
                  </a:extLst>
                </p14:cNvPr>
                <p14:cNvContentPartPr/>
                <p14:nvPr/>
              </p14:nvContentPartPr>
              <p14:xfrm>
                <a:off x="7630658" y="5227822"/>
                <a:ext cx="68400" cy="553320"/>
              </p14:xfrm>
            </p:contentPart>
          </mc:Choice>
          <mc:Fallback>
            <p:pic>
              <p:nvPicPr>
                <p:cNvPr id="58" name="Freihand 57">
                  <a:extLst>
                    <a:ext uri="{FF2B5EF4-FFF2-40B4-BE49-F238E27FC236}">
                      <a16:creationId xmlns:a16="http://schemas.microsoft.com/office/drawing/2014/main" id="{19E0BDAB-1864-DB00-A958-0A53A88FBF84}"/>
                    </a:ext>
                  </a:extLst>
                </p:cNvPr>
                <p:cNvPicPr/>
                <p:nvPr/>
              </p:nvPicPr>
              <p:blipFill>
                <a:blip r:embed="rId92"/>
                <a:stretch>
                  <a:fillRect/>
                </a:stretch>
              </p:blipFill>
              <p:spPr>
                <a:xfrm>
                  <a:off x="7622018" y="5218822"/>
                  <a:ext cx="86040" cy="570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5827374D-96B0-9BCE-F58D-FC1F518EA3A9}"/>
                    </a:ext>
                  </a:extLst>
                </p14:cNvPr>
                <p14:cNvContentPartPr/>
                <p14:nvPr/>
              </p14:nvContentPartPr>
              <p14:xfrm>
                <a:off x="7479818" y="5137822"/>
                <a:ext cx="292320" cy="245880"/>
              </p14:xfrm>
            </p:contentPart>
          </mc:Choice>
          <mc:Fallback>
            <p:pic>
              <p:nvPicPr>
                <p:cNvPr id="59" name="Freihand 58">
                  <a:extLst>
                    <a:ext uri="{FF2B5EF4-FFF2-40B4-BE49-F238E27FC236}">
                      <a16:creationId xmlns:a16="http://schemas.microsoft.com/office/drawing/2014/main" id="{5827374D-96B0-9BCE-F58D-FC1F518EA3A9}"/>
                    </a:ext>
                  </a:extLst>
                </p:cNvPr>
                <p:cNvPicPr/>
                <p:nvPr/>
              </p:nvPicPr>
              <p:blipFill>
                <a:blip r:embed="rId94"/>
                <a:stretch>
                  <a:fillRect/>
                </a:stretch>
              </p:blipFill>
              <p:spPr>
                <a:xfrm>
                  <a:off x="7470818" y="5128822"/>
                  <a:ext cx="3099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40F078BC-2C00-4E14-633C-149970A8D5B7}"/>
                    </a:ext>
                  </a:extLst>
                </p14:cNvPr>
                <p14:cNvContentPartPr/>
                <p14:nvPr/>
              </p14:nvContentPartPr>
              <p14:xfrm>
                <a:off x="6979778" y="5983462"/>
                <a:ext cx="262440" cy="65880"/>
              </p14:xfrm>
            </p:contentPart>
          </mc:Choice>
          <mc:Fallback>
            <p:pic>
              <p:nvPicPr>
                <p:cNvPr id="61" name="Freihand 60">
                  <a:extLst>
                    <a:ext uri="{FF2B5EF4-FFF2-40B4-BE49-F238E27FC236}">
                      <a16:creationId xmlns:a16="http://schemas.microsoft.com/office/drawing/2014/main" id="{40F078BC-2C00-4E14-633C-149970A8D5B7}"/>
                    </a:ext>
                  </a:extLst>
                </p:cNvPr>
                <p:cNvPicPr/>
                <p:nvPr/>
              </p:nvPicPr>
              <p:blipFill>
                <a:blip r:embed="rId96"/>
                <a:stretch>
                  <a:fillRect/>
                </a:stretch>
              </p:blipFill>
              <p:spPr>
                <a:xfrm>
                  <a:off x="6971138" y="5974462"/>
                  <a:ext cx="280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2" name="Freihand 61">
                  <a:extLst>
                    <a:ext uri="{FF2B5EF4-FFF2-40B4-BE49-F238E27FC236}">
                      <a16:creationId xmlns:a16="http://schemas.microsoft.com/office/drawing/2014/main" id="{B27BD725-BABD-50BF-65AB-0113C7F2E9B0}"/>
                    </a:ext>
                  </a:extLst>
                </p14:cNvPr>
                <p14:cNvContentPartPr/>
                <p14:nvPr/>
              </p14:nvContentPartPr>
              <p14:xfrm>
                <a:off x="7356338" y="5922262"/>
                <a:ext cx="105120" cy="249840"/>
              </p14:xfrm>
            </p:contentPart>
          </mc:Choice>
          <mc:Fallback>
            <p:pic>
              <p:nvPicPr>
                <p:cNvPr id="62" name="Freihand 61">
                  <a:extLst>
                    <a:ext uri="{FF2B5EF4-FFF2-40B4-BE49-F238E27FC236}">
                      <a16:creationId xmlns:a16="http://schemas.microsoft.com/office/drawing/2014/main" id="{B27BD725-BABD-50BF-65AB-0113C7F2E9B0}"/>
                    </a:ext>
                  </a:extLst>
                </p:cNvPr>
                <p:cNvPicPr/>
                <p:nvPr/>
              </p:nvPicPr>
              <p:blipFill>
                <a:blip r:embed="rId98"/>
                <a:stretch>
                  <a:fillRect/>
                </a:stretch>
              </p:blipFill>
              <p:spPr>
                <a:xfrm>
                  <a:off x="7347338" y="5913262"/>
                  <a:ext cx="1227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3" name="Freihand 62">
                  <a:extLst>
                    <a:ext uri="{FF2B5EF4-FFF2-40B4-BE49-F238E27FC236}">
                      <a16:creationId xmlns:a16="http://schemas.microsoft.com/office/drawing/2014/main" id="{C34EAC29-C851-6E69-5FBF-F592DE35FD05}"/>
                    </a:ext>
                  </a:extLst>
                </p14:cNvPr>
                <p14:cNvContentPartPr/>
                <p14:nvPr/>
              </p14:nvContentPartPr>
              <p14:xfrm>
                <a:off x="7537418" y="5930542"/>
                <a:ext cx="114120" cy="146520"/>
              </p14:xfrm>
            </p:contentPart>
          </mc:Choice>
          <mc:Fallback>
            <p:pic>
              <p:nvPicPr>
                <p:cNvPr id="63" name="Freihand 62">
                  <a:extLst>
                    <a:ext uri="{FF2B5EF4-FFF2-40B4-BE49-F238E27FC236}">
                      <a16:creationId xmlns:a16="http://schemas.microsoft.com/office/drawing/2014/main" id="{C34EAC29-C851-6E69-5FBF-F592DE35FD05}"/>
                    </a:ext>
                  </a:extLst>
                </p:cNvPr>
                <p:cNvPicPr/>
                <p:nvPr/>
              </p:nvPicPr>
              <p:blipFill>
                <a:blip r:embed="rId100"/>
                <a:stretch>
                  <a:fillRect/>
                </a:stretch>
              </p:blipFill>
              <p:spPr>
                <a:xfrm>
                  <a:off x="7528418" y="5921542"/>
                  <a:ext cx="131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4" name="Freihand 63">
                  <a:extLst>
                    <a:ext uri="{FF2B5EF4-FFF2-40B4-BE49-F238E27FC236}">
                      <a16:creationId xmlns:a16="http://schemas.microsoft.com/office/drawing/2014/main" id="{716CDAEB-AF07-47FF-6607-95A53B3BFA4A}"/>
                    </a:ext>
                  </a:extLst>
                </p14:cNvPr>
                <p14:cNvContentPartPr/>
                <p14:nvPr/>
              </p14:nvContentPartPr>
              <p14:xfrm>
                <a:off x="7741538" y="5829022"/>
                <a:ext cx="185040" cy="205560"/>
              </p14:xfrm>
            </p:contentPart>
          </mc:Choice>
          <mc:Fallback>
            <p:pic>
              <p:nvPicPr>
                <p:cNvPr id="64" name="Freihand 63">
                  <a:extLst>
                    <a:ext uri="{FF2B5EF4-FFF2-40B4-BE49-F238E27FC236}">
                      <a16:creationId xmlns:a16="http://schemas.microsoft.com/office/drawing/2014/main" id="{716CDAEB-AF07-47FF-6607-95A53B3BFA4A}"/>
                    </a:ext>
                  </a:extLst>
                </p:cNvPr>
                <p:cNvPicPr/>
                <p:nvPr/>
              </p:nvPicPr>
              <p:blipFill>
                <a:blip r:embed="rId102"/>
                <a:stretch>
                  <a:fillRect/>
                </a:stretch>
              </p:blipFill>
              <p:spPr>
                <a:xfrm>
                  <a:off x="7732898" y="5820022"/>
                  <a:ext cx="202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7909994D-F33D-904F-AE1D-189C6E040398}"/>
                    </a:ext>
                  </a:extLst>
                </p14:cNvPr>
                <p14:cNvContentPartPr/>
                <p14:nvPr/>
              </p14:nvContentPartPr>
              <p14:xfrm>
                <a:off x="7965458" y="5776822"/>
                <a:ext cx="97560" cy="235800"/>
              </p14:xfrm>
            </p:contentPart>
          </mc:Choice>
          <mc:Fallback>
            <p:pic>
              <p:nvPicPr>
                <p:cNvPr id="65" name="Freihand 64">
                  <a:extLst>
                    <a:ext uri="{FF2B5EF4-FFF2-40B4-BE49-F238E27FC236}">
                      <a16:creationId xmlns:a16="http://schemas.microsoft.com/office/drawing/2014/main" id="{7909994D-F33D-904F-AE1D-189C6E040398}"/>
                    </a:ext>
                  </a:extLst>
                </p:cNvPr>
                <p:cNvPicPr/>
                <p:nvPr/>
              </p:nvPicPr>
              <p:blipFill>
                <a:blip r:embed="rId104"/>
                <a:stretch>
                  <a:fillRect/>
                </a:stretch>
              </p:blipFill>
              <p:spPr>
                <a:xfrm>
                  <a:off x="7956458" y="5767822"/>
                  <a:ext cx="1152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66E9E043-DC27-EB5E-0619-A15F4B1A3C1F}"/>
                    </a:ext>
                  </a:extLst>
                </p14:cNvPr>
                <p14:cNvContentPartPr/>
                <p14:nvPr/>
              </p14:nvContentPartPr>
              <p14:xfrm>
                <a:off x="8181818" y="5756302"/>
                <a:ext cx="21960" cy="216720"/>
              </p14:xfrm>
            </p:contentPart>
          </mc:Choice>
          <mc:Fallback>
            <p:pic>
              <p:nvPicPr>
                <p:cNvPr id="66" name="Freihand 65">
                  <a:extLst>
                    <a:ext uri="{FF2B5EF4-FFF2-40B4-BE49-F238E27FC236}">
                      <a16:creationId xmlns:a16="http://schemas.microsoft.com/office/drawing/2014/main" id="{66E9E043-DC27-EB5E-0619-A15F4B1A3C1F}"/>
                    </a:ext>
                  </a:extLst>
                </p:cNvPr>
                <p:cNvPicPr/>
                <p:nvPr/>
              </p:nvPicPr>
              <p:blipFill>
                <a:blip r:embed="rId106"/>
                <a:stretch>
                  <a:fillRect/>
                </a:stretch>
              </p:blipFill>
              <p:spPr>
                <a:xfrm>
                  <a:off x="8173178" y="5747302"/>
                  <a:ext cx="396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BAB4D53A-1075-17A4-2D89-E138170406BB}"/>
                    </a:ext>
                  </a:extLst>
                </p14:cNvPr>
                <p14:cNvContentPartPr/>
                <p14:nvPr/>
              </p14:nvContentPartPr>
              <p14:xfrm>
                <a:off x="8008298" y="5649382"/>
                <a:ext cx="152640" cy="138240"/>
              </p14:xfrm>
            </p:contentPart>
          </mc:Choice>
          <mc:Fallback>
            <p:pic>
              <p:nvPicPr>
                <p:cNvPr id="67" name="Freihand 66">
                  <a:extLst>
                    <a:ext uri="{FF2B5EF4-FFF2-40B4-BE49-F238E27FC236}">
                      <a16:creationId xmlns:a16="http://schemas.microsoft.com/office/drawing/2014/main" id="{BAB4D53A-1075-17A4-2D89-E138170406BB}"/>
                    </a:ext>
                  </a:extLst>
                </p:cNvPr>
                <p:cNvPicPr/>
                <p:nvPr/>
              </p:nvPicPr>
              <p:blipFill>
                <a:blip r:embed="rId108"/>
                <a:stretch>
                  <a:fillRect/>
                </a:stretch>
              </p:blipFill>
              <p:spPr>
                <a:xfrm>
                  <a:off x="7999658" y="5640382"/>
                  <a:ext cx="170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70EFF464-BA53-EA2E-3F14-5FBBBC933964}"/>
                    </a:ext>
                  </a:extLst>
                </p14:cNvPr>
                <p14:cNvContentPartPr/>
                <p14:nvPr/>
              </p14:nvContentPartPr>
              <p14:xfrm>
                <a:off x="8261738" y="5822182"/>
                <a:ext cx="101520" cy="180360"/>
              </p14:xfrm>
            </p:contentPart>
          </mc:Choice>
          <mc:Fallback>
            <p:pic>
              <p:nvPicPr>
                <p:cNvPr id="68" name="Freihand 67">
                  <a:extLst>
                    <a:ext uri="{FF2B5EF4-FFF2-40B4-BE49-F238E27FC236}">
                      <a16:creationId xmlns:a16="http://schemas.microsoft.com/office/drawing/2014/main" id="{70EFF464-BA53-EA2E-3F14-5FBBBC933964}"/>
                    </a:ext>
                  </a:extLst>
                </p:cNvPr>
                <p:cNvPicPr/>
                <p:nvPr/>
              </p:nvPicPr>
              <p:blipFill>
                <a:blip r:embed="rId110"/>
                <a:stretch>
                  <a:fillRect/>
                </a:stretch>
              </p:blipFill>
              <p:spPr>
                <a:xfrm>
                  <a:off x="8253098" y="5813182"/>
                  <a:ext cx="1191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9" name="Freihand 68">
                  <a:extLst>
                    <a:ext uri="{FF2B5EF4-FFF2-40B4-BE49-F238E27FC236}">
                      <a16:creationId xmlns:a16="http://schemas.microsoft.com/office/drawing/2014/main" id="{B73CF6C8-6FBF-2E33-3B8C-BEA6C5C3786B}"/>
                    </a:ext>
                  </a:extLst>
                </p14:cNvPr>
                <p14:cNvContentPartPr/>
                <p14:nvPr/>
              </p14:nvContentPartPr>
              <p14:xfrm>
                <a:off x="7150418" y="5486302"/>
                <a:ext cx="1253520" cy="797400"/>
              </p14:xfrm>
            </p:contentPart>
          </mc:Choice>
          <mc:Fallback>
            <p:pic>
              <p:nvPicPr>
                <p:cNvPr id="69" name="Freihand 68">
                  <a:extLst>
                    <a:ext uri="{FF2B5EF4-FFF2-40B4-BE49-F238E27FC236}">
                      <a16:creationId xmlns:a16="http://schemas.microsoft.com/office/drawing/2014/main" id="{B73CF6C8-6FBF-2E33-3B8C-BEA6C5C3786B}"/>
                    </a:ext>
                  </a:extLst>
                </p:cNvPr>
                <p:cNvPicPr/>
                <p:nvPr/>
              </p:nvPicPr>
              <p:blipFill>
                <a:blip r:embed="rId112"/>
                <a:stretch>
                  <a:fillRect/>
                </a:stretch>
              </p:blipFill>
              <p:spPr>
                <a:xfrm>
                  <a:off x="7141418" y="5477662"/>
                  <a:ext cx="1271160" cy="815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02CC431C-ED9B-CAB1-A677-C592C49E72F3}"/>
                    </a:ext>
                  </a:extLst>
                </p14:cNvPr>
                <p14:cNvContentPartPr/>
                <p14:nvPr/>
              </p14:nvContentPartPr>
              <p14:xfrm>
                <a:off x="7327538" y="6338062"/>
                <a:ext cx="274320" cy="211680"/>
              </p14:xfrm>
            </p:contentPart>
          </mc:Choice>
          <mc:Fallback>
            <p:pic>
              <p:nvPicPr>
                <p:cNvPr id="71" name="Freihand 70">
                  <a:extLst>
                    <a:ext uri="{FF2B5EF4-FFF2-40B4-BE49-F238E27FC236}">
                      <a16:creationId xmlns:a16="http://schemas.microsoft.com/office/drawing/2014/main" id="{02CC431C-ED9B-CAB1-A677-C592C49E72F3}"/>
                    </a:ext>
                  </a:extLst>
                </p:cNvPr>
                <p:cNvPicPr/>
                <p:nvPr/>
              </p:nvPicPr>
              <p:blipFill>
                <a:blip r:embed="rId114"/>
                <a:stretch>
                  <a:fillRect/>
                </a:stretch>
              </p:blipFill>
              <p:spPr>
                <a:xfrm>
                  <a:off x="7318538" y="6329062"/>
                  <a:ext cx="2919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503C774E-663E-B4B3-2522-BDA9F5596C54}"/>
                    </a:ext>
                  </a:extLst>
                </p14:cNvPr>
                <p14:cNvContentPartPr/>
                <p14:nvPr/>
              </p14:nvContentPartPr>
              <p14:xfrm>
                <a:off x="7648298" y="6299542"/>
                <a:ext cx="117360" cy="183600"/>
              </p14:xfrm>
            </p:contentPart>
          </mc:Choice>
          <mc:Fallback>
            <p:pic>
              <p:nvPicPr>
                <p:cNvPr id="72" name="Freihand 71">
                  <a:extLst>
                    <a:ext uri="{FF2B5EF4-FFF2-40B4-BE49-F238E27FC236}">
                      <a16:creationId xmlns:a16="http://schemas.microsoft.com/office/drawing/2014/main" id="{503C774E-663E-B4B3-2522-BDA9F5596C54}"/>
                    </a:ext>
                  </a:extLst>
                </p:cNvPr>
                <p:cNvPicPr/>
                <p:nvPr/>
              </p:nvPicPr>
              <p:blipFill>
                <a:blip r:embed="rId116"/>
                <a:stretch>
                  <a:fillRect/>
                </a:stretch>
              </p:blipFill>
              <p:spPr>
                <a:xfrm>
                  <a:off x="7639298" y="6290542"/>
                  <a:ext cx="135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23E19F14-B8EA-52F9-7D22-1C348F4927EB}"/>
                    </a:ext>
                  </a:extLst>
                </p14:cNvPr>
                <p14:cNvContentPartPr/>
                <p14:nvPr/>
              </p14:nvContentPartPr>
              <p14:xfrm>
                <a:off x="7972298" y="6298462"/>
                <a:ext cx="48240" cy="175320"/>
              </p14:xfrm>
            </p:contentPart>
          </mc:Choice>
          <mc:Fallback>
            <p:pic>
              <p:nvPicPr>
                <p:cNvPr id="73" name="Freihand 72">
                  <a:extLst>
                    <a:ext uri="{FF2B5EF4-FFF2-40B4-BE49-F238E27FC236}">
                      <a16:creationId xmlns:a16="http://schemas.microsoft.com/office/drawing/2014/main" id="{23E19F14-B8EA-52F9-7D22-1C348F4927EB}"/>
                    </a:ext>
                  </a:extLst>
                </p:cNvPr>
                <p:cNvPicPr/>
                <p:nvPr/>
              </p:nvPicPr>
              <p:blipFill>
                <a:blip r:embed="rId118"/>
                <a:stretch>
                  <a:fillRect/>
                </a:stretch>
              </p:blipFill>
              <p:spPr>
                <a:xfrm>
                  <a:off x="7963298" y="6289462"/>
                  <a:ext cx="65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C69862FA-EA61-A4E8-3E08-73BA6426F316}"/>
                    </a:ext>
                  </a:extLst>
                </p14:cNvPr>
                <p14:cNvContentPartPr/>
                <p14:nvPr/>
              </p14:nvContentPartPr>
              <p14:xfrm>
                <a:off x="7850618" y="6219622"/>
                <a:ext cx="368640" cy="275400"/>
              </p14:xfrm>
            </p:contentPart>
          </mc:Choice>
          <mc:Fallback>
            <p:pic>
              <p:nvPicPr>
                <p:cNvPr id="74" name="Freihand 73">
                  <a:extLst>
                    <a:ext uri="{FF2B5EF4-FFF2-40B4-BE49-F238E27FC236}">
                      <a16:creationId xmlns:a16="http://schemas.microsoft.com/office/drawing/2014/main" id="{C69862FA-EA61-A4E8-3E08-73BA6426F316}"/>
                    </a:ext>
                  </a:extLst>
                </p:cNvPr>
                <p:cNvPicPr/>
                <p:nvPr/>
              </p:nvPicPr>
              <p:blipFill>
                <a:blip r:embed="rId120"/>
                <a:stretch>
                  <a:fillRect/>
                </a:stretch>
              </p:blipFill>
              <p:spPr>
                <a:xfrm>
                  <a:off x="7841618" y="6210622"/>
                  <a:ext cx="3862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DE6F8996-9F89-6B47-6ED5-F958B9F842B9}"/>
                    </a:ext>
                  </a:extLst>
                </p14:cNvPr>
                <p14:cNvContentPartPr/>
                <p14:nvPr/>
              </p14:nvContentPartPr>
              <p14:xfrm>
                <a:off x="8198738" y="6092542"/>
                <a:ext cx="226080" cy="263880"/>
              </p14:xfrm>
            </p:contentPart>
          </mc:Choice>
          <mc:Fallback>
            <p:pic>
              <p:nvPicPr>
                <p:cNvPr id="75" name="Freihand 74">
                  <a:extLst>
                    <a:ext uri="{FF2B5EF4-FFF2-40B4-BE49-F238E27FC236}">
                      <a16:creationId xmlns:a16="http://schemas.microsoft.com/office/drawing/2014/main" id="{DE6F8996-9F89-6B47-6ED5-F958B9F842B9}"/>
                    </a:ext>
                  </a:extLst>
                </p:cNvPr>
                <p:cNvPicPr/>
                <p:nvPr/>
              </p:nvPicPr>
              <p:blipFill>
                <a:blip r:embed="rId122"/>
                <a:stretch>
                  <a:fillRect/>
                </a:stretch>
              </p:blipFill>
              <p:spPr>
                <a:xfrm>
                  <a:off x="8190098" y="6083902"/>
                  <a:ext cx="243720" cy="28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4B7D8960-40E8-E0D0-0A1E-CC7509FB87C8}"/>
                  </a:ext>
                </a:extLst>
              </p14:cNvPr>
              <p14:cNvContentPartPr/>
              <p14:nvPr/>
            </p14:nvContentPartPr>
            <p14:xfrm>
              <a:off x="710738" y="4984102"/>
              <a:ext cx="3442680" cy="708480"/>
            </p14:xfrm>
          </p:contentPart>
        </mc:Choice>
        <mc:Fallback>
          <p:pic>
            <p:nvPicPr>
              <p:cNvPr id="77" name="Freihand 76">
                <a:extLst>
                  <a:ext uri="{FF2B5EF4-FFF2-40B4-BE49-F238E27FC236}">
                    <a16:creationId xmlns:a16="http://schemas.microsoft.com/office/drawing/2014/main" id="{4B7D8960-40E8-E0D0-0A1E-CC7509FB87C8}"/>
                  </a:ext>
                </a:extLst>
              </p:cNvPr>
              <p:cNvPicPr/>
              <p:nvPr/>
            </p:nvPicPr>
            <p:blipFill>
              <a:blip r:embed="rId124"/>
              <a:stretch>
                <a:fillRect/>
              </a:stretch>
            </p:blipFill>
            <p:spPr>
              <a:xfrm>
                <a:off x="701738" y="4975102"/>
                <a:ext cx="3460320" cy="726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ED5D1EB6-A9CC-FC98-4DBA-1DDE5B65B7B4}"/>
                  </a:ext>
                </a:extLst>
              </p14:cNvPr>
              <p14:cNvContentPartPr/>
              <p14:nvPr/>
            </p14:nvContentPartPr>
            <p14:xfrm>
              <a:off x="4203098" y="4941982"/>
              <a:ext cx="2797560" cy="688680"/>
            </p14:xfrm>
          </p:contentPart>
        </mc:Choice>
        <mc:Fallback>
          <p:pic>
            <p:nvPicPr>
              <p:cNvPr id="78" name="Freihand 77">
                <a:extLst>
                  <a:ext uri="{FF2B5EF4-FFF2-40B4-BE49-F238E27FC236}">
                    <a16:creationId xmlns:a16="http://schemas.microsoft.com/office/drawing/2014/main" id="{ED5D1EB6-A9CC-FC98-4DBA-1DDE5B65B7B4}"/>
                  </a:ext>
                </a:extLst>
              </p:cNvPr>
              <p:cNvPicPr/>
              <p:nvPr/>
            </p:nvPicPr>
            <p:blipFill>
              <a:blip r:embed="rId126"/>
              <a:stretch>
                <a:fillRect/>
              </a:stretch>
            </p:blipFill>
            <p:spPr>
              <a:xfrm>
                <a:off x="4194098" y="4933342"/>
                <a:ext cx="2815200" cy="70632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62378B7-63F8-7290-2FA8-A88BBFDEE764}"/>
                  </a:ext>
                </a:extLst>
              </p14:cNvPr>
              <p14:cNvContentPartPr/>
              <p14:nvPr/>
            </p14:nvContentPartPr>
            <p14:xfrm>
              <a:off x="345338" y="1222102"/>
              <a:ext cx="3736800" cy="123480"/>
            </p14:xfrm>
          </p:contentPart>
        </mc:Choice>
        <mc:Fallback>
          <p:pic>
            <p:nvPicPr>
              <p:cNvPr id="2" name="Freihand 1">
                <a:extLst>
                  <a:ext uri="{FF2B5EF4-FFF2-40B4-BE49-F238E27FC236}">
                    <a16:creationId xmlns:a16="http://schemas.microsoft.com/office/drawing/2014/main" id="{E62378B7-63F8-7290-2FA8-A88BBFDEE764}"/>
                  </a:ext>
                </a:extLst>
              </p:cNvPr>
              <p:cNvPicPr/>
              <p:nvPr/>
            </p:nvPicPr>
            <p:blipFill>
              <a:blip r:embed="rId4"/>
              <a:stretch>
                <a:fillRect/>
              </a:stretch>
            </p:blipFill>
            <p:spPr>
              <a:xfrm>
                <a:off x="336338" y="1213102"/>
                <a:ext cx="37544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D56AEBB-CCA3-62D9-6406-3DB156E50123}"/>
                  </a:ext>
                </a:extLst>
              </p14:cNvPr>
              <p14:cNvContentPartPr/>
              <p14:nvPr/>
            </p14:nvContentPartPr>
            <p14:xfrm>
              <a:off x="927458" y="1646182"/>
              <a:ext cx="4473000" cy="149760"/>
            </p14:xfrm>
          </p:contentPart>
        </mc:Choice>
        <mc:Fallback>
          <p:pic>
            <p:nvPicPr>
              <p:cNvPr id="3" name="Freihand 2">
                <a:extLst>
                  <a:ext uri="{FF2B5EF4-FFF2-40B4-BE49-F238E27FC236}">
                    <a16:creationId xmlns:a16="http://schemas.microsoft.com/office/drawing/2014/main" id="{1D56AEBB-CCA3-62D9-6406-3DB156E50123}"/>
                  </a:ext>
                </a:extLst>
              </p:cNvPr>
              <p:cNvPicPr/>
              <p:nvPr/>
            </p:nvPicPr>
            <p:blipFill>
              <a:blip r:embed="rId6"/>
              <a:stretch>
                <a:fillRect/>
              </a:stretch>
            </p:blipFill>
            <p:spPr>
              <a:xfrm>
                <a:off x="918818" y="1637182"/>
                <a:ext cx="4490640" cy="167400"/>
              </a:xfrm>
              <a:prstGeom prst="rect">
                <a:avLst/>
              </a:prstGeom>
            </p:spPr>
          </p:pic>
        </mc:Fallback>
      </mc:AlternateContent>
      <p:grpSp>
        <p:nvGrpSpPr>
          <p:cNvPr id="15" name="Gruppieren 14">
            <a:extLst>
              <a:ext uri="{FF2B5EF4-FFF2-40B4-BE49-F238E27FC236}">
                <a16:creationId xmlns:a16="http://schemas.microsoft.com/office/drawing/2014/main" id="{CCF3896F-802B-16DC-55FC-A33DD08F89F9}"/>
              </a:ext>
            </a:extLst>
          </p:cNvPr>
          <p:cNvGrpSpPr/>
          <p:nvPr/>
        </p:nvGrpSpPr>
        <p:grpSpPr>
          <a:xfrm>
            <a:off x="437498" y="2107342"/>
            <a:ext cx="2673000" cy="622440"/>
            <a:chOff x="437498" y="2107342"/>
            <a:chExt cx="2673000" cy="622440"/>
          </a:xfrm>
        </p:grpSpPr>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B30B29D2-B6EE-DB16-A680-F9339A7C9718}"/>
                    </a:ext>
                  </a:extLst>
                </p14:cNvPr>
                <p14:cNvContentPartPr/>
                <p14:nvPr/>
              </p14:nvContentPartPr>
              <p14:xfrm>
                <a:off x="609578" y="2164582"/>
                <a:ext cx="2500920" cy="153000"/>
              </p14:xfrm>
            </p:contentPart>
          </mc:Choice>
          <mc:Fallback>
            <p:pic>
              <p:nvPicPr>
                <p:cNvPr id="9" name="Freihand 8">
                  <a:extLst>
                    <a:ext uri="{FF2B5EF4-FFF2-40B4-BE49-F238E27FC236}">
                      <a16:creationId xmlns:a16="http://schemas.microsoft.com/office/drawing/2014/main" id="{B30B29D2-B6EE-DB16-A680-F9339A7C9718}"/>
                    </a:ext>
                  </a:extLst>
                </p:cNvPr>
                <p:cNvPicPr/>
                <p:nvPr/>
              </p:nvPicPr>
              <p:blipFill>
                <a:blip r:embed="rId8"/>
                <a:stretch>
                  <a:fillRect/>
                </a:stretch>
              </p:blipFill>
              <p:spPr>
                <a:xfrm>
                  <a:off x="600938" y="2155942"/>
                  <a:ext cx="2518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CC262828-FA7D-4CF3-AE32-D255CDD30773}"/>
                    </a:ext>
                  </a:extLst>
                </p14:cNvPr>
                <p14:cNvContentPartPr/>
                <p14:nvPr/>
              </p14:nvContentPartPr>
              <p14:xfrm>
                <a:off x="2022578" y="2133982"/>
                <a:ext cx="640080" cy="168120"/>
              </p14:xfrm>
            </p:contentPart>
          </mc:Choice>
          <mc:Fallback>
            <p:pic>
              <p:nvPicPr>
                <p:cNvPr id="11" name="Freihand 10">
                  <a:extLst>
                    <a:ext uri="{FF2B5EF4-FFF2-40B4-BE49-F238E27FC236}">
                      <a16:creationId xmlns:a16="http://schemas.microsoft.com/office/drawing/2014/main" id="{CC262828-FA7D-4CF3-AE32-D255CDD30773}"/>
                    </a:ext>
                  </a:extLst>
                </p:cNvPr>
                <p:cNvPicPr/>
                <p:nvPr/>
              </p:nvPicPr>
              <p:blipFill>
                <a:blip r:embed="rId10"/>
                <a:stretch>
                  <a:fillRect/>
                </a:stretch>
              </p:blipFill>
              <p:spPr>
                <a:xfrm>
                  <a:off x="2013578" y="2125342"/>
                  <a:ext cx="657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AD9B3043-88D1-5904-39C5-D7C058CB73CE}"/>
                    </a:ext>
                  </a:extLst>
                </p14:cNvPr>
                <p14:cNvContentPartPr/>
                <p14:nvPr/>
              </p14:nvContentPartPr>
              <p14:xfrm>
                <a:off x="437498" y="2174302"/>
                <a:ext cx="2502360" cy="555120"/>
              </p14:xfrm>
            </p:contentPart>
          </mc:Choice>
          <mc:Fallback>
            <p:pic>
              <p:nvPicPr>
                <p:cNvPr id="12" name="Freihand 11">
                  <a:extLst>
                    <a:ext uri="{FF2B5EF4-FFF2-40B4-BE49-F238E27FC236}">
                      <a16:creationId xmlns:a16="http://schemas.microsoft.com/office/drawing/2014/main" id="{AD9B3043-88D1-5904-39C5-D7C058CB73CE}"/>
                    </a:ext>
                  </a:extLst>
                </p:cNvPr>
                <p:cNvPicPr/>
                <p:nvPr/>
              </p:nvPicPr>
              <p:blipFill>
                <a:blip r:embed="rId12"/>
                <a:stretch>
                  <a:fillRect/>
                </a:stretch>
              </p:blipFill>
              <p:spPr>
                <a:xfrm>
                  <a:off x="428858" y="2165662"/>
                  <a:ext cx="252000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088F2F80-BF9F-BA61-6EDC-1E64AF42660D}"/>
                    </a:ext>
                  </a:extLst>
                </p14:cNvPr>
                <p14:cNvContentPartPr/>
                <p14:nvPr/>
              </p14:nvContentPartPr>
              <p14:xfrm>
                <a:off x="1907378" y="2107342"/>
                <a:ext cx="1105560" cy="622440"/>
              </p14:xfrm>
            </p:contentPart>
          </mc:Choice>
          <mc:Fallback>
            <p:pic>
              <p:nvPicPr>
                <p:cNvPr id="14" name="Freihand 13">
                  <a:extLst>
                    <a:ext uri="{FF2B5EF4-FFF2-40B4-BE49-F238E27FC236}">
                      <a16:creationId xmlns:a16="http://schemas.microsoft.com/office/drawing/2014/main" id="{088F2F80-BF9F-BA61-6EDC-1E64AF42660D}"/>
                    </a:ext>
                  </a:extLst>
                </p:cNvPr>
                <p:cNvPicPr/>
                <p:nvPr/>
              </p:nvPicPr>
              <p:blipFill>
                <a:blip r:embed="rId14"/>
                <a:stretch>
                  <a:fillRect/>
                </a:stretch>
              </p:blipFill>
              <p:spPr>
                <a:xfrm>
                  <a:off x="1898738" y="2098702"/>
                  <a:ext cx="1123200" cy="64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6" name="Freihand 15">
                <a:extLst>
                  <a:ext uri="{FF2B5EF4-FFF2-40B4-BE49-F238E27FC236}">
                    <a16:creationId xmlns:a16="http://schemas.microsoft.com/office/drawing/2014/main" id="{D4D948B6-21E5-DA6F-3D58-7E91EC5E3473}"/>
                  </a:ext>
                </a:extLst>
              </p14:cNvPr>
              <p14:cNvContentPartPr/>
              <p14:nvPr/>
            </p14:nvContentPartPr>
            <p14:xfrm>
              <a:off x="1178" y="2793502"/>
              <a:ext cx="7827840" cy="921240"/>
            </p14:xfrm>
          </p:contentPart>
        </mc:Choice>
        <mc:Fallback>
          <p:pic>
            <p:nvPicPr>
              <p:cNvPr id="16" name="Freihand 15">
                <a:extLst>
                  <a:ext uri="{FF2B5EF4-FFF2-40B4-BE49-F238E27FC236}">
                    <a16:creationId xmlns:a16="http://schemas.microsoft.com/office/drawing/2014/main" id="{D4D948B6-21E5-DA6F-3D58-7E91EC5E3473}"/>
                  </a:ext>
                </a:extLst>
              </p:cNvPr>
              <p:cNvPicPr/>
              <p:nvPr/>
            </p:nvPicPr>
            <p:blipFill>
              <a:blip r:embed="rId16"/>
              <a:stretch>
                <a:fillRect/>
              </a:stretch>
            </p:blipFill>
            <p:spPr>
              <a:xfrm>
                <a:off x="-7822" y="2784862"/>
                <a:ext cx="7845480" cy="938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BE9FDF8E-2024-526F-7AA1-BF7483B200E4}"/>
                  </a:ext>
                </a:extLst>
              </p14:cNvPr>
              <p14:cNvContentPartPr/>
              <p14:nvPr/>
            </p14:nvContentPartPr>
            <p14:xfrm>
              <a:off x="328418" y="4212622"/>
              <a:ext cx="3520440" cy="84600"/>
            </p14:xfrm>
          </p:contentPart>
        </mc:Choice>
        <mc:Fallback>
          <p:pic>
            <p:nvPicPr>
              <p:cNvPr id="17" name="Freihand 16">
                <a:extLst>
                  <a:ext uri="{FF2B5EF4-FFF2-40B4-BE49-F238E27FC236}">
                    <a16:creationId xmlns:a16="http://schemas.microsoft.com/office/drawing/2014/main" id="{BE9FDF8E-2024-526F-7AA1-BF7483B200E4}"/>
                  </a:ext>
                </a:extLst>
              </p:cNvPr>
              <p:cNvPicPr/>
              <p:nvPr/>
            </p:nvPicPr>
            <p:blipFill>
              <a:blip r:embed="rId18"/>
              <a:stretch>
                <a:fillRect/>
              </a:stretch>
            </p:blipFill>
            <p:spPr>
              <a:xfrm>
                <a:off x="319778" y="4203982"/>
                <a:ext cx="3538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B7DF549E-5926-3A51-BDF6-4BA0DAF5F537}"/>
                  </a:ext>
                </a:extLst>
              </p14:cNvPr>
              <p14:cNvContentPartPr/>
              <p14:nvPr/>
            </p14:nvContentPartPr>
            <p14:xfrm>
              <a:off x="575738" y="4576222"/>
              <a:ext cx="4096800" cy="50400"/>
            </p14:xfrm>
          </p:contentPart>
        </mc:Choice>
        <mc:Fallback>
          <p:pic>
            <p:nvPicPr>
              <p:cNvPr id="18" name="Freihand 17">
                <a:extLst>
                  <a:ext uri="{FF2B5EF4-FFF2-40B4-BE49-F238E27FC236}">
                    <a16:creationId xmlns:a16="http://schemas.microsoft.com/office/drawing/2014/main" id="{B7DF549E-5926-3A51-BDF6-4BA0DAF5F537}"/>
                  </a:ext>
                </a:extLst>
              </p:cNvPr>
              <p:cNvPicPr/>
              <p:nvPr/>
            </p:nvPicPr>
            <p:blipFill>
              <a:blip r:embed="rId20"/>
              <a:stretch>
                <a:fillRect/>
              </a:stretch>
            </p:blipFill>
            <p:spPr>
              <a:xfrm>
                <a:off x="566738" y="4567222"/>
                <a:ext cx="41144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8BFED4C8-163B-2BE2-863A-02B07A736397}"/>
                  </a:ext>
                </a:extLst>
              </p14:cNvPr>
              <p14:cNvContentPartPr/>
              <p14:nvPr/>
            </p14:nvContentPartPr>
            <p14:xfrm>
              <a:off x="957338" y="5330782"/>
              <a:ext cx="7521480" cy="112320"/>
            </p14:xfrm>
          </p:contentPart>
        </mc:Choice>
        <mc:Fallback>
          <p:pic>
            <p:nvPicPr>
              <p:cNvPr id="19" name="Freihand 18">
                <a:extLst>
                  <a:ext uri="{FF2B5EF4-FFF2-40B4-BE49-F238E27FC236}">
                    <a16:creationId xmlns:a16="http://schemas.microsoft.com/office/drawing/2014/main" id="{8BFED4C8-163B-2BE2-863A-02B07A736397}"/>
                  </a:ext>
                </a:extLst>
              </p:cNvPr>
              <p:cNvPicPr/>
              <p:nvPr/>
            </p:nvPicPr>
            <p:blipFill>
              <a:blip r:embed="rId22"/>
              <a:stretch>
                <a:fillRect/>
              </a:stretch>
            </p:blipFill>
            <p:spPr>
              <a:xfrm>
                <a:off x="948698" y="5322142"/>
                <a:ext cx="7539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95E47774-C249-CAAE-C4AB-41D1DBC89161}"/>
                  </a:ext>
                </a:extLst>
              </p14:cNvPr>
              <p14:cNvContentPartPr/>
              <p14:nvPr/>
            </p14:nvContentPartPr>
            <p14:xfrm>
              <a:off x="675098" y="3854422"/>
              <a:ext cx="3204720" cy="586800"/>
            </p14:xfrm>
          </p:contentPart>
        </mc:Choice>
        <mc:Fallback>
          <p:pic>
            <p:nvPicPr>
              <p:cNvPr id="20" name="Freihand 19">
                <a:extLst>
                  <a:ext uri="{FF2B5EF4-FFF2-40B4-BE49-F238E27FC236}">
                    <a16:creationId xmlns:a16="http://schemas.microsoft.com/office/drawing/2014/main" id="{95E47774-C249-CAAE-C4AB-41D1DBC89161}"/>
                  </a:ext>
                </a:extLst>
              </p:cNvPr>
              <p:cNvPicPr/>
              <p:nvPr/>
            </p:nvPicPr>
            <p:blipFill>
              <a:blip r:embed="rId24"/>
              <a:stretch>
                <a:fillRect/>
              </a:stretch>
            </p:blipFill>
            <p:spPr>
              <a:xfrm>
                <a:off x="666098" y="3845782"/>
                <a:ext cx="3222360" cy="60444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DF41B94-FB10-19EE-CE88-D6D9D8441DCB}"/>
                  </a:ext>
                </a:extLst>
              </p14:cNvPr>
              <p14:cNvContentPartPr/>
              <p14:nvPr/>
            </p14:nvContentPartPr>
            <p14:xfrm>
              <a:off x="178298" y="1614502"/>
              <a:ext cx="3339000" cy="68040"/>
            </p14:xfrm>
          </p:contentPart>
        </mc:Choice>
        <mc:Fallback>
          <p:pic>
            <p:nvPicPr>
              <p:cNvPr id="2" name="Freihand 1">
                <a:extLst>
                  <a:ext uri="{FF2B5EF4-FFF2-40B4-BE49-F238E27FC236}">
                    <a16:creationId xmlns:a16="http://schemas.microsoft.com/office/drawing/2014/main" id="{3DF41B94-FB10-19EE-CE88-D6D9D8441DCB}"/>
                  </a:ext>
                </a:extLst>
              </p:cNvPr>
              <p:cNvPicPr/>
              <p:nvPr/>
            </p:nvPicPr>
            <p:blipFill>
              <a:blip r:embed="rId4"/>
              <a:stretch>
                <a:fillRect/>
              </a:stretch>
            </p:blipFill>
            <p:spPr>
              <a:xfrm>
                <a:off x="169658" y="1605502"/>
                <a:ext cx="3356640" cy="85680"/>
              </a:xfrm>
              <a:prstGeom prst="rect">
                <a:avLst/>
              </a:prstGeom>
            </p:spPr>
          </p:pic>
        </mc:Fallback>
      </mc:AlternateContent>
      <p:grpSp>
        <p:nvGrpSpPr>
          <p:cNvPr id="5" name="Gruppieren 4">
            <a:extLst>
              <a:ext uri="{FF2B5EF4-FFF2-40B4-BE49-F238E27FC236}">
                <a16:creationId xmlns:a16="http://schemas.microsoft.com/office/drawing/2014/main" id="{8EDEABB3-AE31-2384-2080-5D69576ACB7E}"/>
              </a:ext>
            </a:extLst>
          </p:cNvPr>
          <p:cNvGrpSpPr/>
          <p:nvPr/>
        </p:nvGrpSpPr>
        <p:grpSpPr>
          <a:xfrm>
            <a:off x="9075698" y="761302"/>
            <a:ext cx="388440" cy="481320"/>
            <a:chOff x="9075698" y="761302"/>
            <a:chExt cx="388440" cy="4813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78A1832-F754-7FAC-BC81-B5668A54E576}"/>
                    </a:ext>
                  </a:extLst>
                </p14:cNvPr>
                <p14:cNvContentPartPr/>
                <p14:nvPr/>
              </p14:nvContentPartPr>
              <p14:xfrm>
                <a:off x="9159938" y="761302"/>
                <a:ext cx="304200" cy="397800"/>
              </p14:xfrm>
            </p:contentPart>
          </mc:Choice>
          <mc:Fallback>
            <p:pic>
              <p:nvPicPr>
                <p:cNvPr id="3" name="Freihand 2">
                  <a:extLst>
                    <a:ext uri="{FF2B5EF4-FFF2-40B4-BE49-F238E27FC236}">
                      <a16:creationId xmlns:a16="http://schemas.microsoft.com/office/drawing/2014/main" id="{E78A1832-F754-7FAC-BC81-B5668A54E576}"/>
                    </a:ext>
                  </a:extLst>
                </p:cNvPr>
                <p:cNvPicPr/>
                <p:nvPr/>
              </p:nvPicPr>
              <p:blipFill>
                <a:blip r:embed="rId6"/>
                <a:stretch>
                  <a:fillRect/>
                </a:stretch>
              </p:blipFill>
              <p:spPr>
                <a:xfrm>
                  <a:off x="9151298" y="752662"/>
                  <a:ext cx="32184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42A09D6-9536-296C-C9FB-06DA5A8A5EBB}"/>
                    </a:ext>
                  </a:extLst>
                </p14:cNvPr>
                <p14:cNvContentPartPr/>
                <p14:nvPr/>
              </p14:nvContentPartPr>
              <p14:xfrm>
                <a:off x="9075698" y="903142"/>
                <a:ext cx="349560" cy="339480"/>
              </p14:xfrm>
            </p:contentPart>
          </mc:Choice>
          <mc:Fallback>
            <p:pic>
              <p:nvPicPr>
                <p:cNvPr id="4" name="Freihand 3">
                  <a:extLst>
                    <a:ext uri="{FF2B5EF4-FFF2-40B4-BE49-F238E27FC236}">
                      <a16:creationId xmlns:a16="http://schemas.microsoft.com/office/drawing/2014/main" id="{442A09D6-9536-296C-C9FB-06DA5A8A5EBB}"/>
                    </a:ext>
                  </a:extLst>
                </p:cNvPr>
                <p:cNvPicPr/>
                <p:nvPr/>
              </p:nvPicPr>
              <p:blipFill>
                <a:blip r:embed="rId8"/>
                <a:stretch>
                  <a:fillRect/>
                </a:stretch>
              </p:blipFill>
              <p:spPr>
                <a:xfrm>
                  <a:off x="9067058" y="894142"/>
                  <a:ext cx="367200" cy="357120"/>
                </a:xfrm>
                <a:prstGeom prst="rect">
                  <a:avLst/>
                </a:prstGeom>
              </p:spPr>
            </p:pic>
          </mc:Fallback>
        </mc:AlternateContent>
      </p:grpSp>
      <p:grpSp>
        <p:nvGrpSpPr>
          <p:cNvPr id="14" name="Gruppieren 13">
            <a:extLst>
              <a:ext uri="{FF2B5EF4-FFF2-40B4-BE49-F238E27FC236}">
                <a16:creationId xmlns:a16="http://schemas.microsoft.com/office/drawing/2014/main" id="{9DF68920-4B8A-3EFF-FFF6-CD813607D876}"/>
              </a:ext>
            </a:extLst>
          </p:cNvPr>
          <p:cNvGrpSpPr/>
          <p:nvPr/>
        </p:nvGrpSpPr>
        <p:grpSpPr>
          <a:xfrm>
            <a:off x="9652418" y="246142"/>
            <a:ext cx="1912680" cy="514440"/>
            <a:chOff x="9652418" y="246142"/>
            <a:chExt cx="1912680" cy="51444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6F7E11D-CFB4-DC5C-38B7-10D104611C8C}"/>
                    </a:ext>
                  </a:extLst>
                </p14:cNvPr>
                <p14:cNvContentPartPr/>
                <p14:nvPr/>
              </p14:nvContentPartPr>
              <p14:xfrm>
                <a:off x="9652418" y="403462"/>
                <a:ext cx="639360" cy="357120"/>
              </p14:xfrm>
            </p:contentPart>
          </mc:Choice>
          <mc:Fallback>
            <p:pic>
              <p:nvPicPr>
                <p:cNvPr id="6" name="Freihand 5">
                  <a:extLst>
                    <a:ext uri="{FF2B5EF4-FFF2-40B4-BE49-F238E27FC236}">
                      <a16:creationId xmlns:a16="http://schemas.microsoft.com/office/drawing/2014/main" id="{06F7E11D-CFB4-DC5C-38B7-10D104611C8C}"/>
                    </a:ext>
                  </a:extLst>
                </p:cNvPr>
                <p:cNvPicPr/>
                <p:nvPr/>
              </p:nvPicPr>
              <p:blipFill>
                <a:blip r:embed="rId10"/>
                <a:stretch>
                  <a:fillRect/>
                </a:stretch>
              </p:blipFill>
              <p:spPr>
                <a:xfrm>
                  <a:off x="9643778" y="394462"/>
                  <a:ext cx="657000" cy="37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BD8FD15-8100-CEA5-23C9-B13DA3C31D84}"/>
                    </a:ext>
                  </a:extLst>
                </p14:cNvPr>
                <p14:cNvContentPartPr/>
                <p14:nvPr/>
              </p14:nvContentPartPr>
              <p14:xfrm>
                <a:off x="10299338" y="446662"/>
                <a:ext cx="93960" cy="168120"/>
              </p14:xfrm>
            </p:contentPart>
          </mc:Choice>
          <mc:Fallback>
            <p:pic>
              <p:nvPicPr>
                <p:cNvPr id="7" name="Freihand 6">
                  <a:extLst>
                    <a:ext uri="{FF2B5EF4-FFF2-40B4-BE49-F238E27FC236}">
                      <a16:creationId xmlns:a16="http://schemas.microsoft.com/office/drawing/2014/main" id="{7BD8FD15-8100-CEA5-23C9-B13DA3C31D84}"/>
                    </a:ext>
                  </a:extLst>
                </p:cNvPr>
                <p:cNvPicPr/>
                <p:nvPr/>
              </p:nvPicPr>
              <p:blipFill>
                <a:blip r:embed="rId12"/>
                <a:stretch>
                  <a:fillRect/>
                </a:stretch>
              </p:blipFill>
              <p:spPr>
                <a:xfrm>
                  <a:off x="10290338" y="438022"/>
                  <a:ext cx="111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2C0F2156-5D4B-C221-D0C0-967B17283BFF}"/>
                    </a:ext>
                  </a:extLst>
                </p14:cNvPr>
                <p14:cNvContentPartPr/>
                <p14:nvPr/>
              </p14:nvContentPartPr>
              <p14:xfrm>
                <a:off x="10453778" y="408142"/>
                <a:ext cx="250920" cy="209160"/>
              </p14:xfrm>
            </p:contentPart>
          </mc:Choice>
          <mc:Fallback>
            <p:pic>
              <p:nvPicPr>
                <p:cNvPr id="8" name="Freihand 7">
                  <a:extLst>
                    <a:ext uri="{FF2B5EF4-FFF2-40B4-BE49-F238E27FC236}">
                      <a16:creationId xmlns:a16="http://schemas.microsoft.com/office/drawing/2014/main" id="{2C0F2156-5D4B-C221-D0C0-967B17283BFF}"/>
                    </a:ext>
                  </a:extLst>
                </p:cNvPr>
                <p:cNvPicPr/>
                <p:nvPr/>
              </p:nvPicPr>
              <p:blipFill>
                <a:blip r:embed="rId14"/>
                <a:stretch>
                  <a:fillRect/>
                </a:stretch>
              </p:blipFill>
              <p:spPr>
                <a:xfrm>
                  <a:off x="10444778" y="399502"/>
                  <a:ext cx="2685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71CCF666-7745-3DB5-463B-80B924EA79D0}"/>
                    </a:ext>
                  </a:extLst>
                </p14:cNvPr>
                <p14:cNvContentPartPr/>
                <p14:nvPr/>
              </p14:nvContentPartPr>
              <p14:xfrm>
                <a:off x="10722338" y="489142"/>
                <a:ext cx="120960" cy="100440"/>
              </p14:xfrm>
            </p:contentPart>
          </mc:Choice>
          <mc:Fallback>
            <p:pic>
              <p:nvPicPr>
                <p:cNvPr id="10" name="Freihand 9">
                  <a:extLst>
                    <a:ext uri="{FF2B5EF4-FFF2-40B4-BE49-F238E27FC236}">
                      <a16:creationId xmlns:a16="http://schemas.microsoft.com/office/drawing/2014/main" id="{71CCF666-7745-3DB5-463B-80B924EA79D0}"/>
                    </a:ext>
                  </a:extLst>
                </p:cNvPr>
                <p:cNvPicPr/>
                <p:nvPr/>
              </p:nvPicPr>
              <p:blipFill>
                <a:blip r:embed="rId16"/>
                <a:stretch>
                  <a:fillRect/>
                </a:stretch>
              </p:blipFill>
              <p:spPr>
                <a:xfrm>
                  <a:off x="10713338" y="480502"/>
                  <a:ext cx="138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34A8775C-B680-B59D-7C4A-353C815666BD}"/>
                    </a:ext>
                  </a:extLst>
                </p14:cNvPr>
                <p14:cNvContentPartPr/>
                <p14:nvPr/>
              </p14:nvContentPartPr>
              <p14:xfrm>
                <a:off x="10885778" y="472942"/>
                <a:ext cx="88560" cy="97560"/>
              </p14:xfrm>
            </p:contentPart>
          </mc:Choice>
          <mc:Fallback>
            <p:pic>
              <p:nvPicPr>
                <p:cNvPr id="11" name="Freihand 10">
                  <a:extLst>
                    <a:ext uri="{FF2B5EF4-FFF2-40B4-BE49-F238E27FC236}">
                      <a16:creationId xmlns:a16="http://schemas.microsoft.com/office/drawing/2014/main" id="{34A8775C-B680-B59D-7C4A-353C815666BD}"/>
                    </a:ext>
                  </a:extLst>
                </p:cNvPr>
                <p:cNvPicPr/>
                <p:nvPr/>
              </p:nvPicPr>
              <p:blipFill>
                <a:blip r:embed="rId18"/>
                <a:stretch>
                  <a:fillRect/>
                </a:stretch>
              </p:blipFill>
              <p:spPr>
                <a:xfrm>
                  <a:off x="10876778" y="464302"/>
                  <a:ext cx="106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C92AD28B-B11D-6068-7710-D164D1368F82}"/>
                    </a:ext>
                  </a:extLst>
                </p14:cNvPr>
                <p14:cNvContentPartPr/>
                <p14:nvPr/>
              </p14:nvContentPartPr>
              <p14:xfrm>
                <a:off x="11055338" y="317062"/>
                <a:ext cx="509760" cy="239040"/>
              </p14:xfrm>
            </p:contentPart>
          </mc:Choice>
          <mc:Fallback>
            <p:pic>
              <p:nvPicPr>
                <p:cNvPr id="12" name="Freihand 11">
                  <a:extLst>
                    <a:ext uri="{FF2B5EF4-FFF2-40B4-BE49-F238E27FC236}">
                      <a16:creationId xmlns:a16="http://schemas.microsoft.com/office/drawing/2014/main" id="{C92AD28B-B11D-6068-7710-D164D1368F82}"/>
                    </a:ext>
                  </a:extLst>
                </p:cNvPr>
                <p:cNvPicPr/>
                <p:nvPr/>
              </p:nvPicPr>
              <p:blipFill>
                <a:blip r:embed="rId20"/>
                <a:stretch>
                  <a:fillRect/>
                </a:stretch>
              </p:blipFill>
              <p:spPr>
                <a:xfrm>
                  <a:off x="11046338" y="308062"/>
                  <a:ext cx="5274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FC85A2B7-36E5-4297-CB84-D4417EC13DF0}"/>
                    </a:ext>
                  </a:extLst>
                </p14:cNvPr>
                <p14:cNvContentPartPr/>
                <p14:nvPr/>
              </p14:nvContentPartPr>
              <p14:xfrm>
                <a:off x="11180258" y="246142"/>
                <a:ext cx="7200" cy="5400"/>
              </p14:xfrm>
            </p:contentPart>
          </mc:Choice>
          <mc:Fallback>
            <p:pic>
              <p:nvPicPr>
                <p:cNvPr id="13" name="Freihand 12">
                  <a:extLst>
                    <a:ext uri="{FF2B5EF4-FFF2-40B4-BE49-F238E27FC236}">
                      <a16:creationId xmlns:a16="http://schemas.microsoft.com/office/drawing/2014/main" id="{FC85A2B7-36E5-4297-CB84-D4417EC13DF0}"/>
                    </a:ext>
                  </a:extLst>
                </p:cNvPr>
                <p:cNvPicPr/>
                <p:nvPr/>
              </p:nvPicPr>
              <p:blipFill>
                <a:blip r:embed="rId22"/>
                <a:stretch>
                  <a:fillRect/>
                </a:stretch>
              </p:blipFill>
              <p:spPr>
                <a:xfrm>
                  <a:off x="11171258" y="237502"/>
                  <a:ext cx="24840" cy="2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DFCB8597-7BEC-D7A1-84A0-EE72CF9FB6B7}"/>
                  </a:ext>
                </a:extLst>
              </p14:cNvPr>
              <p14:cNvContentPartPr/>
              <p14:nvPr/>
            </p14:nvContentPartPr>
            <p14:xfrm>
              <a:off x="666098" y="2836342"/>
              <a:ext cx="3075480" cy="69120"/>
            </p14:xfrm>
          </p:contentPart>
        </mc:Choice>
        <mc:Fallback>
          <p:pic>
            <p:nvPicPr>
              <p:cNvPr id="15" name="Freihand 14">
                <a:extLst>
                  <a:ext uri="{FF2B5EF4-FFF2-40B4-BE49-F238E27FC236}">
                    <a16:creationId xmlns:a16="http://schemas.microsoft.com/office/drawing/2014/main" id="{DFCB8597-7BEC-D7A1-84A0-EE72CF9FB6B7}"/>
                  </a:ext>
                </a:extLst>
              </p:cNvPr>
              <p:cNvPicPr/>
              <p:nvPr/>
            </p:nvPicPr>
            <p:blipFill>
              <a:blip r:embed="rId24"/>
              <a:stretch>
                <a:fillRect/>
              </a:stretch>
            </p:blipFill>
            <p:spPr>
              <a:xfrm>
                <a:off x="657098" y="2827342"/>
                <a:ext cx="3093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D7B05C18-AD79-5D6E-72AF-639028CF9478}"/>
                  </a:ext>
                </a:extLst>
              </p14:cNvPr>
              <p14:cNvContentPartPr/>
              <p14:nvPr/>
            </p14:nvContentPartPr>
            <p14:xfrm>
              <a:off x="3864698" y="2987902"/>
              <a:ext cx="6085080" cy="117360"/>
            </p14:xfrm>
          </p:contentPart>
        </mc:Choice>
        <mc:Fallback>
          <p:pic>
            <p:nvPicPr>
              <p:cNvPr id="16" name="Freihand 15">
                <a:extLst>
                  <a:ext uri="{FF2B5EF4-FFF2-40B4-BE49-F238E27FC236}">
                    <a16:creationId xmlns:a16="http://schemas.microsoft.com/office/drawing/2014/main" id="{D7B05C18-AD79-5D6E-72AF-639028CF9478}"/>
                  </a:ext>
                </a:extLst>
              </p:cNvPr>
              <p:cNvPicPr/>
              <p:nvPr/>
            </p:nvPicPr>
            <p:blipFill>
              <a:blip r:embed="rId26"/>
              <a:stretch>
                <a:fillRect/>
              </a:stretch>
            </p:blipFill>
            <p:spPr>
              <a:xfrm>
                <a:off x="3855698" y="2979262"/>
                <a:ext cx="6102720" cy="135000"/>
              </a:xfrm>
              <a:prstGeom prst="rect">
                <a:avLst/>
              </a:prstGeom>
            </p:spPr>
          </p:pic>
        </mc:Fallback>
      </mc:AlternateContent>
      <p:grpSp>
        <p:nvGrpSpPr>
          <p:cNvPr id="30" name="Gruppieren 29">
            <a:extLst>
              <a:ext uri="{FF2B5EF4-FFF2-40B4-BE49-F238E27FC236}">
                <a16:creationId xmlns:a16="http://schemas.microsoft.com/office/drawing/2014/main" id="{09965402-6D41-AC97-118F-E48E7323CD98}"/>
              </a:ext>
            </a:extLst>
          </p:cNvPr>
          <p:cNvGrpSpPr/>
          <p:nvPr/>
        </p:nvGrpSpPr>
        <p:grpSpPr>
          <a:xfrm>
            <a:off x="9279098" y="1407142"/>
            <a:ext cx="2566080" cy="1186920"/>
            <a:chOff x="9279098" y="1407142"/>
            <a:chExt cx="2566080" cy="118692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8CE37713-5577-0E08-EBE3-29E1CED64AEB}"/>
                    </a:ext>
                  </a:extLst>
                </p14:cNvPr>
                <p14:cNvContentPartPr/>
                <p14:nvPr/>
              </p14:nvContentPartPr>
              <p14:xfrm>
                <a:off x="9329858" y="2197702"/>
                <a:ext cx="296640" cy="331560"/>
              </p14:xfrm>
            </p:contentPart>
          </mc:Choice>
          <mc:Fallback>
            <p:pic>
              <p:nvPicPr>
                <p:cNvPr id="17" name="Freihand 16">
                  <a:extLst>
                    <a:ext uri="{FF2B5EF4-FFF2-40B4-BE49-F238E27FC236}">
                      <a16:creationId xmlns:a16="http://schemas.microsoft.com/office/drawing/2014/main" id="{8CE37713-5577-0E08-EBE3-29E1CED64AEB}"/>
                    </a:ext>
                  </a:extLst>
                </p:cNvPr>
                <p:cNvPicPr/>
                <p:nvPr/>
              </p:nvPicPr>
              <p:blipFill>
                <a:blip r:embed="rId28"/>
                <a:stretch>
                  <a:fillRect/>
                </a:stretch>
              </p:blipFill>
              <p:spPr>
                <a:xfrm>
                  <a:off x="9320858" y="2189062"/>
                  <a:ext cx="31428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7BAD994C-E7AD-9CC8-112F-513A1D9370E7}"/>
                    </a:ext>
                  </a:extLst>
                </p14:cNvPr>
                <p14:cNvContentPartPr/>
                <p14:nvPr/>
              </p14:nvContentPartPr>
              <p14:xfrm>
                <a:off x="9279098" y="2352862"/>
                <a:ext cx="399600" cy="241200"/>
              </p14:xfrm>
            </p:contentPart>
          </mc:Choice>
          <mc:Fallback>
            <p:pic>
              <p:nvPicPr>
                <p:cNvPr id="18" name="Freihand 17">
                  <a:extLst>
                    <a:ext uri="{FF2B5EF4-FFF2-40B4-BE49-F238E27FC236}">
                      <a16:creationId xmlns:a16="http://schemas.microsoft.com/office/drawing/2014/main" id="{7BAD994C-E7AD-9CC8-112F-513A1D9370E7}"/>
                    </a:ext>
                  </a:extLst>
                </p:cNvPr>
                <p:cNvPicPr/>
                <p:nvPr/>
              </p:nvPicPr>
              <p:blipFill>
                <a:blip r:embed="rId30"/>
                <a:stretch>
                  <a:fillRect/>
                </a:stretch>
              </p:blipFill>
              <p:spPr>
                <a:xfrm>
                  <a:off x="9270098" y="2343862"/>
                  <a:ext cx="4172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BF29DC49-25D9-F0F2-B669-007372119131}"/>
                    </a:ext>
                  </a:extLst>
                </p14:cNvPr>
                <p14:cNvContentPartPr/>
                <p14:nvPr/>
              </p14:nvContentPartPr>
              <p14:xfrm>
                <a:off x="9562418" y="1770382"/>
                <a:ext cx="182520" cy="295200"/>
              </p14:xfrm>
            </p:contentPart>
          </mc:Choice>
          <mc:Fallback>
            <p:pic>
              <p:nvPicPr>
                <p:cNvPr id="20" name="Freihand 19">
                  <a:extLst>
                    <a:ext uri="{FF2B5EF4-FFF2-40B4-BE49-F238E27FC236}">
                      <a16:creationId xmlns:a16="http://schemas.microsoft.com/office/drawing/2014/main" id="{BF29DC49-25D9-F0F2-B669-007372119131}"/>
                    </a:ext>
                  </a:extLst>
                </p:cNvPr>
                <p:cNvPicPr/>
                <p:nvPr/>
              </p:nvPicPr>
              <p:blipFill>
                <a:blip r:embed="rId32"/>
                <a:stretch>
                  <a:fillRect/>
                </a:stretch>
              </p:blipFill>
              <p:spPr>
                <a:xfrm>
                  <a:off x="9553778" y="1761382"/>
                  <a:ext cx="20016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25442752-A5A9-9E04-D49E-9FA85D53F51E}"/>
                    </a:ext>
                  </a:extLst>
                </p14:cNvPr>
                <p14:cNvContentPartPr/>
                <p14:nvPr/>
              </p14:nvContentPartPr>
              <p14:xfrm>
                <a:off x="9811178" y="1877302"/>
                <a:ext cx="189720" cy="142200"/>
              </p14:xfrm>
            </p:contentPart>
          </mc:Choice>
          <mc:Fallback>
            <p:pic>
              <p:nvPicPr>
                <p:cNvPr id="21" name="Freihand 20">
                  <a:extLst>
                    <a:ext uri="{FF2B5EF4-FFF2-40B4-BE49-F238E27FC236}">
                      <a16:creationId xmlns:a16="http://schemas.microsoft.com/office/drawing/2014/main" id="{25442752-A5A9-9E04-D49E-9FA85D53F51E}"/>
                    </a:ext>
                  </a:extLst>
                </p:cNvPr>
                <p:cNvPicPr/>
                <p:nvPr/>
              </p:nvPicPr>
              <p:blipFill>
                <a:blip r:embed="rId34"/>
                <a:stretch>
                  <a:fillRect/>
                </a:stretch>
              </p:blipFill>
              <p:spPr>
                <a:xfrm>
                  <a:off x="9802538" y="1868662"/>
                  <a:ext cx="207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8E68AF51-786B-15F8-3426-C2257BAA22BF}"/>
                    </a:ext>
                  </a:extLst>
                </p14:cNvPr>
                <p14:cNvContentPartPr/>
                <p14:nvPr/>
              </p14:nvContentPartPr>
              <p14:xfrm>
                <a:off x="10046618" y="1675702"/>
                <a:ext cx="223200" cy="272160"/>
              </p14:xfrm>
            </p:contentPart>
          </mc:Choice>
          <mc:Fallback>
            <p:pic>
              <p:nvPicPr>
                <p:cNvPr id="22" name="Freihand 21">
                  <a:extLst>
                    <a:ext uri="{FF2B5EF4-FFF2-40B4-BE49-F238E27FC236}">
                      <a16:creationId xmlns:a16="http://schemas.microsoft.com/office/drawing/2014/main" id="{8E68AF51-786B-15F8-3426-C2257BAA22BF}"/>
                    </a:ext>
                  </a:extLst>
                </p:cNvPr>
                <p:cNvPicPr/>
                <p:nvPr/>
              </p:nvPicPr>
              <p:blipFill>
                <a:blip r:embed="rId36"/>
                <a:stretch>
                  <a:fillRect/>
                </a:stretch>
              </p:blipFill>
              <p:spPr>
                <a:xfrm>
                  <a:off x="10037978" y="1666702"/>
                  <a:ext cx="24084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FD872215-F21B-2BAA-25A6-5581CF535BAB}"/>
                    </a:ext>
                  </a:extLst>
                </p14:cNvPr>
                <p14:cNvContentPartPr/>
                <p14:nvPr/>
              </p14:nvContentPartPr>
              <p14:xfrm>
                <a:off x="10385378" y="1640782"/>
                <a:ext cx="269280" cy="436680"/>
              </p14:xfrm>
            </p:contentPart>
          </mc:Choice>
          <mc:Fallback>
            <p:pic>
              <p:nvPicPr>
                <p:cNvPr id="24" name="Freihand 23">
                  <a:extLst>
                    <a:ext uri="{FF2B5EF4-FFF2-40B4-BE49-F238E27FC236}">
                      <a16:creationId xmlns:a16="http://schemas.microsoft.com/office/drawing/2014/main" id="{FD872215-F21B-2BAA-25A6-5581CF535BAB}"/>
                    </a:ext>
                  </a:extLst>
                </p:cNvPr>
                <p:cNvPicPr/>
                <p:nvPr/>
              </p:nvPicPr>
              <p:blipFill>
                <a:blip r:embed="rId38"/>
                <a:stretch>
                  <a:fillRect/>
                </a:stretch>
              </p:blipFill>
              <p:spPr>
                <a:xfrm>
                  <a:off x="10376738" y="1632142"/>
                  <a:ext cx="286920" cy="4543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5CC78B86-ECFE-FE0B-4C5C-1BA58268C767}"/>
                    </a:ext>
                  </a:extLst>
                </p14:cNvPr>
                <p14:cNvContentPartPr/>
                <p14:nvPr/>
              </p14:nvContentPartPr>
              <p14:xfrm>
                <a:off x="10667258" y="1783342"/>
                <a:ext cx="181440" cy="85680"/>
              </p14:xfrm>
            </p:contentPart>
          </mc:Choice>
          <mc:Fallback>
            <p:pic>
              <p:nvPicPr>
                <p:cNvPr id="25" name="Freihand 24">
                  <a:extLst>
                    <a:ext uri="{FF2B5EF4-FFF2-40B4-BE49-F238E27FC236}">
                      <a16:creationId xmlns:a16="http://schemas.microsoft.com/office/drawing/2014/main" id="{5CC78B86-ECFE-FE0B-4C5C-1BA58268C767}"/>
                    </a:ext>
                  </a:extLst>
                </p:cNvPr>
                <p:cNvPicPr/>
                <p:nvPr/>
              </p:nvPicPr>
              <p:blipFill>
                <a:blip r:embed="rId40"/>
                <a:stretch>
                  <a:fillRect/>
                </a:stretch>
              </p:blipFill>
              <p:spPr>
                <a:xfrm>
                  <a:off x="10658258" y="1774342"/>
                  <a:ext cx="199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5452F3DA-92AB-9A1A-07E8-E4EB7429EF21}"/>
                    </a:ext>
                  </a:extLst>
                </p14:cNvPr>
                <p14:cNvContentPartPr/>
                <p14:nvPr/>
              </p14:nvContentPartPr>
              <p14:xfrm>
                <a:off x="10894058" y="1706302"/>
                <a:ext cx="197280" cy="297360"/>
              </p14:xfrm>
            </p:contentPart>
          </mc:Choice>
          <mc:Fallback>
            <p:pic>
              <p:nvPicPr>
                <p:cNvPr id="26" name="Freihand 25">
                  <a:extLst>
                    <a:ext uri="{FF2B5EF4-FFF2-40B4-BE49-F238E27FC236}">
                      <a16:creationId xmlns:a16="http://schemas.microsoft.com/office/drawing/2014/main" id="{5452F3DA-92AB-9A1A-07E8-E4EB7429EF21}"/>
                    </a:ext>
                  </a:extLst>
                </p:cNvPr>
                <p:cNvPicPr/>
                <p:nvPr/>
              </p:nvPicPr>
              <p:blipFill>
                <a:blip r:embed="rId42"/>
                <a:stretch>
                  <a:fillRect/>
                </a:stretch>
              </p:blipFill>
              <p:spPr>
                <a:xfrm>
                  <a:off x="10885058" y="1697662"/>
                  <a:ext cx="2149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27910456-8E3F-20FA-08D2-FBBA47F66F6B}"/>
                    </a:ext>
                  </a:extLst>
                </p14:cNvPr>
                <p14:cNvContentPartPr/>
                <p14:nvPr/>
              </p14:nvContentPartPr>
              <p14:xfrm>
                <a:off x="11196458" y="1668502"/>
                <a:ext cx="129960" cy="168120"/>
              </p14:xfrm>
            </p:contentPart>
          </mc:Choice>
          <mc:Fallback>
            <p:pic>
              <p:nvPicPr>
                <p:cNvPr id="27" name="Freihand 26">
                  <a:extLst>
                    <a:ext uri="{FF2B5EF4-FFF2-40B4-BE49-F238E27FC236}">
                      <a16:creationId xmlns:a16="http://schemas.microsoft.com/office/drawing/2014/main" id="{27910456-8E3F-20FA-08D2-FBBA47F66F6B}"/>
                    </a:ext>
                  </a:extLst>
                </p:cNvPr>
                <p:cNvPicPr/>
                <p:nvPr/>
              </p:nvPicPr>
              <p:blipFill>
                <a:blip r:embed="rId44"/>
                <a:stretch>
                  <a:fillRect/>
                </a:stretch>
              </p:blipFill>
              <p:spPr>
                <a:xfrm>
                  <a:off x="11187458" y="1659862"/>
                  <a:ext cx="147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9C4D7727-3C5B-6A08-9EA0-62D4FCAA8091}"/>
                    </a:ext>
                  </a:extLst>
                </p14:cNvPr>
                <p14:cNvContentPartPr/>
                <p14:nvPr/>
              </p14:nvContentPartPr>
              <p14:xfrm>
                <a:off x="11389778" y="1517662"/>
                <a:ext cx="455400" cy="292680"/>
              </p14:xfrm>
            </p:contentPart>
          </mc:Choice>
          <mc:Fallback>
            <p:pic>
              <p:nvPicPr>
                <p:cNvPr id="28" name="Freihand 27">
                  <a:extLst>
                    <a:ext uri="{FF2B5EF4-FFF2-40B4-BE49-F238E27FC236}">
                      <a16:creationId xmlns:a16="http://schemas.microsoft.com/office/drawing/2014/main" id="{9C4D7727-3C5B-6A08-9EA0-62D4FCAA8091}"/>
                    </a:ext>
                  </a:extLst>
                </p:cNvPr>
                <p:cNvPicPr/>
                <p:nvPr/>
              </p:nvPicPr>
              <p:blipFill>
                <a:blip r:embed="rId46"/>
                <a:stretch>
                  <a:fillRect/>
                </a:stretch>
              </p:blipFill>
              <p:spPr>
                <a:xfrm>
                  <a:off x="11380778" y="1509022"/>
                  <a:ext cx="4730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99C4B4B1-05E2-EAD1-7700-AFFF639A9C2D}"/>
                    </a:ext>
                  </a:extLst>
                </p14:cNvPr>
                <p14:cNvContentPartPr/>
                <p14:nvPr/>
              </p14:nvContentPartPr>
              <p14:xfrm>
                <a:off x="11513618" y="1407142"/>
                <a:ext cx="73080" cy="10080"/>
              </p14:xfrm>
            </p:contentPart>
          </mc:Choice>
          <mc:Fallback>
            <p:pic>
              <p:nvPicPr>
                <p:cNvPr id="29" name="Freihand 28">
                  <a:extLst>
                    <a:ext uri="{FF2B5EF4-FFF2-40B4-BE49-F238E27FC236}">
                      <a16:creationId xmlns:a16="http://schemas.microsoft.com/office/drawing/2014/main" id="{99C4B4B1-05E2-EAD1-7700-AFFF639A9C2D}"/>
                    </a:ext>
                  </a:extLst>
                </p:cNvPr>
                <p:cNvPicPr/>
                <p:nvPr/>
              </p:nvPicPr>
              <p:blipFill>
                <a:blip r:embed="rId48"/>
                <a:stretch>
                  <a:fillRect/>
                </a:stretch>
              </p:blipFill>
              <p:spPr>
                <a:xfrm>
                  <a:off x="11504618" y="1398142"/>
                  <a:ext cx="90720" cy="27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39" name="Freihand 38">
                <a:extLst>
                  <a:ext uri="{FF2B5EF4-FFF2-40B4-BE49-F238E27FC236}">
                    <a16:creationId xmlns:a16="http://schemas.microsoft.com/office/drawing/2014/main" id="{B66EE354-F2F1-0E0A-FF88-F7C221FB94AE}"/>
                  </a:ext>
                </a:extLst>
              </p14:cNvPr>
              <p14:cNvContentPartPr/>
              <p14:nvPr/>
            </p14:nvContentPartPr>
            <p14:xfrm>
              <a:off x="3052898" y="4366702"/>
              <a:ext cx="212400" cy="543960"/>
            </p14:xfrm>
          </p:contentPart>
        </mc:Choice>
        <mc:Fallback>
          <p:pic>
            <p:nvPicPr>
              <p:cNvPr id="39" name="Freihand 38">
                <a:extLst>
                  <a:ext uri="{FF2B5EF4-FFF2-40B4-BE49-F238E27FC236}">
                    <a16:creationId xmlns:a16="http://schemas.microsoft.com/office/drawing/2014/main" id="{B66EE354-F2F1-0E0A-FF88-F7C221FB94AE}"/>
                  </a:ext>
                </a:extLst>
              </p:cNvPr>
              <p:cNvPicPr/>
              <p:nvPr/>
            </p:nvPicPr>
            <p:blipFill>
              <a:blip r:embed="rId50"/>
              <a:stretch>
                <a:fillRect/>
              </a:stretch>
            </p:blipFill>
            <p:spPr>
              <a:xfrm>
                <a:off x="3043898" y="4358062"/>
                <a:ext cx="230040" cy="561600"/>
              </a:xfrm>
              <a:prstGeom prst="rect">
                <a:avLst/>
              </a:prstGeom>
            </p:spPr>
          </p:pic>
        </mc:Fallback>
      </mc:AlternateContent>
      <p:grpSp>
        <p:nvGrpSpPr>
          <p:cNvPr id="62" name="Gruppieren 61">
            <a:extLst>
              <a:ext uri="{FF2B5EF4-FFF2-40B4-BE49-F238E27FC236}">
                <a16:creationId xmlns:a16="http://schemas.microsoft.com/office/drawing/2014/main" id="{28F276E2-2D91-71E2-9D63-DE6C20EA6037}"/>
              </a:ext>
            </a:extLst>
          </p:cNvPr>
          <p:cNvGrpSpPr/>
          <p:nvPr/>
        </p:nvGrpSpPr>
        <p:grpSpPr>
          <a:xfrm>
            <a:off x="906578" y="3870262"/>
            <a:ext cx="4900680" cy="2345040"/>
            <a:chOff x="906578" y="3870262"/>
            <a:chExt cx="4900680" cy="2345040"/>
          </a:xfrm>
        </p:grpSpPr>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9560A70F-5BD5-A6EF-C569-17C936B9862B}"/>
                    </a:ext>
                  </a:extLst>
                </p14:cNvPr>
                <p14:cNvContentPartPr/>
                <p14:nvPr/>
              </p14:nvContentPartPr>
              <p14:xfrm>
                <a:off x="1274858" y="4705462"/>
                <a:ext cx="306000" cy="267840"/>
              </p14:xfrm>
            </p:contentPart>
          </mc:Choice>
          <mc:Fallback>
            <p:pic>
              <p:nvPicPr>
                <p:cNvPr id="31" name="Freihand 30">
                  <a:extLst>
                    <a:ext uri="{FF2B5EF4-FFF2-40B4-BE49-F238E27FC236}">
                      <a16:creationId xmlns:a16="http://schemas.microsoft.com/office/drawing/2014/main" id="{9560A70F-5BD5-A6EF-C569-17C936B9862B}"/>
                    </a:ext>
                  </a:extLst>
                </p:cNvPr>
                <p:cNvPicPr/>
                <p:nvPr/>
              </p:nvPicPr>
              <p:blipFill>
                <a:blip r:embed="rId52"/>
                <a:stretch>
                  <a:fillRect/>
                </a:stretch>
              </p:blipFill>
              <p:spPr>
                <a:xfrm>
                  <a:off x="1265858" y="4696462"/>
                  <a:ext cx="3236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B1981B58-B04E-870D-664D-7DC753FC706D}"/>
                    </a:ext>
                  </a:extLst>
                </p14:cNvPr>
                <p14:cNvContentPartPr/>
                <p14:nvPr/>
              </p14:nvContentPartPr>
              <p14:xfrm>
                <a:off x="1519298" y="4667302"/>
                <a:ext cx="138600" cy="563760"/>
              </p14:xfrm>
            </p:contentPart>
          </mc:Choice>
          <mc:Fallback>
            <p:pic>
              <p:nvPicPr>
                <p:cNvPr id="32" name="Freihand 31">
                  <a:extLst>
                    <a:ext uri="{FF2B5EF4-FFF2-40B4-BE49-F238E27FC236}">
                      <a16:creationId xmlns:a16="http://schemas.microsoft.com/office/drawing/2014/main" id="{B1981B58-B04E-870D-664D-7DC753FC706D}"/>
                    </a:ext>
                  </a:extLst>
                </p:cNvPr>
                <p:cNvPicPr/>
                <p:nvPr/>
              </p:nvPicPr>
              <p:blipFill>
                <a:blip r:embed="rId54"/>
                <a:stretch>
                  <a:fillRect/>
                </a:stretch>
              </p:blipFill>
              <p:spPr>
                <a:xfrm>
                  <a:off x="1510298" y="4658662"/>
                  <a:ext cx="15624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65064336-5692-3B87-5BA0-1121F46BEE3E}"/>
                    </a:ext>
                  </a:extLst>
                </p14:cNvPr>
                <p14:cNvContentPartPr/>
                <p14:nvPr/>
              </p14:nvContentPartPr>
              <p14:xfrm>
                <a:off x="1947698" y="4806262"/>
                <a:ext cx="280080" cy="43560"/>
              </p14:xfrm>
            </p:contentPart>
          </mc:Choice>
          <mc:Fallback>
            <p:pic>
              <p:nvPicPr>
                <p:cNvPr id="34" name="Freihand 33">
                  <a:extLst>
                    <a:ext uri="{FF2B5EF4-FFF2-40B4-BE49-F238E27FC236}">
                      <a16:creationId xmlns:a16="http://schemas.microsoft.com/office/drawing/2014/main" id="{65064336-5692-3B87-5BA0-1121F46BEE3E}"/>
                    </a:ext>
                  </a:extLst>
                </p:cNvPr>
                <p:cNvPicPr/>
                <p:nvPr/>
              </p:nvPicPr>
              <p:blipFill>
                <a:blip r:embed="rId56"/>
                <a:stretch>
                  <a:fillRect/>
                </a:stretch>
              </p:blipFill>
              <p:spPr>
                <a:xfrm>
                  <a:off x="1938698" y="4797622"/>
                  <a:ext cx="2977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8E651E67-AF0B-A218-5DBF-3098330364CB}"/>
                    </a:ext>
                  </a:extLst>
                </p14:cNvPr>
                <p14:cNvContentPartPr/>
                <p14:nvPr/>
              </p14:nvContentPartPr>
              <p14:xfrm>
                <a:off x="1950218" y="4900582"/>
                <a:ext cx="259920" cy="20520"/>
              </p14:xfrm>
            </p:contentPart>
          </mc:Choice>
          <mc:Fallback>
            <p:pic>
              <p:nvPicPr>
                <p:cNvPr id="35" name="Freihand 34">
                  <a:extLst>
                    <a:ext uri="{FF2B5EF4-FFF2-40B4-BE49-F238E27FC236}">
                      <a16:creationId xmlns:a16="http://schemas.microsoft.com/office/drawing/2014/main" id="{8E651E67-AF0B-A218-5DBF-3098330364CB}"/>
                    </a:ext>
                  </a:extLst>
                </p:cNvPr>
                <p:cNvPicPr/>
                <p:nvPr/>
              </p:nvPicPr>
              <p:blipFill>
                <a:blip r:embed="rId58"/>
                <a:stretch>
                  <a:fillRect/>
                </a:stretch>
              </p:blipFill>
              <p:spPr>
                <a:xfrm>
                  <a:off x="1941218" y="4891942"/>
                  <a:ext cx="2775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FC24967D-4613-72B6-F688-A84BF8674CFB}"/>
                    </a:ext>
                  </a:extLst>
                </p14:cNvPr>
                <p14:cNvContentPartPr/>
                <p14:nvPr/>
              </p14:nvContentPartPr>
              <p14:xfrm>
                <a:off x="2660138" y="4660102"/>
                <a:ext cx="42120" cy="307800"/>
              </p14:xfrm>
            </p:contentPart>
          </mc:Choice>
          <mc:Fallback>
            <p:pic>
              <p:nvPicPr>
                <p:cNvPr id="36" name="Freihand 35">
                  <a:extLst>
                    <a:ext uri="{FF2B5EF4-FFF2-40B4-BE49-F238E27FC236}">
                      <a16:creationId xmlns:a16="http://schemas.microsoft.com/office/drawing/2014/main" id="{FC24967D-4613-72B6-F688-A84BF8674CFB}"/>
                    </a:ext>
                  </a:extLst>
                </p:cNvPr>
                <p:cNvPicPr/>
                <p:nvPr/>
              </p:nvPicPr>
              <p:blipFill>
                <a:blip r:embed="rId60"/>
                <a:stretch>
                  <a:fillRect/>
                </a:stretch>
              </p:blipFill>
              <p:spPr>
                <a:xfrm>
                  <a:off x="2651498" y="4651462"/>
                  <a:ext cx="597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824B99B0-9912-4324-2D46-244527F204A9}"/>
                    </a:ext>
                  </a:extLst>
                </p14:cNvPr>
                <p14:cNvContentPartPr/>
                <p14:nvPr/>
              </p14:nvContentPartPr>
              <p14:xfrm>
                <a:off x="2441978" y="4551742"/>
                <a:ext cx="468720" cy="236880"/>
              </p14:xfrm>
            </p:contentPart>
          </mc:Choice>
          <mc:Fallback>
            <p:pic>
              <p:nvPicPr>
                <p:cNvPr id="37" name="Freihand 36">
                  <a:extLst>
                    <a:ext uri="{FF2B5EF4-FFF2-40B4-BE49-F238E27FC236}">
                      <a16:creationId xmlns:a16="http://schemas.microsoft.com/office/drawing/2014/main" id="{824B99B0-9912-4324-2D46-244527F204A9}"/>
                    </a:ext>
                  </a:extLst>
                </p:cNvPr>
                <p:cNvPicPr/>
                <p:nvPr/>
              </p:nvPicPr>
              <p:blipFill>
                <a:blip r:embed="rId62"/>
                <a:stretch>
                  <a:fillRect/>
                </a:stretch>
              </p:blipFill>
              <p:spPr>
                <a:xfrm>
                  <a:off x="2433338" y="4542742"/>
                  <a:ext cx="4863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A3279DC8-4610-EEAE-180C-23C87408225B}"/>
                    </a:ext>
                  </a:extLst>
                </p14:cNvPr>
                <p14:cNvContentPartPr/>
                <p14:nvPr/>
              </p14:nvContentPartPr>
              <p14:xfrm>
                <a:off x="3389138" y="4485142"/>
                <a:ext cx="261000" cy="259200"/>
              </p14:xfrm>
            </p:contentPart>
          </mc:Choice>
          <mc:Fallback>
            <p:pic>
              <p:nvPicPr>
                <p:cNvPr id="41" name="Freihand 40">
                  <a:extLst>
                    <a:ext uri="{FF2B5EF4-FFF2-40B4-BE49-F238E27FC236}">
                      <a16:creationId xmlns:a16="http://schemas.microsoft.com/office/drawing/2014/main" id="{A3279DC8-4610-EEAE-180C-23C87408225B}"/>
                    </a:ext>
                  </a:extLst>
                </p:cNvPr>
                <p:cNvPicPr/>
                <p:nvPr/>
              </p:nvPicPr>
              <p:blipFill>
                <a:blip r:embed="rId64"/>
                <a:stretch>
                  <a:fillRect/>
                </a:stretch>
              </p:blipFill>
              <p:spPr>
                <a:xfrm>
                  <a:off x="3380138" y="4476502"/>
                  <a:ext cx="27864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77947E6C-C6BE-88E0-CDC5-3E72796F8504}"/>
                    </a:ext>
                  </a:extLst>
                </p14:cNvPr>
                <p14:cNvContentPartPr/>
                <p14:nvPr/>
              </p14:nvContentPartPr>
              <p14:xfrm>
                <a:off x="3535658" y="4614742"/>
                <a:ext cx="280080" cy="222120"/>
              </p14:xfrm>
            </p:contentPart>
          </mc:Choice>
          <mc:Fallback>
            <p:pic>
              <p:nvPicPr>
                <p:cNvPr id="42" name="Freihand 41">
                  <a:extLst>
                    <a:ext uri="{FF2B5EF4-FFF2-40B4-BE49-F238E27FC236}">
                      <a16:creationId xmlns:a16="http://schemas.microsoft.com/office/drawing/2014/main" id="{77947E6C-C6BE-88E0-CDC5-3E72796F8504}"/>
                    </a:ext>
                  </a:extLst>
                </p:cNvPr>
                <p:cNvPicPr/>
                <p:nvPr/>
              </p:nvPicPr>
              <p:blipFill>
                <a:blip r:embed="rId66"/>
                <a:stretch>
                  <a:fillRect/>
                </a:stretch>
              </p:blipFill>
              <p:spPr>
                <a:xfrm>
                  <a:off x="3527018" y="4606102"/>
                  <a:ext cx="2977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8959D7A3-A595-235B-8F53-02D183BB5DEA}"/>
                    </a:ext>
                  </a:extLst>
                </p14:cNvPr>
                <p14:cNvContentPartPr/>
                <p14:nvPr/>
              </p14:nvContentPartPr>
              <p14:xfrm>
                <a:off x="3998258" y="4529062"/>
                <a:ext cx="254520" cy="179640"/>
              </p14:xfrm>
            </p:contentPart>
          </mc:Choice>
          <mc:Fallback>
            <p:pic>
              <p:nvPicPr>
                <p:cNvPr id="43" name="Freihand 42">
                  <a:extLst>
                    <a:ext uri="{FF2B5EF4-FFF2-40B4-BE49-F238E27FC236}">
                      <a16:creationId xmlns:a16="http://schemas.microsoft.com/office/drawing/2014/main" id="{8959D7A3-A595-235B-8F53-02D183BB5DEA}"/>
                    </a:ext>
                  </a:extLst>
                </p:cNvPr>
                <p:cNvPicPr/>
                <p:nvPr/>
              </p:nvPicPr>
              <p:blipFill>
                <a:blip r:embed="rId68"/>
                <a:stretch>
                  <a:fillRect/>
                </a:stretch>
              </p:blipFill>
              <p:spPr>
                <a:xfrm>
                  <a:off x="3989618" y="4520422"/>
                  <a:ext cx="2721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57813639-1C5C-F166-9514-498D6647D2D5}"/>
                    </a:ext>
                  </a:extLst>
                </p14:cNvPr>
                <p14:cNvContentPartPr/>
                <p14:nvPr/>
              </p14:nvContentPartPr>
              <p14:xfrm>
                <a:off x="4258898" y="4368502"/>
                <a:ext cx="161640" cy="492840"/>
              </p14:xfrm>
            </p:contentPart>
          </mc:Choice>
          <mc:Fallback>
            <p:pic>
              <p:nvPicPr>
                <p:cNvPr id="44" name="Freihand 43">
                  <a:extLst>
                    <a:ext uri="{FF2B5EF4-FFF2-40B4-BE49-F238E27FC236}">
                      <a16:creationId xmlns:a16="http://schemas.microsoft.com/office/drawing/2014/main" id="{57813639-1C5C-F166-9514-498D6647D2D5}"/>
                    </a:ext>
                  </a:extLst>
                </p:cNvPr>
                <p:cNvPicPr/>
                <p:nvPr/>
              </p:nvPicPr>
              <p:blipFill>
                <a:blip r:embed="rId70"/>
                <a:stretch>
                  <a:fillRect/>
                </a:stretch>
              </p:blipFill>
              <p:spPr>
                <a:xfrm>
                  <a:off x="4249898" y="4359502"/>
                  <a:ext cx="17928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5B9CA6A8-C68B-E025-7AB6-4A6C5198A58F}"/>
                    </a:ext>
                  </a:extLst>
                </p14:cNvPr>
                <p14:cNvContentPartPr/>
                <p14:nvPr/>
              </p14:nvContentPartPr>
              <p14:xfrm>
                <a:off x="3376898" y="4975822"/>
                <a:ext cx="55440" cy="349200"/>
              </p14:xfrm>
            </p:contentPart>
          </mc:Choice>
          <mc:Fallback>
            <p:pic>
              <p:nvPicPr>
                <p:cNvPr id="45" name="Freihand 44">
                  <a:extLst>
                    <a:ext uri="{FF2B5EF4-FFF2-40B4-BE49-F238E27FC236}">
                      <a16:creationId xmlns:a16="http://schemas.microsoft.com/office/drawing/2014/main" id="{5B9CA6A8-C68B-E025-7AB6-4A6C5198A58F}"/>
                    </a:ext>
                  </a:extLst>
                </p:cNvPr>
                <p:cNvPicPr/>
                <p:nvPr/>
              </p:nvPicPr>
              <p:blipFill>
                <a:blip r:embed="rId72"/>
                <a:stretch>
                  <a:fillRect/>
                </a:stretch>
              </p:blipFill>
              <p:spPr>
                <a:xfrm>
                  <a:off x="3368258" y="4967182"/>
                  <a:ext cx="730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F3F11E72-53D2-7B34-9F75-27A9231AB504}"/>
                    </a:ext>
                  </a:extLst>
                </p14:cNvPr>
                <p14:cNvContentPartPr/>
                <p14:nvPr/>
              </p14:nvContentPartPr>
              <p14:xfrm>
                <a:off x="3251618" y="4909582"/>
                <a:ext cx="223920" cy="185760"/>
              </p14:xfrm>
            </p:contentPart>
          </mc:Choice>
          <mc:Fallback>
            <p:pic>
              <p:nvPicPr>
                <p:cNvPr id="46" name="Freihand 45">
                  <a:extLst>
                    <a:ext uri="{FF2B5EF4-FFF2-40B4-BE49-F238E27FC236}">
                      <a16:creationId xmlns:a16="http://schemas.microsoft.com/office/drawing/2014/main" id="{F3F11E72-53D2-7B34-9F75-27A9231AB504}"/>
                    </a:ext>
                  </a:extLst>
                </p:cNvPr>
                <p:cNvPicPr/>
                <p:nvPr/>
              </p:nvPicPr>
              <p:blipFill>
                <a:blip r:embed="rId74"/>
                <a:stretch>
                  <a:fillRect/>
                </a:stretch>
              </p:blipFill>
              <p:spPr>
                <a:xfrm>
                  <a:off x="3242618" y="4900942"/>
                  <a:ext cx="241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6BBF1835-B62A-2E62-5912-434642805EA6}"/>
                    </a:ext>
                  </a:extLst>
                </p14:cNvPr>
                <p14:cNvContentPartPr/>
                <p14:nvPr/>
              </p14:nvContentPartPr>
              <p14:xfrm>
                <a:off x="2950658" y="5409982"/>
                <a:ext cx="145800" cy="274680"/>
              </p14:xfrm>
            </p:contentPart>
          </mc:Choice>
          <mc:Fallback>
            <p:pic>
              <p:nvPicPr>
                <p:cNvPr id="47" name="Freihand 46">
                  <a:extLst>
                    <a:ext uri="{FF2B5EF4-FFF2-40B4-BE49-F238E27FC236}">
                      <a16:creationId xmlns:a16="http://schemas.microsoft.com/office/drawing/2014/main" id="{6BBF1835-B62A-2E62-5912-434642805EA6}"/>
                    </a:ext>
                  </a:extLst>
                </p:cNvPr>
                <p:cNvPicPr/>
                <p:nvPr/>
              </p:nvPicPr>
              <p:blipFill>
                <a:blip r:embed="rId76"/>
                <a:stretch>
                  <a:fillRect/>
                </a:stretch>
              </p:blipFill>
              <p:spPr>
                <a:xfrm>
                  <a:off x="2942018" y="5400982"/>
                  <a:ext cx="1634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28DFCC81-4D85-0F19-231F-2B06C83FBFFA}"/>
                    </a:ext>
                  </a:extLst>
                </p14:cNvPr>
                <p14:cNvContentPartPr/>
                <p14:nvPr/>
              </p14:nvContentPartPr>
              <p14:xfrm>
                <a:off x="3020498" y="5587462"/>
                <a:ext cx="96840" cy="62280"/>
              </p14:xfrm>
            </p:contentPart>
          </mc:Choice>
          <mc:Fallback>
            <p:pic>
              <p:nvPicPr>
                <p:cNvPr id="48" name="Freihand 47">
                  <a:extLst>
                    <a:ext uri="{FF2B5EF4-FFF2-40B4-BE49-F238E27FC236}">
                      <a16:creationId xmlns:a16="http://schemas.microsoft.com/office/drawing/2014/main" id="{28DFCC81-4D85-0F19-231F-2B06C83FBFFA}"/>
                    </a:ext>
                  </a:extLst>
                </p:cNvPr>
                <p:cNvPicPr/>
                <p:nvPr/>
              </p:nvPicPr>
              <p:blipFill>
                <a:blip r:embed="rId78"/>
                <a:stretch>
                  <a:fillRect/>
                </a:stretch>
              </p:blipFill>
              <p:spPr>
                <a:xfrm>
                  <a:off x="3011498" y="5578462"/>
                  <a:ext cx="1144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D236D2C1-2C3B-14A4-6F0A-C74237512903}"/>
                    </a:ext>
                  </a:extLst>
                </p14:cNvPr>
                <p14:cNvContentPartPr/>
                <p14:nvPr/>
              </p14:nvContentPartPr>
              <p14:xfrm>
                <a:off x="3133178" y="5493862"/>
                <a:ext cx="291600" cy="292680"/>
              </p14:xfrm>
            </p:contentPart>
          </mc:Choice>
          <mc:Fallback>
            <p:pic>
              <p:nvPicPr>
                <p:cNvPr id="49" name="Freihand 48">
                  <a:extLst>
                    <a:ext uri="{FF2B5EF4-FFF2-40B4-BE49-F238E27FC236}">
                      <a16:creationId xmlns:a16="http://schemas.microsoft.com/office/drawing/2014/main" id="{D236D2C1-2C3B-14A4-6F0A-C74237512903}"/>
                    </a:ext>
                  </a:extLst>
                </p:cNvPr>
                <p:cNvPicPr/>
                <p:nvPr/>
              </p:nvPicPr>
              <p:blipFill>
                <a:blip r:embed="rId80"/>
                <a:stretch>
                  <a:fillRect/>
                </a:stretch>
              </p:blipFill>
              <p:spPr>
                <a:xfrm>
                  <a:off x="3124178" y="5485222"/>
                  <a:ext cx="3092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F0FE1ECC-BC2E-546F-B017-DE2D45EE25BE}"/>
                    </a:ext>
                  </a:extLst>
                </p14:cNvPr>
                <p14:cNvContentPartPr/>
                <p14:nvPr/>
              </p14:nvContentPartPr>
              <p14:xfrm>
                <a:off x="3486698" y="5513662"/>
                <a:ext cx="19800" cy="96480"/>
              </p14:xfrm>
            </p:contentPart>
          </mc:Choice>
          <mc:Fallback>
            <p:pic>
              <p:nvPicPr>
                <p:cNvPr id="50" name="Freihand 49">
                  <a:extLst>
                    <a:ext uri="{FF2B5EF4-FFF2-40B4-BE49-F238E27FC236}">
                      <a16:creationId xmlns:a16="http://schemas.microsoft.com/office/drawing/2014/main" id="{F0FE1ECC-BC2E-546F-B017-DE2D45EE25BE}"/>
                    </a:ext>
                  </a:extLst>
                </p:cNvPr>
                <p:cNvPicPr/>
                <p:nvPr/>
              </p:nvPicPr>
              <p:blipFill>
                <a:blip r:embed="rId82"/>
                <a:stretch>
                  <a:fillRect/>
                </a:stretch>
              </p:blipFill>
              <p:spPr>
                <a:xfrm>
                  <a:off x="3478058" y="5504662"/>
                  <a:ext cx="37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1DC11B9A-CFFB-EAD5-03D3-7F94D96A10C2}"/>
                    </a:ext>
                  </a:extLst>
                </p14:cNvPr>
                <p14:cNvContentPartPr/>
                <p14:nvPr/>
              </p14:nvContentPartPr>
              <p14:xfrm>
                <a:off x="3671738" y="5306662"/>
                <a:ext cx="117000" cy="266400"/>
              </p14:xfrm>
            </p:contentPart>
          </mc:Choice>
          <mc:Fallback>
            <p:pic>
              <p:nvPicPr>
                <p:cNvPr id="51" name="Freihand 50">
                  <a:extLst>
                    <a:ext uri="{FF2B5EF4-FFF2-40B4-BE49-F238E27FC236}">
                      <a16:creationId xmlns:a16="http://schemas.microsoft.com/office/drawing/2014/main" id="{1DC11B9A-CFFB-EAD5-03D3-7F94D96A10C2}"/>
                    </a:ext>
                  </a:extLst>
                </p:cNvPr>
                <p:cNvPicPr/>
                <p:nvPr/>
              </p:nvPicPr>
              <p:blipFill>
                <a:blip r:embed="rId84"/>
                <a:stretch>
                  <a:fillRect/>
                </a:stretch>
              </p:blipFill>
              <p:spPr>
                <a:xfrm>
                  <a:off x="3662738" y="5298022"/>
                  <a:ext cx="1346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AB5ED7B0-0389-4467-2CDC-7ACEE8681BA9}"/>
                    </a:ext>
                  </a:extLst>
                </p14:cNvPr>
                <p14:cNvContentPartPr/>
                <p14:nvPr/>
              </p14:nvContentPartPr>
              <p14:xfrm>
                <a:off x="3754538" y="5456422"/>
                <a:ext cx="151560" cy="109080"/>
              </p14:xfrm>
            </p:contentPart>
          </mc:Choice>
          <mc:Fallback>
            <p:pic>
              <p:nvPicPr>
                <p:cNvPr id="52" name="Freihand 51">
                  <a:extLst>
                    <a:ext uri="{FF2B5EF4-FFF2-40B4-BE49-F238E27FC236}">
                      <a16:creationId xmlns:a16="http://schemas.microsoft.com/office/drawing/2014/main" id="{AB5ED7B0-0389-4467-2CDC-7ACEE8681BA9}"/>
                    </a:ext>
                  </a:extLst>
                </p:cNvPr>
                <p:cNvPicPr/>
                <p:nvPr/>
              </p:nvPicPr>
              <p:blipFill>
                <a:blip r:embed="rId86"/>
                <a:stretch>
                  <a:fillRect/>
                </a:stretch>
              </p:blipFill>
              <p:spPr>
                <a:xfrm>
                  <a:off x="3745538" y="5447422"/>
                  <a:ext cx="169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5C386C89-7190-9AF9-34B3-9C7DA2B8BB95}"/>
                    </a:ext>
                  </a:extLst>
                </p14:cNvPr>
                <p14:cNvContentPartPr/>
                <p14:nvPr/>
              </p14:nvContentPartPr>
              <p14:xfrm>
                <a:off x="3944618" y="5271742"/>
                <a:ext cx="34560" cy="301680"/>
              </p14:xfrm>
            </p:contentPart>
          </mc:Choice>
          <mc:Fallback>
            <p:pic>
              <p:nvPicPr>
                <p:cNvPr id="53" name="Freihand 52">
                  <a:extLst>
                    <a:ext uri="{FF2B5EF4-FFF2-40B4-BE49-F238E27FC236}">
                      <a16:creationId xmlns:a16="http://schemas.microsoft.com/office/drawing/2014/main" id="{5C386C89-7190-9AF9-34B3-9C7DA2B8BB95}"/>
                    </a:ext>
                  </a:extLst>
                </p:cNvPr>
                <p:cNvPicPr/>
                <p:nvPr/>
              </p:nvPicPr>
              <p:blipFill>
                <a:blip r:embed="rId88"/>
                <a:stretch>
                  <a:fillRect/>
                </a:stretch>
              </p:blipFill>
              <p:spPr>
                <a:xfrm>
                  <a:off x="3935618" y="5262742"/>
                  <a:ext cx="5220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0968E260-D85B-E531-BA02-CA6B215E8E17}"/>
                    </a:ext>
                  </a:extLst>
                </p14:cNvPr>
                <p14:cNvContentPartPr/>
                <p14:nvPr/>
              </p14:nvContentPartPr>
              <p14:xfrm>
                <a:off x="4357178" y="4955302"/>
                <a:ext cx="266760" cy="275760"/>
              </p14:xfrm>
            </p:contentPart>
          </mc:Choice>
          <mc:Fallback>
            <p:pic>
              <p:nvPicPr>
                <p:cNvPr id="54" name="Freihand 53">
                  <a:extLst>
                    <a:ext uri="{FF2B5EF4-FFF2-40B4-BE49-F238E27FC236}">
                      <a16:creationId xmlns:a16="http://schemas.microsoft.com/office/drawing/2014/main" id="{0968E260-D85B-E531-BA02-CA6B215E8E17}"/>
                    </a:ext>
                  </a:extLst>
                </p:cNvPr>
                <p:cNvPicPr/>
                <p:nvPr/>
              </p:nvPicPr>
              <p:blipFill>
                <a:blip r:embed="rId90"/>
                <a:stretch>
                  <a:fillRect/>
                </a:stretch>
              </p:blipFill>
              <p:spPr>
                <a:xfrm>
                  <a:off x="4348538" y="4946662"/>
                  <a:ext cx="2844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3AF5D167-81F0-5903-EDE4-C0BF676939DD}"/>
                    </a:ext>
                  </a:extLst>
                </p14:cNvPr>
                <p14:cNvContentPartPr/>
                <p14:nvPr/>
              </p14:nvContentPartPr>
              <p14:xfrm>
                <a:off x="4278338" y="4792222"/>
                <a:ext cx="243720" cy="261360"/>
              </p14:xfrm>
            </p:contentPart>
          </mc:Choice>
          <mc:Fallback>
            <p:pic>
              <p:nvPicPr>
                <p:cNvPr id="55" name="Freihand 54">
                  <a:extLst>
                    <a:ext uri="{FF2B5EF4-FFF2-40B4-BE49-F238E27FC236}">
                      <a16:creationId xmlns:a16="http://schemas.microsoft.com/office/drawing/2014/main" id="{3AF5D167-81F0-5903-EDE4-C0BF676939DD}"/>
                    </a:ext>
                  </a:extLst>
                </p:cNvPr>
                <p:cNvPicPr/>
                <p:nvPr/>
              </p:nvPicPr>
              <p:blipFill>
                <a:blip r:embed="rId92"/>
                <a:stretch>
                  <a:fillRect/>
                </a:stretch>
              </p:blipFill>
              <p:spPr>
                <a:xfrm>
                  <a:off x="4269338" y="4783222"/>
                  <a:ext cx="2613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ED84276D-5468-2C79-226E-5A10F655DC8C}"/>
                    </a:ext>
                  </a:extLst>
                </p14:cNvPr>
                <p14:cNvContentPartPr/>
                <p14:nvPr/>
              </p14:nvContentPartPr>
              <p14:xfrm>
                <a:off x="4725098" y="5101822"/>
                <a:ext cx="771840" cy="452880"/>
              </p14:xfrm>
            </p:contentPart>
          </mc:Choice>
          <mc:Fallback>
            <p:pic>
              <p:nvPicPr>
                <p:cNvPr id="56" name="Freihand 55">
                  <a:extLst>
                    <a:ext uri="{FF2B5EF4-FFF2-40B4-BE49-F238E27FC236}">
                      <a16:creationId xmlns:a16="http://schemas.microsoft.com/office/drawing/2014/main" id="{ED84276D-5468-2C79-226E-5A10F655DC8C}"/>
                    </a:ext>
                  </a:extLst>
                </p:cNvPr>
                <p:cNvPicPr/>
                <p:nvPr/>
              </p:nvPicPr>
              <p:blipFill>
                <a:blip r:embed="rId94"/>
                <a:stretch>
                  <a:fillRect/>
                </a:stretch>
              </p:blipFill>
              <p:spPr>
                <a:xfrm>
                  <a:off x="4716098" y="5093182"/>
                  <a:ext cx="78948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64C049EF-53E5-051C-02EB-73810A508817}"/>
                    </a:ext>
                  </a:extLst>
                </p14:cNvPr>
                <p14:cNvContentPartPr/>
                <p14:nvPr/>
              </p14:nvContentPartPr>
              <p14:xfrm>
                <a:off x="2768498" y="5728222"/>
                <a:ext cx="1649520" cy="192240"/>
              </p14:xfrm>
            </p:contentPart>
          </mc:Choice>
          <mc:Fallback>
            <p:pic>
              <p:nvPicPr>
                <p:cNvPr id="58" name="Freihand 57">
                  <a:extLst>
                    <a:ext uri="{FF2B5EF4-FFF2-40B4-BE49-F238E27FC236}">
                      <a16:creationId xmlns:a16="http://schemas.microsoft.com/office/drawing/2014/main" id="{64C049EF-53E5-051C-02EB-73810A508817}"/>
                    </a:ext>
                  </a:extLst>
                </p:cNvPr>
                <p:cNvPicPr/>
                <p:nvPr/>
              </p:nvPicPr>
              <p:blipFill>
                <a:blip r:embed="rId96"/>
                <a:stretch>
                  <a:fillRect/>
                </a:stretch>
              </p:blipFill>
              <p:spPr>
                <a:xfrm>
                  <a:off x="2759858" y="5719582"/>
                  <a:ext cx="16671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1A20443B-16C2-35B1-9F2D-4B332025B63F}"/>
                    </a:ext>
                  </a:extLst>
                </p14:cNvPr>
                <p14:cNvContentPartPr/>
                <p14:nvPr/>
              </p14:nvContentPartPr>
              <p14:xfrm>
                <a:off x="4719698" y="5511502"/>
                <a:ext cx="1087560" cy="227160"/>
              </p14:xfrm>
            </p:contentPart>
          </mc:Choice>
          <mc:Fallback>
            <p:pic>
              <p:nvPicPr>
                <p:cNvPr id="59" name="Freihand 58">
                  <a:extLst>
                    <a:ext uri="{FF2B5EF4-FFF2-40B4-BE49-F238E27FC236}">
                      <a16:creationId xmlns:a16="http://schemas.microsoft.com/office/drawing/2014/main" id="{1A20443B-16C2-35B1-9F2D-4B332025B63F}"/>
                    </a:ext>
                  </a:extLst>
                </p:cNvPr>
                <p:cNvPicPr/>
                <p:nvPr/>
              </p:nvPicPr>
              <p:blipFill>
                <a:blip r:embed="rId98"/>
                <a:stretch>
                  <a:fillRect/>
                </a:stretch>
              </p:blipFill>
              <p:spPr>
                <a:xfrm>
                  <a:off x="4711058" y="5502862"/>
                  <a:ext cx="11052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1" name="Freihand 60">
                  <a:extLst>
                    <a:ext uri="{FF2B5EF4-FFF2-40B4-BE49-F238E27FC236}">
                      <a16:creationId xmlns:a16="http://schemas.microsoft.com/office/drawing/2014/main" id="{D740F85F-5414-7D15-4AC7-9CE7E3708FE2}"/>
                    </a:ext>
                  </a:extLst>
                </p14:cNvPr>
                <p14:cNvContentPartPr/>
                <p14:nvPr/>
              </p14:nvContentPartPr>
              <p14:xfrm>
                <a:off x="906578" y="3870262"/>
                <a:ext cx="4815000" cy="2345040"/>
              </p14:xfrm>
            </p:contentPart>
          </mc:Choice>
          <mc:Fallback>
            <p:pic>
              <p:nvPicPr>
                <p:cNvPr id="61" name="Freihand 60">
                  <a:extLst>
                    <a:ext uri="{FF2B5EF4-FFF2-40B4-BE49-F238E27FC236}">
                      <a16:creationId xmlns:a16="http://schemas.microsoft.com/office/drawing/2014/main" id="{D740F85F-5414-7D15-4AC7-9CE7E3708FE2}"/>
                    </a:ext>
                  </a:extLst>
                </p:cNvPr>
                <p:cNvPicPr/>
                <p:nvPr/>
              </p:nvPicPr>
              <p:blipFill>
                <a:blip r:embed="rId100"/>
                <a:stretch>
                  <a:fillRect/>
                </a:stretch>
              </p:blipFill>
              <p:spPr>
                <a:xfrm>
                  <a:off x="897938" y="3861262"/>
                  <a:ext cx="4832640" cy="2362680"/>
                </a:xfrm>
                <a:prstGeom prst="rect">
                  <a:avLst/>
                </a:prstGeom>
              </p:spPr>
            </p:pic>
          </mc:Fallback>
        </mc:AlternateContent>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2021</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03E1E80-50BD-8361-9CF5-193F3F78D708}"/>
              </a:ext>
            </a:extLst>
          </p:cNvPr>
          <p:cNvPicPr>
            <a:picLocks noChangeAspect="1"/>
          </p:cNvPicPr>
          <p:nvPr/>
        </p:nvPicPr>
        <p:blipFill>
          <a:blip r:embed="rId3"/>
          <a:stretch>
            <a:fillRect/>
          </a:stretch>
        </p:blipFill>
        <p:spPr>
          <a:xfrm>
            <a:off x="17516" y="512317"/>
            <a:ext cx="9016794" cy="371461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CF588AA-3B8C-CD75-A095-80BE5A469096}"/>
                  </a:ext>
                </a:extLst>
              </p14:cNvPr>
              <p14:cNvContentPartPr/>
              <p14:nvPr/>
            </p14:nvContentPartPr>
            <p14:xfrm>
              <a:off x="5931818" y="716662"/>
              <a:ext cx="819360" cy="275040"/>
            </p14:xfrm>
          </p:contentPart>
        </mc:Choice>
        <mc:Fallback>
          <p:pic>
            <p:nvPicPr>
              <p:cNvPr id="3" name="Freihand 2">
                <a:extLst>
                  <a:ext uri="{FF2B5EF4-FFF2-40B4-BE49-F238E27FC236}">
                    <a16:creationId xmlns:a16="http://schemas.microsoft.com/office/drawing/2014/main" id="{1CF588AA-3B8C-CD75-A095-80BE5A469096}"/>
                  </a:ext>
                </a:extLst>
              </p:cNvPr>
              <p:cNvPicPr/>
              <p:nvPr/>
            </p:nvPicPr>
            <p:blipFill>
              <a:blip r:embed="rId5"/>
              <a:stretch>
                <a:fillRect/>
              </a:stretch>
            </p:blipFill>
            <p:spPr>
              <a:xfrm>
                <a:off x="5923178" y="707662"/>
                <a:ext cx="8370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3F41C5F-7400-C43E-40A9-B888AB61F3C3}"/>
                  </a:ext>
                </a:extLst>
              </p14:cNvPr>
              <p14:cNvContentPartPr/>
              <p14:nvPr/>
            </p14:nvContentPartPr>
            <p14:xfrm>
              <a:off x="5956298" y="946702"/>
              <a:ext cx="743760" cy="279000"/>
            </p14:xfrm>
          </p:contentPart>
        </mc:Choice>
        <mc:Fallback>
          <p:pic>
            <p:nvPicPr>
              <p:cNvPr id="4" name="Freihand 3">
                <a:extLst>
                  <a:ext uri="{FF2B5EF4-FFF2-40B4-BE49-F238E27FC236}">
                    <a16:creationId xmlns:a16="http://schemas.microsoft.com/office/drawing/2014/main" id="{73F41C5F-7400-C43E-40A9-B888AB61F3C3}"/>
                  </a:ext>
                </a:extLst>
              </p:cNvPr>
              <p:cNvPicPr/>
              <p:nvPr/>
            </p:nvPicPr>
            <p:blipFill>
              <a:blip r:embed="rId7"/>
              <a:stretch>
                <a:fillRect/>
              </a:stretch>
            </p:blipFill>
            <p:spPr>
              <a:xfrm>
                <a:off x="5947298" y="938062"/>
                <a:ext cx="7614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1229" name="Freihand 51228">
                <a:extLst>
                  <a:ext uri="{FF2B5EF4-FFF2-40B4-BE49-F238E27FC236}">
                    <a16:creationId xmlns:a16="http://schemas.microsoft.com/office/drawing/2014/main" id="{F311A20B-01CA-0693-0033-E4866DC0702E}"/>
                  </a:ext>
                </a:extLst>
              </p14:cNvPr>
              <p14:cNvContentPartPr/>
              <p14:nvPr/>
            </p14:nvContentPartPr>
            <p14:xfrm>
              <a:off x="5921738" y="1154782"/>
              <a:ext cx="925920" cy="303840"/>
            </p14:xfrm>
          </p:contentPart>
        </mc:Choice>
        <mc:Fallback>
          <p:pic>
            <p:nvPicPr>
              <p:cNvPr id="51229" name="Freihand 51228">
                <a:extLst>
                  <a:ext uri="{FF2B5EF4-FFF2-40B4-BE49-F238E27FC236}">
                    <a16:creationId xmlns:a16="http://schemas.microsoft.com/office/drawing/2014/main" id="{F311A20B-01CA-0693-0033-E4866DC0702E}"/>
                  </a:ext>
                </a:extLst>
              </p:cNvPr>
              <p:cNvPicPr/>
              <p:nvPr/>
            </p:nvPicPr>
            <p:blipFill>
              <a:blip r:embed="rId9"/>
              <a:stretch>
                <a:fillRect/>
              </a:stretch>
            </p:blipFill>
            <p:spPr>
              <a:xfrm>
                <a:off x="5913098" y="1146142"/>
                <a:ext cx="9435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230" name="Freihand 51229">
                <a:extLst>
                  <a:ext uri="{FF2B5EF4-FFF2-40B4-BE49-F238E27FC236}">
                    <a16:creationId xmlns:a16="http://schemas.microsoft.com/office/drawing/2014/main" id="{D93B7109-0AAF-A7C8-66C0-A00CBD4AB85E}"/>
                  </a:ext>
                </a:extLst>
              </p14:cNvPr>
              <p14:cNvContentPartPr/>
              <p14:nvPr/>
            </p14:nvContentPartPr>
            <p14:xfrm>
              <a:off x="96578" y="1205182"/>
              <a:ext cx="2335320" cy="231480"/>
            </p14:xfrm>
          </p:contentPart>
        </mc:Choice>
        <mc:Fallback>
          <p:pic>
            <p:nvPicPr>
              <p:cNvPr id="51230" name="Freihand 51229">
                <a:extLst>
                  <a:ext uri="{FF2B5EF4-FFF2-40B4-BE49-F238E27FC236}">
                    <a16:creationId xmlns:a16="http://schemas.microsoft.com/office/drawing/2014/main" id="{D93B7109-0AAF-A7C8-66C0-A00CBD4AB85E}"/>
                  </a:ext>
                </a:extLst>
              </p:cNvPr>
              <p:cNvPicPr/>
              <p:nvPr/>
            </p:nvPicPr>
            <p:blipFill>
              <a:blip r:embed="rId11"/>
              <a:stretch>
                <a:fillRect/>
              </a:stretch>
            </p:blipFill>
            <p:spPr>
              <a:xfrm>
                <a:off x="87938" y="1196542"/>
                <a:ext cx="23529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1231" name="Freihand 51230">
                <a:extLst>
                  <a:ext uri="{FF2B5EF4-FFF2-40B4-BE49-F238E27FC236}">
                    <a16:creationId xmlns:a16="http://schemas.microsoft.com/office/drawing/2014/main" id="{303536C2-DBCF-2085-5BB1-9F69A3FB1DF0}"/>
                  </a:ext>
                </a:extLst>
              </p14:cNvPr>
              <p14:cNvContentPartPr/>
              <p14:nvPr/>
            </p14:nvContentPartPr>
            <p14:xfrm>
              <a:off x="254978" y="1485622"/>
              <a:ext cx="1699560" cy="418320"/>
            </p14:xfrm>
          </p:contentPart>
        </mc:Choice>
        <mc:Fallback>
          <p:pic>
            <p:nvPicPr>
              <p:cNvPr id="51231" name="Freihand 51230">
                <a:extLst>
                  <a:ext uri="{FF2B5EF4-FFF2-40B4-BE49-F238E27FC236}">
                    <a16:creationId xmlns:a16="http://schemas.microsoft.com/office/drawing/2014/main" id="{303536C2-DBCF-2085-5BB1-9F69A3FB1DF0}"/>
                  </a:ext>
                </a:extLst>
              </p:cNvPr>
              <p:cNvPicPr/>
              <p:nvPr/>
            </p:nvPicPr>
            <p:blipFill>
              <a:blip r:embed="rId13"/>
              <a:stretch>
                <a:fillRect/>
              </a:stretch>
            </p:blipFill>
            <p:spPr>
              <a:xfrm>
                <a:off x="246338" y="1476982"/>
                <a:ext cx="1717200" cy="43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232" name="Freihand 51231">
                <a:extLst>
                  <a:ext uri="{FF2B5EF4-FFF2-40B4-BE49-F238E27FC236}">
                    <a16:creationId xmlns:a16="http://schemas.microsoft.com/office/drawing/2014/main" id="{9AA5DC1F-3C97-5389-86A7-06B03600A654}"/>
                  </a:ext>
                </a:extLst>
              </p14:cNvPr>
              <p14:cNvContentPartPr/>
              <p14:nvPr/>
            </p14:nvContentPartPr>
            <p14:xfrm>
              <a:off x="1951658" y="1877662"/>
              <a:ext cx="2035080" cy="374760"/>
            </p14:xfrm>
          </p:contentPart>
        </mc:Choice>
        <mc:Fallback>
          <p:pic>
            <p:nvPicPr>
              <p:cNvPr id="51232" name="Freihand 51231">
                <a:extLst>
                  <a:ext uri="{FF2B5EF4-FFF2-40B4-BE49-F238E27FC236}">
                    <a16:creationId xmlns:a16="http://schemas.microsoft.com/office/drawing/2014/main" id="{9AA5DC1F-3C97-5389-86A7-06B03600A654}"/>
                  </a:ext>
                </a:extLst>
              </p:cNvPr>
              <p:cNvPicPr/>
              <p:nvPr/>
            </p:nvPicPr>
            <p:blipFill>
              <a:blip r:embed="rId15"/>
              <a:stretch>
                <a:fillRect/>
              </a:stretch>
            </p:blipFill>
            <p:spPr>
              <a:xfrm>
                <a:off x="1943018" y="1868662"/>
                <a:ext cx="205272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1233" name="Freihand 51232">
                <a:extLst>
                  <a:ext uri="{FF2B5EF4-FFF2-40B4-BE49-F238E27FC236}">
                    <a16:creationId xmlns:a16="http://schemas.microsoft.com/office/drawing/2014/main" id="{A98C7A16-7CF8-684D-4E1C-367F11B08DF1}"/>
                  </a:ext>
                </a:extLst>
              </p14:cNvPr>
              <p14:cNvContentPartPr/>
              <p14:nvPr/>
            </p14:nvContentPartPr>
            <p14:xfrm>
              <a:off x="173258" y="1160542"/>
              <a:ext cx="2104920" cy="365760"/>
            </p14:xfrm>
          </p:contentPart>
        </mc:Choice>
        <mc:Fallback>
          <p:pic>
            <p:nvPicPr>
              <p:cNvPr id="51233" name="Freihand 51232">
                <a:extLst>
                  <a:ext uri="{FF2B5EF4-FFF2-40B4-BE49-F238E27FC236}">
                    <a16:creationId xmlns:a16="http://schemas.microsoft.com/office/drawing/2014/main" id="{A98C7A16-7CF8-684D-4E1C-367F11B08DF1}"/>
                  </a:ext>
                </a:extLst>
              </p:cNvPr>
              <p:cNvPicPr/>
              <p:nvPr/>
            </p:nvPicPr>
            <p:blipFill>
              <a:blip r:embed="rId17"/>
              <a:stretch>
                <a:fillRect/>
              </a:stretch>
            </p:blipFill>
            <p:spPr>
              <a:xfrm>
                <a:off x="164618" y="1151542"/>
                <a:ext cx="2122560" cy="383400"/>
              </a:xfrm>
              <a:prstGeom prst="rect">
                <a:avLst/>
              </a:prstGeom>
            </p:spPr>
          </p:pic>
        </mc:Fallback>
      </mc:AlternateContent>
      <p:grpSp>
        <p:nvGrpSpPr>
          <p:cNvPr id="51236" name="Gruppieren 51235">
            <a:extLst>
              <a:ext uri="{FF2B5EF4-FFF2-40B4-BE49-F238E27FC236}">
                <a16:creationId xmlns:a16="http://schemas.microsoft.com/office/drawing/2014/main" id="{DCDA891F-F8EF-E94B-2375-FDC81ACA0F5F}"/>
              </a:ext>
            </a:extLst>
          </p:cNvPr>
          <p:cNvGrpSpPr/>
          <p:nvPr/>
        </p:nvGrpSpPr>
        <p:grpSpPr>
          <a:xfrm>
            <a:off x="1991618" y="1849222"/>
            <a:ext cx="1908000" cy="504360"/>
            <a:chOff x="1991618" y="1849222"/>
            <a:chExt cx="1908000" cy="504360"/>
          </a:xfrm>
        </p:grpSpPr>
        <mc:AlternateContent xmlns:mc="http://schemas.openxmlformats.org/markup-compatibility/2006">
          <mc:Choice xmlns:p14="http://schemas.microsoft.com/office/powerpoint/2010/main" Requires="p14">
            <p:contentPart p14:bwMode="auto" r:id="rId18">
              <p14:nvContentPartPr>
                <p14:cNvPr id="51234" name="Freihand 51233">
                  <a:extLst>
                    <a:ext uri="{FF2B5EF4-FFF2-40B4-BE49-F238E27FC236}">
                      <a16:creationId xmlns:a16="http://schemas.microsoft.com/office/drawing/2014/main" id="{CC10F755-99FA-65B3-FF6F-86C416B95F7A}"/>
                    </a:ext>
                  </a:extLst>
                </p14:cNvPr>
                <p14:cNvContentPartPr/>
                <p14:nvPr/>
              </p14:nvContentPartPr>
              <p14:xfrm>
                <a:off x="2738618" y="1849222"/>
                <a:ext cx="413280" cy="61200"/>
              </p14:xfrm>
            </p:contentPart>
          </mc:Choice>
          <mc:Fallback>
            <p:pic>
              <p:nvPicPr>
                <p:cNvPr id="51234" name="Freihand 51233">
                  <a:extLst>
                    <a:ext uri="{FF2B5EF4-FFF2-40B4-BE49-F238E27FC236}">
                      <a16:creationId xmlns:a16="http://schemas.microsoft.com/office/drawing/2014/main" id="{CC10F755-99FA-65B3-FF6F-86C416B95F7A}"/>
                    </a:ext>
                  </a:extLst>
                </p:cNvPr>
                <p:cNvPicPr/>
                <p:nvPr/>
              </p:nvPicPr>
              <p:blipFill>
                <a:blip r:embed="rId19"/>
                <a:stretch>
                  <a:fillRect/>
                </a:stretch>
              </p:blipFill>
              <p:spPr>
                <a:xfrm>
                  <a:off x="2729978" y="1840582"/>
                  <a:ext cx="430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1235" name="Freihand 51234">
                  <a:extLst>
                    <a:ext uri="{FF2B5EF4-FFF2-40B4-BE49-F238E27FC236}">
                      <a16:creationId xmlns:a16="http://schemas.microsoft.com/office/drawing/2014/main" id="{E2F48189-AC3C-C73F-EDBA-3C598D7B4346}"/>
                    </a:ext>
                  </a:extLst>
                </p14:cNvPr>
                <p14:cNvContentPartPr/>
                <p14:nvPr/>
              </p14:nvContentPartPr>
              <p14:xfrm>
                <a:off x="1991618" y="1878022"/>
                <a:ext cx="1908000" cy="475560"/>
              </p14:xfrm>
            </p:contentPart>
          </mc:Choice>
          <mc:Fallback>
            <p:pic>
              <p:nvPicPr>
                <p:cNvPr id="51235" name="Freihand 51234">
                  <a:extLst>
                    <a:ext uri="{FF2B5EF4-FFF2-40B4-BE49-F238E27FC236}">
                      <a16:creationId xmlns:a16="http://schemas.microsoft.com/office/drawing/2014/main" id="{E2F48189-AC3C-C73F-EDBA-3C598D7B4346}"/>
                    </a:ext>
                  </a:extLst>
                </p:cNvPr>
                <p:cNvPicPr/>
                <p:nvPr/>
              </p:nvPicPr>
              <p:blipFill>
                <a:blip r:embed="rId21"/>
                <a:stretch>
                  <a:fillRect/>
                </a:stretch>
              </p:blipFill>
              <p:spPr>
                <a:xfrm>
                  <a:off x="1982978" y="1869382"/>
                  <a:ext cx="1925640" cy="49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51237" name="Freihand 51236">
                <a:extLst>
                  <a:ext uri="{FF2B5EF4-FFF2-40B4-BE49-F238E27FC236}">
                    <a16:creationId xmlns:a16="http://schemas.microsoft.com/office/drawing/2014/main" id="{8678C65C-D628-D6B5-729F-B97931135EB7}"/>
                  </a:ext>
                </a:extLst>
              </p14:cNvPr>
              <p14:cNvContentPartPr/>
              <p14:nvPr/>
            </p14:nvContentPartPr>
            <p14:xfrm>
              <a:off x="6579458" y="3275542"/>
              <a:ext cx="1347120" cy="327960"/>
            </p14:xfrm>
          </p:contentPart>
        </mc:Choice>
        <mc:Fallback>
          <p:pic>
            <p:nvPicPr>
              <p:cNvPr id="51237" name="Freihand 51236">
                <a:extLst>
                  <a:ext uri="{FF2B5EF4-FFF2-40B4-BE49-F238E27FC236}">
                    <a16:creationId xmlns:a16="http://schemas.microsoft.com/office/drawing/2014/main" id="{8678C65C-D628-D6B5-729F-B97931135EB7}"/>
                  </a:ext>
                </a:extLst>
              </p:cNvPr>
              <p:cNvPicPr/>
              <p:nvPr/>
            </p:nvPicPr>
            <p:blipFill>
              <a:blip r:embed="rId23"/>
              <a:stretch>
                <a:fillRect/>
              </a:stretch>
            </p:blipFill>
            <p:spPr>
              <a:xfrm>
                <a:off x="6570458" y="3266542"/>
                <a:ext cx="13647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1238" name="Freihand 51237">
                <a:extLst>
                  <a:ext uri="{FF2B5EF4-FFF2-40B4-BE49-F238E27FC236}">
                    <a16:creationId xmlns:a16="http://schemas.microsoft.com/office/drawing/2014/main" id="{EAA9EE79-1D9C-1AD7-ABE7-0FDF256DBCE0}"/>
                  </a:ext>
                </a:extLst>
              </p14:cNvPr>
              <p14:cNvContentPartPr/>
              <p14:nvPr/>
            </p14:nvContentPartPr>
            <p14:xfrm>
              <a:off x="1886498" y="3233062"/>
              <a:ext cx="1874880" cy="349200"/>
            </p14:xfrm>
          </p:contentPart>
        </mc:Choice>
        <mc:Fallback>
          <p:pic>
            <p:nvPicPr>
              <p:cNvPr id="51238" name="Freihand 51237">
                <a:extLst>
                  <a:ext uri="{FF2B5EF4-FFF2-40B4-BE49-F238E27FC236}">
                    <a16:creationId xmlns:a16="http://schemas.microsoft.com/office/drawing/2014/main" id="{EAA9EE79-1D9C-1AD7-ABE7-0FDF256DBCE0}"/>
                  </a:ext>
                </a:extLst>
              </p:cNvPr>
              <p:cNvPicPr/>
              <p:nvPr/>
            </p:nvPicPr>
            <p:blipFill>
              <a:blip r:embed="rId25"/>
              <a:stretch>
                <a:fillRect/>
              </a:stretch>
            </p:blipFill>
            <p:spPr>
              <a:xfrm>
                <a:off x="1877498" y="3224422"/>
                <a:ext cx="18925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1239" name="Freihand 51238">
                <a:extLst>
                  <a:ext uri="{FF2B5EF4-FFF2-40B4-BE49-F238E27FC236}">
                    <a16:creationId xmlns:a16="http://schemas.microsoft.com/office/drawing/2014/main" id="{4BC041F6-2281-5AC4-811E-FC306FB77A15}"/>
                  </a:ext>
                </a:extLst>
              </p14:cNvPr>
              <p14:cNvContentPartPr/>
              <p14:nvPr/>
            </p14:nvContentPartPr>
            <p14:xfrm>
              <a:off x="9516698" y="1295182"/>
              <a:ext cx="6120" cy="35280"/>
            </p14:xfrm>
          </p:contentPart>
        </mc:Choice>
        <mc:Fallback>
          <p:pic>
            <p:nvPicPr>
              <p:cNvPr id="51239" name="Freihand 51238">
                <a:extLst>
                  <a:ext uri="{FF2B5EF4-FFF2-40B4-BE49-F238E27FC236}">
                    <a16:creationId xmlns:a16="http://schemas.microsoft.com/office/drawing/2014/main" id="{4BC041F6-2281-5AC4-811E-FC306FB77A15}"/>
                  </a:ext>
                </a:extLst>
              </p:cNvPr>
              <p:cNvPicPr/>
              <p:nvPr/>
            </p:nvPicPr>
            <p:blipFill>
              <a:blip r:embed="rId27"/>
              <a:stretch>
                <a:fillRect/>
              </a:stretch>
            </p:blipFill>
            <p:spPr>
              <a:xfrm>
                <a:off x="9507698" y="1286182"/>
                <a:ext cx="237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240" name="Freihand 51239">
                <a:extLst>
                  <a:ext uri="{FF2B5EF4-FFF2-40B4-BE49-F238E27FC236}">
                    <a16:creationId xmlns:a16="http://schemas.microsoft.com/office/drawing/2014/main" id="{252100D5-0E34-E9C0-42CF-6BA8DF9CB080}"/>
                  </a:ext>
                </a:extLst>
              </p14:cNvPr>
              <p14:cNvContentPartPr/>
              <p14:nvPr/>
            </p14:nvContentPartPr>
            <p14:xfrm>
              <a:off x="7039538" y="383302"/>
              <a:ext cx="2190960" cy="508680"/>
            </p14:xfrm>
          </p:contentPart>
        </mc:Choice>
        <mc:Fallback>
          <p:pic>
            <p:nvPicPr>
              <p:cNvPr id="51240" name="Freihand 51239">
                <a:extLst>
                  <a:ext uri="{FF2B5EF4-FFF2-40B4-BE49-F238E27FC236}">
                    <a16:creationId xmlns:a16="http://schemas.microsoft.com/office/drawing/2014/main" id="{252100D5-0E34-E9C0-42CF-6BA8DF9CB080}"/>
                  </a:ext>
                </a:extLst>
              </p:cNvPr>
              <p:cNvPicPr/>
              <p:nvPr/>
            </p:nvPicPr>
            <p:blipFill>
              <a:blip r:embed="rId29"/>
              <a:stretch>
                <a:fillRect/>
              </a:stretch>
            </p:blipFill>
            <p:spPr>
              <a:xfrm>
                <a:off x="7030538" y="374662"/>
                <a:ext cx="220860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241" name="Freihand 51240">
                <a:extLst>
                  <a:ext uri="{FF2B5EF4-FFF2-40B4-BE49-F238E27FC236}">
                    <a16:creationId xmlns:a16="http://schemas.microsoft.com/office/drawing/2014/main" id="{E6437130-3FF7-7D58-A7FB-DE2030ED4972}"/>
                  </a:ext>
                </a:extLst>
              </p14:cNvPr>
              <p14:cNvContentPartPr/>
              <p14:nvPr/>
            </p14:nvContentPartPr>
            <p14:xfrm>
              <a:off x="9082538" y="1005742"/>
              <a:ext cx="23400" cy="449280"/>
            </p14:xfrm>
          </p:contentPart>
        </mc:Choice>
        <mc:Fallback>
          <p:pic>
            <p:nvPicPr>
              <p:cNvPr id="51241" name="Freihand 51240">
                <a:extLst>
                  <a:ext uri="{FF2B5EF4-FFF2-40B4-BE49-F238E27FC236}">
                    <a16:creationId xmlns:a16="http://schemas.microsoft.com/office/drawing/2014/main" id="{E6437130-3FF7-7D58-A7FB-DE2030ED4972}"/>
                  </a:ext>
                </a:extLst>
              </p:cNvPr>
              <p:cNvPicPr/>
              <p:nvPr/>
            </p:nvPicPr>
            <p:blipFill>
              <a:blip r:embed="rId31"/>
              <a:stretch>
                <a:fillRect/>
              </a:stretch>
            </p:blipFill>
            <p:spPr>
              <a:xfrm>
                <a:off x="9073538" y="996742"/>
                <a:ext cx="4104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242" name="Freihand 51241">
                <a:extLst>
                  <a:ext uri="{FF2B5EF4-FFF2-40B4-BE49-F238E27FC236}">
                    <a16:creationId xmlns:a16="http://schemas.microsoft.com/office/drawing/2014/main" id="{6684148C-E1C3-B1DC-CFB0-0B859495A1BB}"/>
                  </a:ext>
                </a:extLst>
              </p14:cNvPr>
              <p14:cNvContentPartPr/>
              <p14:nvPr/>
            </p14:nvContentPartPr>
            <p14:xfrm>
              <a:off x="9066698" y="1573822"/>
              <a:ext cx="9360" cy="319680"/>
            </p14:xfrm>
          </p:contentPart>
        </mc:Choice>
        <mc:Fallback>
          <p:pic>
            <p:nvPicPr>
              <p:cNvPr id="51242" name="Freihand 51241">
                <a:extLst>
                  <a:ext uri="{FF2B5EF4-FFF2-40B4-BE49-F238E27FC236}">
                    <a16:creationId xmlns:a16="http://schemas.microsoft.com/office/drawing/2014/main" id="{6684148C-E1C3-B1DC-CFB0-0B859495A1BB}"/>
                  </a:ext>
                </a:extLst>
              </p:cNvPr>
              <p:cNvPicPr/>
              <p:nvPr/>
            </p:nvPicPr>
            <p:blipFill>
              <a:blip r:embed="rId33"/>
              <a:stretch>
                <a:fillRect/>
              </a:stretch>
            </p:blipFill>
            <p:spPr>
              <a:xfrm>
                <a:off x="9057698" y="1564822"/>
                <a:ext cx="2700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1243" name="Freihand 51242">
                <a:extLst>
                  <a:ext uri="{FF2B5EF4-FFF2-40B4-BE49-F238E27FC236}">
                    <a16:creationId xmlns:a16="http://schemas.microsoft.com/office/drawing/2014/main" id="{DBCF2219-EBB1-45CF-A2D7-3B65FB505557}"/>
                  </a:ext>
                </a:extLst>
              </p14:cNvPr>
              <p14:cNvContentPartPr/>
              <p14:nvPr/>
            </p14:nvContentPartPr>
            <p14:xfrm>
              <a:off x="7583858" y="1428742"/>
              <a:ext cx="964080" cy="534240"/>
            </p14:xfrm>
          </p:contentPart>
        </mc:Choice>
        <mc:Fallback>
          <p:pic>
            <p:nvPicPr>
              <p:cNvPr id="51243" name="Freihand 51242">
                <a:extLst>
                  <a:ext uri="{FF2B5EF4-FFF2-40B4-BE49-F238E27FC236}">
                    <a16:creationId xmlns:a16="http://schemas.microsoft.com/office/drawing/2014/main" id="{DBCF2219-EBB1-45CF-A2D7-3B65FB505557}"/>
                  </a:ext>
                </a:extLst>
              </p:cNvPr>
              <p:cNvPicPr/>
              <p:nvPr/>
            </p:nvPicPr>
            <p:blipFill>
              <a:blip r:embed="rId35"/>
              <a:stretch>
                <a:fillRect/>
              </a:stretch>
            </p:blipFill>
            <p:spPr>
              <a:xfrm>
                <a:off x="7574858" y="1419742"/>
                <a:ext cx="98172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1250" name="Freihand 51249">
                <a:extLst>
                  <a:ext uri="{FF2B5EF4-FFF2-40B4-BE49-F238E27FC236}">
                    <a16:creationId xmlns:a16="http://schemas.microsoft.com/office/drawing/2014/main" id="{035C8371-5A33-4549-C4F3-5CE173BBA009}"/>
                  </a:ext>
                </a:extLst>
              </p14:cNvPr>
              <p14:cNvContentPartPr/>
              <p14:nvPr/>
            </p14:nvContentPartPr>
            <p14:xfrm>
              <a:off x="6890498" y="3279862"/>
              <a:ext cx="633240" cy="354240"/>
            </p14:xfrm>
          </p:contentPart>
        </mc:Choice>
        <mc:Fallback>
          <p:pic>
            <p:nvPicPr>
              <p:cNvPr id="51250" name="Freihand 51249">
                <a:extLst>
                  <a:ext uri="{FF2B5EF4-FFF2-40B4-BE49-F238E27FC236}">
                    <a16:creationId xmlns:a16="http://schemas.microsoft.com/office/drawing/2014/main" id="{035C8371-5A33-4549-C4F3-5CE173BBA009}"/>
                  </a:ext>
                </a:extLst>
              </p:cNvPr>
              <p:cNvPicPr/>
              <p:nvPr/>
            </p:nvPicPr>
            <p:blipFill>
              <a:blip r:embed="rId37"/>
              <a:stretch>
                <a:fillRect/>
              </a:stretch>
            </p:blipFill>
            <p:spPr>
              <a:xfrm>
                <a:off x="6881498" y="3270862"/>
                <a:ext cx="65088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259" name="Freihand 51258">
                <a:extLst>
                  <a:ext uri="{FF2B5EF4-FFF2-40B4-BE49-F238E27FC236}">
                    <a16:creationId xmlns:a16="http://schemas.microsoft.com/office/drawing/2014/main" id="{4F8BFA81-6A6C-D55E-FF64-1758F11B28F3}"/>
                  </a:ext>
                </a:extLst>
              </p14:cNvPr>
              <p14:cNvContentPartPr/>
              <p14:nvPr/>
            </p14:nvContentPartPr>
            <p14:xfrm>
              <a:off x="6797978" y="2379862"/>
              <a:ext cx="870120" cy="288360"/>
            </p14:xfrm>
          </p:contentPart>
        </mc:Choice>
        <mc:Fallback>
          <p:pic>
            <p:nvPicPr>
              <p:cNvPr id="51259" name="Freihand 51258">
                <a:extLst>
                  <a:ext uri="{FF2B5EF4-FFF2-40B4-BE49-F238E27FC236}">
                    <a16:creationId xmlns:a16="http://schemas.microsoft.com/office/drawing/2014/main" id="{4F8BFA81-6A6C-D55E-FF64-1758F11B28F3}"/>
                  </a:ext>
                </a:extLst>
              </p:cNvPr>
              <p:cNvPicPr/>
              <p:nvPr/>
            </p:nvPicPr>
            <p:blipFill>
              <a:blip r:embed="rId39"/>
              <a:stretch>
                <a:fillRect/>
              </a:stretch>
            </p:blipFill>
            <p:spPr>
              <a:xfrm>
                <a:off x="6789338" y="2371222"/>
                <a:ext cx="887760" cy="306000"/>
              </a:xfrm>
              <a:prstGeom prst="rect">
                <a:avLst/>
              </a:prstGeom>
            </p:spPr>
          </p:pic>
        </mc:Fallback>
      </mc:AlternateContent>
      <p:grpSp>
        <p:nvGrpSpPr>
          <p:cNvPr id="51262" name="Gruppieren 51261">
            <a:extLst>
              <a:ext uri="{FF2B5EF4-FFF2-40B4-BE49-F238E27FC236}">
                <a16:creationId xmlns:a16="http://schemas.microsoft.com/office/drawing/2014/main" id="{988F0AB0-F333-4F6E-9878-894652BBB4AC}"/>
              </a:ext>
            </a:extLst>
          </p:cNvPr>
          <p:cNvGrpSpPr/>
          <p:nvPr/>
        </p:nvGrpSpPr>
        <p:grpSpPr>
          <a:xfrm>
            <a:off x="121058" y="1966582"/>
            <a:ext cx="9348480" cy="3056400"/>
            <a:chOff x="121058" y="1966582"/>
            <a:chExt cx="9348480" cy="3056400"/>
          </a:xfrm>
        </p:grpSpPr>
        <mc:AlternateContent xmlns:mc="http://schemas.openxmlformats.org/markup-compatibility/2006">
          <mc:Choice xmlns:p14="http://schemas.microsoft.com/office/powerpoint/2010/main" Requires="p14">
            <p:contentPart p14:bwMode="auto" r:id="rId40">
              <p14:nvContentPartPr>
                <p14:cNvPr id="51244" name="Freihand 51243">
                  <a:extLst>
                    <a:ext uri="{FF2B5EF4-FFF2-40B4-BE49-F238E27FC236}">
                      <a16:creationId xmlns:a16="http://schemas.microsoft.com/office/drawing/2014/main" id="{CBCEA103-D16A-A495-55A9-44A9C132FA4F}"/>
                    </a:ext>
                  </a:extLst>
                </p14:cNvPr>
                <p14:cNvContentPartPr/>
                <p14:nvPr/>
              </p14:nvContentPartPr>
              <p14:xfrm>
                <a:off x="9158858" y="2162782"/>
                <a:ext cx="145440" cy="1742040"/>
              </p14:xfrm>
            </p:contentPart>
          </mc:Choice>
          <mc:Fallback>
            <p:pic>
              <p:nvPicPr>
                <p:cNvPr id="51244" name="Freihand 51243">
                  <a:extLst>
                    <a:ext uri="{FF2B5EF4-FFF2-40B4-BE49-F238E27FC236}">
                      <a16:creationId xmlns:a16="http://schemas.microsoft.com/office/drawing/2014/main" id="{CBCEA103-D16A-A495-55A9-44A9C132FA4F}"/>
                    </a:ext>
                  </a:extLst>
                </p:cNvPr>
                <p:cNvPicPr/>
                <p:nvPr/>
              </p:nvPicPr>
              <p:blipFill>
                <a:blip r:embed="rId41"/>
                <a:stretch>
                  <a:fillRect/>
                </a:stretch>
              </p:blipFill>
              <p:spPr>
                <a:xfrm>
                  <a:off x="9150218" y="2153782"/>
                  <a:ext cx="163080" cy="175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1245" name="Freihand 51244">
                  <a:extLst>
                    <a:ext uri="{FF2B5EF4-FFF2-40B4-BE49-F238E27FC236}">
                      <a16:creationId xmlns:a16="http://schemas.microsoft.com/office/drawing/2014/main" id="{6579F526-9137-0D7A-2238-AA6673DC569B}"/>
                    </a:ext>
                  </a:extLst>
                </p14:cNvPr>
                <p14:cNvContentPartPr/>
                <p14:nvPr/>
              </p14:nvContentPartPr>
              <p14:xfrm>
                <a:off x="9123218" y="1966582"/>
                <a:ext cx="217080" cy="366120"/>
              </p14:xfrm>
            </p:contentPart>
          </mc:Choice>
          <mc:Fallback>
            <p:pic>
              <p:nvPicPr>
                <p:cNvPr id="51245" name="Freihand 51244">
                  <a:extLst>
                    <a:ext uri="{FF2B5EF4-FFF2-40B4-BE49-F238E27FC236}">
                      <a16:creationId xmlns:a16="http://schemas.microsoft.com/office/drawing/2014/main" id="{6579F526-9137-0D7A-2238-AA6673DC569B}"/>
                    </a:ext>
                  </a:extLst>
                </p:cNvPr>
                <p:cNvPicPr/>
                <p:nvPr/>
              </p:nvPicPr>
              <p:blipFill>
                <a:blip r:embed="rId43"/>
                <a:stretch>
                  <a:fillRect/>
                </a:stretch>
              </p:blipFill>
              <p:spPr>
                <a:xfrm>
                  <a:off x="9114578" y="1957582"/>
                  <a:ext cx="23472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 name="Freihand 5">
                  <a:extLst>
                    <a:ext uri="{FF2B5EF4-FFF2-40B4-BE49-F238E27FC236}">
                      <a16:creationId xmlns:a16="http://schemas.microsoft.com/office/drawing/2014/main" id="{07E8B6DE-0624-3970-8E0F-E0164158FC8E}"/>
                    </a:ext>
                  </a:extLst>
                </p14:cNvPr>
                <p14:cNvContentPartPr/>
                <p14:nvPr/>
              </p14:nvContentPartPr>
              <p14:xfrm>
                <a:off x="121058" y="4497382"/>
                <a:ext cx="244800" cy="60480"/>
              </p14:xfrm>
            </p:contentPart>
          </mc:Choice>
          <mc:Fallback>
            <p:pic>
              <p:nvPicPr>
                <p:cNvPr id="6" name="Freihand 5">
                  <a:extLst>
                    <a:ext uri="{FF2B5EF4-FFF2-40B4-BE49-F238E27FC236}">
                      <a16:creationId xmlns:a16="http://schemas.microsoft.com/office/drawing/2014/main" id="{07E8B6DE-0624-3970-8E0F-E0164158FC8E}"/>
                    </a:ext>
                  </a:extLst>
                </p:cNvPr>
                <p:cNvPicPr/>
                <p:nvPr/>
              </p:nvPicPr>
              <p:blipFill>
                <a:blip r:embed="rId45"/>
                <a:stretch>
                  <a:fillRect/>
                </a:stretch>
              </p:blipFill>
              <p:spPr>
                <a:xfrm>
                  <a:off x="112058" y="4488742"/>
                  <a:ext cx="262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Freihand 6">
                  <a:extLst>
                    <a:ext uri="{FF2B5EF4-FFF2-40B4-BE49-F238E27FC236}">
                      <a16:creationId xmlns:a16="http://schemas.microsoft.com/office/drawing/2014/main" id="{2F6C5C8E-D236-548A-E525-D60BBF7692C1}"/>
                    </a:ext>
                  </a:extLst>
                </p14:cNvPr>
                <p14:cNvContentPartPr/>
                <p14:nvPr/>
              </p14:nvContentPartPr>
              <p14:xfrm>
                <a:off x="364418" y="4423222"/>
                <a:ext cx="42120" cy="187200"/>
              </p14:xfrm>
            </p:contentPart>
          </mc:Choice>
          <mc:Fallback>
            <p:pic>
              <p:nvPicPr>
                <p:cNvPr id="7" name="Freihand 6">
                  <a:extLst>
                    <a:ext uri="{FF2B5EF4-FFF2-40B4-BE49-F238E27FC236}">
                      <a16:creationId xmlns:a16="http://schemas.microsoft.com/office/drawing/2014/main" id="{2F6C5C8E-D236-548A-E525-D60BBF7692C1}"/>
                    </a:ext>
                  </a:extLst>
                </p:cNvPr>
                <p:cNvPicPr/>
                <p:nvPr/>
              </p:nvPicPr>
              <p:blipFill>
                <a:blip r:embed="rId47"/>
                <a:stretch>
                  <a:fillRect/>
                </a:stretch>
              </p:blipFill>
              <p:spPr>
                <a:xfrm>
                  <a:off x="355778" y="4414582"/>
                  <a:ext cx="597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 name="Freihand 8">
                  <a:extLst>
                    <a:ext uri="{FF2B5EF4-FFF2-40B4-BE49-F238E27FC236}">
                      <a16:creationId xmlns:a16="http://schemas.microsoft.com/office/drawing/2014/main" id="{C4BDC921-9287-CF3A-680D-AD386DA4CD89}"/>
                    </a:ext>
                  </a:extLst>
                </p14:cNvPr>
                <p14:cNvContentPartPr/>
                <p14:nvPr/>
              </p14:nvContentPartPr>
              <p14:xfrm>
                <a:off x="604538" y="4408462"/>
                <a:ext cx="21600" cy="210960"/>
              </p14:xfrm>
            </p:contentPart>
          </mc:Choice>
          <mc:Fallback>
            <p:pic>
              <p:nvPicPr>
                <p:cNvPr id="9" name="Freihand 8">
                  <a:extLst>
                    <a:ext uri="{FF2B5EF4-FFF2-40B4-BE49-F238E27FC236}">
                      <a16:creationId xmlns:a16="http://schemas.microsoft.com/office/drawing/2014/main" id="{C4BDC921-9287-CF3A-680D-AD386DA4CD89}"/>
                    </a:ext>
                  </a:extLst>
                </p:cNvPr>
                <p:cNvPicPr/>
                <p:nvPr/>
              </p:nvPicPr>
              <p:blipFill>
                <a:blip r:embed="rId49"/>
                <a:stretch>
                  <a:fillRect/>
                </a:stretch>
              </p:blipFill>
              <p:spPr>
                <a:xfrm>
                  <a:off x="595538" y="4399462"/>
                  <a:ext cx="392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 name="Freihand 9">
                  <a:extLst>
                    <a:ext uri="{FF2B5EF4-FFF2-40B4-BE49-F238E27FC236}">
                      <a16:creationId xmlns:a16="http://schemas.microsoft.com/office/drawing/2014/main" id="{931304DA-3C0A-1765-5FBB-062E0A6FD3CB}"/>
                    </a:ext>
                  </a:extLst>
                </p14:cNvPr>
                <p14:cNvContentPartPr/>
                <p14:nvPr/>
              </p14:nvContentPartPr>
              <p14:xfrm>
                <a:off x="498338" y="4353742"/>
                <a:ext cx="203040" cy="112320"/>
              </p14:xfrm>
            </p:contentPart>
          </mc:Choice>
          <mc:Fallback>
            <p:pic>
              <p:nvPicPr>
                <p:cNvPr id="10" name="Freihand 9">
                  <a:extLst>
                    <a:ext uri="{FF2B5EF4-FFF2-40B4-BE49-F238E27FC236}">
                      <a16:creationId xmlns:a16="http://schemas.microsoft.com/office/drawing/2014/main" id="{931304DA-3C0A-1765-5FBB-062E0A6FD3CB}"/>
                    </a:ext>
                  </a:extLst>
                </p:cNvPr>
                <p:cNvPicPr/>
                <p:nvPr/>
              </p:nvPicPr>
              <p:blipFill>
                <a:blip r:embed="rId51"/>
                <a:stretch>
                  <a:fillRect/>
                </a:stretch>
              </p:blipFill>
              <p:spPr>
                <a:xfrm>
                  <a:off x="489338" y="4345102"/>
                  <a:ext cx="220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1" name="Freihand 10">
                  <a:extLst>
                    <a:ext uri="{FF2B5EF4-FFF2-40B4-BE49-F238E27FC236}">
                      <a16:creationId xmlns:a16="http://schemas.microsoft.com/office/drawing/2014/main" id="{381E7C48-330A-E953-218D-6E95D139637C}"/>
                    </a:ext>
                  </a:extLst>
                </p14:cNvPr>
                <p14:cNvContentPartPr/>
                <p14:nvPr/>
              </p14:nvContentPartPr>
              <p14:xfrm>
                <a:off x="694538" y="4448062"/>
                <a:ext cx="171000" cy="138240"/>
              </p14:xfrm>
            </p:contentPart>
          </mc:Choice>
          <mc:Fallback>
            <p:pic>
              <p:nvPicPr>
                <p:cNvPr id="11" name="Freihand 10">
                  <a:extLst>
                    <a:ext uri="{FF2B5EF4-FFF2-40B4-BE49-F238E27FC236}">
                      <a16:creationId xmlns:a16="http://schemas.microsoft.com/office/drawing/2014/main" id="{381E7C48-330A-E953-218D-6E95D139637C}"/>
                    </a:ext>
                  </a:extLst>
                </p:cNvPr>
                <p:cNvPicPr/>
                <p:nvPr/>
              </p:nvPicPr>
              <p:blipFill>
                <a:blip r:embed="rId53"/>
                <a:stretch>
                  <a:fillRect/>
                </a:stretch>
              </p:blipFill>
              <p:spPr>
                <a:xfrm>
                  <a:off x="685538" y="4439422"/>
                  <a:ext cx="188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2" name="Freihand 11">
                  <a:extLst>
                    <a:ext uri="{FF2B5EF4-FFF2-40B4-BE49-F238E27FC236}">
                      <a16:creationId xmlns:a16="http://schemas.microsoft.com/office/drawing/2014/main" id="{68FCD079-C3C6-F5B6-EB28-CAB1B4E3AF3B}"/>
                    </a:ext>
                  </a:extLst>
                </p14:cNvPr>
                <p14:cNvContentPartPr/>
                <p14:nvPr/>
              </p14:nvContentPartPr>
              <p14:xfrm>
                <a:off x="915218" y="4379302"/>
                <a:ext cx="249120" cy="158400"/>
              </p14:xfrm>
            </p:contentPart>
          </mc:Choice>
          <mc:Fallback>
            <p:pic>
              <p:nvPicPr>
                <p:cNvPr id="12" name="Freihand 11">
                  <a:extLst>
                    <a:ext uri="{FF2B5EF4-FFF2-40B4-BE49-F238E27FC236}">
                      <a16:creationId xmlns:a16="http://schemas.microsoft.com/office/drawing/2014/main" id="{68FCD079-C3C6-F5B6-EB28-CAB1B4E3AF3B}"/>
                    </a:ext>
                  </a:extLst>
                </p:cNvPr>
                <p:cNvPicPr/>
                <p:nvPr/>
              </p:nvPicPr>
              <p:blipFill>
                <a:blip r:embed="rId55"/>
                <a:stretch>
                  <a:fillRect/>
                </a:stretch>
              </p:blipFill>
              <p:spPr>
                <a:xfrm>
                  <a:off x="906218" y="4370662"/>
                  <a:ext cx="266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3" name="Freihand 12">
                  <a:extLst>
                    <a:ext uri="{FF2B5EF4-FFF2-40B4-BE49-F238E27FC236}">
                      <a16:creationId xmlns:a16="http://schemas.microsoft.com/office/drawing/2014/main" id="{01F0A5B8-B24C-6870-528B-827F0372C21E}"/>
                    </a:ext>
                  </a:extLst>
                </p14:cNvPr>
                <p14:cNvContentPartPr/>
                <p14:nvPr/>
              </p14:nvContentPartPr>
              <p14:xfrm>
                <a:off x="1197458" y="4334302"/>
                <a:ext cx="207000" cy="169560"/>
              </p14:xfrm>
            </p:contentPart>
          </mc:Choice>
          <mc:Fallback>
            <p:pic>
              <p:nvPicPr>
                <p:cNvPr id="13" name="Freihand 12">
                  <a:extLst>
                    <a:ext uri="{FF2B5EF4-FFF2-40B4-BE49-F238E27FC236}">
                      <a16:creationId xmlns:a16="http://schemas.microsoft.com/office/drawing/2014/main" id="{01F0A5B8-B24C-6870-528B-827F0372C21E}"/>
                    </a:ext>
                  </a:extLst>
                </p:cNvPr>
                <p:cNvPicPr/>
                <p:nvPr/>
              </p:nvPicPr>
              <p:blipFill>
                <a:blip r:embed="rId57"/>
                <a:stretch>
                  <a:fillRect/>
                </a:stretch>
              </p:blipFill>
              <p:spPr>
                <a:xfrm>
                  <a:off x="1188458" y="4325302"/>
                  <a:ext cx="224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 name="Freihand 13">
                  <a:extLst>
                    <a:ext uri="{FF2B5EF4-FFF2-40B4-BE49-F238E27FC236}">
                      <a16:creationId xmlns:a16="http://schemas.microsoft.com/office/drawing/2014/main" id="{994F02F9-85F8-9248-F3AE-1200A3F209C3}"/>
                    </a:ext>
                  </a:extLst>
                </p14:cNvPr>
                <p14:cNvContentPartPr/>
                <p14:nvPr/>
              </p14:nvContentPartPr>
              <p14:xfrm>
                <a:off x="1429658" y="4372822"/>
                <a:ext cx="12240" cy="30240"/>
              </p14:xfrm>
            </p:contentPart>
          </mc:Choice>
          <mc:Fallback>
            <p:pic>
              <p:nvPicPr>
                <p:cNvPr id="14" name="Freihand 13">
                  <a:extLst>
                    <a:ext uri="{FF2B5EF4-FFF2-40B4-BE49-F238E27FC236}">
                      <a16:creationId xmlns:a16="http://schemas.microsoft.com/office/drawing/2014/main" id="{994F02F9-85F8-9248-F3AE-1200A3F209C3}"/>
                    </a:ext>
                  </a:extLst>
                </p:cNvPr>
                <p:cNvPicPr/>
                <p:nvPr/>
              </p:nvPicPr>
              <p:blipFill>
                <a:blip r:embed="rId59"/>
                <a:stretch>
                  <a:fillRect/>
                </a:stretch>
              </p:blipFill>
              <p:spPr>
                <a:xfrm>
                  <a:off x="1420658" y="4364182"/>
                  <a:ext cx="29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 name="Freihand 14">
                  <a:extLst>
                    <a:ext uri="{FF2B5EF4-FFF2-40B4-BE49-F238E27FC236}">
                      <a16:creationId xmlns:a16="http://schemas.microsoft.com/office/drawing/2014/main" id="{B184FFFF-5292-A513-60C7-312058F44C49}"/>
                    </a:ext>
                  </a:extLst>
                </p14:cNvPr>
                <p14:cNvContentPartPr/>
                <p14:nvPr/>
              </p14:nvContentPartPr>
              <p14:xfrm>
                <a:off x="1457738" y="4430062"/>
                <a:ext cx="226800" cy="60480"/>
              </p14:xfrm>
            </p:contentPart>
          </mc:Choice>
          <mc:Fallback>
            <p:pic>
              <p:nvPicPr>
                <p:cNvPr id="15" name="Freihand 14">
                  <a:extLst>
                    <a:ext uri="{FF2B5EF4-FFF2-40B4-BE49-F238E27FC236}">
                      <a16:creationId xmlns:a16="http://schemas.microsoft.com/office/drawing/2014/main" id="{B184FFFF-5292-A513-60C7-312058F44C49}"/>
                    </a:ext>
                  </a:extLst>
                </p:cNvPr>
                <p:cNvPicPr/>
                <p:nvPr/>
              </p:nvPicPr>
              <p:blipFill>
                <a:blip r:embed="rId61"/>
                <a:stretch>
                  <a:fillRect/>
                </a:stretch>
              </p:blipFill>
              <p:spPr>
                <a:xfrm>
                  <a:off x="1448738" y="4421062"/>
                  <a:ext cx="244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7" name="Freihand 16">
                  <a:extLst>
                    <a:ext uri="{FF2B5EF4-FFF2-40B4-BE49-F238E27FC236}">
                      <a16:creationId xmlns:a16="http://schemas.microsoft.com/office/drawing/2014/main" id="{7A8D2020-9D56-AD1F-FB4C-BFAC84E1606C}"/>
                    </a:ext>
                  </a:extLst>
                </p14:cNvPr>
                <p14:cNvContentPartPr/>
                <p14:nvPr/>
              </p14:nvContentPartPr>
              <p14:xfrm>
                <a:off x="1703618" y="4345822"/>
                <a:ext cx="439560" cy="170280"/>
              </p14:xfrm>
            </p:contentPart>
          </mc:Choice>
          <mc:Fallback>
            <p:pic>
              <p:nvPicPr>
                <p:cNvPr id="17" name="Freihand 16">
                  <a:extLst>
                    <a:ext uri="{FF2B5EF4-FFF2-40B4-BE49-F238E27FC236}">
                      <a16:creationId xmlns:a16="http://schemas.microsoft.com/office/drawing/2014/main" id="{7A8D2020-9D56-AD1F-FB4C-BFAC84E1606C}"/>
                    </a:ext>
                  </a:extLst>
                </p:cNvPr>
                <p:cNvPicPr/>
                <p:nvPr/>
              </p:nvPicPr>
              <p:blipFill>
                <a:blip r:embed="rId63"/>
                <a:stretch>
                  <a:fillRect/>
                </a:stretch>
              </p:blipFill>
              <p:spPr>
                <a:xfrm>
                  <a:off x="1694618" y="4336822"/>
                  <a:ext cx="4572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1" name="Freihand 50">
                  <a:extLst>
                    <a:ext uri="{FF2B5EF4-FFF2-40B4-BE49-F238E27FC236}">
                      <a16:creationId xmlns:a16="http://schemas.microsoft.com/office/drawing/2014/main" id="{7C12E926-48BD-73FD-486E-F83B1B541B60}"/>
                    </a:ext>
                  </a:extLst>
                </p14:cNvPr>
                <p14:cNvContentPartPr/>
                <p14:nvPr/>
              </p14:nvContentPartPr>
              <p14:xfrm>
                <a:off x="661058" y="4732822"/>
                <a:ext cx="258480" cy="140040"/>
              </p14:xfrm>
            </p:contentPart>
          </mc:Choice>
          <mc:Fallback>
            <p:pic>
              <p:nvPicPr>
                <p:cNvPr id="51" name="Freihand 50">
                  <a:extLst>
                    <a:ext uri="{FF2B5EF4-FFF2-40B4-BE49-F238E27FC236}">
                      <a16:creationId xmlns:a16="http://schemas.microsoft.com/office/drawing/2014/main" id="{7C12E926-48BD-73FD-486E-F83B1B541B60}"/>
                    </a:ext>
                  </a:extLst>
                </p:cNvPr>
                <p:cNvPicPr/>
                <p:nvPr/>
              </p:nvPicPr>
              <p:blipFill>
                <a:blip r:embed="rId65"/>
                <a:stretch>
                  <a:fillRect/>
                </a:stretch>
              </p:blipFill>
              <p:spPr>
                <a:xfrm>
                  <a:off x="652418" y="4723822"/>
                  <a:ext cx="276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2" name="Freihand 51">
                  <a:extLst>
                    <a:ext uri="{FF2B5EF4-FFF2-40B4-BE49-F238E27FC236}">
                      <a16:creationId xmlns:a16="http://schemas.microsoft.com/office/drawing/2014/main" id="{5F662D1E-E001-D5D4-7B36-9A2CE40B4DA2}"/>
                    </a:ext>
                  </a:extLst>
                </p14:cNvPr>
                <p14:cNvContentPartPr/>
                <p14:nvPr/>
              </p14:nvContentPartPr>
              <p14:xfrm>
                <a:off x="875258" y="4682062"/>
                <a:ext cx="91080" cy="226800"/>
              </p14:xfrm>
            </p:contentPart>
          </mc:Choice>
          <mc:Fallback>
            <p:pic>
              <p:nvPicPr>
                <p:cNvPr id="52" name="Freihand 51">
                  <a:extLst>
                    <a:ext uri="{FF2B5EF4-FFF2-40B4-BE49-F238E27FC236}">
                      <a16:creationId xmlns:a16="http://schemas.microsoft.com/office/drawing/2014/main" id="{5F662D1E-E001-D5D4-7B36-9A2CE40B4DA2}"/>
                    </a:ext>
                  </a:extLst>
                </p:cNvPr>
                <p:cNvPicPr/>
                <p:nvPr/>
              </p:nvPicPr>
              <p:blipFill>
                <a:blip r:embed="rId67"/>
                <a:stretch>
                  <a:fillRect/>
                </a:stretch>
              </p:blipFill>
              <p:spPr>
                <a:xfrm>
                  <a:off x="866618" y="4673062"/>
                  <a:ext cx="108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3" name="Freihand 52">
                  <a:extLst>
                    <a:ext uri="{FF2B5EF4-FFF2-40B4-BE49-F238E27FC236}">
                      <a16:creationId xmlns:a16="http://schemas.microsoft.com/office/drawing/2014/main" id="{43744290-9F56-51B9-55A6-D00749FD5F36}"/>
                    </a:ext>
                  </a:extLst>
                </p14:cNvPr>
                <p14:cNvContentPartPr/>
                <p14:nvPr/>
              </p14:nvContentPartPr>
              <p14:xfrm>
                <a:off x="1144898" y="4596742"/>
                <a:ext cx="187560" cy="195120"/>
              </p14:xfrm>
            </p:contentPart>
          </mc:Choice>
          <mc:Fallback>
            <p:pic>
              <p:nvPicPr>
                <p:cNvPr id="53" name="Freihand 52">
                  <a:extLst>
                    <a:ext uri="{FF2B5EF4-FFF2-40B4-BE49-F238E27FC236}">
                      <a16:creationId xmlns:a16="http://schemas.microsoft.com/office/drawing/2014/main" id="{43744290-9F56-51B9-55A6-D00749FD5F36}"/>
                    </a:ext>
                  </a:extLst>
                </p:cNvPr>
                <p:cNvPicPr/>
                <p:nvPr/>
              </p:nvPicPr>
              <p:blipFill>
                <a:blip r:embed="rId69"/>
                <a:stretch>
                  <a:fillRect/>
                </a:stretch>
              </p:blipFill>
              <p:spPr>
                <a:xfrm>
                  <a:off x="1135898" y="4587742"/>
                  <a:ext cx="2052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4" name="Freihand 53">
                  <a:extLst>
                    <a:ext uri="{FF2B5EF4-FFF2-40B4-BE49-F238E27FC236}">
                      <a16:creationId xmlns:a16="http://schemas.microsoft.com/office/drawing/2014/main" id="{1D0E59CF-C089-ADC0-C483-31C45171D95D}"/>
                    </a:ext>
                  </a:extLst>
                </p14:cNvPr>
                <p14:cNvContentPartPr/>
                <p14:nvPr/>
              </p14:nvContentPartPr>
              <p14:xfrm>
                <a:off x="1167578" y="4765582"/>
                <a:ext cx="218160" cy="48960"/>
              </p14:xfrm>
            </p:contentPart>
          </mc:Choice>
          <mc:Fallback>
            <p:pic>
              <p:nvPicPr>
                <p:cNvPr id="54" name="Freihand 53">
                  <a:extLst>
                    <a:ext uri="{FF2B5EF4-FFF2-40B4-BE49-F238E27FC236}">
                      <a16:creationId xmlns:a16="http://schemas.microsoft.com/office/drawing/2014/main" id="{1D0E59CF-C089-ADC0-C483-31C45171D95D}"/>
                    </a:ext>
                  </a:extLst>
                </p:cNvPr>
                <p:cNvPicPr/>
                <p:nvPr/>
              </p:nvPicPr>
              <p:blipFill>
                <a:blip r:embed="rId71"/>
                <a:stretch>
                  <a:fillRect/>
                </a:stretch>
              </p:blipFill>
              <p:spPr>
                <a:xfrm>
                  <a:off x="1158578" y="4756582"/>
                  <a:ext cx="235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5" name="Freihand 54">
                  <a:extLst>
                    <a:ext uri="{FF2B5EF4-FFF2-40B4-BE49-F238E27FC236}">
                      <a16:creationId xmlns:a16="http://schemas.microsoft.com/office/drawing/2014/main" id="{9DBDCD6D-5EFB-1E73-E424-57D3897ECD6A}"/>
                    </a:ext>
                  </a:extLst>
                </p14:cNvPr>
                <p14:cNvContentPartPr/>
                <p14:nvPr/>
              </p14:nvContentPartPr>
              <p14:xfrm>
                <a:off x="1205738" y="4849102"/>
                <a:ext cx="162720" cy="165960"/>
              </p14:xfrm>
            </p:contentPart>
          </mc:Choice>
          <mc:Fallback>
            <p:pic>
              <p:nvPicPr>
                <p:cNvPr id="55" name="Freihand 54">
                  <a:extLst>
                    <a:ext uri="{FF2B5EF4-FFF2-40B4-BE49-F238E27FC236}">
                      <a16:creationId xmlns:a16="http://schemas.microsoft.com/office/drawing/2014/main" id="{9DBDCD6D-5EFB-1E73-E424-57D3897ECD6A}"/>
                    </a:ext>
                  </a:extLst>
                </p:cNvPr>
                <p:cNvPicPr/>
                <p:nvPr/>
              </p:nvPicPr>
              <p:blipFill>
                <a:blip r:embed="rId73"/>
                <a:stretch>
                  <a:fillRect/>
                </a:stretch>
              </p:blipFill>
              <p:spPr>
                <a:xfrm>
                  <a:off x="1197098" y="4840102"/>
                  <a:ext cx="180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Freihand 58">
                  <a:extLst>
                    <a:ext uri="{FF2B5EF4-FFF2-40B4-BE49-F238E27FC236}">
                      <a16:creationId xmlns:a16="http://schemas.microsoft.com/office/drawing/2014/main" id="{7672DB35-918F-B8A4-AE6A-05B46309790C}"/>
                    </a:ext>
                  </a:extLst>
                </p14:cNvPr>
                <p14:cNvContentPartPr/>
                <p14:nvPr/>
              </p14:nvContentPartPr>
              <p14:xfrm>
                <a:off x="1565018" y="4682782"/>
                <a:ext cx="357120" cy="162720"/>
              </p14:xfrm>
            </p:contentPart>
          </mc:Choice>
          <mc:Fallback>
            <p:pic>
              <p:nvPicPr>
                <p:cNvPr id="59" name="Freihand 58">
                  <a:extLst>
                    <a:ext uri="{FF2B5EF4-FFF2-40B4-BE49-F238E27FC236}">
                      <a16:creationId xmlns:a16="http://schemas.microsoft.com/office/drawing/2014/main" id="{7672DB35-918F-B8A4-AE6A-05B46309790C}"/>
                    </a:ext>
                  </a:extLst>
                </p:cNvPr>
                <p:cNvPicPr/>
                <p:nvPr/>
              </p:nvPicPr>
              <p:blipFill>
                <a:blip r:embed="rId75"/>
                <a:stretch>
                  <a:fillRect/>
                </a:stretch>
              </p:blipFill>
              <p:spPr>
                <a:xfrm>
                  <a:off x="1556378" y="4673782"/>
                  <a:ext cx="3747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9" name="Freihand 18">
                  <a:extLst>
                    <a:ext uri="{FF2B5EF4-FFF2-40B4-BE49-F238E27FC236}">
                      <a16:creationId xmlns:a16="http://schemas.microsoft.com/office/drawing/2014/main" id="{553AE89F-F1AC-819B-2489-6B94EAA51DC2}"/>
                    </a:ext>
                  </a:extLst>
                </p14:cNvPr>
                <p14:cNvContentPartPr/>
                <p14:nvPr/>
              </p14:nvContentPartPr>
              <p14:xfrm>
                <a:off x="2260898" y="4311262"/>
                <a:ext cx="100440" cy="144720"/>
              </p14:xfrm>
            </p:contentPart>
          </mc:Choice>
          <mc:Fallback>
            <p:pic>
              <p:nvPicPr>
                <p:cNvPr id="19" name="Freihand 18">
                  <a:extLst>
                    <a:ext uri="{FF2B5EF4-FFF2-40B4-BE49-F238E27FC236}">
                      <a16:creationId xmlns:a16="http://schemas.microsoft.com/office/drawing/2014/main" id="{553AE89F-F1AC-819B-2489-6B94EAA51DC2}"/>
                    </a:ext>
                  </a:extLst>
                </p:cNvPr>
                <p:cNvPicPr/>
                <p:nvPr/>
              </p:nvPicPr>
              <p:blipFill>
                <a:blip r:embed="rId77"/>
                <a:stretch>
                  <a:fillRect/>
                </a:stretch>
              </p:blipFill>
              <p:spPr>
                <a:xfrm>
                  <a:off x="2251898" y="4302262"/>
                  <a:ext cx="118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0" name="Freihand 19">
                  <a:extLst>
                    <a:ext uri="{FF2B5EF4-FFF2-40B4-BE49-F238E27FC236}">
                      <a16:creationId xmlns:a16="http://schemas.microsoft.com/office/drawing/2014/main" id="{C20F8116-6D4C-8260-DB0F-CFBADC8D1046}"/>
                    </a:ext>
                  </a:extLst>
                </p14:cNvPr>
                <p14:cNvContentPartPr/>
                <p14:nvPr/>
              </p14:nvContentPartPr>
              <p14:xfrm>
                <a:off x="2223098" y="4298302"/>
                <a:ext cx="129960" cy="234360"/>
              </p14:xfrm>
            </p:contentPart>
          </mc:Choice>
          <mc:Fallback>
            <p:pic>
              <p:nvPicPr>
                <p:cNvPr id="20" name="Freihand 19">
                  <a:extLst>
                    <a:ext uri="{FF2B5EF4-FFF2-40B4-BE49-F238E27FC236}">
                      <a16:creationId xmlns:a16="http://schemas.microsoft.com/office/drawing/2014/main" id="{C20F8116-6D4C-8260-DB0F-CFBADC8D1046}"/>
                    </a:ext>
                  </a:extLst>
                </p:cNvPr>
                <p:cNvPicPr/>
                <p:nvPr/>
              </p:nvPicPr>
              <p:blipFill>
                <a:blip r:embed="rId79"/>
                <a:stretch>
                  <a:fillRect/>
                </a:stretch>
              </p:blipFill>
              <p:spPr>
                <a:xfrm>
                  <a:off x="2214458" y="4289662"/>
                  <a:ext cx="14760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 name="Freihand 20">
                  <a:extLst>
                    <a:ext uri="{FF2B5EF4-FFF2-40B4-BE49-F238E27FC236}">
                      <a16:creationId xmlns:a16="http://schemas.microsoft.com/office/drawing/2014/main" id="{D80A5A9D-E9E2-3902-A182-67373B6E12D7}"/>
                    </a:ext>
                  </a:extLst>
                </p14:cNvPr>
                <p14:cNvContentPartPr/>
                <p14:nvPr/>
              </p14:nvContentPartPr>
              <p14:xfrm>
                <a:off x="2236058" y="4391902"/>
                <a:ext cx="165960" cy="7920"/>
              </p14:xfrm>
            </p:contentPart>
          </mc:Choice>
          <mc:Fallback>
            <p:pic>
              <p:nvPicPr>
                <p:cNvPr id="21" name="Freihand 20">
                  <a:extLst>
                    <a:ext uri="{FF2B5EF4-FFF2-40B4-BE49-F238E27FC236}">
                      <a16:creationId xmlns:a16="http://schemas.microsoft.com/office/drawing/2014/main" id="{D80A5A9D-E9E2-3902-A182-67373B6E12D7}"/>
                    </a:ext>
                  </a:extLst>
                </p:cNvPr>
                <p:cNvPicPr/>
                <p:nvPr/>
              </p:nvPicPr>
              <p:blipFill>
                <a:blip r:embed="rId81"/>
                <a:stretch>
                  <a:fillRect/>
                </a:stretch>
              </p:blipFill>
              <p:spPr>
                <a:xfrm>
                  <a:off x="2227418" y="4383262"/>
                  <a:ext cx="183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2" name="Freihand 21">
                  <a:extLst>
                    <a:ext uri="{FF2B5EF4-FFF2-40B4-BE49-F238E27FC236}">
                      <a16:creationId xmlns:a16="http://schemas.microsoft.com/office/drawing/2014/main" id="{5B94049D-C398-2034-7244-07C66561DD9C}"/>
                    </a:ext>
                  </a:extLst>
                </p14:cNvPr>
                <p14:cNvContentPartPr/>
                <p14:nvPr/>
              </p14:nvContentPartPr>
              <p14:xfrm>
                <a:off x="2517218" y="4320622"/>
                <a:ext cx="26280" cy="142200"/>
              </p14:xfrm>
            </p:contentPart>
          </mc:Choice>
          <mc:Fallback>
            <p:pic>
              <p:nvPicPr>
                <p:cNvPr id="22" name="Freihand 21">
                  <a:extLst>
                    <a:ext uri="{FF2B5EF4-FFF2-40B4-BE49-F238E27FC236}">
                      <a16:creationId xmlns:a16="http://schemas.microsoft.com/office/drawing/2014/main" id="{5B94049D-C398-2034-7244-07C66561DD9C}"/>
                    </a:ext>
                  </a:extLst>
                </p:cNvPr>
                <p:cNvPicPr/>
                <p:nvPr/>
              </p:nvPicPr>
              <p:blipFill>
                <a:blip r:embed="rId83"/>
                <a:stretch>
                  <a:fillRect/>
                </a:stretch>
              </p:blipFill>
              <p:spPr>
                <a:xfrm>
                  <a:off x="2508578" y="4311982"/>
                  <a:ext cx="43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3" name="Freihand 22">
                  <a:extLst>
                    <a:ext uri="{FF2B5EF4-FFF2-40B4-BE49-F238E27FC236}">
                      <a16:creationId xmlns:a16="http://schemas.microsoft.com/office/drawing/2014/main" id="{65801C1D-AB2A-3983-BDD0-A520F78D32EF}"/>
                    </a:ext>
                  </a:extLst>
                </p14:cNvPr>
                <p14:cNvContentPartPr/>
                <p14:nvPr/>
              </p14:nvContentPartPr>
              <p14:xfrm>
                <a:off x="2461058" y="4288582"/>
                <a:ext cx="146880" cy="199800"/>
              </p14:xfrm>
            </p:contentPart>
          </mc:Choice>
          <mc:Fallback>
            <p:pic>
              <p:nvPicPr>
                <p:cNvPr id="23" name="Freihand 22">
                  <a:extLst>
                    <a:ext uri="{FF2B5EF4-FFF2-40B4-BE49-F238E27FC236}">
                      <a16:creationId xmlns:a16="http://schemas.microsoft.com/office/drawing/2014/main" id="{65801C1D-AB2A-3983-BDD0-A520F78D32EF}"/>
                    </a:ext>
                  </a:extLst>
                </p:cNvPr>
                <p:cNvPicPr/>
                <p:nvPr/>
              </p:nvPicPr>
              <p:blipFill>
                <a:blip r:embed="rId85"/>
                <a:stretch>
                  <a:fillRect/>
                </a:stretch>
              </p:blipFill>
              <p:spPr>
                <a:xfrm>
                  <a:off x="2452058" y="4279582"/>
                  <a:ext cx="1645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4" name="Freihand 23">
                  <a:extLst>
                    <a:ext uri="{FF2B5EF4-FFF2-40B4-BE49-F238E27FC236}">
                      <a16:creationId xmlns:a16="http://schemas.microsoft.com/office/drawing/2014/main" id="{84385BD1-B0F0-FF59-AA7C-A3A5DA2286DF}"/>
                    </a:ext>
                  </a:extLst>
                </p14:cNvPr>
                <p14:cNvContentPartPr/>
                <p14:nvPr/>
              </p14:nvContentPartPr>
              <p14:xfrm>
                <a:off x="2672018" y="4215862"/>
                <a:ext cx="44640" cy="250560"/>
              </p14:xfrm>
            </p:contentPart>
          </mc:Choice>
          <mc:Fallback>
            <p:pic>
              <p:nvPicPr>
                <p:cNvPr id="24" name="Freihand 23">
                  <a:extLst>
                    <a:ext uri="{FF2B5EF4-FFF2-40B4-BE49-F238E27FC236}">
                      <a16:creationId xmlns:a16="http://schemas.microsoft.com/office/drawing/2014/main" id="{84385BD1-B0F0-FF59-AA7C-A3A5DA2286DF}"/>
                    </a:ext>
                  </a:extLst>
                </p:cNvPr>
                <p:cNvPicPr/>
                <p:nvPr/>
              </p:nvPicPr>
              <p:blipFill>
                <a:blip r:embed="rId87"/>
                <a:stretch>
                  <a:fillRect/>
                </a:stretch>
              </p:blipFill>
              <p:spPr>
                <a:xfrm>
                  <a:off x="2663378" y="4207222"/>
                  <a:ext cx="622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 name="Freihand 24">
                  <a:extLst>
                    <a:ext uri="{FF2B5EF4-FFF2-40B4-BE49-F238E27FC236}">
                      <a16:creationId xmlns:a16="http://schemas.microsoft.com/office/drawing/2014/main" id="{DBDC4D76-BE50-5C98-4D9B-A973F71ED6E8}"/>
                    </a:ext>
                  </a:extLst>
                </p14:cNvPr>
                <p14:cNvContentPartPr/>
                <p14:nvPr/>
              </p14:nvContentPartPr>
              <p14:xfrm>
                <a:off x="2751578" y="4259782"/>
                <a:ext cx="94320" cy="236520"/>
              </p14:xfrm>
            </p:contentPart>
          </mc:Choice>
          <mc:Fallback>
            <p:pic>
              <p:nvPicPr>
                <p:cNvPr id="25" name="Freihand 24">
                  <a:extLst>
                    <a:ext uri="{FF2B5EF4-FFF2-40B4-BE49-F238E27FC236}">
                      <a16:creationId xmlns:a16="http://schemas.microsoft.com/office/drawing/2014/main" id="{DBDC4D76-BE50-5C98-4D9B-A973F71ED6E8}"/>
                    </a:ext>
                  </a:extLst>
                </p:cNvPr>
                <p:cNvPicPr/>
                <p:nvPr/>
              </p:nvPicPr>
              <p:blipFill>
                <a:blip r:embed="rId89"/>
                <a:stretch>
                  <a:fillRect/>
                </a:stretch>
              </p:blipFill>
              <p:spPr>
                <a:xfrm>
                  <a:off x="2742578" y="4251142"/>
                  <a:ext cx="1119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6" name="Freihand 25">
                  <a:extLst>
                    <a:ext uri="{FF2B5EF4-FFF2-40B4-BE49-F238E27FC236}">
                      <a16:creationId xmlns:a16="http://schemas.microsoft.com/office/drawing/2014/main" id="{99C9EF9F-2D09-2B8A-916E-FA9B11EE6F79}"/>
                    </a:ext>
                  </a:extLst>
                </p14:cNvPr>
                <p14:cNvContentPartPr/>
                <p14:nvPr/>
              </p14:nvContentPartPr>
              <p14:xfrm>
                <a:off x="2930858" y="4313062"/>
                <a:ext cx="136800" cy="129600"/>
              </p14:xfrm>
            </p:contentPart>
          </mc:Choice>
          <mc:Fallback>
            <p:pic>
              <p:nvPicPr>
                <p:cNvPr id="26" name="Freihand 25">
                  <a:extLst>
                    <a:ext uri="{FF2B5EF4-FFF2-40B4-BE49-F238E27FC236}">
                      <a16:creationId xmlns:a16="http://schemas.microsoft.com/office/drawing/2014/main" id="{99C9EF9F-2D09-2B8A-916E-FA9B11EE6F79}"/>
                    </a:ext>
                  </a:extLst>
                </p:cNvPr>
                <p:cNvPicPr/>
                <p:nvPr/>
              </p:nvPicPr>
              <p:blipFill>
                <a:blip r:embed="rId91"/>
                <a:stretch>
                  <a:fillRect/>
                </a:stretch>
              </p:blipFill>
              <p:spPr>
                <a:xfrm>
                  <a:off x="2921858" y="4304422"/>
                  <a:ext cx="154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7" name="Freihand 26">
                  <a:extLst>
                    <a:ext uri="{FF2B5EF4-FFF2-40B4-BE49-F238E27FC236}">
                      <a16:creationId xmlns:a16="http://schemas.microsoft.com/office/drawing/2014/main" id="{4AFA0439-7102-24BA-B1D9-7EC08A414909}"/>
                    </a:ext>
                  </a:extLst>
                </p14:cNvPr>
                <p14:cNvContentPartPr/>
                <p14:nvPr/>
              </p14:nvContentPartPr>
              <p14:xfrm>
                <a:off x="2912498" y="4395502"/>
                <a:ext cx="140040" cy="13320"/>
              </p14:xfrm>
            </p:contentPart>
          </mc:Choice>
          <mc:Fallback>
            <p:pic>
              <p:nvPicPr>
                <p:cNvPr id="27" name="Freihand 26">
                  <a:extLst>
                    <a:ext uri="{FF2B5EF4-FFF2-40B4-BE49-F238E27FC236}">
                      <a16:creationId xmlns:a16="http://schemas.microsoft.com/office/drawing/2014/main" id="{4AFA0439-7102-24BA-B1D9-7EC08A414909}"/>
                    </a:ext>
                  </a:extLst>
                </p:cNvPr>
                <p:cNvPicPr/>
                <p:nvPr/>
              </p:nvPicPr>
              <p:blipFill>
                <a:blip r:embed="rId93"/>
                <a:stretch>
                  <a:fillRect/>
                </a:stretch>
              </p:blipFill>
              <p:spPr>
                <a:xfrm>
                  <a:off x="2903858" y="4386862"/>
                  <a:ext cx="157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9" name="Freihand 28">
                  <a:extLst>
                    <a:ext uri="{FF2B5EF4-FFF2-40B4-BE49-F238E27FC236}">
                      <a16:creationId xmlns:a16="http://schemas.microsoft.com/office/drawing/2014/main" id="{0C2857B3-D5A4-4F52-F649-A3CC6243B204}"/>
                    </a:ext>
                  </a:extLst>
                </p14:cNvPr>
                <p14:cNvContentPartPr/>
                <p14:nvPr/>
              </p14:nvContentPartPr>
              <p14:xfrm>
                <a:off x="3381578" y="4265542"/>
                <a:ext cx="190800" cy="186480"/>
              </p14:xfrm>
            </p:contentPart>
          </mc:Choice>
          <mc:Fallback>
            <p:pic>
              <p:nvPicPr>
                <p:cNvPr id="29" name="Freihand 28">
                  <a:extLst>
                    <a:ext uri="{FF2B5EF4-FFF2-40B4-BE49-F238E27FC236}">
                      <a16:creationId xmlns:a16="http://schemas.microsoft.com/office/drawing/2014/main" id="{0C2857B3-D5A4-4F52-F649-A3CC6243B204}"/>
                    </a:ext>
                  </a:extLst>
                </p:cNvPr>
                <p:cNvPicPr/>
                <p:nvPr/>
              </p:nvPicPr>
              <p:blipFill>
                <a:blip r:embed="rId95"/>
                <a:stretch>
                  <a:fillRect/>
                </a:stretch>
              </p:blipFill>
              <p:spPr>
                <a:xfrm>
                  <a:off x="3372938" y="4256902"/>
                  <a:ext cx="208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0" name="Freihand 29">
                  <a:extLst>
                    <a:ext uri="{FF2B5EF4-FFF2-40B4-BE49-F238E27FC236}">
                      <a16:creationId xmlns:a16="http://schemas.microsoft.com/office/drawing/2014/main" id="{89C90FF0-DF7E-74F9-80A5-D89F76A87852}"/>
                    </a:ext>
                  </a:extLst>
                </p14:cNvPr>
                <p14:cNvContentPartPr/>
                <p14:nvPr/>
              </p14:nvContentPartPr>
              <p14:xfrm>
                <a:off x="3542858" y="4369942"/>
                <a:ext cx="177840" cy="63720"/>
              </p14:xfrm>
            </p:contentPart>
          </mc:Choice>
          <mc:Fallback>
            <p:pic>
              <p:nvPicPr>
                <p:cNvPr id="30" name="Freihand 29">
                  <a:extLst>
                    <a:ext uri="{FF2B5EF4-FFF2-40B4-BE49-F238E27FC236}">
                      <a16:creationId xmlns:a16="http://schemas.microsoft.com/office/drawing/2014/main" id="{89C90FF0-DF7E-74F9-80A5-D89F76A87852}"/>
                    </a:ext>
                  </a:extLst>
                </p:cNvPr>
                <p:cNvPicPr/>
                <p:nvPr/>
              </p:nvPicPr>
              <p:blipFill>
                <a:blip r:embed="rId97"/>
                <a:stretch>
                  <a:fillRect/>
                </a:stretch>
              </p:blipFill>
              <p:spPr>
                <a:xfrm>
                  <a:off x="3534218" y="4360942"/>
                  <a:ext cx="1954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1" name="Freihand 30">
                  <a:extLst>
                    <a:ext uri="{FF2B5EF4-FFF2-40B4-BE49-F238E27FC236}">
                      <a16:creationId xmlns:a16="http://schemas.microsoft.com/office/drawing/2014/main" id="{3CBB04FA-8692-798C-563A-A158DD356946}"/>
                    </a:ext>
                  </a:extLst>
                </p14:cNvPr>
                <p14:cNvContentPartPr/>
                <p14:nvPr/>
              </p14:nvContentPartPr>
              <p14:xfrm>
                <a:off x="3807818" y="4251142"/>
                <a:ext cx="46080" cy="194400"/>
              </p14:xfrm>
            </p:contentPart>
          </mc:Choice>
          <mc:Fallback>
            <p:pic>
              <p:nvPicPr>
                <p:cNvPr id="31" name="Freihand 30">
                  <a:extLst>
                    <a:ext uri="{FF2B5EF4-FFF2-40B4-BE49-F238E27FC236}">
                      <a16:creationId xmlns:a16="http://schemas.microsoft.com/office/drawing/2014/main" id="{3CBB04FA-8692-798C-563A-A158DD356946}"/>
                    </a:ext>
                  </a:extLst>
                </p:cNvPr>
                <p:cNvPicPr/>
                <p:nvPr/>
              </p:nvPicPr>
              <p:blipFill>
                <a:blip r:embed="rId99"/>
                <a:stretch>
                  <a:fillRect/>
                </a:stretch>
              </p:blipFill>
              <p:spPr>
                <a:xfrm>
                  <a:off x="3798818" y="4242142"/>
                  <a:ext cx="637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2" name="Freihand 31">
                  <a:extLst>
                    <a:ext uri="{FF2B5EF4-FFF2-40B4-BE49-F238E27FC236}">
                      <a16:creationId xmlns:a16="http://schemas.microsoft.com/office/drawing/2014/main" id="{D8D70059-B145-077A-F20D-4ED71B8BF0E0}"/>
                    </a:ext>
                  </a:extLst>
                </p14:cNvPr>
                <p14:cNvContentPartPr/>
                <p14:nvPr/>
              </p14:nvContentPartPr>
              <p14:xfrm>
                <a:off x="3874778" y="4349062"/>
                <a:ext cx="169200" cy="76680"/>
              </p14:xfrm>
            </p:contentPart>
          </mc:Choice>
          <mc:Fallback>
            <p:pic>
              <p:nvPicPr>
                <p:cNvPr id="32" name="Freihand 31">
                  <a:extLst>
                    <a:ext uri="{FF2B5EF4-FFF2-40B4-BE49-F238E27FC236}">
                      <a16:creationId xmlns:a16="http://schemas.microsoft.com/office/drawing/2014/main" id="{D8D70059-B145-077A-F20D-4ED71B8BF0E0}"/>
                    </a:ext>
                  </a:extLst>
                </p:cNvPr>
                <p:cNvPicPr/>
                <p:nvPr/>
              </p:nvPicPr>
              <p:blipFill>
                <a:blip r:embed="rId101"/>
                <a:stretch>
                  <a:fillRect/>
                </a:stretch>
              </p:blipFill>
              <p:spPr>
                <a:xfrm>
                  <a:off x="3866138" y="4340422"/>
                  <a:ext cx="186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3" name="Freihand 32">
                  <a:extLst>
                    <a:ext uri="{FF2B5EF4-FFF2-40B4-BE49-F238E27FC236}">
                      <a16:creationId xmlns:a16="http://schemas.microsoft.com/office/drawing/2014/main" id="{BA198E26-C6DF-66DF-7C7E-401A0B6C8BB2}"/>
                    </a:ext>
                  </a:extLst>
                </p14:cNvPr>
                <p14:cNvContentPartPr/>
                <p14:nvPr/>
              </p14:nvContentPartPr>
              <p14:xfrm>
                <a:off x="4024898" y="4323142"/>
                <a:ext cx="43560" cy="16200"/>
              </p14:xfrm>
            </p:contentPart>
          </mc:Choice>
          <mc:Fallback>
            <p:pic>
              <p:nvPicPr>
                <p:cNvPr id="33" name="Freihand 32">
                  <a:extLst>
                    <a:ext uri="{FF2B5EF4-FFF2-40B4-BE49-F238E27FC236}">
                      <a16:creationId xmlns:a16="http://schemas.microsoft.com/office/drawing/2014/main" id="{BA198E26-C6DF-66DF-7C7E-401A0B6C8BB2}"/>
                    </a:ext>
                  </a:extLst>
                </p:cNvPr>
                <p:cNvPicPr/>
                <p:nvPr/>
              </p:nvPicPr>
              <p:blipFill>
                <a:blip r:embed="rId103"/>
                <a:stretch>
                  <a:fillRect/>
                </a:stretch>
              </p:blipFill>
              <p:spPr>
                <a:xfrm>
                  <a:off x="4016258" y="4314502"/>
                  <a:ext cx="61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4" name="Freihand 33">
                  <a:extLst>
                    <a:ext uri="{FF2B5EF4-FFF2-40B4-BE49-F238E27FC236}">
                      <a16:creationId xmlns:a16="http://schemas.microsoft.com/office/drawing/2014/main" id="{303751D3-D8C4-AB59-E8C6-827F7C2A7C23}"/>
                    </a:ext>
                  </a:extLst>
                </p14:cNvPr>
                <p14:cNvContentPartPr/>
                <p14:nvPr/>
              </p14:nvContentPartPr>
              <p14:xfrm>
                <a:off x="4059818" y="4356982"/>
                <a:ext cx="82800" cy="98280"/>
              </p14:xfrm>
            </p:contentPart>
          </mc:Choice>
          <mc:Fallback>
            <p:pic>
              <p:nvPicPr>
                <p:cNvPr id="34" name="Freihand 33">
                  <a:extLst>
                    <a:ext uri="{FF2B5EF4-FFF2-40B4-BE49-F238E27FC236}">
                      <a16:creationId xmlns:a16="http://schemas.microsoft.com/office/drawing/2014/main" id="{303751D3-D8C4-AB59-E8C6-827F7C2A7C23}"/>
                    </a:ext>
                  </a:extLst>
                </p:cNvPr>
                <p:cNvPicPr/>
                <p:nvPr/>
              </p:nvPicPr>
              <p:blipFill>
                <a:blip r:embed="rId105"/>
                <a:stretch>
                  <a:fillRect/>
                </a:stretch>
              </p:blipFill>
              <p:spPr>
                <a:xfrm>
                  <a:off x="4050818" y="4347982"/>
                  <a:ext cx="100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5" name="Freihand 34">
                  <a:extLst>
                    <a:ext uri="{FF2B5EF4-FFF2-40B4-BE49-F238E27FC236}">
                      <a16:creationId xmlns:a16="http://schemas.microsoft.com/office/drawing/2014/main" id="{37AF79A7-35A3-E33A-1821-9313D189633C}"/>
                    </a:ext>
                  </a:extLst>
                </p14:cNvPr>
                <p14:cNvContentPartPr/>
                <p14:nvPr/>
              </p14:nvContentPartPr>
              <p14:xfrm>
                <a:off x="4144418" y="4222342"/>
                <a:ext cx="264240" cy="309600"/>
              </p14:xfrm>
            </p:contentPart>
          </mc:Choice>
          <mc:Fallback>
            <p:pic>
              <p:nvPicPr>
                <p:cNvPr id="35" name="Freihand 34">
                  <a:extLst>
                    <a:ext uri="{FF2B5EF4-FFF2-40B4-BE49-F238E27FC236}">
                      <a16:creationId xmlns:a16="http://schemas.microsoft.com/office/drawing/2014/main" id="{37AF79A7-35A3-E33A-1821-9313D189633C}"/>
                    </a:ext>
                  </a:extLst>
                </p:cNvPr>
                <p:cNvPicPr/>
                <p:nvPr/>
              </p:nvPicPr>
              <p:blipFill>
                <a:blip r:embed="rId107"/>
                <a:stretch>
                  <a:fillRect/>
                </a:stretch>
              </p:blipFill>
              <p:spPr>
                <a:xfrm>
                  <a:off x="4135778" y="4213342"/>
                  <a:ext cx="28188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6" name="Freihand 35">
                  <a:extLst>
                    <a:ext uri="{FF2B5EF4-FFF2-40B4-BE49-F238E27FC236}">
                      <a16:creationId xmlns:a16="http://schemas.microsoft.com/office/drawing/2014/main" id="{362275F6-BD74-33F4-EE76-2903C0B630E4}"/>
                    </a:ext>
                  </a:extLst>
                </p14:cNvPr>
                <p14:cNvContentPartPr/>
                <p14:nvPr/>
              </p14:nvContentPartPr>
              <p14:xfrm>
                <a:off x="4427018" y="4333582"/>
                <a:ext cx="93240" cy="89280"/>
              </p14:xfrm>
            </p:contentPart>
          </mc:Choice>
          <mc:Fallback>
            <p:pic>
              <p:nvPicPr>
                <p:cNvPr id="36" name="Freihand 35">
                  <a:extLst>
                    <a:ext uri="{FF2B5EF4-FFF2-40B4-BE49-F238E27FC236}">
                      <a16:creationId xmlns:a16="http://schemas.microsoft.com/office/drawing/2014/main" id="{362275F6-BD74-33F4-EE76-2903C0B630E4}"/>
                    </a:ext>
                  </a:extLst>
                </p:cNvPr>
                <p:cNvPicPr/>
                <p:nvPr/>
              </p:nvPicPr>
              <p:blipFill>
                <a:blip r:embed="rId109"/>
                <a:stretch>
                  <a:fillRect/>
                </a:stretch>
              </p:blipFill>
              <p:spPr>
                <a:xfrm>
                  <a:off x="4418018" y="4324942"/>
                  <a:ext cx="110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7" name="Freihand 36">
                  <a:extLst>
                    <a:ext uri="{FF2B5EF4-FFF2-40B4-BE49-F238E27FC236}">
                      <a16:creationId xmlns:a16="http://schemas.microsoft.com/office/drawing/2014/main" id="{E5285BA3-9E47-F3F1-2540-01EBD8DFBFCD}"/>
                    </a:ext>
                  </a:extLst>
                </p14:cNvPr>
                <p14:cNvContentPartPr/>
                <p14:nvPr/>
              </p14:nvContentPartPr>
              <p14:xfrm>
                <a:off x="4576058" y="4284982"/>
                <a:ext cx="214560" cy="115560"/>
              </p14:xfrm>
            </p:contentPart>
          </mc:Choice>
          <mc:Fallback>
            <p:pic>
              <p:nvPicPr>
                <p:cNvPr id="37" name="Freihand 36">
                  <a:extLst>
                    <a:ext uri="{FF2B5EF4-FFF2-40B4-BE49-F238E27FC236}">
                      <a16:creationId xmlns:a16="http://schemas.microsoft.com/office/drawing/2014/main" id="{E5285BA3-9E47-F3F1-2540-01EBD8DFBFCD}"/>
                    </a:ext>
                  </a:extLst>
                </p:cNvPr>
                <p:cNvPicPr/>
                <p:nvPr/>
              </p:nvPicPr>
              <p:blipFill>
                <a:blip r:embed="rId111"/>
                <a:stretch>
                  <a:fillRect/>
                </a:stretch>
              </p:blipFill>
              <p:spPr>
                <a:xfrm>
                  <a:off x="4567418" y="4276342"/>
                  <a:ext cx="232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8" name="Freihand 37">
                  <a:extLst>
                    <a:ext uri="{FF2B5EF4-FFF2-40B4-BE49-F238E27FC236}">
                      <a16:creationId xmlns:a16="http://schemas.microsoft.com/office/drawing/2014/main" id="{99AA60F2-65F4-0309-5B13-3C414069DC51}"/>
                    </a:ext>
                  </a:extLst>
                </p14:cNvPr>
                <p14:cNvContentPartPr/>
                <p14:nvPr/>
              </p14:nvContentPartPr>
              <p14:xfrm>
                <a:off x="4822658" y="4216582"/>
                <a:ext cx="189720" cy="217800"/>
              </p14:xfrm>
            </p:contentPart>
          </mc:Choice>
          <mc:Fallback>
            <p:pic>
              <p:nvPicPr>
                <p:cNvPr id="38" name="Freihand 37">
                  <a:extLst>
                    <a:ext uri="{FF2B5EF4-FFF2-40B4-BE49-F238E27FC236}">
                      <a16:creationId xmlns:a16="http://schemas.microsoft.com/office/drawing/2014/main" id="{99AA60F2-65F4-0309-5B13-3C414069DC51}"/>
                    </a:ext>
                  </a:extLst>
                </p:cNvPr>
                <p:cNvPicPr/>
                <p:nvPr/>
              </p:nvPicPr>
              <p:blipFill>
                <a:blip r:embed="rId113"/>
                <a:stretch>
                  <a:fillRect/>
                </a:stretch>
              </p:blipFill>
              <p:spPr>
                <a:xfrm>
                  <a:off x="4814018" y="4207582"/>
                  <a:ext cx="2073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9" name="Freihand 38">
                  <a:extLst>
                    <a:ext uri="{FF2B5EF4-FFF2-40B4-BE49-F238E27FC236}">
                      <a16:creationId xmlns:a16="http://schemas.microsoft.com/office/drawing/2014/main" id="{F4CA82BB-CB56-DF47-97FA-82E3D5426164}"/>
                    </a:ext>
                  </a:extLst>
                </p14:cNvPr>
                <p14:cNvContentPartPr/>
                <p14:nvPr/>
              </p14:nvContentPartPr>
              <p14:xfrm>
                <a:off x="5060618" y="4249342"/>
                <a:ext cx="168480" cy="149760"/>
              </p14:xfrm>
            </p:contentPart>
          </mc:Choice>
          <mc:Fallback>
            <p:pic>
              <p:nvPicPr>
                <p:cNvPr id="39" name="Freihand 38">
                  <a:extLst>
                    <a:ext uri="{FF2B5EF4-FFF2-40B4-BE49-F238E27FC236}">
                      <a16:creationId xmlns:a16="http://schemas.microsoft.com/office/drawing/2014/main" id="{F4CA82BB-CB56-DF47-97FA-82E3D5426164}"/>
                    </a:ext>
                  </a:extLst>
                </p:cNvPr>
                <p:cNvPicPr/>
                <p:nvPr/>
              </p:nvPicPr>
              <p:blipFill>
                <a:blip r:embed="rId115"/>
                <a:stretch>
                  <a:fillRect/>
                </a:stretch>
              </p:blipFill>
              <p:spPr>
                <a:xfrm>
                  <a:off x="5051618" y="4240702"/>
                  <a:ext cx="1861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0" name="Freihand 39">
                  <a:extLst>
                    <a:ext uri="{FF2B5EF4-FFF2-40B4-BE49-F238E27FC236}">
                      <a16:creationId xmlns:a16="http://schemas.microsoft.com/office/drawing/2014/main" id="{84C773E0-3454-BCBB-FB80-6E681E67FC5E}"/>
                    </a:ext>
                  </a:extLst>
                </p14:cNvPr>
                <p14:cNvContentPartPr/>
                <p14:nvPr/>
              </p14:nvContentPartPr>
              <p14:xfrm>
                <a:off x="5276978" y="4211182"/>
                <a:ext cx="404640" cy="400320"/>
              </p14:xfrm>
            </p:contentPart>
          </mc:Choice>
          <mc:Fallback>
            <p:pic>
              <p:nvPicPr>
                <p:cNvPr id="40" name="Freihand 39">
                  <a:extLst>
                    <a:ext uri="{FF2B5EF4-FFF2-40B4-BE49-F238E27FC236}">
                      <a16:creationId xmlns:a16="http://schemas.microsoft.com/office/drawing/2014/main" id="{84C773E0-3454-BCBB-FB80-6E681E67FC5E}"/>
                    </a:ext>
                  </a:extLst>
                </p:cNvPr>
                <p:cNvPicPr/>
                <p:nvPr/>
              </p:nvPicPr>
              <p:blipFill>
                <a:blip r:embed="rId117"/>
                <a:stretch>
                  <a:fillRect/>
                </a:stretch>
              </p:blipFill>
              <p:spPr>
                <a:xfrm>
                  <a:off x="5268338" y="4202542"/>
                  <a:ext cx="42228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1" name="Freihand 40">
                  <a:extLst>
                    <a:ext uri="{FF2B5EF4-FFF2-40B4-BE49-F238E27FC236}">
                      <a16:creationId xmlns:a16="http://schemas.microsoft.com/office/drawing/2014/main" id="{263B9DDB-187D-C4C2-BC1F-477A884790C5}"/>
                    </a:ext>
                  </a:extLst>
                </p14:cNvPr>
                <p14:cNvContentPartPr/>
                <p14:nvPr/>
              </p14:nvContentPartPr>
              <p14:xfrm>
                <a:off x="5826698" y="4380022"/>
                <a:ext cx="176760" cy="38520"/>
              </p14:xfrm>
            </p:contentPart>
          </mc:Choice>
          <mc:Fallback>
            <p:pic>
              <p:nvPicPr>
                <p:cNvPr id="41" name="Freihand 40">
                  <a:extLst>
                    <a:ext uri="{FF2B5EF4-FFF2-40B4-BE49-F238E27FC236}">
                      <a16:creationId xmlns:a16="http://schemas.microsoft.com/office/drawing/2014/main" id="{263B9DDB-187D-C4C2-BC1F-477A884790C5}"/>
                    </a:ext>
                  </a:extLst>
                </p:cNvPr>
                <p:cNvPicPr/>
                <p:nvPr/>
              </p:nvPicPr>
              <p:blipFill>
                <a:blip r:embed="rId119"/>
                <a:stretch>
                  <a:fillRect/>
                </a:stretch>
              </p:blipFill>
              <p:spPr>
                <a:xfrm>
                  <a:off x="5818058" y="4371382"/>
                  <a:ext cx="1944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2" name="Freihand 41">
                  <a:extLst>
                    <a:ext uri="{FF2B5EF4-FFF2-40B4-BE49-F238E27FC236}">
                      <a16:creationId xmlns:a16="http://schemas.microsoft.com/office/drawing/2014/main" id="{80DEF7C2-A2DA-B55E-09A3-E9E3AA8E402A}"/>
                    </a:ext>
                  </a:extLst>
                </p14:cNvPr>
                <p14:cNvContentPartPr/>
                <p14:nvPr/>
              </p14:nvContentPartPr>
              <p14:xfrm>
                <a:off x="6103538" y="4248622"/>
                <a:ext cx="110160" cy="213840"/>
              </p14:xfrm>
            </p:contentPart>
          </mc:Choice>
          <mc:Fallback>
            <p:pic>
              <p:nvPicPr>
                <p:cNvPr id="42" name="Freihand 41">
                  <a:extLst>
                    <a:ext uri="{FF2B5EF4-FFF2-40B4-BE49-F238E27FC236}">
                      <a16:creationId xmlns:a16="http://schemas.microsoft.com/office/drawing/2014/main" id="{80DEF7C2-A2DA-B55E-09A3-E9E3AA8E402A}"/>
                    </a:ext>
                  </a:extLst>
                </p:cNvPr>
                <p:cNvPicPr/>
                <p:nvPr/>
              </p:nvPicPr>
              <p:blipFill>
                <a:blip r:embed="rId121"/>
                <a:stretch>
                  <a:fillRect/>
                </a:stretch>
              </p:blipFill>
              <p:spPr>
                <a:xfrm>
                  <a:off x="6094538" y="4239622"/>
                  <a:ext cx="127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3" name="Freihand 42">
                  <a:extLst>
                    <a:ext uri="{FF2B5EF4-FFF2-40B4-BE49-F238E27FC236}">
                      <a16:creationId xmlns:a16="http://schemas.microsoft.com/office/drawing/2014/main" id="{1658FAC6-9934-2F55-E6C6-E86576A54A65}"/>
                    </a:ext>
                  </a:extLst>
                </p14:cNvPr>
                <p14:cNvContentPartPr/>
                <p14:nvPr/>
              </p14:nvContentPartPr>
              <p14:xfrm>
                <a:off x="6223778" y="4431502"/>
                <a:ext cx="35280" cy="112680"/>
              </p14:xfrm>
            </p:contentPart>
          </mc:Choice>
          <mc:Fallback>
            <p:pic>
              <p:nvPicPr>
                <p:cNvPr id="43" name="Freihand 42">
                  <a:extLst>
                    <a:ext uri="{FF2B5EF4-FFF2-40B4-BE49-F238E27FC236}">
                      <a16:creationId xmlns:a16="http://schemas.microsoft.com/office/drawing/2014/main" id="{1658FAC6-9934-2F55-E6C6-E86576A54A65}"/>
                    </a:ext>
                  </a:extLst>
                </p:cNvPr>
                <p:cNvPicPr/>
                <p:nvPr/>
              </p:nvPicPr>
              <p:blipFill>
                <a:blip r:embed="rId123"/>
                <a:stretch>
                  <a:fillRect/>
                </a:stretch>
              </p:blipFill>
              <p:spPr>
                <a:xfrm>
                  <a:off x="6214778" y="4422862"/>
                  <a:ext cx="529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4" name="Freihand 43">
                  <a:extLst>
                    <a:ext uri="{FF2B5EF4-FFF2-40B4-BE49-F238E27FC236}">
                      <a16:creationId xmlns:a16="http://schemas.microsoft.com/office/drawing/2014/main" id="{05E1EAC8-79B2-BE9A-9393-12EB83902939}"/>
                    </a:ext>
                  </a:extLst>
                </p14:cNvPr>
                <p14:cNvContentPartPr/>
                <p14:nvPr/>
              </p14:nvContentPartPr>
              <p14:xfrm>
                <a:off x="6340418" y="4265902"/>
                <a:ext cx="193680" cy="167040"/>
              </p14:xfrm>
            </p:contentPart>
          </mc:Choice>
          <mc:Fallback>
            <p:pic>
              <p:nvPicPr>
                <p:cNvPr id="44" name="Freihand 43">
                  <a:extLst>
                    <a:ext uri="{FF2B5EF4-FFF2-40B4-BE49-F238E27FC236}">
                      <a16:creationId xmlns:a16="http://schemas.microsoft.com/office/drawing/2014/main" id="{05E1EAC8-79B2-BE9A-9393-12EB83902939}"/>
                    </a:ext>
                  </a:extLst>
                </p:cNvPr>
                <p:cNvPicPr/>
                <p:nvPr/>
              </p:nvPicPr>
              <p:blipFill>
                <a:blip r:embed="rId125"/>
                <a:stretch>
                  <a:fillRect/>
                </a:stretch>
              </p:blipFill>
              <p:spPr>
                <a:xfrm>
                  <a:off x="6331418" y="4257262"/>
                  <a:ext cx="211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5" name="Freihand 44">
                  <a:extLst>
                    <a:ext uri="{FF2B5EF4-FFF2-40B4-BE49-F238E27FC236}">
                      <a16:creationId xmlns:a16="http://schemas.microsoft.com/office/drawing/2014/main" id="{F910CA5D-4799-B5D4-4211-911DB1D6BD27}"/>
                    </a:ext>
                  </a:extLst>
                </p14:cNvPr>
                <p14:cNvContentPartPr/>
                <p14:nvPr/>
              </p14:nvContentPartPr>
              <p14:xfrm>
                <a:off x="6621938" y="4320262"/>
                <a:ext cx="30240" cy="131400"/>
              </p14:xfrm>
            </p:contentPart>
          </mc:Choice>
          <mc:Fallback>
            <p:pic>
              <p:nvPicPr>
                <p:cNvPr id="45" name="Freihand 44">
                  <a:extLst>
                    <a:ext uri="{FF2B5EF4-FFF2-40B4-BE49-F238E27FC236}">
                      <a16:creationId xmlns:a16="http://schemas.microsoft.com/office/drawing/2014/main" id="{F910CA5D-4799-B5D4-4211-911DB1D6BD27}"/>
                    </a:ext>
                  </a:extLst>
                </p:cNvPr>
                <p:cNvPicPr/>
                <p:nvPr/>
              </p:nvPicPr>
              <p:blipFill>
                <a:blip r:embed="rId127"/>
                <a:stretch>
                  <a:fillRect/>
                </a:stretch>
              </p:blipFill>
              <p:spPr>
                <a:xfrm>
                  <a:off x="6613298" y="4311262"/>
                  <a:ext cx="478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6" name="Freihand 45">
                  <a:extLst>
                    <a:ext uri="{FF2B5EF4-FFF2-40B4-BE49-F238E27FC236}">
                      <a16:creationId xmlns:a16="http://schemas.microsoft.com/office/drawing/2014/main" id="{948840FF-C5A8-17C2-76E9-3BCFB14A1704}"/>
                    </a:ext>
                  </a:extLst>
                </p14:cNvPr>
                <p14:cNvContentPartPr/>
                <p14:nvPr/>
              </p14:nvContentPartPr>
              <p14:xfrm>
                <a:off x="6558578" y="4263382"/>
                <a:ext cx="205560" cy="220320"/>
              </p14:xfrm>
            </p:contentPart>
          </mc:Choice>
          <mc:Fallback>
            <p:pic>
              <p:nvPicPr>
                <p:cNvPr id="46" name="Freihand 45">
                  <a:extLst>
                    <a:ext uri="{FF2B5EF4-FFF2-40B4-BE49-F238E27FC236}">
                      <a16:creationId xmlns:a16="http://schemas.microsoft.com/office/drawing/2014/main" id="{948840FF-C5A8-17C2-76E9-3BCFB14A1704}"/>
                    </a:ext>
                  </a:extLst>
                </p:cNvPr>
                <p:cNvPicPr/>
                <p:nvPr/>
              </p:nvPicPr>
              <p:blipFill>
                <a:blip r:embed="rId129"/>
                <a:stretch>
                  <a:fillRect/>
                </a:stretch>
              </p:blipFill>
              <p:spPr>
                <a:xfrm>
                  <a:off x="6549578" y="4254382"/>
                  <a:ext cx="223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7" name="Freihand 46">
                  <a:extLst>
                    <a:ext uri="{FF2B5EF4-FFF2-40B4-BE49-F238E27FC236}">
                      <a16:creationId xmlns:a16="http://schemas.microsoft.com/office/drawing/2014/main" id="{74C9E889-FA69-4D55-5A67-F31057B0D1C7}"/>
                    </a:ext>
                  </a:extLst>
                </p14:cNvPr>
                <p14:cNvContentPartPr/>
                <p14:nvPr/>
              </p14:nvContentPartPr>
              <p14:xfrm>
                <a:off x="6819578" y="4205782"/>
                <a:ext cx="55440" cy="259200"/>
              </p14:xfrm>
            </p:contentPart>
          </mc:Choice>
          <mc:Fallback>
            <p:pic>
              <p:nvPicPr>
                <p:cNvPr id="47" name="Freihand 46">
                  <a:extLst>
                    <a:ext uri="{FF2B5EF4-FFF2-40B4-BE49-F238E27FC236}">
                      <a16:creationId xmlns:a16="http://schemas.microsoft.com/office/drawing/2014/main" id="{74C9E889-FA69-4D55-5A67-F31057B0D1C7}"/>
                    </a:ext>
                  </a:extLst>
                </p:cNvPr>
                <p:cNvPicPr/>
                <p:nvPr/>
              </p:nvPicPr>
              <p:blipFill>
                <a:blip r:embed="rId131"/>
                <a:stretch>
                  <a:fillRect/>
                </a:stretch>
              </p:blipFill>
              <p:spPr>
                <a:xfrm>
                  <a:off x="6810578" y="4196782"/>
                  <a:ext cx="730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9" name="Freihand 48">
                  <a:extLst>
                    <a:ext uri="{FF2B5EF4-FFF2-40B4-BE49-F238E27FC236}">
                      <a16:creationId xmlns:a16="http://schemas.microsoft.com/office/drawing/2014/main" id="{FB68FDA7-057B-DD92-DD1C-E57ED1FB9F9E}"/>
                    </a:ext>
                  </a:extLst>
                </p14:cNvPr>
                <p14:cNvContentPartPr/>
                <p14:nvPr/>
              </p14:nvContentPartPr>
              <p14:xfrm>
                <a:off x="7009658" y="4283542"/>
                <a:ext cx="122040" cy="163080"/>
              </p14:xfrm>
            </p:contentPart>
          </mc:Choice>
          <mc:Fallback>
            <p:pic>
              <p:nvPicPr>
                <p:cNvPr id="49" name="Freihand 48">
                  <a:extLst>
                    <a:ext uri="{FF2B5EF4-FFF2-40B4-BE49-F238E27FC236}">
                      <a16:creationId xmlns:a16="http://schemas.microsoft.com/office/drawing/2014/main" id="{FB68FDA7-057B-DD92-DD1C-E57ED1FB9F9E}"/>
                    </a:ext>
                  </a:extLst>
                </p:cNvPr>
                <p:cNvPicPr/>
                <p:nvPr/>
              </p:nvPicPr>
              <p:blipFill>
                <a:blip r:embed="rId133"/>
                <a:stretch>
                  <a:fillRect/>
                </a:stretch>
              </p:blipFill>
              <p:spPr>
                <a:xfrm>
                  <a:off x="7001018" y="4274542"/>
                  <a:ext cx="1396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0" name="Freihand 49">
                  <a:extLst>
                    <a:ext uri="{FF2B5EF4-FFF2-40B4-BE49-F238E27FC236}">
                      <a16:creationId xmlns:a16="http://schemas.microsoft.com/office/drawing/2014/main" id="{93EE0649-2BAA-147B-7CD3-F0A41772BA53}"/>
                    </a:ext>
                  </a:extLst>
                </p14:cNvPr>
                <p14:cNvContentPartPr/>
                <p14:nvPr/>
              </p14:nvContentPartPr>
              <p14:xfrm>
                <a:off x="6976538" y="4346542"/>
                <a:ext cx="148320" cy="58680"/>
              </p14:xfrm>
            </p:contentPart>
          </mc:Choice>
          <mc:Fallback>
            <p:pic>
              <p:nvPicPr>
                <p:cNvPr id="50" name="Freihand 49">
                  <a:extLst>
                    <a:ext uri="{FF2B5EF4-FFF2-40B4-BE49-F238E27FC236}">
                      <a16:creationId xmlns:a16="http://schemas.microsoft.com/office/drawing/2014/main" id="{93EE0649-2BAA-147B-7CD3-F0A41772BA53}"/>
                    </a:ext>
                  </a:extLst>
                </p:cNvPr>
                <p:cNvPicPr/>
                <p:nvPr/>
              </p:nvPicPr>
              <p:blipFill>
                <a:blip r:embed="rId135"/>
                <a:stretch>
                  <a:fillRect/>
                </a:stretch>
              </p:blipFill>
              <p:spPr>
                <a:xfrm>
                  <a:off x="6967538" y="4337542"/>
                  <a:ext cx="165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0" name="Freihand 59">
                  <a:extLst>
                    <a:ext uri="{FF2B5EF4-FFF2-40B4-BE49-F238E27FC236}">
                      <a16:creationId xmlns:a16="http://schemas.microsoft.com/office/drawing/2014/main" id="{0D150ED3-9046-2854-A261-79308DAF3B44}"/>
                    </a:ext>
                  </a:extLst>
                </p14:cNvPr>
                <p14:cNvContentPartPr/>
                <p14:nvPr/>
              </p14:nvContentPartPr>
              <p14:xfrm>
                <a:off x="2105018" y="4713742"/>
                <a:ext cx="192960" cy="309240"/>
              </p14:xfrm>
            </p:contentPart>
          </mc:Choice>
          <mc:Fallback>
            <p:pic>
              <p:nvPicPr>
                <p:cNvPr id="60" name="Freihand 59">
                  <a:extLst>
                    <a:ext uri="{FF2B5EF4-FFF2-40B4-BE49-F238E27FC236}">
                      <a16:creationId xmlns:a16="http://schemas.microsoft.com/office/drawing/2014/main" id="{0D150ED3-9046-2854-A261-79308DAF3B44}"/>
                    </a:ext>
                  </a:extLst>
                </p:cNvPr>
                <p:cNvPicPr/>
                <p:nvPr/>
              </p:nvPicPr>
              <p:blipFill>
                <a:blip r:embed="rId137"/>
                <a:stretch>
                  <a:fillRect/>
                </a:stretch>
              </p:blipFill>
              <p:spPr>
                <a:xfrm>
                  <a:off x="2096378" y="4705102"/>
                  <a:ext cx="21060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1" name="Freihand 60">
                  <a:extLst>
                    <a:ext uri="{FF2B5EF4-FFF2-40B4-BE49-F238E27FC236}">
                      <a16:creationId xmlns:a16="http://schemas.microsoft.com/office/drawing/2014/main" id="{8BF29106-E9C1-A96A-7118-B85F5C6E0C9C}"/>
                    </a:ext>
                  </a:extLst>
                </p14:cNvPr>
                <p14:cNvContentPartPr/>
                <p14:nvPr/>
              </p14:nvContentPartPr>
              <p14:xfrm>
                <a:off x="2324978" y="4698262"/>
                <a:ext cx="115920" cy="131040"/>
              </p14:xfrm>
            </p:contentPart>
          </mc:Choice>
          <mc:Fallback>
            <p:pic>
              <p:nvPicPr>
                <p:cNvPr id="61" name="Freihand 60">
                  <a:extLst>
                    <a:ext uri="{FF2B5EF4-FFF2-40B4-BE49-F238E27FC236}">
                      <a16:creationId xmlns:a16="http://schemas.microsoft.com/office/drawing/2014/main" id="{8BF29106-E9C1-A96A-7118-B85F5C6E0C9C}"/>
                    </a:ext>
                  </a:extLst>
                </p:cNvPr>
                <p:cNvPicPr/>
                <p:nvPr/>
              </p:nvPicPr>
              <p:blipFill>
                <a:blip r:embed="rId139"/>
                <a:stretch>
                  <a:fillRect/>
                </a:stretch>
              </p:blipFill>
              <p:spPr>
                <a:xfrm>
                  <a:off x="2315978" y="4689622"/>
                  <a:ext cx="133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2" name="Freihand 61">
                  <a:extLst>
                    <a:ext uri="{FF2B5EF4-FFF2-40B4-BE49-F238E27FC236}">
                      <a16:creationId xmlns:a16="http://schemas.microsoft.com/office/drawing/2014/main" id="{E1875FDC-866D-865C-E5DF-FA2F3F90B0CA}"/>
                    </a:ext>
                  </a:extLst>
                </p14:cNvPr>
                <p14:cNvContentPartPr/>
                <p14:nvPr/>
              </p14:nvContentPartPr>
              <p14:xfrm>
                <a:off x="2481578" y="4629502"/>
                <a:ext cx="281160" cy="194040"/>
              </p14:xfrm>
            </p:contentPart>
          </mc:Choice>
          <mc:Fallback>
            <p:pic>
              <p:nvPicPr>
                <p:cNvPr id="62" name="Freihand 61">
                  <a:extLst>
                    <a:ext uri="{FF2B5EF4-FFF2-40B4-BE49-F238E27FC236}">
                      <a16:creationId xmlns:a16="http://schemas.microsoft.com/office/drawing/2014/main" id="{E1875FDC-866D-865C-E5DF-FA2F3F90B0CA}"/>
                    </a:ext>
                  </a:extLst>
                </p:cNvPr>
                <p:cNvPicPr/>
                <p:nvPr/>
              </p:nvPicPr>
              <p:blipFill>
                <a:blip r:embed="rId141"/>
                <a:stretch>
                  <a:fillRect/>
                </a:stretch>
              </p:blipFill>
              <p:spPr>
                <a:xfrm>
                  <a:off x="2472938" y="4620502"/>
                  <a:ext cx="298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3" name="Freihand 62">
                  <a:extLst>
                    <a:ext uri="{FF2B5EF4-FFF2-40B4-BE49-F238E27FC236}">
                      <a16:creationId xmlns:a16="http://schemas.microsoft.com/office/drawing/2014/main" id="{43311EE3-A483-A720-242D-7692664F6CCE}"/>
                    </a:ext>
                  </a:extLst>
                </p14:cNvPr>
                <p14:cNvContentPartPr/>
                <p14:nvPr/>
              </p14:nvContentPartPr>
              <p14:xfrm>
                <a:off x="2817458" y="4671982"/>
                <a:ext cx="181440" cy="152280"/>
              </p14:xfrm>
            </p:contentPart>
          </mc:Choice>
          <mc:Fallback>
            <p:pic>
              <p:nvPicPr>
                <p:cNvPr id="63" name="Freihand 62">
                  <a:extLst>
                    <a:ext uri="{FF2B5EF4-FFF2-40B4-BE49-F238E27FC236}">
                      <a16:creationId xmlns:a16="http://schemas.microsoft.com/office/drawing/2014/main" id="{43311EE3-A483-A720-242D-7692664F6CCE}"/>
                    </a:ext>
                  </a:extLst>
                </p:cNvPr>
                <p:cNvPicPr/>
                <p:nvPr/>
              </p:nvPicPr>
              <p:blipFill>
                <a:blip r:embed="rId143"/>
                <a:stretch>
                  <a:fillRect/>
                </a:stretch>
              </p:blipFill>
              <p:spPr>
                <a:xfrm>
                  <a:off x="2808818" y="4663342"/>
                  <a:ext cx="199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1200" name="Freihand 51199">
                  <a:extLst>
                    <a:ext uri="{FF2B5EF4-FFF2-40B4-BE49-F238E27FC236}">
                      <a16:creationId xmlns:a16="http://schemas.microsoft.com/office/drawing/2014/main" id="{ED9252AE-BDCC-9B7D-6A89-49EF1D386B7A}"/>
                    </a:ext>
                  </a:extLst>
                </p14:cNvPr>
                <p14:cNvContentPartPr/>
                <p14:nvPr/>
              </p14:nvContentPartPr>
              <p14:xfrm>
                <a:off x="3106178" y="4820662"/>
                <a:ext cx="11160" cy="22680"/>
              </p14:xfrm>
            </p:contentPart>
          </mc:Choice>
          <mc:Fallback>
            <p:pic>
              <p:nvPicPr>
                <p:cNvPr id="51200" name="Freihand 51199">
                  <a:extLst>
                    <a:ext uri="{FF2B5EF4-FFF2-40B4-BE49-F238E27FC236}">
                      <a16:creationId xmlns:a16="http://schemas.microsoft.com/office/drawing/2014/main" id="{ED9252AE-BDCC-9B7D-6A89-49EF1D386B7A}"/>
                    </a:ext>
                  </a:extLst>
                </p:cNvPr>
                <p:cNvPicPr/>
                <p:nvPr/>
              </p:nvPicPr>
              <p:blipFill>
                <a:blip r:embed="rId145"/>
                <a:stretch>
                  <a:fillRect/>
                </a:stretch>
              </p:blipFill>
              <p:spPr>
                <a:xfrm>
                  <a:off x="3097178" y="4812022"/>
                  <a:ext cx="28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1201" name="Freihand 51200">
                  <a:extLst>
                    <a:ext uri="{FF2B5EF4-FFF2-40B4-BE49-F238E27FC236}">
                      <a16:creationId xmlns:a16="http://schemas.microsoft.com/office/drawing/2014/main" id="{79B1B8DE-EAF0-6FFF-E2FA-FB45D8F99C90}"/>
                    </a:ext>
                  </a:extLst>
                </p14:cNvPr>
                <p14:cNvContentPartPr/>
                <p14:nvPr/>
              </p14:nvContentPartPr>
              <p14:xfrm>
                <a:off x="3354218" y="4687462"/>
                <a:ext cx="19800" cy="146880"/>
              </p14:xfrm>
            </p:contentPart>
          </mc:Choice>
          <mc:Fallback>
            <p:pic>
              <p:nvPicPr>
                <p:cNvPr id="51201" name="Freihand 51200">
                  <a:extLst>
                    <a:ext uri="{FF2B5EF4-FFF2-40B4-BE49-F238E27FC236}">
                      <a16:creationId xmlns:a16="http://schemas.microsoft.com/office/drawing/2014/main" id="{79B1B8DE-EAF0-6FFF-E2FA-FB45D8F99C90}"/>
                    </a:ext>
                  </a:extLst>
                </p:cNvPr>
                <p:cNvPicPr/>
                <p:nvPr/>
              </p:nvPicPr>
              <p:blipFill>
                <a:blip r:embed="rId147"/>
                <a:stretch>
                  <a:fillRect/>
                </a:stretch>
              </p:blipFill>
              <p:spPr>
                <a:xfrm>
                  <a:off x="3345218" y="4678822"/>
                  <a:ext cx="37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1202" name="Freihand 51201">
                  <a:extLst>
                    <a:ext uri="{FF2B5EF4-FFF2-40B4-BE49-F238E27FC236}">
                      <a16:creationId xmlns:a16="http://schemas.microsoft.com/office/drawing/2014/main" id="{AE5EBFC6-DA09-9626-4586-732A6E69AD63}"/>
                    </a:ext>
                  </a:extLst>
                </p14:cNvPr>
                <p14:cNvContentPartPr/>
                <p14:nvPr/>
              </p14:nvContentPartPr>
              <p14:xfrm>
                <a:off x="3233618" y="4588462"/>
                <a:ext cx="292320" cy="239760"/>
              </p14:xfrm>
            </p:contentPart>
          </mc:Choice>
          <mc:Fallback>
            <p:pic>
              <p:nvPicPr>
                <p:cNvPr id="51202" name="Freihand 51201">
                  <a:extLst>
                    <a:ext uri="{FF2B5EF4-FFF2-40B4-BE49-F238E27FC236}">
                      <a16:creationId xmlns:a16="http://schemas.microsoft.com/office/drawing/2014/main" id="{AE5EBFC6-DA09-9626-4586-732A6E69AD63}"/>
                    </a:ext>
                  </a:extLst>
                </p:cNvPr>
                <p:cNvPicPr/>
                <p:nvPr/>
              </p:nvPicPr>
              <p:blipFill>
                <a:blip r:embed="rId149"/>
                <a:stretch>
                  <a:fillRect/>
                </a:stretch>
              </p:blipFill>
              <p:spPr>
                <a:xfrm>
                  <a:off x="3224618" y="4579822"/>
                  <a:ext cx="3099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1204" name="Freihand 51203">
                  <a:extLst>
                    <a:ext uri="{FF2B5EF4-FFF2-40B4-BE49-F238E27FC236}">
                      <a16:creationId xmlns:a16="http://schemas.microsoft.com/office/drawing/2014/main" id="{91A36A1E-F466-261E-94C6-5483020277CF}"/>
                    </a:ext>
                  </a:extLst>
                </p14:cNvPr>
                <p14:cNvContentPartPr/>
                <p14:nvPr/>
              </p14:nvContentPartPr>
              <p14:xfrm>
                <a:off x="3591818" y="4694662"/>
                <a:ext cx="56880" cy="112680"/>
              </p14:xfrm>
            </p:contentPart>
          </mc:Choice>
          <mc:Fallback>
            <p:pic>
              <p:nvPicPr>
                <p:cNvPr id="51204" name="Freihand 51203">
                  <a:extLst>
                    <a:ext uri="{FF2B5EF4-FFF2-40B4-BE49-F238E27FC236}">
                      <a16:creationId xmlns:a16="http://schemas.microsoft.com/office/drawing/2014/main" id="{91A36A1E-F466-261E-94C6-5483020277CF}"/>
                    </a:ext>
                  </a:extLst>
                </p:cNvPr>
                <p:cNvPicPr/>
                <p:nvPr/>
              </p:nvPicPr>
              <p:blipFill>
                <a:blip r:embed="rId151"/>
                <a:stretch>
                  <a:fillRect/>
                </a:stretch>
              </p:blipFill>
              <p:spPr>
                <a:xfrm>
                  <a:off x="3582818" y="4686022"/>
                  <a:ext cx="74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1205" name="Freihand 51204">
                  <a:extLst>
                    <a:ext uri="{FF2B5EF4-FFF2-40B4-BE49-F238E27FC236}">
                      <a16:creationId xmlns:a16="http://schemas.microsoft.com/office/drawing/2014/main" id="{14742C62-7D75-5EED-55F1-465DDF724667}"/>
                    </a:ext>
                  </a:extLst>
                </p14:cNvPr>
                <p14:cNvContentPartPr/>
                <p14:nvPr/>
              </p14:nvContentPartPr>
              <p14:xfrm>
                <a:off x="3718538" y="4649302"/>
                <a:ext cx="267480" cy="163080"/>
              </p14:xfrm>
            </p:contentPart>
          </mc:Choice>
          <mc:Fallback>
            <p:pic>
              <p:nvPicPr>
                <p:cNvPr id="51205" name="Freihand 51204">
                  <a:extLst>
                    <a:ext uri="{FF2B5EF4-FFF2-40B4-BE49-F238E27FC236}">
                      <a16:creationId xmlns:a16="http://schemas.microsoft.com/office/drawing/2014/main" id="{14742C62-7D75-5EED-55F1-465DDF724667}"/>
                    </a:ext>
                  </a:extLst>
                </p:cNvPr>
                <p:cNvPicPr/>
                <p:nvPr/>
              </p:nvPicPr>
              <p:blipFill>
                <a:blip r:embed="rId153"/>
                <a:stretch>
                  <a:fillRect/>
                </a:stretch>
              </p:blipFill>
              <p:spPr>
                <a:xfrm>
                  <a:off x="3709898" y="4640302"/>
                  <a:ext cx="285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1206" name="Freihand 51205">
                  <a:extLst>
                    <a:ext uri="{FF2B5EF4-FFF2-40B4-BE49-F238E27FC236}">
                      <a16:creationId xmlns:a16="http://schemas.microsoft.com/office/drawing/2014/main" id="{804F5041-F93C-189E-9301-FC83647C4527}"/>
                    </a:ext>
                  </a:extLst>
                </p14:cNvPr>
                <p14:cNvContentPartPr/>
                <p14:nvPr/>
              </p14:nvContentPartPr>
              <p14:xfrm>
                <a:off x="4057658" y="4629502"/>
                <a:ext cx="92160" cy="185400"/>
              </p14:xfrm>
            </p:contentPart>
          </mc:Choice>
          <mc:Fallback>
            <p:pic>
              <p:nvPicPr>
                <p:cNvPr id="51206" name="Freihand 51205">
                  <a:extLst>
                    <a:ext uri="{FF2B5EF4-FFF2-40B4-BE49-F238E27FC236}">
                      <a16:creationId xmlns:a16="http://schemas.microsoft.com/office/drawing/2014/main" id="{804F5041-F93C-189E-9301-FC83647C4527}"/>
                    </a:ext>
                  </a:extLst>
                </p:cNvPr>
                <p:cNvPicPr/>
                <p:nvPr/>
              </p:nvPicPr>
              <p:blipFill>
                <a:blip r:embed="rId155"/>
                <a:stretch>
                  <a:fillRect/>
                </a:stretch>
              </p:blipFill>
              <p:spPr>
                <a:xfrm>
                  <a:off x="4048658" y="4620502"/>
                  <a:ext cx="109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1207" name="Freihand 51206">
                  <a:extLst>
                    <a:ext uri="{FF2B5EF4-FFF2-40B4-BE49-F238E27FC236}">
                      <a16:creationId xmlns:a16="http://schemas.microsoft.com/office/drawing/2014/main" id="{8E714396-C8FD-2346-83B6-4C971014F5FA}"/>
                    </a:ext>
                  </a:extLst>
                </p14:cNvPr>
                <p14:cNvContentPartPr/>
                <p14:nvPr/>
              </p14:nvContentPartPr>
              <p14:xfrm>
                <a:off x="4175018" y="4613302"/>
                <a:ext cx="174600" cy="203400"/>
              </p14:xfrm>
            </p:contentPart>
          </mc:Choice>
          <mc:Fallback>
            <p:pic>
              <p:nvPicPr>
                <p:cNvPr id="51207" name="Freihand 51206">
                  <a:extLst>
                    <a:ext uri="{FF2B5EF4-FFF2-40B4-BE49-F238E27FC236}">
                      <a16:creationId xmlns:a16="http://schemas.microsoft.com/office/drawing/2014/main" id="{8E714396-C8FD-2346-83B6-4C971014F5FA}"/>
                    </a:ext>
                  </a:extLst>
                </p:cNvPr>
                <p:cNvPicPr/>
                <p:nvPr/>
              </p:nvPicPr>
              <p:blipFill>
                <a:blip r:embed="rId157"/>
                <a:stretch>
                  <a:fillRect/>
                </a:stretch>
              </p:blipFill>
              <p:spPr>
                <a:xfrm>
                  <a:off x="4166378" y="4604302"/>
                  <a:ext cx="192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1208" name="Freihand 51207">
                  <a:extLst>
                    <a:ext uri="{FF2B5EF4-FFF2-40B4-BE49-F238E27FC236}">
                      <a16:creationId xmlns:a16="http://schemas.microsoft.com/office/drawing/2014/main" id="{F1F0D0B9-EF52-A7F0-3537-1836496BEF68}"/>
                    </a:ext>
                  </a:extLst>
                </p14:cNvPr>
                <p14:cNvContentPartPr/>
                <p14:nvPr/>
              </p14:nvContentPartPr>
              <p14:xfrm>
                <a:off x="4333418" y="4603942"/>
                <a:ext cx="22680" cy="66960"/>
              </p14:xfrm>
            </p:contentPart>
          </mc:Choice>
          <mc:Fallback>
            <p:pic>
              <p:nvPicPr>
                <p:cNvPr id="51208" name="Freihand 51207">
                  <a:extLst>
                    <a:ext uri="{FF2B5EF4-FFF2-40B4-BE49-F238E27FC236}">
                      <a16:creationId xmlns:a16="http://schemas.microsoft.com/office/drawing/2014/main" id="{F1F0D0B9-EF52-A7F0-3537-1836496BEF68}"/>
                    </a:ext>
                  </a:extLst>
                </p:cNvPr>
                <p:cNvPicPr/>
                <p:nvPr/>
              </p:nvPicPr>
              <p:blipFill>
                <a:blip r:embed="rId159"/>
                <a:stretch>
                  <a:fillRect/>
                </a:stretch>
              </p:blipFill>
              <p:spPr>
                <a:xfrm>
                  <a:off x="4324778" y="4595302"/>
                  <a:ext cx="40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1209" name="Freihand 51208">
                  <a:extLst>
                    <a:ext uri="{FF2B5EF4-FFF2-40B4-BE49-F238E27FC236}">
                      <a16:creationId xmlns:a16="http://schemas.microsoft.com/office/drawing/2014/main" id="{A284568E-AFFC-1E7D-E1F8-99A107540745}"/>
                    </a:ext>
                  </a:extLst>
                </p14:cNvPr>
                <p14:cNvContentPartPr/>
                <p14:nvPr/>
              </p14:nvContentPartPr>
              <p14:xfrm>
                <a:off x="4378778" y="4710862"/>
                <a:ext cx="221040" cy="105480"/>
              </p14:xfrm>
            </p:contentPart>
          </mc:Choice>
          <mc:Fallback>
            <p:pic>
              <p:nvPicPr>
                <p:cNvPr id="51209" name="Freihand 51208">
                  <a:extLst>
                    <a:ext uri="{FF2B5EF4-FFF2-40B4-BE49-F238E27FC236}">
                      <a16:creationId xmlns:a16="http://schemas.microsoft.com/office/drawing/2014/main" id="{A284568E-AFFC-1E7D-E1F8-99A107540745}"/>
                    </a:ext>
                  </a:extLst>
                </p:cNvPr>
                <p:cNvPicPr/>
                <p:nvPr/>
              </p:nvPicPr>
              <p:blipFill>
                <a:blip r:embed="rId161"/>
                <a:stretch>
                  <a:fillRect/>
                </a:stretch>
              </p:blipFill>
              <p:spPr>
                <a:xfrm>
                  <a:off x="4369778" y="4701862"/>
                  <a:ext cx="238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1211" name="Freihand 51210">
                  <a:extLst>
                    <a:ext uri="{FF2B5EF4-FFF2-40B4-BE49-F238E27FC236}">
                      <a16:creationId xmlns:a16="http://schemas.microsoft.com/office/drawing/2014/main" id="{C74B3D4C-755C-B6F1-09D9-B3151A7BF746}"/>
                    </a:ext>
                  </a:extLst>
                </p14:cNvPr>
                <p14:cNvContentPartPr/>
                <p14:nvPr/>
              </p14:nvContentPartPr>
              <p14:xfrm>
                <a:off x="4754618" y="4626622"/>
                <a:ext cx="33480" cy="15840"/>
              </p14:xfrm>
            </p:contentPart>
          </mc:Choice>
          <mc:Fallback>
            <p:pic>
              <p:nvPicPr>
                <p:cNvPr id="51211" name="Freihand 51210">
                  <a:extLst>
                    <a:ext uri="{FF2B5EF4-FFF2-40B4-BE49-F238E27FC236}">
                      <a16:creationId xmlns:a16="http://schemas.microsoft.com/office/drawing/2014/main" id="{C74B3D4C-755C-B6F1-09D9-B3151A7BF746}"/>
                    </a:ext>
                  </a:extLst>
                </p:cNvPr>
                <p:cNvPicPr/>
                <p:nvPr/>
              </p:nvPicPr>
              <p:blipFill>
                <a:blip r:embed="rId163"/>
                <a:stretch>
                  <a:fillRect/>
                </a:stretch>
              </p:blipFill>
              <p:spPr>
                <a:xfrm>
                  <a:off x="4745618" y="4617982"/>
                  <a:ext cx="51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1214" name="Freihand 51213">
                  <a:extLst>
                    <a:ext uri="{FF2B5EF4-FFF2-40B4-BE49-F238E27FC236}">
                      <a16:creationId xmlns:a16="http://schemas.microsoft.com/office/drawing/2014/main" id="{A4421F14-1165-7F5F-B89D-D4132753523E}"/>
                    </a:ext>
                  </a:extLst>
                </p14:cNvPr>
                <p14:cNvContentPartPr/>
                <p14:nvPr/>
              </p14:nvContentPartPr>
              <p14:xfrm>
                <a:off x="4771898" y="4669822"/>
                <a:ext cx="97920" cy="166680"/>
              </p14:xfrm>
            </p:contentPart>
          </mc:Choice>
          <mc:Fallback>
            <p:pic>
              <p:nvPicPr>
                <p:cNvPr id="51214" name="Freihand 51213">
                  <a:extLst>
                    <a:ext uri="{FF2B5EF4-FFF2-40B4-BE49-F238E27FC236}">
                      <a16:creationId xmlns:a16="http://schemas.microsoft.com/office/drawing/2014/main" id="{A4421F14-1165-7F5F-B89D-D4132753523E}"/>
                    </a:ext>
                  </a:extLst>
                </p:cNvPr>
                <p:cNvPicPr/>
                <p:nvPr/>
              </p:nvPicPr>
              <p:blipFill>
                <a:blip r:embed="rId165"/>
                <a:stretch>
                  <a:fillRect/>
                </a:stretch>
              </p:blipFill>
              <p:spPr>
                <a:xfrm>
                  <a:off x="4762898" y="4660822"/>
                  <a:ext cx="1155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1215" name="Freihand 51214">
                  <a:extLst>
                    <a:ext uri="{FF2B5EF4-FFF2-40B4-BE49-F238E27FC236}">
                      <a16:creationId xmlns:a16="http://schemas.microsoft.com/office/drawing/2014/main" id="{06F680A5-02D8-8325-C4B0-95860F3409C1}"/>
                    </a:ext>
                  </a:extLst>
                </p14:cNvPr>
                <p14:cNvContentPartPr/>
                <p14:nvPr/>
              </p14:nvContentPartPr>
              <p14:xfrm>
                <a:off x="4914458" y="4702942"/>
                <a:ext cx="162720" cy="119160"/>
              </p14:xfrm>
            </p:contentPart>
          </mc:Choice>
          <mc:Fallback>
            <p:pic>
              <p:nvPicPr>
                <p:cNvPr id="51215" name="Freihand 51214">
                  <a:extLst>
                    <a:ext uri="{FF2B5EF4-FFF2-40B4-BE49-F238E27FC236}">
                      <a16:creationId xmlns:a16="http://schemas.microsoft.com/office/drawing/2014/main" id="{06F680A5-02D8-8325-C4B0-95860F3409C1}"/>
                    </a:ext>
                  </a:extLst>
                </p:cNvPr>
                <p:cNvPicPr/>
                <p:nvPr/>
              </p:nvPicPr>
              <p:blipFill>
                <a:blip r:embed="rId167"/>
                <a:stretch>
                  <a:fillRect/>
                </a:stretch>
              </p:blipFill>
              <p:spPr>
                <a:xfrm>
                  <a:off x="4905818" y="4694302"/>
                  <a:ext cx="180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1216" name="Freihand 51215">
                  <a:extLst>
                    <a:ext uri="{FF2B5EF4-FFF2-40B4-BE49-F238E27FC236}">
                      <a16:creationId xmlns:a16="http://schemas.microsoft.com/office/drawing/2014/main" id="{2483DD3A-5034-AC49-C034-D3F5D1CB7A12}"/>
                    </a:ext>
                  </a:extLst>
                </p14:cNvPr>
                <p14:cNvContentPartPr/>
                <p14:nvPr/>
              </p14:nvContentPartPr>
              <p14:xfrm>
                <a:off x="5052698" y="4653982"/>
                <a:ext cx="12600" cy="24480"/>
              </p14:xfrm>
            </p:contentPart>
          </mc:Choice>
          <mc:Fallback>
            <p:pic>
              <p:nvPicPr>
                <p:cNvPr id="51216" name="Freihand 51215">
                  <a:extLst>
                    <a:ext uri="{FF2B5EF4-FFF2-40B4-BE49-F238E27FC236}">
                      <a16:creationId xmlns:a16="http://schemas.microsoft.com/office/drawing/2014/main" id="{2483DD3A-5034-AC49-C034-D3F5D1CB7A12}"/>
                    </a:ext>
                  </a:extLst>
                </p:cNvPr>
                <p:cNvPicPr/>
                <p:nvPr/>
              </p:nvPicPr>
              <p:blipFill>
                <a:blip r:embed="rId169"/>
                <a:stretch>
                  <a:fillRect/>
                </a:stretch>
              </p:blipFill>
              <p:spPr>
                <a:xfrm>
                  <a:off x="5044058" y="4645342"/>
                  <a:ext cx="30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1217" name="Freihand 51216">
                  <a:extLst>
                    <a:ext uri="{FF2B5EF4-FFF2-40B4-BE49-F238E27FC236}">
                      <a16:creationId xmlns:a16="http://schemas.microsoft.com/office/drawing/2014/main" id="{944F56E6-7035-0B05-C4EB-F639EC2D0105}"/>
                    </a:ext>
                  </a:extLst>
                </p14:cNvPr>
                <p14:cNvContentPartPr/>
                <p14:nvPr/>
              </p14:nvContentPartPr>
              <p14:xfrm>
                <a:off x="5195978" y="4656502"/>
                <a:ext cx="112680" cy="162720"/>
              </p14:xfrm>
            </p:contentPart>
          </mc:Choice>
          <mc:Fallback>
            <p:pic>
              <p:nvPicPr>
                <p:cNvPr id="51217" name="Freihand 51216">
                  <a:extLst>
                    <a:ext uri="{FF2B5EF4-FFF2-40B4-BE49-F238E27FC236}">
                      <a16:creationId xmlns:a16="http://schemas.microsoft.com/office/drawing/2014/main" id="{944F56E6-7035-0B05-C4EB-F639EC2D0105}"/>
                    </a:ext>
                  </a:extLst>
                </p:cNvPr>
                <p:cNvPicPr/>
                <p:nvPr/>
              </p:nvPicPr>
              <p:blipFill>
                <a:blip r:embed="rId171"/>
                <a:stretch>
                  <a:fillRect/>
                </a:stretch>
              </p:blipFill>
              <p:spPr>
                <a:xfrm>
                  <a:off x="5187338" y="4647862"/>
                  <a:ext cx="130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1218" name="Freihand 51217">
                  <a:extLst>
                    <a:ext uri="{FF2B5EF4-FFF2-40B4-BE49-F238E27FC236}">
                      <a16:creationId xmlns:a16="http://schemas.microsoft.com/office/drawing/2014/main" id="{7B12AE13-7C51-84D9-7E66-9416843A3155}"/>
                    </a:ext>
                  </a:extLst>
                </p14:cNvPr>
                <p14:cNvContentPartPr/>
                <p14:nvPr/>
              </p14:nvContentPartPr>
              <p14:xfrm>
                <a:off x="5440778" y="4655062"/>
                <a:ext cx="162360" cy="154440"/>
              </p14:xfrm>
            </p:contentPart>
          </mc:Choice>
          <mc:Fallback>
            <p:pic>
              <p:nvPicPr>
                <p:cNvPr id="51218" name="Freihand 51217">
                  <a:extLst>
                    <a:ext uri="{FF2B5EF4-FFF2-40B4-BE49-F238E27FC236}">
                      <a16:creationId xmlns:a16="http://schemas.microsoft.com/office/drawing/2014/main" id="{7B12AE13-7C51-84D9-7E66-9416843A3155}"/>
                    </a:ext>
                  </a:extLst>
                </p:cNvPr>
                <p:cNvPicPr/>
                <p:nvPr/>
              </p:nvPicPr>
              <p:blipFill>
                <a:blip r:embed="rId173"/>
                <a:stretch>
                  <a:fillRect/>
                </a:stretch>
              </p:blipFill>
              <p:spPr>
                <a:xfrm>
                  <a:off x="5431778" y="4646062"/>
                  <a:ext cx="180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1219" name="Freihand 51218">
                  <a:extLst>
                    <a:ext uri="{FF2B5EF4-FFF2-40B4-BE49-F238E27FC236}">
                      <a16:creationId xmlns:a16="http://schemas.microsoft.com/office/drawing/2014/main" id="{5B54E85B-584D-A695-1C0C-DC691B045C54}"/>
                    </a:ext>
                  </a:extLst>
                </p14:cNvPr>
                <p14:cNvContentPartPr/>
                <p14:nvPr/>
              </p14:nvContentPartPr>
              <p14:xfrm>
                <a:off x="5631218" y="4710502"/>
                <a:ext cx="237240" cy="99000"/>
              </p14:xfrm>
            </p:contentPart>
          </mc:Choice>
          <mc:Fallback>
            <p:pic>
              <p:nvPicPr>
                <p:cNvPr id="51219" name="Freihand 51218">
                  <a:extLst>
                    <a:ext uri="{FF2B5EF4-FFF2-40B4-BE49-F238E27FC236}">
                      <a16:creationId xmlns:a16="http://schemas.microsoft.com/office/drawing/2014/main" id="{5B54E85B-584D-A695-1C0C-DC691B045C54}"/>
                    </a:ext>
                  </a:extLst>
                </p:cNvPr>
                <p:cNvPicPr/>
                <p:nvPr/>
              </p:nvPicPr>
              <p:blipFill>
                <a:blip r:embed="rId175"/>
                <a:stretch>
                  <a:fillRect/>
                </a:stretch>
              </p:blipFill>
              <p:spPr>
                <a:xfrm>
                  <a:off x="5622218" y="4701862"/>
                  <a:ext cx="2548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1220" name="Freihand 51219">
                  <a:extLst>
                    <a:ext uri="{FF2B5EF4-FFF2-40B4-BE49-F238E27FC236}">
                      <a16:creationId xmlns:a16="http://schemas.microsoft.com/office/drawing/2014/main" id="{077EB677-DB2C-E346-F2AD-0298605FA10F}"/>
                    </a:ext>
                  </a:extLst>
                </p14:cNvPr>
                <p14:cNvContentPartPr/>
                <p14:nvPr/>
              </p14:nvContentPartPr>
              <p14:xfrm>
                <a:off x="5878898" y="4641022"/>
                <a:ext cx="16200" cy="13320"/>
              </p14:xfrm>
            </p:contentPart>
          </mc:Choice>
          <mc:Fallback>
            <p:pic>
              <p:nvPicPr>
                <p:cNvPr id="51220" name="Freihand 51219">
                  <a:extLst>
                    <a:ext uri="{FF2B5EF4-FFF2-40B4-BE49-F238E27FC236}">
                      <a16:creationId xmlns:a16="http://schemas.microsoft.com/office/drawing/2014/main" id="{077EB677-DB2C-E346-F2AD-0298605FA10F}"/>
                    </a:ext>
                  </a:extLst>
                </p:cNvPr>
                <p:cNvPicPr/>
                <p:nvPr/>
              </p:nvPicPr>
              <p:blipFill>
                <a:blip r:embed="rId177"/>
                <a:stretch>
                  <a:fillRect/>
                </a:stretch>
              </p:blipFill>
              <p:spPr>
                <a:xfrm>
                  <a:off x="5870258" y="4632382"/>
                  <a:ext cx="33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1221" name="Freihand 51220">
                  <a:extLst>
                    <a:ext uri="{FF2B5EF4-FFF2-40B4-BE49-F238E27FC236}">
                      <a16:creationId xmlns:a16="http://schemas.microsoft.com/office/drawing/2014/main" id="{39CC71BC-C5F8-615A-0289-A6FED68DAB17}"/>
                    </a:ext>
                  </a:extLst>
                </p14:cNvPr>
                <p14:cNvContentPartPr/>
                <p14:nvPr/>
              </p14:nvContentPartPr>
              <p14:xfrm>
                <a:off x="5904458" y="4682422"/>
                <a:ext cx="71280" cy="108360"/>
              </p14:xfrm>
            </p:contentPart>
          </mc:Choice>
          <mc:Fallback>
            <p:pic>
              <p:nvPicPr>
                <p:cNvPr id="51221" name="Freihand 51220">
                  <a:extLst>
                    <a:ext uri="{FF2B5EF4-FFF2-40B4-BE49-F238E27FC236}">
                      <a16:creationId xmlns:a16="http://schemas.microsoft.com/office/drawing/2014/main" id="{39CC71BC-C5F8-615A-0289-A6FED68DAB17}"/>
                    </a:ext>
                  </a:extLst>
                </p:cNvPr>
                <p:cNvPicPr/>
                <p:nvPr/>
              </p:nvPicPr>
              <p:blipFill>
                <a:blip r:embed="rId179"/>
                <a:stretch>
                  <a:fillRect/>
                </a:stretch>
              </p:blipFill>
              <p:spPr>
                <a:xfrm>
                  <a:off x="5895818" y="4673422"/>
                  <a:ext cx="88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1222" name="Freihand 51221">
                  <a:extLst>
                    <a:ext uri="{FF2B5EF4-FFF2-40B4-BE49-F238E27FC236}">
                      <a16:creationId xmlns:a16="http://schemas.microsoft.com/office/drawing/2014/main" id="{5DEB9DA5-65AC-DA58-A341-8ED0D150E9C3}"/>
                    </a:ext>
                  </a:extLst>
                </p14:cNvPr>
                <p14:cNvContentPartPr/>
                <p14:nvPr/>
              </p14:nvContentPartPr>
              <p14:xfrm>
                <a:off x="6023258" y="4615462"/>
                <a:ext cx="126720" cy="178200"/>
              </p14:xfrm>
            </p:contentPart>
          </mc:Choice>
          <mc:Fallback>
            <p:pic>
              <p:nvPicPr>
                <p:cNvPr id="51222" name="Freihand 51221">
                  <a:extLst>
                    <a:ext uri="{FF2B5EF4-FFF2-40B4-BE49-F238E27FC236}">
                      <a16:creationId xmlns:a16="http://schemas.microsoft.com/office/drawing/2014/main" id="{5DEB9DA5-65AC-DA58-A341-8ED0D150E9C3}"/>
                    </a:ext>
                  </a:extLst>
                </p:cNvPr>
                <p:cNvPicPr/>
                <p:nvPr/>
              </p:nvPicPr>
              <p:blipFill>
                <a:blip r:embed="rId181"/>
                <a:stretch>
                  <a:fillRect/>
                </a:stretch>
              </p:blipFill>
              <p:spPr>
                <a:xfrm>
                  <a:off x="6014258" y="4606822"/>
                  <a:ext cx="1443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1223" name="Freihand 51222">
                  <a:extLst>
                    <a:ext uri="{FF2B5EF4-FFF2-40B4-BE49-F238E27FC236}">
                      <a16:creationId xmlns:a16="http://schemas.microsoft.com/office/drawing/2014/main" id="{E505F6D4-026C-7462-69AB-9BBD8D1A2575}"/>
                    </a:ext>
                  </a:extLst>
                </p14:cNvPr>
                <p14:cNvContentPartPr/>
                <p14:nvPr/>
              </p14:nvContentPartPr>
              <p14:xfrm>
                <a:off x="6205418" y="4686382"/>
                <a:ext cx="176400" cy="113760"/>
              </p14:xfrm>
            </p:contentPart>
          </mc:Choice>
          <mc:Fallback>
            <p:pic>
              <p:nvPicPr>
                <p:cNvPr id="51223" name="Freihand 51222">
                  <a:extLst>
                    <a:ext uri="{FF2B5EF4-FFF2-40B4-BE49-F238E27FC236}">
                      <a16:creationId xmlns:a16="http://schemas.microsoft.com/office/drawing/2014/main" id="{E505F6D4-026C-7462-69AB-9BBD8D1A2575}"/>
                    </a:ext>
                  </a:extLst>
                </p:cNvPr>
                <p:cNvPicPr/>
                <p:nvPr/>
              </p:nvPicPr>
              <p:blipFill>
                <a:blip r:embed="rId183"/>
                <a:stretch>
                  <a:fillRect/>
                </a:stretch>
              </p:blipFill>
              <p:spPr>
                <a:xfrm>
                  <a:off x="6196778" y="4677742"/>
                  <a:ext cx="194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1224" name="Freihand 51223">
                  <a:extLst>
                    <a:ext uri="{FF2B5EF4-FFF2-40B4-BE49-F238E27FC236}">
                      <a16:creationId xmlns:a16="http://schemas.microsoft.com/office/drawing/2014/main" id="{40E9FDE9-9BF8-5044-0A88-8AB67A066CE6}"/>
                    </a:ext>
                  </a:extLst>
                </p14:cNvPr>
                <p14:cNvContentPartPr/>
                <p14:nvPr/>
              </p14:nvContentPartPr>
              <p14:xfrm>
                <a:off x="6420338" y="4702942"/>
                <a:ext cx="123840" cy="236520"/>
              </p14:xfrm>
            </p:contentPart>
          </mc:Choice>
          <mc:Fallback>
            <p:pic>
              <p:nvPicPr>
                <p:cNvPr id="51224" name="Freihand 51223">
                  <a:extLst>
                    <a:ext uri="{FF2B5EF4-FFF2-40B4-BE49-F238E27FC236}">
                      <a16:creationId xmlns:a16="http://schemas.microsoft.com/office/drawing/2014/main" id="{40E9FDE9-9BF8-5044-0A88-8AB67A066CE6}"/>
                    </a:ext>
                  </a:extLst>
                </p:cNvPr>
                <p:cNvPicPr/>
                <p:nvPr/>
              </p:nvPicPr>
              <p:blipFill>
                <a:blip r:embed="rId185"/>
                <a:stretch>
                  <a:fillRect/>
                </a:stretch>
              </p:blipFill>
              <p:spPr>
                <a:xfrm>
                  <a:off x="6411698" y="4694302"/>
                  <a:ext cx="1414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1225" name="Freihand 51224">
                  <a:extLst>
                    <a:ext uri="{FF2B5EF4-FFF2-40B4-BE49-F238E27FC236}">
                      <a16:creationId xmlns:a16="http://schemas.microsoft.com/office/drawing/2014/main" id="{4C54E363-E56A-7869-D39E-0DDF7F3A7DD5}"/>
                    </a:ext>
                  </a:extLst>
                </p14:cNvPr>
                <p14:cNvContentPartPr/>
                <p14:nvPr/>
              </p14:nvContentPartPr>
              <p14:xfrm>
                <a:off x="6590618" y="4684942"/>
                <a:ext cx="198360" cy="124200"/>
              </p14:xfrm>
            </p:contentPart>
          </mc:Choice>
          <mc:Fallback>
            <p:pic>
              <p:nvPicPr>
                <p:cNvPr id="51225" name="Freihand 51224">
                  <a:extLst>
                    <a:ext uri="{FF2B5EF4-FFF2-40B4-BE49-F238E27FC236}">
                      <a16:creationId xmlns:a16="http://schemas.microsoft.com/office/drawing/2014/main" id="{4C54E363-E56A-7869-D39E-0DDF7F3A7DD5}"/>
                    </a:ext>
                  </a:extLst>
                </p:cNvPr>
                <p:cNvPicPr/>
                <p:nvPr/>
              </p:nvPicPr>
              <p:blipFill>
                <a:blip r:embed="rId187"/>
                <a:stretch>
                  <a:fillRect/>
                </a:stretch>
              </p:blipFill>
              <p:spPr>
                <a:xfrm>
                  <a:off x="6581618" y="4675942"/>
                  <a:ext cx="2160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51226" name="Freihand 51225">
                  <a:extLst>
                    <a:ext uri="{FF2B5EF4-FFF2-40B4-BE49-F238E27FC236}">
                      <a16:creationId xmlns:a16="http://schemas.microsoft.com/office/drawing/2014/main" id="{41959711-D6C4-1401-8010-00260F954540}"/>
                    </a:ext>
                  </a:extLst>
                </p14:cNvPr>
                <p14:cNvContentPartPr/>
                <p14:nvPr/>
              </p14:nvContentPartPr>
              <p14:xfrm>
                <a:off x="6817778" y="4625182"/>
                <a:ext cx="312120" cy="137160"/>
              </p14:xfrm>
            </p:contentPart>
          </mc:Choice>
          <mc:Fallback>
            <p:pic>
              <p:nvPicPr>
                <p:cNvPr id="51226" name="Freihand 51225">
                  <a:extLst>
                    <a:ext uri="{FF2B5EF4-FFF2-40B4-BE49-F238E27FC236}">
                      <a16:creationId xmlns:a16="http://schemas.microsoft.com/office/drawing/2014/main" id="{41959711-D6C4-1401-8010-00260F954540}"/>
                    </a:ext>
                  </a:extLst>
                </p:cNvPr>
                <p:cNvPicPr/>
                <p:nvPr/>
              </p:nvPicPr>
              <p:blipFill>
                <a:blip r:embed="rId189"/>
                <a:stretch>
                  <a:fillRect/>
                </a:stretch>
              </p:blipFill>
              <p:spPr>
                <a:xfrm>
                  <a:off x="6808778" y="4616182"/>
                  <a:ext cx="329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1227" name="Freihand 51226">
                  <a:extLst>
                    <a:ext uri="{FF2B5EF4-FFF2-40B4-BE49-F238E27FC236}">
                      <a16:creationId xmlns:a16="http://schemas.microsoft.com/office/drawing/2014/main" id="{5BD2C43A-59EE-D087-08D4-EF6C670B422D}"/>
                    </a:ext>
                  </a:extLst>
                </p14:cNvPr>
                <p14:cNvContentPartPr/>
                <p14:nvPr/>
              </p14:nvContentPartPr>
              <p14:xfrm>
                <a:off x="7140698" y="4594942"/>
                <a:ext cx="272880" cy="134640"/>
              </p14:xfrm>
            </p:contentPart>
          </mc:Choice>
          <mc:Fallback>
            <p:pic>
              <p:nvPicPr>
                <p:cNvPr id="51227" name="Freihand 51226">
                  <a:extLst>
                    <a:ext uri="{FF2B5EF4-FFF2-40B4-BE49-F238E27FC236}">
                      <a16:creationId xmlns:a16="http://schemas.microsoft.com/office/drawing/2014/main" id="{5BD2C43A-59EE-D087-08D4-EF6C670B422D}"/>
                    </a:ext>
                  </a:extLst>
                </p:cNvPr>
                <p:cNvPicPr/>
                <p:nvPr/>
              </p:nvPicPr>
              <p:blipFill>
                <a:blip r:embed="rId191"/>
                <a:stretch>
                  <a:fillRect/>
                </a:stretch>
              </p:blipFill>
              <p:spPr>
                <a:xfrm>
                  <a:off x="7131698" y="4585942"/>
                  <a:ext cx="2905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1247" name="Freihand 51246">
                  <a:extLst>
                    <a:ext uri="{FF2B5EF4-FFF2-40B4-BE49-F238E27FC236}">
                      <a16:creationId xmlns:a16="http://schemas.microsoft.com/office/drawing/2014/main" id="{26425512-E2A3-0DE0-EEB0-FA9B01FD863F}"/>
                    </a:ext>
                  </a:extLst>
                </p14:cNvPr>
                <p14:cNvContentPartPr/>
                <p14:nvPr/>
              </p14:nvContentPartPr>
              <p14:xfrm>
                <a:off x="6247898" y="3975382"/>
                <a:ext cx="2115720" cy="325800"/>
              </p14:xfrm>
            </p:contentPart>
          </mc:Choice>
          <mc:Fallback>
            <p:pic>
              <p:nvPicPr>
                <p:cNvPr id="51247" name="Freihand 51246">
                  <a:extLst>
                    <a:ext uri="{FF2B5EF4-FFF2-40B4-BE49-F238E27FC236}">
                      <a16:creationId xmlns:a16="http://schemas.microsoft.com/office/drawing/2014/main" id="{26425512-E2A3-0DE0-EEB0-FA9B01FD863F}"/>
                    </a:ext>
                  </a:extLst>
                </p:cNvPr>
                <p:cNvPicPr/>
                <p:nvPr/>
              </p:nvPicPr>
              <p:blipFill>
                <a:blip r:embed="rId193"/>
                <a:stretch>
                  <a:fillRect/>
                </a:stretch>
              </p:blipFill>
              <p:spPr>
                <a:xfrm>
                  <a:off x="6238898" y="3966742"/>
                  <a:ext cx="213336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51248" name="Freihand 51247">
                  <a:extLst>
                    <a:ext uri="{FF2B5EF4-FFF2-40B4-BE49-F238E27FC236}">
                      <a16:creationId xmlns:a16="http://schemas.microsoft.com/office/drawing/2014/main" id="{F5BC0119-CD2F-1A96-A50F-F3D91937A9D7}"/>
                    </a:ext>
                  </a:extLst>
                </p14:cNvPr>
                <p14:cNvContentPartPr/>
                <p14:nvPr/>
              </p14:nvContentPartPr>
              <p14:xfrm>
                <a:off x="6828218" y="3418822"/>
                <a:ext cx="941040" cy="681840"/>
              </p14:xfrm>
            </p:contentPart>
          </mc:Choice>
          <mc:Fallback>
            <p:pic>
              <p:nvPicPr>
                <p:cNvPr id="51248" name="Freihand 51247">
                  <a:extLst>
                    <a:ext uri="{FF2B5EF4-FFF2-40B4-BE49-F238E27FC236}">
                      <a16:creationId xmlns:a16="http://schemas.microsoft.com/office/drawing/2014/main" id="{F5BC0119-CD2F-1A96-A50F-F3D91937A9D7}"/>
                    </a:ext>
                  </a:extLst>
                </p:cNvPr>
                <p:cNvPicPr/>
                <p:nvPr/>
              </p:nvPicPr>
              <p:blipFill>
                <a:blip r:embed="rId195"/>
                <a:stretch>
                  <a:fillRect/>
                </a:stretch>
              </p:blipFill>
              <p:spPr>
                <a:xfrm>
                  <a:off x="6819578" y="3409822"/>
                  <a:ext cx="95868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1251" name="Freihand 51250">
                  <a:extLst>
                    <a:ext uri="{FF2B5EF4-FFF2-40B4-BE49-F238E27FC236}">
                      <a16:creationId xmlns:a16="http://schemas.microsoft.com/office/drawing/2014/main" id="{519B54AE-261C-6284-0F7F-97C79515ECCF}"/>
                    </a:ext>
                  </a:extLst>
                </p14:cNvPr>
                <p14:cNvContentPartPr/>
                <p14:nvPr/>
              </p14:nvContentPartPr>
              <p14:xfrm>
                <a:off x="1194218" y="3056662"/>
                <a:ext cx="3481920" cy="305640"/>
              </p14:xfrm>
            </p:contentPart>
          </mc:Choice>
          <mc:Fallback>
            <p:pic>
              <p:nvPicPr>
                <p:cNvPr id="51251" name="Freihand 51250">
                  <a:extLst>
                    <a:ext uri="{FF2B5EF4-FFF2-40B4-BE49-F238E27FC236}">
                      <a16:creationId xmlns:a16="http://schemas.microsoft.com/office/drawing/2014/main" id="{519B54AE-261C-6284-0F7F-97C79515ECCF}"/>
                    </a:ext>
                  </a:extLst>
                </p:cNvPr>
                <p:cNvPicPr/>
                <p:nvPr/>
              </p:nvPicPr>
              <p:blipFill>
                <a:blip r:embed="rId197"/>
                <a:stretch>
                  <a:fillRect/>
                </a:stretch>
              </p:blipFill>
              <p:spPr>
                <a:xfrm>
                  <a:off x="1185218" y="3048022"/>
                  <a:ext cx="34995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1252" name="Freihand 51251">
                  <a:extLst>
                    <a:ext uri="{FF2B5EF4-FFF2-40B4-BE49-F238E27FC236}">
                      <a16:creationId xmlns:a16="http://schemas.microsoft.com/office/drawing/2014/main" id="{8141EAD8-A62F-F14B-6B95-B11FD30EBA28}"/>
                    </a:ext>
                  </a:extLst>
                </p14:cNvPr>
                <p14:cNvContentPartPr/>
                <p14:nvPr/>
              </p14:nvContentPartPr>
              <p14:xfrm>
                <a:off x="1990538" y="2761102"/>
                <a:ext cx="2287080" cy="444960"/>
              </p14:xfrm>
            </p:contentPart>
          </mc:Choice>
          <mc:Fallback>
            <p:pic>
              <p:nvPicPr>
                <p:cNvPr id="51252" name="Freihand 51251">
                  <a:extLst>
                    <a:ext uri="{FF2B5EF4-FFF2-40B4-BE49-F238E27FC236}">
                      <a16:creationId xmlns:a16="http://schemas.microsoft.com/office/drawing/2014/main" id="{8141EAD8-A62F-F14B-6B95-B11FD30EBA28}"/>
                    </a:ext>
                  </a:extLst>
                </p:cNvPr>
                <p:cNvPicPr/>
                <p:nvPr/>
              </p:nvPicPr>
              <p:blipFill>
                <a:blip r:embed="rId199"/>
                <a:stretch>
                  <a:fillRect/>
                </a:stretch>
              </p:blipFill>
              <p:spPr>
                <a:xfrm>
                  <a:off x="1981898" y="2752102"/>
                  <a:ext cx="230472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1254" name="Freihand 51253">
                  <a:extLst>
                    <a:ext uri="{FF2B5EF4-FFF2-40B4-BE49-F238E27FC236}">
                      <a16:creationId xmlns:a16="http://schemas.microsoft.com/office/drawing/2014/main" id="{7199CB07-9009-D4EA-740C-F1BFC1127F23}"/>
                    </a:ext>
                  </a:extLst>
                </p14:cNvPr>
                <p14:cNvContentPartPr/>
                <p14:nvPr/>
              </p14:nvContentPartPr>
              <p14:xfrm>
                <a:off x="8113058" y="2777302"/>
                <a:ext cx="1356480" cy="14400"/>
              </p14:xfrm>
            </p:contentPart>
          </mc:Choice>
          <mc:Fallback>
            <p:pic>
              <p:nvPicPr>
                <p:cNvPr id="51254" name="Freihand 51253">
                  <a:extLst>
                    <a:ext uri="{FF2B5EF4-FFF2-40B4-BE49-F238E27FC236}">
                      <a16:creationId xmlns:a16="http://schemas.microsoft.com/office/drawing/2014/main" id="{7199CB07-9009-D4EA-740C-F1BFC1127F23}"/>
                    </a:ext>
                  </a:extLst>
                </p:cNvPr>
                <p:cNvPicPr/>
                <p:nvPr/>
              </p:nvPicPr>
              <p:blipFill>
                <a:blip r:embed="rId201"/>
                <a:stretch>
                  <a:fillRect/>
                </a:stretch>
              </p:blipFill>
              <p:spPr>
                <a:xfrm>
                  <a:off x="8104058" y="2768302"/>
                  <a:ext cx="13741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1255" name="Freihand 51254">
                  <a:extLst>
                    <a:ext uri="{FF2B5EF4-FFF2-40B4-BE49-F238E27FC236}">
                      <a16:creationId xmlns:a16="http://schemas.microsoft.com/office/drawing/2014/main" id="{A2BAB584-1F8F-5C5C-80B8-C3455BE17756}"/>
                    </a:ext>
                  </a:extLst>
                </p14:cNvPr>
                <p14:cNvContentPartPr/>
                <p14:nvPr/>
              </p14:nvContentPartPr>
              <p14:xfrm>
                <a:off x="7922978" y="2637262"/>
                <a:ext cx="427320" cy="226800"/>
              </p14:xfrm>
            </p:contentPart>
          </mc:Choice>
          <mc:Fallback>
            <p:pic>
              <p:nvPicPr>
                <p:cNvPr id="51255" name="Freihand 51254">
                  <a:extLst>
                    <a:ext uri="{FF2B5EF4-FFF2-40B4-BE49-F238E27FC236}">
                      <a16:creationId xmlns:a16="http://schemas.microsoft.com/office/drawing/2014/main" id="{A2BAB584-1F8F-5C5C-80B8-C3455BE17756}"/>
                    </a:ext>
                  </a:extLst>
                </p:cNvPr>
                <p:cNvPicPr/>
                <p:nvPr/>
              </p:nvPicPr>
              <p:blipFill>
                <a:blip r:embed="rId203"/>
                <a:stretch>
                  <a:fillRect/>
                </a:stretch>
              </p:blipFill>
              <p:spPr>
                <a:xfrm>
                  <a:off x="7913978" y="2628262"/>
                  <a:ext cx="4449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1257" name="Freihand 51256">
                  <a:extLst>
                    <a:ext uri="{FF2B5EF4-FFF2-40B4-BE49-F238E27FC236}">
                      <a16:creationId xmlns:a16="http://schemas.microsoft.com/office/drawing/2014/main" id="{CE7A01FD-4CE5-785B-151D-36001C4A3A5B}"/>
                    </a:ext>
                  </a:extLst>
                </p14:cNvPr>
                <p14:cNvContentPartPr/>
                <p14:nvPr/>
              </p14:nvContentPartPr>
              <p14:xfrm>
                <a:off x="6840818" y="2581822"/>
                <a:ext cx="879480" cy="373680"/>
              </p14:xfrm>
            </p:contentPart>
          </mc:Choice>
          <mc:Fallback>
            <p:pic>
              <p:nvPicPr>
                <p:cNvPr id="51257" name="Freihand 51256">
                  <a:extLst>
                    <a:ext uri="{FF2B5EF4-FFF2-40B4-BE49-F238E27FC236}">
                      <a16:creationId xmlns:a16="http://schemas.microsoft.com/office/drawing/2014/main" id="{CE7A01FD-4CE5-785B-151D-36001C4A3A5B}"/>
                    </a:ext>
                  </a:extLst>
                </p:cNvPr>
                <p:cNvPicPr/>
                <p:nvPr/>
              </p:nvPicPr>
              <p:blipFill>
                <a:blip r:embed="rId205"/>
                <a:stretch>
                  <a:fillRect/>
                </a:stretch>
              </p:blipFill>
              <p:spPr>
                <a:xfrm>
                  <a:off x="6832178" y="2573182"/>
                  <a:ext cx="89712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1261" name="Freihand 51260">
                  <a:extLst>
                    <a:ext uri="{FF2B5EF4-FFF2-40B4-BE49-F238E27FC236}">
                      <a16:creationId xmlns:a16="http://schemas.microsoft.com/office/drawing/2014/main" id="{518FA95D-0C1A-D366-A17A-EDD3AE104DA3}"/>
                    </a:ext>
                  </a:extLst>
                </p14:cNvPr>
                <p14:cNvContentPartPr/>
                <p14:nvPr/>
              </p14:nvContentPartPr>
              <p14:xfrm>
                <a:off x="7669538" y="2050462"/>
                <a:ext cx="55440" cy="516240"/>
              </p14:xfrm>
            </p:contentPart>
          </mc:Choice>
          <mc:Fallback>
            <p:pic>
              <p:nvPicPr>
                <p:cNvPr id="51261" name="Freihand 51260">
                  <a:extLst>
                    <a:ext uri="{FF2B5EF4-FFF2-40B4-BE49-F238E27FC236}">
                      <a16:creationId xmlns:a16="http://schemas.microsoft.com/office/drawing/2014/main" id="{518FA95D-0C1A-D366-A17A-EDD3AE104DA3}"/>
                    </a:ext>
                  </a:extLst>
                </p:cNvPr>
                <p:cNvPicPr/>
                <p:nvPr/>
              </p:nvPicPr>
              <p:blipFill>
                <a:blip r:embed="rId207"/>
                <a:stretch>
                  <a:fillRect/>
                </a:stretch>
              </p:blipFill>
              <p:spPr>
                <a:xfrm>
                  <a:off x="7660538" y="2041822"/>
                  <a:ext cx="73080" cy="53388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2021</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BB80653-725B-A3B0-C215-3789374C4DEE}"/>
              </a:ext>
            </a:extLst>
          </p:cNvPr>
          <p:cNvPicPr>
            <a:picLocks noChangeAspect="1"/>
          </p:cNvPicPr>
          <p:nvPr/>
        </p:nvPicPr>
        <p:blipFill>
          <a:blip r:embed="rId3"/>
          <a:stretch>
            <a:fillRect/>
          </a:stretch>
        </p:blipFill>
        <p:spPr>
          <a:xfrm>
            <a:off x="301511" y="767923"/>
            <a:ext cx="7532417" cy="539919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A597BBD-D2A6-7B65-8A3D-AD058395885F}"/>
                  </a:ext>
                </a:extLst>
              </p14:cNvPr>
              <p14:cNvContentPartPr/>
              <p14:nvPr/>
            </p14:nvContentPartPr>
            <p14:xfrm>
              <a:off x="2475818" y="1168822"/>
              <a:ext cx="625680" cy="407160"/>
            </p14:xfrm>
          </p:contentPart>
        </mc:Choice>
        <mc:Fallback>
          <p:pic>
            <p:nvPicPr>
              <p:cNvPr id="3" name="Freihand 2">
                <a:extLst>
                  <a:ext uri="{FF2B5EF4-FFF2-40B4-BE49-F238E27FC236}">
                    <a16:creationId xmlns:a16="http://schemas.microsoft.com/office/drawing/2014/main" id="{CA597BBD-D2A6-7B65-8A3D-AD058395885F}"/>
                  </a:ext>
                </a:extLst>
              </p:cNvPr>
              <p:cNvPicPr/>
              <p:nvPr/>
            </p:nvPicPr>
            <p:blipFill>
              <a:blip r:embed="rId5"/>
              <a:stretch>
                <a:fillRect/>
              </a:stretch>
            </p:blipFill>
            <p:spPr>
              <a:xfrm>
                <a:off x="2467178" y="1159822"/>
                <a:ext cx="64332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BB6FA1C-A7F1-3569-6B11-3DBF66F3EEB6}"/>
                  </a:ext>
                </a:extLst>
              </p14:cNvPr>
              <p14:cNvContentPartPr/>
              <p14:nvPr/>
            </p14:nvContentPartPr>
            <p14:xfrm>
              <a:off x="3443858" y="2020582"/>
              <a:ext cx="1216440" cy="934920"/>
            </p14:xfrm>
          </p:contentPart>
        </mc:Choice>
        <mc:Fallback>
          <p:pic>
            <p:nvPicPr>
              <p:cNvPr id="4" name="Freihand 3">
                <a:extLst>
                  <a:ext uri="{FF2B5EF4-FFF2-40B4-BE49-F238E27FC236}">
                    <a16:creationId xmlns:a16="http://schemas.microsoft.com/office/drawing/2014/main" id="{7BB6FA1C-A7F1-3569-6B11-3DBF66F3EEB6}"/>
                  </a:ext>
                </a:extLst>
              </p:cNvPr>
              <p:cNvPicPr/>
              <p:nvPr/>
            </p:nvPicPr>
            <p:blipFill>
              <a:blip r:embed="rId7"/>
              <a:stretch>
                <a:fillRect/>
              </a:stretch>
            </p:blipFill>
            <p:spPr>
              <a:xfrm>
                <a:off x="3435218" y="2011582"/>
                <a:ext cx="1234080" cy="952560"/>
              </a:xfrm>
              <a:prstGeom prst="rect">
                <a:avLst/>
              </a:prstGeom>
            </p:spPr>
          </p:pic>
        </mc:Fallback>
      </mc:AlternateContent>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760238D-FC62-11E6-19FA-2C86673D2A2E}"/>
              </a:ext>
            </a:extLst>
          </p:cNvPr>
          <p:cNvPicPr>
            <a:picLocks noChangeAspect="1"/>
          </p:cNvPicPr>
          <p:nvPr/>
        </p:nvPicPr>
        <p:blipFill>
          <a:blip r:embed="rId3"/>
          <a:stretch>
            <a:fillRect/>
          </a:stretch>
        </p:blipFill>
        <p:spPr>
          <a:xfrm>
            <a:off x="0" y="997598"/>
            <a:ext cx="7253382" cy="4173842"/>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4A04A2C-3CAF-2E6D-8D75-8D040B8DE5E0}"/>
                  </a:ext>
                </a:extLst>
              </p14:cNvPr>
              <p14:cNvContentPartPr/>
              <p14:nvPr/>
            </p14:nvContentPartPr>
            <p14:xfrm>
              <a:off x="4819778" y="1413622"/>
              <a:ext cx="2125080" cy="646560"/>
            </p14:xfrm>
          </p:contentPart>
        </mc:Choice>
        <mc:Fallback>
          <p:pic>
            <p:nvPicPr>
              <p:cNvPr id="2" name="Freihand 1">
                <a:extLst>
                  <a:ext uri="{FF2B5EF4-FFF2-40B4-BE49-F238E27FC236}">
                    <a16:creationId xmlns:a16="http://schemas.microsoft.com/office/drawing/2014/main" id="{A4A04A2C-3CAF-2E6D-8D75-8D040B8DE5E0}"/>
                  </a:ext>
                </a:extLst>
              </p:cNvPr>
              <p:cNvPicPr/>
              <p:nvPr/>
            </p:nvPicPr>
            <p:blipFill>
              <a:blip r:embed="rId5"/>
              <a:stretch>
                <a:fillRect/>
              </a:stretch>
            </p:blipFill>
            <p:spPr>
              <a:xfrm>
                <a:off x="4810778" y="1404982"/>
                <a:ext cx="2142720" cy="664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DCCA233-1966-11CC-6909-DCFC3EE89D0B}"/>
                  </a:ext>
                </a:extLst>
              </p14:cNvPr>
              <p14:cNvContentPartPr/>
              <p14:nvPr/>
            </p14:nvContentPartPr>
            <p14:xfrm>
              <a:off x="4287338" y="4587022"/>
              <a:ext cx="277560" cy="204840"/>
            </p14:xfrm>
          </p:contentPart>
        </mc:Choice>
        <mc:Fallback>
          <p:pic>
            <p:nvPicPr>
              <p:cNvPr id="4" name="Freihand 3">
                <a:extLst>
                  <a:ext uri="{FF2B5EF4-FFF2-40B4-BE49-F238E27FC236}">
                    <a16:creationId xmlns:a16="http://schemas.microsoft.com/office/drawing/2014/main" id="{BDCCA233-1966-11CC-6909-DCFC3EE89D0B}"/>
                  </a:ext>
                </a:extLst>
              </p:cNvPr>
              <p:cNvPicPr/>
              <p:nvPr/>
            </p:nvPicPr>
            <p:blipFill>
              <a:blip r:embed="rId7"/>
              <a:stretch>
                <a:fillRect/>
              </a:stretch>
            </p:blipFill>
            <p:spPr>
              <a:xfrm>
                <a:off x="4278338" y="4578382"/>
                <a:ext cx="2952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F67725D0-5C7E-C0A8-D683-4DB1D899135B}"/>
                  </a:ext>
                </a:extLst>
              </p14:cNvPr>
              <p14:cNvContentPartPr/>
              <p14:nvPr/>
            </p14:nvContentPartPr>
            <p14:xfrm>
              <a:off x="481418" y="4413502"/>
              <a:ext cx="257760" cy="120240"/>
            </p14:xfrm>
          </p:contentPart>
        </mc:Choice>
        <mc:Fallback>
          <p:pic>
            <p:nvPicPr>
              <p:cNvPr id="5" name="Freihand 4">
                <a:extLst>
                  <a:ext uri="{FF2B5EF4-FFF2-40B4-BE49-F238E27FC236}">
                    <a16:creationId xmlns:a16="http://schemas.microsoft.com/office/drawing/2014/main" id="{F67725D0-5C7E-C0A8-D683-4DB1D899135B}"/>
                  </a:ext>
                </a:extLst>
              </p:cNvPr>
              <p:cNvPicPr/>
              <p:nvPr/>
            </p:nvPicPr>
            <p:blipFill>
              <a:blip r:embed="rId9"/>
              <a:stretch>
                <a:fillRect/>
              </a:stretch>
            </p:blipFill>
            <p:spPr>
              <a:xfrm>
                <a:off x="472418" y="4404862"/>
                <a:ext cx="275400" cy="137880"/>
              </a:xfrm>
              <a:prstGeom prst="rect">
                <a:avLst/>
              </a:prstGeom>
            </p:spPr>
          </p:pic>
        </mc:Fallback>
      </mc:AlternateContent>
      <p:grpSp>
        <p:nvGrpSpPr>
          <p:cNvPr id="46" name="Gruppieren 45">
            <a:extLst>
              <a:ext uri="{FF2B5EF4-FFF2-40B4-BE49-F238E27FC236}">
                <a16:creationId xmlns:a16="http://schemas.microsoft.com/office/drawing/2014/main" id="{31593B0A-5148-F309-DF7F-1CE0BFC9030D}"/>
              </a:ext>
            </a:extLst>
          </p:cNvPr>
          <p:cNvGrpSpPr/>
          <p:nvPr/>
        </p:nvGrpSpPr>
        <p:grpSpPr>
          <a:xfrm>
            <a:off x="710738" y="4233502"/>
            <a:ext cx="4382640" cy="252000"/>
            <a:chOff x="710738" y="4233502"/>
            <a:chExt cx="4382640" cy="252000"/>
          </a:xfrm>
        </p:grpSpPr>
        <mc:AlternateContent xmlns:mc="http://schemas.openxmlformats.org/markup-compatibility/2006">
          <mc:Choice xmlns:p14="http://schemas.microsoft.com/office/powerpoint/2010/main" Requires="p14">
            <p:contentPart p14:bwMode="auto" r:id="rId10">
              <p14:nvContentPartPr>
                <p14:cNvPr id="41" name="Freihand 40">
                  <a:extLst>
                    <a:ext uri="{FF2B5EF4-FFF2-40B4-BE49-F238E27FC236}">
                      <a16:creationId xmlns:a16="http://schemas.microsoft.com/office/drawing/2014/main" id="{861F98D7-B4BD-EEE7-67FA-5FB159C3CF2C}"/>
                    </a:ext>
                  </a:extLst>
                </p14:cNvPr>
                <p14:cNvContentPartPr/>
                <p14:nvPr/>
              </p14:nvContentPartPr>
              <p14:xfrm>
                <a:off x="710738" y="4282822"/>
                <a:ext cx="3789720" cy="78840"/>
              </p14:xfrm>
            </p:contentPart>
          </mc:Choice>
          <mc:Fallback>
            <p:pic>
              <p:nvPicPr>
                <p:cNvPr id="41" name="Freihand 40">
                  <a:extLst>
                    <a:ext uri="{FF2B5EF4-FFF2-40B4-BE49-F238E27FC236}">
                      <a16:creationId xmlns:a16="http://schemas.microsoft.com/office/drawing/2014/main" id="{861F98D7-B4BD-EEE7-67FA-5FB159C3CF2C}"/>
                    </a:ext>
                  </a:extLst>
                </p:cNvPr>
                <p:cNvPicPr/>
                <p:nvPr/>
              </p:nvPicPr>
              <p:blipFill>
                <a:blip r:embed="rId11"/>
                <a:stretch>
                  <a:fillRect/>
                </a:stretch>
              </p:blipFill>
              <p:spPr>
                <a:xfrm>
                  <a:off x="702098" y="4274182"/>
                  <a:ext cx="3807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2" name="Freihand 41">
                  <a:extLst>
                    <a:ext uri="{FF2B5EF4-FFF2-40B4-BE49-F238E27FC236}">
                      <a16:creationId xmlns:a16="http://schemas.microsoft.com/office/drawing/2014/main" id="{B59397CB-0F25-6C65-081E-4F7C81855821}"/>
                    </a:ext>
                  </a:extLst>
                </p14:cNvPr>
                <p14:cNvContentPartPr/>
                <p14:nvPr/>
              </p14:nvContentPartPr>
              <p14:xfrm>
                <a:off x="4629338" y="4278862"/>
                <a:ext cx="135000" cy="157320"/>
              </p14:xfrm>
            </p:contentPart>
          </mc:Choice>
          <mc:Fallback>
            <p:pic>
              <p:nvPicPr>
                <p:cNvPr id="42" name="Freihand 41">
                  <a:extLst>
                    <a:ext uri="{FF2B5EF4-FFF2-40B4-BE49-F238E27FC236}">
                      <a16:creationId xmlns:a16="http://schemas.microsoft.com/office/drawing/2014/main" id="{B59397CB-0F25-6C65-081E-4F7C81855821}"/>
                    </a:ext>
                  </a:extLst>
                </p:cNvPr>
                <p:cNvPicPr/>
                <p:nvPr/>
              </p:nvPicPr>
              <p:blipFill>
                <a:blip r:embed="rId13"/>
                <a:stretch>
                  <a:fillRect/>
                </a:stretch>
              </p:blipFill>
              <p:spPr>
                <a:xfrm>
                  <a:off x="4620338" y="4269862"/>
                  <a:ext cx="152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Freihand 42">
                  <a:extLst>
                    <a:ext uri="{FF2B5EF4-FFF2-40B4-BE49-F238E27FC236}">
                      <a16:creationId xmlns:a16="http://schemas.microsoft.com/office/drawing/2014/main" id="{495B0083-D793-3DA4-6172-EF6BD4644A26}"/>
                    </a:ext>
                  </a:extLst>
                </p14:cNvPr>
                <p14:cNvContentPartPr/>
                <p14:nvPr/>
              </p14:nvContentPartPr>
              <p14:xfrm>
                <a:off x="4678658" y="4257622"/>
                <a:ext cx="304920" cy="191880"/>
              </p14:xfrm>
            </p:contentPart>
          </mc:Choice>
          <mc:Fallback>
            <p:pic>
              <p:nvPicPr>
                <p:cNvPr id="43" name="Freihand 42">
                  <a:extLst>
                    <a:ext uri="{FF2B5EF4-FFF2-40B4-BE49-F238E27FC236}">
                      <a16:creationId xmlns:a16="http://schemas.microsoft.com/office/drawing/2014/main" id="{495B0083-D793-3DA4-6172-EF6BD4644A26}"/>
                    </a:ext>
                  </a:extLst>
                </p:cNvPr>
                <p:cNvPicPr/>
                <p:nvPr/>
              </p:nvPicPr>
              <p:blipFill>
                <a:blip r:embed="rId15"/>
                <a:stretch>
                  <a:fillRect/>
                </a:stretch>
              </p:blipFill>
              <p:spPr>
                <a:xfrm>
                  <a:off x="4670018" y="4248982"/>
                  <a:ext cx="3225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Freihand 43">
                  <a:extLst>
                    <a:ext uri="{FF2B5EF4-FFF2-40B4-BE49-F238E27FC236}">
                      <a16:creationId xmlns:a16="http://schemas.microsoft.com/office/drawing/2014/main" id="{EA19F6A4-DA33-2882-4755-4AD78E07BFC5}"/>
                    </a:ext>
                  </a:extLst>
                </p14:cNvPr>
                <p14:cNvContentPartPr/>
                <p14:nvPr/>
              </p14:nvContentPartPr>
              <p14:xfrm>
                <a:off x="4837058" y="4233502"/>
                <a:ext cx="118440" cy="111960"/>
              </p14:xfrm>
            </p:contentPart>
          </mc:Choice>
          <mc:Fallback>
            <p:pic>
              <p:nvPicPr>
                <p:cNvPr id="44" name="Freihand 43">
                  <a:extLst>
                    <a:ext uri="{FF2B5EF4-FFF2-40B4-BE49-F238E27FC236}">
                      <a16:creationId xmlns:a16="http://schemas.microsoft.com/office/drawing/2014/main" id="{EA19F6A4-DA33-2882-4755-4AD78E07BFC5}"/>
                    </a:ext>
                  </a:extLst>
                </p:cNvPr>
                <p:cNvPicPr/>
                <p:nvPr/>
              </p:nvPicPr>
              <p:blipFill>
                <a:blip r:embed="rId17"/>
                <a:stretch>
                  <a:fillRect/>
                </a:stretch>
              </p:blipFill>
              <p:spPr>
                <a:xfrm>
                  <a:off x="4828058" y="4224502"/>
                  <a:ext cx="136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5" name="Freihand 44">
                  <a:extLst>
                    <a:ext uri="{FF2B5EF4-FFF2-40B4-BE49-F238E27FC236}">
                      <a16:creationId xmlns:a16="http://schemas.microsoft.com/office/drawing/2014/main" id="{AA1DFD61-1651-C6BE-020D-F8E55282FDD7}"/>
                    </a:ext>
                  </a:extLst>
                </p14:cNvPr>
                <p14:cNvContentPartPr/>
                <p14:nvPr/>
              </p14:nvContentPartPr>
              <p14:xfrm>
                <a:off x="4995818" y="4400542"/>
                <a:ext cx="97560" cy="84960"/>
              </p14:xfrm>
            </p:contentPart>
          </mc:Choice>
          <mc:Fallback>
            <p:pic>
              <p:nvPicPr>
                <p:cNvPr id="45" name="Freihand 44">
                  <a:extLst>
                    <a:ext uri="{FF2B5EF4-FFF2-40B4-BE49-F238E27FC236}">
                      <a16:creationId xmlns:a16="http://schemas.microsoft.com/office/drawing/2014/main" id="{AA1DFD61-1651-C6BE-020D-F8E55282FDD7}"/>
                    </a:ext>
                  </a:extLst>
                </p:cNvPr>
                <p:cNvPicPr/>
                <p:nvPr/>
              </p:nvPicPr>
              <p:blipFill>
                <a:blip r:embed="rId19"/>
                <a:stretch>
                  <a:fillRect/>
                </a:stretch>
              </p:blipFill>
              <p:spPr>
                <a:xfrm>
                  <a:off x="4986818" y="4391542"/>
                  <a:ext cx="11520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53" name="Freihand 52">
                <a:extLst>
                  <a:ext uri="{FF2B5EF4-FFF2-40B4-BE49-F238E27FC236}">
                    <a16:creationId xmlns:a16="http://schemas.microsoft.com/office/drawing/2014/main" id="{B1CCE10E-DE50-4C2F-B43B-CC64F62EC6FC}"/>
                  </a:ext>
                </a:extLst>
              </p14:cNvPr>
              <p14:cNvContentPartPr/>
              <p14:nvPr/>
            </p14:nvContentPartPr>
            <p14:xfrm>
              <a:off x="4755698" y="2913742"/>
              <a:ext cx="1200960" cy="587880"/>
            </p14:xfrm>
          </p:contentPart>
        </mc:Choice>
        <mc:Fallback>
          <p:pic>
            <p:nvPicPr>
              <p:cNvPr id="53" name="Freihand 52">
                <a:extLst>
                  <a:ext uri="{FF2B5EF4-FFF2-40B4-BE49-F238E27FC236}">
                    <a16:creationId xmlns:a16="http://schemas.microsoft.com/office/drawing/2014/main" id="{B1CCE10E-DE50-4C2F-B43B-CC64F62EC6FC}"/>
                  </a:ext>
                </a:extLst>
              </p:cNvPr>
              <p:cNvPicPr/>
              <p:nvPr/>
            </p:nvPicPr>
            <p:blipFill>
              <a:blip r:embed="rId21"/>
              <a:stretch>
                <a:fillRect/>
              </a:stretch>
            </p:blipFill>
            <p:spPr>
              <a:xfrm>
                <a:off x="4747058" y="2904742"/>
                <a:ext cx="121860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8" name="Freihand 57">
                <a:extLst>
                  <a:ext uri="{FF2B5EF4-FFF2-40B4-BE49-F238E27FC236}">
                    <a16:creationId xmlns:a16="http://schemas.microsoft.com/office/drawing/2014/main" id="{77A75342-A5FA-6005-54F8-A02F55F46957}"/>
                  </a:ext>
                </a:extLst>
              </p14:cNvPr>
              <p14:cNvContentPartPr/>
              <p14:nvPr/>
            </p14:nvContentPartPr>
            <p14:xfrm>
              <a:off x="853658" y="1271422"/>
              <a:ext cx="3671280" cy="1673640"/>
            </p14:xfrm>
          </p:contentPart>
        </mc:Choice>
        <mc:Fallback>
          <p:pic>
            <p:nvPicPr>
              <p:cNvPr id="58" name="Freihand 57">
                <a:extLst>
                  <a:ext uri="{FF2B5EF4-FFF2-40B4-BE49-F238E27FC236}">
                    <a16:creationId xmlns:a16="http://schemas.microsoft.com/office/drawing/2014/main" id="{77A75342-A5FA-6005-54F8-A02F55F46957}"/>
                  </a:ext>
                </a:extLst>
              </p:cNvPr>
              <p:cNvPicPr/>
              <p:nvPr/>
            </p:nvPicPr>
            <p:blipFill>
              <a:blip r:embed="rId23"/>
              <a:stretch>
                <a:fillRect/>
              </a:stretch>
            </p:blipFill>
            <p:spPr>
              <a:xfrm>
                <a:off x="845018" y="1262422"/>
                <a:ext cx="3688920" cy="1691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0" name="Freihand 59">
                <a:extLst>
                  <a:ext uri="{FF2B5EF4-FFF2-40B4-BE49-F238E27FC236}">
                    <a16:creationId xmlns:a16="http://schemas.microsoft.com/office/drawing/2014/main" id="{44A1CC68-693E-A27B-0E8F-6B1A6E3FE72E}"/>
                  </a:ext>
                </a:extLst>
              </p14:cNvPr>
              <p14:cNvContentPartPr/>
              <p14:nvPr/>
            </p14:nvContentPartPr>
            <p14:xfrm>
              <a:off x="4090058" y="770302"/>
              <a:ext cx="2367360" cy="2970360"/>
            </p14:xfrm>
          </p:contentPart>
        </mc:Choice>
        <mc:Fallback>
          <p:pic>
            <p:nvPicPr>
              <p:cNvPr id="60" name="Freihand 59">
                <a:extLst>
                  <a:ext uri="{FF2B5EF4-FFF2-40B4-BE49-F238E27FC236}">
                    <a16:creationId xmlns:a16="http://schemas.microsoft.com/office/drawing/2014/main" id="{44A1CC68-693E-A27B-0E8F-6B1A6E3FE72E}"/>
                  </a:ext>
                </a:extLst>
              </p:cNvPr>
              <p:cNvPicPr/>
              <p:nvPr/>
            </p:nvPicPr>
            <p:blipFill>
              <a:blip r:embed="rId25"/>
              <a:stretch>
                <a:fillRect/>
              </a:stretch>
            </p:blipFill>
            <p:spPr>
              <a:xfrm>
                <a:off x="4081418" y="761662"/>
                <a:ext cx="2385000" cy="298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1" name="Freihand 60">
                <a:extLst>
                  <a:ext uri="{FF2B5EF4-FFF2-40B4-BE49-F238E27FC236}">
                    <a16:creationId xmlns:a16="http://schemas.microsoft.com/office/drawing/2014/main" id="{D7DAB1A4-8BD5-4887-9DE0-CAC61269C6DD}"/>
                  </a:ext>
                </a:extLst>
              </p14:cNvPr>
              <p14:cNvContentPartPr/>
              <p14:nvPr/>
            </p14:nvContentPartPr>
            <p14:xfrm>
              <a:off x="6145658" y="922582"/>
              <a:ext cx="530280" cy="374040"/>
            </p14:xfrm>
          </p:contentPart>
        </mc:Choice>
        <mc:Fallback>
          <p:pic>
            <p:nvPicPr>
              <p:cNvPr id="61" name="Freihand 60">
                <a:extLst>
                  <a:ext uri="{FF2B5EF4-FFF2-40B4-BE49-F238E27FC236}">
                    <a16:creationId xmlns:a16="http://schemas.microsoft.com/office/drawing/2014/main" id="{D7DAB1A4-8BD5-4887-9DE0-CAC61269C6DD}"/>
                  </a:ext>
                </a:extLst>
              </p:cNvPr>
              <p:cNvPicPr/>
              <p:nvPr/>
            </p:nvPicPr>
            <p:blipFill>
              <a:blip r:embed="rId27"/>
              <a:stretch>
                <a:fillRect/>
              </a:stretch>
            </p:blipFill>
            <p:spPr>
              <a:xfrm>
                <a:off x="6137018" y="913942"/>
                <a:ext cx="54792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2" name="Freihand 61">
                <a:extLst>
                  <a:ext uri="{FF2B5EF4-FFF2-40B4-BE49-F238E27FC236}">
                    <a16:creationId xmlns:a16="http://schemas.microsoft.com/office/drawing/2014/main" id="{404AE5A0-B003-6944-14AC-A06F941A8FD8}"/>
                  </a:ext>
                </a:extLst>
              </p14:cNvPr>
              <p14:cNvContentPartPr/>
              <p14:nvPr/>
            </p14:nvContentPartPr>
            <p14:xfrm>
              <a:off x="6102818" y="1068742"/>
              <a:ext cx="354240" cy="290520"/>
            </p14:xfrm>
          </p:contentPart>
        </mc:Choice>
        <mc:Fallback>
          <p:pic>
            <p:nvPicPr>
              <p:cNvPr id="62" name="Freihand 61">
                <a:extLst>
                  <a:ext uri="{FF2B5EF4-FFF2-40B4-BE49-F238E27FC236}">
                    <a16:creationId xmlns:a16="http://schemas.microsoft.com/office/drawing/2014/main" id="{404AE5A0-B003-6944-14AC-A06F941A8FD8}"/>
                  </a:ext>
                </a:extLst>
              </p:cNvPr>
              <p:cNvPicPr/>
              <p:nvPr/>
            </p:nvPicPr>
            <p:blipFill>
              <a:blip r:embed="rId29"/>
              <a:stretch>
                <a:fillRect/>
              </a:stretch>
            </p:blipFill>
            <p:spPr>
              <a:xfrm>
                <a:off x="6094178" y="1059742"/>
                <a:ext cx="371880" cy="308160"/>
              </a:xfrm>
              <a:prstGeom prst="rect">
                <a:avLst/>
              </a:prstGeom>
            </p:spPr>
          </p:pic>
        </mc:Fallback>
      </mc:AlternateContent>
      <p:grpSp>
        <p:nvGrpSpPr>
          <p:cNvPr id="54294" name="Gruppieren 54293">
            <a:extLst>
              <a:ext uri="{FF2B5EF4-FFF2-40B4-BE49-F238E27FC236}">
                <a16:creationId xmlns:a16="http://schemas.microsoft.com/office/drawing/2014/main" id="{01218861-E59A-9919-59B9-23D50E39EB60}"/>
              </a:ext>
            </a:extLst>
          </p:cNvPr>
          <p:cNvGrpSpPr/>
          <p:nvPr/>
        </p:nvGrpSpPr>
        <p:grpSpPr>
          <a:xfrm>
            <a:off x="6992738" y="567982"/>
            <a:ext cx="5081760" cy="879120"/>
            <a:chOff x="6992738" y="567982"/>
            <a:chExt cx="5081760" cy="879120"/>
          </a:xfrm>
        </p:grpSpPr>
        <mc:AlternateContent xmlns:mc="http://schemas.openxmlformats.org/markup-compatibility/2006">
          <mc:Choice xmlns:p14="http://schemas.microsoft.com/office/powerpoint/2010/main" Requires="p14">
            <p:contentPart p14:bwMode="auto" r:id="rId30">
              <p14:nvContentPartPr>
                <p14:cNvPr id="63" name="Freihand 62">
                  <a:extLst>
                    <a:ext uri="{FF2B5EF4-FFF2-40B4-BE49-F238E27FC236}">
                      <a16:creationId xmlns:a16="http://schemas.microsoft.com/office/drawing/2014/main" id="{4E980816-1958-D032-04AA-ABD1DC77134B}"/>
                    </a:ext>
                  </a:extLst>
                </p14:cNvPr>
                <p14:cNvContentPartPr/>
                <p14:nvPr/>
              </p14:nvContentPartPr>
              <p14:xfrm>
                <a:off x="6992738" y="720982"/>
                <a:ext cx="411840" cy="227880"/>
              </p14:xfrm>
            </p:contentPart>
          </mc:Choice>
          <mc:Fallback>
            <p:pic>
              <p:nvPicPr>
                <p:cNvPr id="63" name="Freihand 62">
                  <a:extLst>
                    <a:ext uri="{FF2B5EF4-FFF2-40B4-BE49-F238E27FC236}">
                      <a16:creationId xmlns:a16="http://schemas.microsoft.com/office/drawing/2014/main" id="{4E980816-1958-D032-04AA-ABD1DC77134B}"/>
                    </a:ext>
                  </a:extLst>
                </p:cNvPr>
                <p:cNvPicPr/>
                <p:nvPr/>
              </p:nvPicPr>
              <p:blipFill>
                <a:blip r:embed="rId31"/>
                <a:stretch>
                  <a:fillRect/>
                </a:stretch>
              </p:blipFill>
              <p:spPr>
                <a:xfrm>
                  <a:off x="6984098" y="711982"/>
                  <a:ext cx="4294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4272" name="Freihand 54271">
                  <a:extLst>
                    <a:ext uri="{FF2B5EF4-FFF2-40B4-BE49-F238E27FC236}">
                      <a16:creationId xmlns:a16="http://schemas.microsoft.com/office/drawing/2014/main" id="{262E87F4-D02F-4BE2-7862-6733391A8DCF}"/>
                    </a:ext>
                  </a:extLst>
                </p14:cNvPr>
                <p14:cNvContentPartPr/>
                <p14:nvPr/>
              </p14:nvContentPartPr>
              <p14:xfrm>
                <a:off x="7489898" y="802342"/>
                <a:ext cx="300960" cy="93960"/>
              </p14:xfrm>
            </p:contentPart>
          </mc:Choice>
          <mc:Fallback>
            <p:pic>
              <p:nvPicPr>
                <p:cNvPr id="54272" name="Freihand 54271">
                  <a:extLst>
                    <a:ext uri="{FF2B5EF4-FFF2-40B4-BE49-F238E27FC236}">
                      <a16:creationId xmlns:a16="http://schemas.microsoft.com/office/drawing/2014/main" id="{262E87F4-D02F-4BE2-7862-6733391A8DCF}"/>
                    </a:ext>
                  </a:extLst>
                </p:cNvPr>
                <p:cNvPicPr/>
                <p:nvPr/>
              </p:nvPicPr>
              <p:blipFill>
                <a:blip r:embed="rId33"/>
                <a:stretch>
                  <a:fillRect/>
                </a:stretch>
              </p:blipFill>
              <p:spPr>
                <a:xfrm>
                  <a:off x="7481258" y="793702"/>
                  <a:ext cx="318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4274" name="Freihand 54273">
                  <a:extLst>
                    <a:ext uri="{FF2B5EF4-FFF2-40B4-BE49-F238E27FC236}">
                      <a16:creationId xmlns:a16="http://schemas.microsoft.com/office/drawing/2014/main" id="{1BF57C0D-FE9F-B000-85E4-38BAD5D66B5B}"/>
                    </a:ext>
                  </a:extLst>
                </p14:cNvPr>
                <p14:cNvContentPartPr/>
                <p14:nvPr/>
              </p14:nvContentPartPr>
              <p14:xfrm>
                <a:off x="7839098" y="621622"/>
                <a:ext cx="479160" cy="220320"/>
              </p14:xfrm>
            </p:contentPart>
          </mc:Choice>
          <mc:Fallback>
            <p:pic>
              <p:nvPicPr>
                <p:cNvPr id="54274" name="Freihand 54273">
                  <a:extLst>
                    <a:ext uri="{FF2B5EF4-FFF2-40B4-BE49-F238E27FC236}">
                      <a16:creationId xmlns:a16="http://schemas.microsoft.com/office/drawing/2014/main" id="{1BF57C0D-FE9F-B000-85E4-38BAD5D66B5B}"/>
                    </a:ext>
                  </a:extLst>
                </p:cNvPr>
                <p:cNvPicPr/>
                <p:nvPr/>
              </p:nvPicPr>
              <p:blipFill>
                <a:blip r:embed="rId35"/>
                <a:stretch>
                  <a:fillRect/>
                </a:stretch>
              </p:blipFill>
              <p:spPr>
                <a:xfrm>
                  <a:off x="7830458" y="612622"/>
                  <a:ext cx="4968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4277" name="Freihand 54276">
                  <a:extLst>
                    <a:ext uri="{FF2B5EF4-FFF2-40B4-BE49-F238E27FC236}">
                      <a16:creationId xmlns:a16="http://schemas.microsoft.com/office/drawing/2014/main" id="{67350DEF-A09E-8EE4-96C3-CADAB17AE2C2}"/>
                    </a:ext>
                  </a:extLst>
                </p14:cNvPr>
                <p14:cNvContentPartPr/>
                <p14:nvPr/>
              </p14:nvContentPartPr>
              <p14:xfrm>
                <a:off x="8591498" y="639982"/>
                <a:ext cx="522360" cy="129600"/>
              </p14:xfrm>
            </p:contentPart>
          </mc:Choice>
          <mc:Fallback>
            <p:pic>
              <p:nvPicPr>
                <p:cNvPr id="54277" name="Freihand 54276">
                  <a:extLst>
                    <a:ext uri="{FF2B5EF4-FFF2-40B4-BE49-F238E27FC236}">
                      <a16:creationId xmlns:a16="http://schemas.microsoft.com/office/drawing/2014/main" id="{67350DEF-A09E-8EE4-96C3-CADAB17AE2C2}"/>
                    </a:ext>
                  </a:extLst>
                </p:cNvPr>
                <p:cNvPicPr/>
                <p:nvPr/>
              </p:nvPicPr>
              <p:blipFill>
                <a:blip r:embed="rId37"/>
                <a:stretch>
                  <a:fillRect/>
                </a:stretch>
              </p:blipFill>
              <p:spPr>
                <a:xfrm>
                  <a:off x="8582498" y="631342"/>
                  <a:ext cx="540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4278" name="Freihand 54277">
                  <a:extLst>
                    <a:ext uri="{FF2B5EF4-FFF2-40B4-BE49-F238E27FC236}">
                      <a16:creationId xmlns:a16="http://schemas.microsoft.com/office/drawing/2014/main" id="{78EAB7F0-8584-605E-A610-160E254840F2}"/>
                    </a:ext>
                  </a:extLst>
                </p14:cNvPr>
                <p14:cNvContentPartPr/>
                <p14:nvPr/>
              </p14:nvContentPartPr>
              <p14:xfrm>
                <a:off x="7998218" y="1169182"/>
                <a:ext cx="32760" cy="204840"/>
              </p14:xfrm>
            </p:contentPart>
          </mc:Choice>
          <mc:Fallback>
            <p:pic>
              <p:nvPicPr>
                <p:cNvPr id="54278" name="Freihand 54277">
                  <a:extLst>
                    <a:ext uri="{FF2B5EF4-FFF2-40B4-BE49-F238E27FC236}">
                      <a16:creationId xmlns:a16="http://schemas.microsoft.com/office/drawing/2014/main" id="{78EAB7F0-8584-605E-A610-160E254840F2}"/>
                    </a:ext>
                  </a:extLst>
                </p:cNvPr>
                <p:cNvPicPr/>
                <p:nvPr/>
              </p:nvPicPr>
              <p:blipFill>
                <a:blip r:embed="rId39"/>
                <a:stretch>
                  <a:fillRect/>
                </a:stretch>
              </p:blipFill>
              <p:spPr>
                <a:xfrm>
                  <a:off x="7989218" y="1160542"/>
                  <a:ext cx="504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4279" name="Freihand 54278">
                  <a:extLst>
                    <a:ext uri="{FF2B5EF4-FFF2-40B4-BE49-F238E27FC236}">
                      <a16:creationId xmlns:a16="http://schemas.microsoft.com/office/drawing/2014/main" id="{AD3F0D45-EA9E-A638-4357-28645817034D}"/>
                    </a:ext>
                  </a:extLst>
                </p14:cNvPr>
                <p14:cNvContentPartPr/>
                <p14:nvPr/>
              </p14:nvContentPartPr>
              <p14:xfrm>
                <a:off x="7804178" y="1142542"/>
                <a:ext cx="317880" cy="304560"/>
              </p14:xfrm>
            </p:contentPart>
          </mc:Choice>
          <mc:Fallback>
            <p:pic>
              <p:nvPicPr>
                <p:cNvPr id="54279" name="Freihand 54278">
                  <a:extLst>
                    <a:ext uri="{FF2B5EF4-FFF2-40B4-BE49-F238E27FC236}">
                      <a16:creationId xmlns:a16="http://schemas.microsoft.com/office/drawing/2014/main" id="{AD3F0D45-EA9E-A638-4357-28645817034D}"/>
                    </a:ext>
                  </a:extLst>
                </p:cNvPr>
                <p:cNvPicPr/>
                <p:nvPr/>
              </p:nvPicPr>
              <p:blipFill>
                <a:blip r:embed="rId41"/>
                <a:stretch>
                  <a:fillRect/>
                </a:stretch>
              </p:blipFill>
              <p:spPr>
                <a:xfrm>
                  <a:off x="7795538" y="1133542"/>
                  <a:ext cx="33552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4280" name="Freihand 54279">
                  <a:extLst>
                    <a:ext uri="{FF2B5EF4-FFF2-40B4-BE49-F238E27FC236}">
                      <a16:creationId xmlns:a16="http://schemas.microsoft.com/office/drawing/2014/main" id="{A19F2F90-839D-2D57-3150-9EC5C2C1E1C0}"/>
                    </a:ext>
                  </a:extLst>
                </p14:cNvPr>
                <p14:cNvContentPartPr/>
                <p14:nvPr/>
              </p14:nvContentPartPr>
              <p14:xfrm>
                <a:off x="8192618" y="1144342"/>
                <a:ext cx="75240" cy="263160"/>
              </p14:xfrm>
            </p:contentPart>
          </mc:Choice>
          <mc:Fallback>
            <p:pic>
              <p:nvPicPr>
                <p:cNvPr id="54280" name="Freihand 54279">
                  <a:extLst>
                    <a:ext uri="{FF2B5EF4-FFF2-40B4-BE49-F238E27FC236}">
                      <a16:creationId xmlns:a16="http://schemas.microsoft.com/office/drawing/2014/main" id="{A19F2F90-839D-2D57-3150-9EC5C2C1E1C0}"/>
                    </a:ext>
                  </a:extLst>
                </p:cNvPr>
                <p:cNvPicPr/>
                <p:nvPr/>
              </p:nvPicPr>
              <p:blipFill>
                <a:blip r:embed="rId43"/>
                <a:stretch>
                  <a:fillRect/>
                </a:stretch>
              </p:blipFill>
              <p:spPr>
                <a:xfrm>
                  <a:off x="8183618" y="1135702"/>
                  <a:ext cx="928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4281" name="Freihand 54280">
                  <a:extLst>
                    <a:ext uri="{FF2B5EF4-FFF2-40B4-BE49-F238E27FC236}">
                      <a16:creationId xmlns:a16="http://schemas.microsoft.com/office/drawing/2014/main" id="{9B7E7811-436B-BBFB-E1CE-4DC8F640A218}"/>
                    </a:ext>
                  </a:extLst>
                </p14:cNvPr>
                <p14:cNvContentPartPr/>
                <p14:nvPr/>
              </p14:nvContentPartPr>
              <p14:xfrm>
                <a:off x="8358218" y="1201222"/>
                <a:ext cx="280800" cy="162360"/>
              </p14:xfrm>
            </p:contentPart>
          </mc:Choice>
          <mc:Fallback>
            <p:pic>
              <p:nvPicPr>
                <p:cNvPr id="54281" name="Freihand 54280">
                  <a:extLst>
                    <a:ext uri="{FF2B5EF4-FFF2-40B4-BE49-F238E27FC236}">
                      <a16:creationId xmlns:a16="http://schemas.microsoft.com/office/drawing/2014/main" id="{9B7E7811-436B-BBFB-E1CE-4DC8F640A218}"/>
                    </a:ext>
                  </a:extLst>
                </p:cNvPr>
                <p:cNvPicPr/>
                <p:nvPr/>
              </p:nvPicPr>
              <p:blipFill>
                <a:blip r:embed="rId45"/>
                <a:stretch>
                  <a:fillRect/>
                </a:stretch>
              </p:blipFill>
              <p:spPr>
                <a:xfrm>
                  <a:off x="8349578" y="1192582"/>
                  <a:ext cx="2984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54282" name="Freihand 54281">
                  <a:extLst>
                    <a:ext uri="{FF2B5EF4-FFF2-40B4-BE49-F238E27FC236}">
                      <a16:creationId xmlns:a16="http://schemas.microsoft.com/office/drawing/2014/main" id="{9D271699-015D-1B7C-CB57-4F23AFC462C4}"/>
                    </a:ext>
                  </a:extLst>
                </p14:cNvPr>
                <p14:cNvContentPartPr/>
                <p14:nvPr/>
              </p14:nvContentPartPr>
              <p14:xfrm>
                <a:off x="8527058" y="1090342"/>
                <a:ext cx="293040" cy="261000"/>
              </p14:xfrm>
            </p:contentPart>
          </mc:Choice>
          <mc:Fallback>
            <p:pic>
              <p:nvPicPr>
                <p:cNvPr id="54282" name="Freihand 54281">
                  <a:extLst>
                    <a:ext uri="{FF2B5EF4-FFF2-40B4-BE49-F238E27FC236}">
                      <a16:creationId xmlns:a16="http://schemas.microsoft.com/office/drawing/2014/main" id="{9D271699-015D-1B7C-CB57-4F23AFC462C4}"/>
                    </a:ext>
                  </a:extLst>
                </p:cNvPr>
                <p:cNvPicPr/>
                <p:nvPr/>
              </p:nvPicPr>
              <p:blipFill>
                <a:blip r:embed="rId47"/>
                <a:stretch>
                  <a:fillRect/>
                </a:stretch>
              </p:blipFill>
              <p:spPr>
                <a:xfrm>
                  <a:off x="8518058" y="1081342"/>
                  <a:ext cx="31068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4283" name="Freihand 54282">
                  <a:extLst>
                    <a:ext uri="{FF2B5EF4-FFF2-40B4-BE49-F238E27FC236}">
                      <a16:creationId xmlns:a16="http://schemas.microsoft.com/office/drawing/2014/main" id="{DE51D0B2-DF16-BF33-4206-EAE8A10FE891}"/>
                    </a:ext>
                  </a:extLst>
                </p14:cNvPr>
                <p14:cNvContentPartPr/>
                <p14:nvPr/>
              </p14:nvContentPartPr>
              <p14:xfrm>
                <a:off x="8837738" y="1012222"/>
                <a:ext cx="491760" cy="274320"/>
              </p14:xfrm>
            </p:contentPart>
          </mc:Choice>
          <mc:Fallback>
            <p:pic>
              <p:nvPicPr>
                <p:cNvPr id="54283" name="Freihand 54282">
                  <a:extLst>
                    <a:ext uri="{FF2B5EF4-FFF2-40B4-BE49-F238E27FC236}">
                      <a16:creationId xmlns:a16="http://schemas.microsoft.com/office/drawing/2014/main" id="{DE51D0B2-DF16-BF33-4206-EAE8A10FE891}"/>
                    </a:ext>
                  </a:extLst>
                </p:cNvPr>
                <p:cNvPicPr/>
                <p:nvPr/>
              </p:nvPicPr>
              <p:blipFill>
                <a:blip r:embed="rId49"/>
                <a:stretch>
                  <a:fillRect/>
                </a:stretch>
              </p:blipFill>
              <p:spPr>
                <a:xfrm>
                  <a:off x="8828738" y="1003582"/>
                  <a:ext cx="50940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4284" name="Freihand 54283">
                  <a:extLst>
                    <a:ext uri="{FF2B5EF4-FFF2-40B4-BE49-F238E27FC236}">
                      <a16:creationId xmlns:a16="http://schemas.microsoft.com/office/drawing/2014/main" id="{71626CF1-B2F4-DCCF-DECD-E7F362EFB913}"/>
                    </a:ext>
                  </a:extLst>
                </p14:cNvPr>
                <p14:cNvContentPartPr/>
                <p14:nvPr/>
              </p14:nvContentPartPr>
              <p14:xfrm>
                <a:off x="9405458" y="1092502"/>
                <a:ext cx="147960" cy="115200"/>
              </p14:xfrm>
            </p:contentPart>
          </mc:Choice>
          <mc:Fallback>
            <p:pic>
              <p:nvPicPr>
                <p:cNvPr id="54284" name="Freihand 54283">
                  <a:extLst>
                    <a:ext uri="{FF2B5EF4-FFF2-40B4-BE49-F238E27FC236}">
                      <a16:creationId xmlns:a16="http://schemas.microsoft.com/office/drawing/2014/main" id="{71626CF1-B2F4-DCCF-DECD-E7F362EFB913}"/>
                    </a:ext>
                  </a:extLst>
                </p:cNvPr>
                <p:cNvPicPr/>
                <p:nvPr/>
              </p:nvPicPr>
              <p:blipFill>
                <a:blip r:embed="rId51"/>
                <a:stretch>
                  <a:fillRect/>
                </a:stretch>
              </p:blipFill>
              <p:spPr>
                <a:xfrm>
                  <a:off x="9396458" y="1083862"/>
                  <a:ext cx="1656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4285" name="Freihand 54284">
                  <a:extLst>
                    <a:ext uri="{FF2B5EF4-FFF2-40B4-BE49-F238E27FC236}">
                      <a16:creationId xmlns:a16="http://schemas.microsoft.com/office/drawing/2014/main" id="{1EE02FA2-E6EF-58B7-5EAB-862B50E0FB1A}"/>
                    </a:ext>
                  </a:extLst>
                </p14:cNvPr>
                <p14:cNvContentPartPr/>
                <p14:nvPr/>
              </p14:nvContentPartPr>
              <p14:xfrm>
                <a:off x="9616058" y="894142"/>
                <a:ext cx="396720" cy="387360"/>
              </p14:xfrm>
            </p:contentPart>
          </mc:Choice>
          <mc:Fallback>
            <p:pic>
              <p:nvPicPr>
                <p:cNvPr id="54285" name="Freihand 54284">
                  <a:extLst>
                    <a:ext uri="{FF2B5EF4-FFF2-40B4-BE49-F238E27FC236}">
                      <a16:creationId xmlns:a16="http://schemas.microsoft.com/office/drawing/2014/main" id="{1EE02FA2-E6EF-58B7-5EAB-862B50E0FB1A}"/>
                    </a:ext>
                  </a:extLst>
                </p:cNvPr>
                <p:cNvPicPr/>
                <p:nvPr/>
              </p:nvPicPr>
              <p:blipFill>
                <a:blip r:embed="rId53"/>
                <a:stretch>
                  <a:fillRect/>
                </a:stretch>
              </p:blipFill>
              <p:spPr>
                <a:xfrm>
                  <a:off x="9607418" y="885142"/>
                  <a:ext cx="41436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4286" name="Freihand 54285">
                  <a:extLst>
                    <a:ext uri="{FF2B5EF4-FFF2-40B4-BE49-F238E27FC236}">
                      <a16:creationId xmlns:a16="http://schemas.microsoft.com/office/drawing/2014/main" id="{81A4CDAD-2290-CEFA-56F5-05F6EB76C01D}"/>
                    </a:ext>
                  </a:extLst>
                </p14:cNvPr>
                <p14:cNvContentPartPr/>
                <p14:nvPr/>
              </p14:nvContentPartPr>
              <p14:xfrm>
                <a:off x="10066058" y="978022"/>
                <a:ext cx="99360" cy="162720"/>
              </p14:xfrm>
            </p:contentPart>
          </mc:Choice>
          <mc:Fallback>
            <p:pic>
              <p:nvPicPr>
                <p:cNvPr id="54286" name="Freihand 54285">
                  <a:extLst>
                    <a:ext uri="{FF2B5EF4-FFF2-40B4-BE49-F238E27FC236}">
                      <a16:creationId xmlns:a16="http://schemas.microsoft.com/office/drawing/2014/main" id="{81A4CDAD-2290-CEFA-56F5-05F6EB76C01D}"/>
                    </a:ext>
                  </a:extLst>
                </p:cNvPr>
                <p:cNvPicPr/>
                <p:nvPr/>
              </p:nvPicPr>
              <p:blipFill>
                <a:blip r:embed="rId55"/>
                <a:stretch>
                  <a:fillRect/>
                </a:stretch>
              </p:blipFill>
              <p:spPr>
                <a:xfrm>
                  <a:off x="10057418" y="969022"/>
                  <a:ext cx="117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287" name="Freihand 54286">
                  <a:extLst>
                    <a:ext uri="{FF2B5EF4-FFF2-40B4-BE49-F238E27FC236}">
                      <a16:creationId xmlns:a16="http://schemas.microsoft.com/office/drawing/2014/main" id="{EC8C8960-BAA1-ECCC-75B2-1D79843E68CE}"/>
                    </a:ext>
                  </a:extLst>
                </p14:cNvPr>
                <p14:cNvContentPartPr/>
                <p14:nvPr/>
              </p14:nvContentPartPr>
              <p14:xfrm>
                <a:off x="10273418" y="965782"/>
                <a:ext cx="262800" cy="335880"/>
              </p14:xfrm>
            </p:contentPart>
          </mc:Choice>
          <mc:Fallback>
            <p:pic>
              <p:nvPicPr>
                <p:cNvPr id="54287" name="Freihand 54286">
                  <a:extLst>
                    <a:ext uri="{FF2B5EF4-FFF2-40B4-BE49-F238E27FC236}">
                      <a16:creationId xmlns:a16="http://schemas.microsoft.com/office/drawing/2014/main" id="{EC8C8960-BAA1-ECCC-75B2-1D79843E68CE}"/>
                    </a:ext>
                  </a:extLst>
                </p:cNvPr>
                <p:cNvPicPr/>
                <p:nvPr/>
              </p:nvPicPr>
              <p:blipFill>
                <a:blip r:embed="rId57"/>
                <a:stretch>
                  <a:fillRect/>
                </a:stretch>
              </p:blipFill>
              <p:spPr>
                <a:xfrm>
                  <a:off x="10264418" y="957142"/>
                  <a:ext cx="28044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4288" name="Freihand 54287">
                  <a:extLst>
                    <a:ext uri="{FF2B5EF4-FFF2-40B4-BE49-F238E27FC236}">
                      <a16:creationId xmlns:a16="http://schemas.microsoft.com/office/drawing/2014/main" id="{7552169D-85BC-F95C-A717-FE71FA142044}"/>
                    </a:ext>
                  </a:extLst>
                </p14:cNvPr>
                <p14:cNvContentPartPr/>
                <p14:nvPr/>
              </p14:nvContentPartPr>
              <p14:xfrm>
                <a:off x="10573298" y="905662"/>
                <a:ext cx="140040" cy="149760"/>
              </p14:xfrm>
            </p:contentPart>
          </mc:Choice>
          <mc:Fallback>
            <p:pic>
              <p:nvPicPr>
                <p:cNvPr id="54288" name="Freihand 54287">
                  <a:extLst>
                    <a:ext uri="{FF2B5EF4-FFF2-40B4-BE49-F238E27FC236}">
                      <a16:creationId xmlns:a16="http://schemas.microsoft.com/office/drawing/2014/main" id="{7552169D-85BC-F95C-A717-FE71FA142044}"/>
                    </a:ext>
                  </a:extLst>
                </p:cNvPr>
                <p:cNvPicPr/>
                <p:nvPr/>
              </p:nvPicPr>
              <p:blipFill>
                <a:blip r:embed="rId59"/>
                <a:stretch>
                  <a:fillRect/>
                </a:stretch>
              </p:blipFill>
              <p:spPr>
                <a:xfrm>
                  <a:off x="10564658" y="896662"/>
                  <a:ext cx="157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4289" name="Freihand 54288">
                  <a:extLst>
                    <a:ext uri="{FF2B5EF4-FFF2-40B4-BE49-F238E27FC236}">
                      <a16:creationId xmlns:a16="http://schemas.microsoft.com/office/drawing/2014/main" id="{9051CE07-609D-D0F0-65DF-250B671C0104}"/>
                    </a:ext>
                  </a:extLst>
                </p14:cNvPr>
                <p14:cNvContentPartPr/>
                <p14:nvPr/>
              </p14:nvContentPartPr>
              <p14:xfrm>
                <a:off x="10779578" y="895582"/>
                <a:ext cx="157320" cy="120600"/>
              </p14:xfrm>
            </p:contentPart>
          </mc:Choice>
          <mc:Fallback>
            <p:pic>
              <p:nvPicPr>
                <p:cNvPr id="54289" name="Freihand 54288">
                  <a:extLst>
                    <a:ext uri="{FF2B5EF4-FFF2-40B4-BE49-F238E27FC236}">
                      <a16:creationId xmlns:a16="http://schemas.microsoft.com/office/drawing/2014/main" id="{9051CE07-609D-D0F0-65DF-250B671C0104}"/>
                    </a:ext>
                  </a:extLst>
                </p:cNvPr>
                <p:cNvPicPr/>
                <p:nvPr/>
              </p:nvPicPr>
              <p:blipFill>
                <a:blip r:embed="rId61"/>
                <a:stretch>
                  <a:fillRect/>
                </a:stretch>
              </p:blipFill>
              <p:spPr>
                <a:xfrm>
                  <a:off x="10770938" y="886942"/>
                  <a:ext cx="1749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4290" name="Freihand 54289">
                  <a:extLst>
                    <a:ext uri="{FF2B5EF4-FFF2-40B4-BE49-F238E27FC236}">
                      <a16:creationId xmlns:a16="http://schemas.microsoft.com/office/drawing/2014/main" id="{03F02689-A05A-E458-9658-D434792A1970}"/>
                    </a:ext>
                  </a:extLst>
                </p14:cNvPr>
                <p14:cNvContentPartPr/>
                <p14:nvPr/>
              </p14:nvContentPartPr>
              <p14:xfrm>
                <a:off x="10943018" y="768142"/>
                <a:ext cx="192600" cy="218880"/>
              </p14:xfrm>
            </p:contentPart>
          </mc:Choice>
          <mc:Fallback>
            <p:pic>
              <p:nvPicPr>
                <p:cNvPr id="54290" name="Freihand 54289">
                  <a:extLst>
                    <a:ext uri="{FF2B5EF4-FFF2-40B4-BE49-F238E27FC236}">
                      <a16:creationId xmlns:a16="http://schemas.microsoft.com/office/drawing/2014/main" id="{03F02689-A05A-E458-9658-D434792A1970}"/>
                    </a:ext>
                  </a:extLst>
                </p:cNvPr>
                <p:cNvPicPr/>
                <p:nvPr/>
              </p:nvPicPr>
              <p:blipFill>
                <a:blip r:embed="rId63"/>
                <a:stretch>
                  <a:fillRect/>
                </a:stretch>
              </p:blipFill>
              <p:spPr>
                <a:xfrm>
                  <a:off x="10934018" y="759502"/>
                  <a:ext cx="2102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291" name="Freihand 54290">
                  <a:extLst>
                    <a:ext uri="{FF2B5EF4-FFF2-40B4-BE49-F238E27FC236}">
                      <a16:creationId xmlns:a16="http://schemas.microsoft.com/office/drawing/2014/main" id="{7E774ADF-8832-4301-A6BC-E0E938D8E9CB}"/>
                    </a:ext>
                  </a:extLst>
                </p14:cNvPr>
                <p14:cNvContentPartPr/>
                <p14:nvPr/>
              </p14:nvContentPartPr>
              <p14:xfrm>
                <a:off x="11135618" y="810982"/>
                <a:ext cx="89280" cy="134280"/>
              </p14:xfrm>
            </p:contentPart>
          </mc:Choice>
          <mc:Fallback>
            <p:pic>
              <p:nvPicPr>
                <p:cNvPr id="54291" name="Freihand 54290">
                  <a:extLst>
                    <a:ext uri="{FF2B5EF4-FFF2-40B4-BE49-F238E27FC236}">
                      <a16:creationId xmlns:a16="http://schemas.microsoft.com/office/drawing/2014/main" id="{7E774ADF-8832-4301-A6BC-E0E938D8E9CB}"/>
                    </a:ext>
                  </a:extLst>
                </p:cNvPr>
                <p:cNvPicPr/>
                <p:nvPr/>
              </p:nvPicPr>
              <p:blipFill>
                <a:blip r:embed="rId65"/>
                <a:stretch>
                  <a:fillRect/>
                </a:stretch>
              </p:blipFill>
              <p:spPr>
                <a:xfrm>
                  <a:off x="11126978" y="802342"/>
                  <a:ext cx="106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292" name="Freihand 54291">
                  <a:extLst>
                    <a:ext uri="{FF2B5EF4-FFF2-40B4-BE49-F238E27FC236}">
                      <a16:creationId xmlns:a16="http://schemas.microsoft.com/office/drawing/2014/main" id="{61D318D5-BFD4-2FFF-A9CB-22E4B0E0C990}"/>
                    </a:ext>
                  </a:extLst>
                </p14:cNvPr>
                <p14:cNvContentPartPr/>
                <p14:nvPr/>
              </p14:nvContentPartPr>
              <p14:xfrm>
                <a:off x="11282138" y="675262"/>
                <a:ext cx="234000" cy="276120"/>
              </p14:xfrm>
            </p:contentPart>
          </mc:Choice>
          <mc:Fallback>
            <p:pic>
              <p:nvPicPr>
                <p:cNvPr id="54292" name="Freihand 54291">
                  <a:extLst>
                    <a:ext uri="{FF2B5EF4-FFF2-40B4-BE49-F238E27FC236}">
                      <a16:creationId xmlns:a16="http://schemas.microsoft.com/office/drawing/2014/main" id="{61D318D5-BFD4-2FFF-A9CB-22E4B0E0C990}"/>
                    </a:ext>
                  </a:extLst>
                </p:cNvPr>
                <p:cNvPicPr/>
                <p:nvPr/>
              </p:nvPicPr>
              <p:blipFill>
                <a:blip r:embed="rId67"/>
                <a:stretch>
                  <a:fillRect/>
                </a:stretch>
              </p:blipFill>
              <p:spPr>
                <a:xfrm>
                  <a:off x="11273498" y="666262"/>
                  <a:ext cx="25164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293" name="Freihand 54292">
                  <a:extLst>
                    <a:ext uri="{FF2B5EF4-FFF2-40B4-BE49-F238E27FC236}">
                      <a16:creationId xmlns:a16="http://schemas.microsoft.com/office/drawing/2014/main" id="{39B0F16B-9C7D-9400-C5AB-12D888687021}"/>
                    </a:ext>
                  </a:extLst>
                </p14:cNvPr>
                <p14:cNvContentPartPr/>
                <p14:nvPr/>
              </p14:nvContentPartPr>
              <p14:xfrm>
                <a:off x="11552498" y="567982"/>
                <a:ext cx="522000" cy="334800"/>
              </p14:xfrm>
            </p:contentPart>
          </mc:Choice>
          <mc:Fallback>
            <p:pic>
              <p:nvPicPr>
                <p:cNvPr id="54293" name="Freihand 54292">
                  <a:extLst>
                    <a:ext uri="{FF2B5EF4-FFF2-40B4-BE49-F238E27FC236}">
                      <a16:creationId xmlns:a16="http://schemas.microsoft.com/office/drawing/2014/main" id="{39B0F16B-9C7D-9400-C5AB-12D888687021}"/>
                    </a:ext>
                  </a:extLst>
                </p:cNvPr>
                <p:cNvPicPr/>
                <p:nvPr/>
              </p:nvPicPr>
              <p:blipFill>
                <a:blip r:embed="rId69"/>
                <a:stretch>
                  <a:fillRect/>
                </a:stretch>
              </p:blipFill>
              <p:spPr>
                <a:xfrm>
                  <a:off x="11543858" y="558982"/>
                  <a:ext cx="539640" cy="35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4295" name="Freihand 54294">
                <a:extLst>
                  <a:ext uri="{FF2B5EF4-FFF2-40B4-BE49-F238E27FC236}">
                    <a16:creationId xmlns:a16="http://schemas.microsoft.com/office/drawing/2014/main" id="{C239C144-B5C9-1687-127C-64CC75D5E939}"/>
                  </a:ext>
                </a:extLst>
              </p14:cNvPr>
              <p14:cNvContentPartPr/>
              <p14:nvPr/>
            </p14:nvContentPartPr>
            <p14:xfrm>
              <a:off x="493658" y="2267182"/>
              <a:ext cx="270000" cy="427320"/>
            </p14:xfrm>
          </p:contentPart>
        </mc:Choice>
        <mc:Fallback>
          <p:pic>
            <p:nvPicPr>
              <p:cNvPr id="54295" name="Freihand 54294">
                <a:extLst>
                  <a:ext uri="{FF2B5EF4-FFF2-40B4-BE49-F238E27FC236}">
                    <a16:creationId xmlns:a16="http://schemas.microsoft.com/office/drawing/2014/main" id="{C239C144-B5C9-1687-127C-64CC75D5E939}"/>
                  </a:ext>
                </a:extLst>
              </p:cNvPr>
              <p:cNvPicPr/>
              <p:nvPr/>
            </p:nvPicPr>
            <p:blipFill>
              <a:blip r:embed="rId71"/>
              <a:stretch>
                <a:fillRect/>
              </a:stretch>
            </p:blipFill>
            <p:spPr>
              <a:xfrm>
                <a:off x="485018" y="2258542"/>
                <a:ext cx="28764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5" name="Freihand 34">
                <a:extLst>
                  <a:ext uri="{FF2B5EF4-FFF2-40B4-BE49-F238E27FC236}">
                    <a16:creationId xmlns:a16="http://schemas.microsoft.com/office/drawing/2014/main" id="{C78C3C57-86F3-5DC3-86AF-A0024FA55DAD}"/>
                  </a:ext>
                </a:extLst>
              </p14:cNvPr>
              <p14:cNvContentPartPr/>
              <p14:nvPr/>
            </p14:nvContentPartPr>
            <p14:xfrm>
              <a:off x="568538" y="3593782"/>
              <a:ext cx="3818160" cy="305640"/>
            </p14:xfrm>
          </p:contentPart>
        </mc:Choice>
        <mc:Fallback>
          <p:pic>
            <p:nvPicPr>
              <p:cNvPr id="35" name="Freihand 34">
                <a:extLst>
                  <a:ext uri="{FF2B5EF4-FFF2-40B4-BE49-F238E27FC236}">
                    <a16:creationId xmlns:a16="http://schemas.microsoft.com/office/drawing/2014/main" id="{C78C3C57-86F3-5DC3-86AF-A0024FA55DAD}"/>
                  </a:ext>
                </a:extLst>
              </p:cNvPr>
              <p:cNvPicPr/>
              <p:nvPr/>
            </p:nvPicPr>
            <p:blipFill>
              <a:blip r:embed="rId73"/>
              <a:stretch>
                <a:fillRect/>
              </a:stretch>
            </p:blipFill>
            <p:spPr>
              <a:xfrm>
                <a:off x="559538" y="3585142"/>
                <a:ext cx="38358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Freihand 35">
                <a:extLst>
                  <a:ext uri="{FF2B5EF4-FFF2-40B4-BE49-F238E27FC236}">
                    <a16:creationId xmlns:a16="http://schemas.microsoft.com/office/drawing/2014/main" id="{8E9830E8-32E3-B784-1D1A-F3D8B6FB264E}"/>
                  </a:ext>
                </a:extLst>
              </p14:cNvPr>
              <p14:cNvContentPartPr/>
              <p14:nvPr/>
            </p14:nvContentPartPr>
            <p14:xfrm>
              <a:off x="4536818" y="3726262"/>
              <a:ext cx="170280" cy="199080"/>
            </p14:xfrm>
          </p:contentPart>
        </mc:Choice>
        <mc:Fallback>
          <p:pic>
            <p:nvPicPr>
              <p:cNvPr id="36" name="Freihand 35">
                <a:extLst>
                  <a:ext uri="{FF2B5EF4-FFF2-40B4-BE49-F238E27FC236}">
                    <a16:creationId xmlns:a16="http://schemas.microsoft.com/office/drawing/2014/main" id="{8E9830E8-32E3-B784-1D1A-F3D8B6FB264E}"/>
                  </a:ext>
                </a:extLst>
              </p:cNvPr>
              <p:cNvPicPr/>
              <p:nvPr/>
            </p:nvPicPr>
            <p:blipFill>
              <a:blip r:embed="rId75"/>
              <a:stretch>
                <a:fillRect/>
              </a:stretch>
            </p:blipFill>
            <p:spPr>
              <a:xfrm>
                <a:off x="4527818" y="3717262"/>
                <a:ext cx="1879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7" name="Freihand 36">
                <a:extLst>
                  <a:ext uri="{FF2B5EF4-FFF2-40B4-BE49-F238E27FC236}">
                    <a16:creationId xmlns:a16="http://schemas.microsoft.com/office/drawing/2014/main" id="{C471A685-D88B-1F82-200D-41DAD8AFED8A}"/>
                  </a:ext>
                </a:extLst>
              </p14:cNvPr>
              <p14:cNvContentPartPr/>
              <p14:nvPr/>
            </p14:nvContentPartPr>
            <p14:xfrm>
              <a:off x="4758218" y="3747502"/>
              <a:ext cx="98640" cy="177480"/>
            </p14:xfrm>
          </p:contentPart>
        </mc:Choice>
        <mc:Fallback>
          <p:pic>
            <p:nvPicPr>
              <p:cNvPr id="37" name="Freihand 36">
                <a:extLst>
                  <a:ext uri="{FF2B5EF4-FFF2-40B4-BE49-F238E27FC236}">
                    <a16:creationId xmlns:a16="http://schemas.microsoft.com/office/drawing/2014/main" id="{C471A685-D88B-1F82-200D-41DAD8AFED8A}"/>
                  </a:ext>
                </a:extLst>
              </p:cNvPr>
              <p:cNvPicPr/>
              <p:nvPr/>
            </p:nvPicPr>
            <p:blipFill>
              <a:blip r:embed="rId77"/>
              <a:stretch>
                <a:fillRect/>
              </a:stretch>
            </p:blipFill>
            <p:spPr>
              <a:xfrm>
                <a:off x="4749218" y="3738502"/>
                <a:ext cx="1162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8" name="Freihand 37">
                <a:extLst>
                  <a:ext uri="{FF2B5EF4-FFF2-40B4-BE49-F238E27FC236}">
                    <a16:creationId xmlns:a16="http://schemas.microsoft.com/office/drawing/2014/main" id="{0B604936-6030-D6CD-CED1-E00992ADAFE0}"/>
                  </a:ext>
                </a:extLst>
              </p14:cNvPr>
              <p14:cNvContentPartPr/>
              <p14:nvPr/>
            </p14:nvContentPartPr>
            <p14:xfrm>
              <a:off x="4790618" y="3721582"/>
              <a:ext cx="332640" cy="170640"/>
            </p14:xfrm>
          </p:contentPart>
        </mc:Choice>
        <mc:Fallback>
          <p:pic>
            <p:nvPicPr>
              <p:cNvPr id="38" name="Freihand 37">
                <a:extLst>
                  <a:ext uri="{FF2B5EF4-FFF2-40B4-BE49-F238E27FC236}">
                    <a16:creationId xmlns:a16="http://schemas.microsoft.com/office/drawing/2014/main" id="{0B604936-6030-D6CD-CED1-E00992ADAFE0}"/>
                  </a:ext>
                </a:extLst>
              </p:cNvPr>
              <p:cNvPicPr/>
              <p:nvPr/>
            </p:nvPicPr>
            <p:blipFill>
              <a:blip r:embed="rId79"/>
              <a:stretch>
                <a:fillRect/>
              </a:stretch>
            </p:blipFill>
            <p:spPr>
              <a:xfrm>
                <a:off x="4781978" y="3712942"/>
                <a:ext cx="350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9" name="Freihand 38">
                <a:extLst>
                  <a:ext uri="{FF2B5EF4-FFF2-40B4-BE49-F238E27FC236}">
                    <a16:creationId xmlns:a16="http://schemas.microsoft.com/office/drawing/2014/main" id="{96E04834-2879-2C73-D1EC-8F6FF83AB95B}"/>
                  </a:ext>
                </a:extLst>
              </p14:cNvPr>
              <p14:cNvContentPartPr/>
              <p14:nvPr/>
            </p14:nvContentPartPr>
            <p14:xfrm>
              <a:off x="4932458" y="3652102"/>
              <a:ext cx="289080" cy="278280"/>
            </p14:xfrm>
          </p:contentPart>
        </mc:Choice>
        <mc:Fallback>
          <p:pic>
            <p:nvPicPr>
              <p:cNvPr id="39" name="Freihand 38">
                <a:extLst>
                  <a:ext uri="{FF2B5EF4-FFF2-40B4-BE49-F238E27FC236}">
                    <a16:creationId xmlns:a16="http://schemas.microsoft.com/office/drawing/2014/main" id="{96E04834-2879-2C73-D1EC-8F6FF83AB95B}"/>
                  </a:ext>
                </a:extLst>
              </p:cNvPr>
              <p:cNvPicPr/>
              <p:nvPr/>
            </p:nvPicPr>
            <p:blipFill>
              <a:blip r:embed="rId81"/>
              <a:stretch>
                <a:fillRect/>
              </a:stretch>
            </p:blipFill>
            <p:spPr>
              <a:xfrm>
                <a:off x="4923458" y="3643462"/>
                <a:ext cx="30672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DA52C1A7-E662-D513-E4A3-079F173168E2}"/>
                  </a:ext>
                </a:extLst>
              </p14:cNvPr>
              <p14:cNvContentPartPr/>
              <p14:nvPr/>
            </p14:nvContentPartPr>
            <p14:xfrm>
              <a:off x="666818" y="2429542"/>
              <a:ext cx="248040" cy="36360"/>
            </p14:xfrm>
          </p:contentPart>
        </mc:Choice>
        <mc:Fallback>
          <p:pic>
            <p:nvPicPr>
              <p:cNvPr id="55" name="Freihand 54">
                <a:extLst>
                  <a:ext uri="{FF2B5EF4-FFF2-40B4-BE49-F238E27FC236}">
                    <a16:creationId xmlns:a16="http://schemas.microsoft.com/office/drawing/2014/main" id="{DA52C1A7-E662-D513-E4A3-079F173168E2}"/>
                  </a:ext>
                </a:extLst>
              </p:cNvPr>
              <p:cNvPicPr/>
              <p:nvPr/>
            </p:nvPicPr>
            <p:blipFill>
              <a:blip r:embed="rId83"/>
              <a:stretch>
                <a:fillRect/>
              </a:stretch>
            </p:blipFill>
            <p:spPr>
              <a:xfrm>
                <a:off x="658178" y="2420902"/>
                <a:ext cx="265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187A614E-49E0-7D1E-32C4-57D4E1F4A4DB}"/>
                  </a:ext>
                </a:extLst>
              </p14:cNvPr>
              <p14:cNvContentPartPr/>
              <p14:nvPr/>
            </p14:nvContentPartPr>
            <p14:xfrm>
              <a:off x="604898" y="2412622"/>
              <a:ext cx="4230000" cy="1011600"/>
            </p14:xfrm>
          </p:contentPart>
        </mc:Choice>
        <mc:Fallback>
          <p:pic>
            <p:nvPicPr>
              <p:cNvPr id="56" name="Freihand 55">
                <a:extLst>
                  <a:ext uri="{FF2B5EF4-FFF2-40B4-BE49-F238E27FC236}">
                    <a16:creationId xmlns:a16="http://schemas.microsoft.com/office/drawing/2014/main" id="{187A614E-49E0-7D1E-32C4-57D4E1F4A4DB}"/>
                  </a:ext>
                </a:extLst>
              </p:cNvPr>
              <p:cNvPicPr/>
              <p:nvPr/>
            </p:nvPicPr>
            <p:blipFill>
              <a:blip r:embed="rId85"/>
              <a:stretch>
                <a:fillRect/>
              </a:stretch>
            </p:blipFill>
            <p:spPr>
              <a:xfrm>
                <a:off x="596258" y="2403982"/>
                <a:ext cx="4247640" cy="1029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297" name="Freihand 54296">
                <a:extLst>
                  <a:ext uri="{FF2B5EF4-FFF2-40B4-BE49-F238E27FC236}">
                    <a16:creationId xmlns:a16="http://schemas.microsoft.com/office/drawing/2014/main" id="{00F8600D-CC2D-7EDF-9133-A5AC0D1D3216}"/>
                  </a:ext>
                </a:extLst>
              </p14:cNvPr>
              <p14:cNvContentPartPr/>
              <p14:nvPr/>
            </p14:nvContentPartPr>
            <p14:xfrm>
              <a:off x="4739138" y="2854702"/>
              <a:ext cx="1489680" cy="789120"/>
            </p14:xfrm>
          </p:contentPart>
        </mc:Choice>
        <mc:Fallback>
          <p:pic>
            <p:nvPicPr>
              <p:cNvPr id="54297" name="Freihand 54296">
                <a:extLst>
                  <a:ext uri="{FF2B5EF4-FFF2-40B4-BE49-F238E27FC236}">
                    <a16:creationId xmlns:a16="http://schemas.microsoft.com/office/drawing/2014/main" id="{00F8600D-CC2D-7EDF-9133-A5AC0D1D3216}"/>
                  </a:ext>
                </a:extLst>
              </p:cNvPr>
              <p:cNvPicPr/>
              <p:nvPr/>
            </p:nvPicPr>
            <p:blipFill>
              <a:blip r:embed="rId87"/>
              <a:stretch>
                <a:fillRect/>
              </a:stretch>
            </p:blipFill>
            <p:spPr>
              <a:xfrm>
                <a:off x="4730138" y="2846062"/>
                <a:ext cx="1507320" cy="806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299" name="Freihand 54298">
                <a:extLst>
                  <a:ext uri="{FF2B5EF4-FFF2-40B4-BE49-F238E27FC236}">
                    <a16:creationId xmlns:a16="http://schemas.microsoft.com/office/drawing/2014/main" id="{F82B881A-1DFB-792C-DDF9-A92CA2EADBCC}"/>
                  </a:ext>
                </a:extLst>
              </p14:cNvPr>
              <p14:cNvContentPartPr/>
              <p14:nvPr/>
            </p14:nvContentPartPr>
            <p14:xfrm>
              <a:off x="523178" y="2802862"/>
              <a:ext cx="455040" cy="347760"/>
            </p14:xfrm>
          </p:contentPart>
        </mc:Choice>
        <mc:Fallback>
          <p:pic>
            <p:nvPicPr>
              <p:cNvPr id="54299" name="Freihand 54298">
                <a:extLst>
                  <a:ext uri="{FF2B5EF4-FFF2-40B4-BE49-F238E27FC236}">
                    <a16:creationId xmlns:a16="http://schemas.microsoft.com/office/drawing/2014/main" id="{F82B881A-1DFB-792C-DDF9-A92CA2EADBCC}"/>
                  </a:ext>
                </a:extLst>
              </p:cNvPr>
              <p:cNvPicPr/>
              <p:nvPr/>
            </p:nvPicPr>
            <p:blipFill>
              <a:blip r:embed="rId89"/>
              <a:stretch>
                <a:fillRect/>
              </a:stretch>
            </p:blipFill>
            <p:spPr>
              <a:xfrm>
                <a:off x="514178" y="2793862"/>
                <a:ext cx="4726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300" name="Freihand 54299">
                <a:extLst>
                  <a:ext uri="{FF2B5EF4-FFF2-40B4-BE49-F238E27FC236}">
                    <a16:creationId xmlns:a16="http://schemas.microsoft.com/office/drawing/2014/main" id="{6CF5B76B-0940-BEE0-7090-500BC6941E4C}"/>
                  </a:ext>
                </a:extLst>
              </p14:cNvPr>
              <p14:cNvContentPartPr/>
              <p14:nvPr/>
            </p14:nvContentPartPr>
            <p14:xfrm>
              <a:off x="4291298" y="750862"/>
              <a:ext cx="1353960" cy="973800"/>
            </p14:xfrm>
          </p:contentPart>
        </mc:Choice>
        <mc:Fallback>
          <p:pic>
            <p:nvPicPr>
              <p:cNvPr id="54300" name="Freihand 54299">
                <a:extLst>
                  <a:ext uri="{FF2B5EF4-FFF2-40B4-BE49-F238E27FC236}">
                    <a16:creationId xmlns:a16="http://schemas.microsoft.com/office/drawing/2014/main" id="{6CF5B76B-0940-BEE0-7090-500BC6941E4C}"/>
                  </a:ext>
                </a:extLst>
              </p:cNvPr>
              <p:cNvPicPr/>
              <p:nvPr/>
            </p:nvPicPr>
            <p:blipFill>
              <a:blip r:embed="rId91"/>
              <a:stretch>
                <a:fillRect/>
              </a:stretch>
            </p:blipFill>
            <p:spPr>
              <a:xfrm>
                <a:off x="4282658" y="742222"/>
                <a:ext cx="1371600" cy="991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302" name="Freihand 54301">
                <a:extLst>
                  <a:ext uri="{FF2B5EF4-FFF2-40B4-BE49-F238E27FC236}">
                    <a16:creationId xmlns:a16="http://schemas.microsoft.com/office/drawing/2014/main" id="{A5440850-ABE6-B486-E986-94C6A7E36F3F}"/>
                  </a:ext>
                </a:extLst>
              </p14:cNvPr>
              <p14:cNvContentPartPr/>
              <p14:nvPr/>
            </p14:nvContentPartPr>
            <p14:xfrm>
              <a:off x="2984138" y="1597942"/>
              <a:ext cx="1388160" cy="83520"/>
            </p14:xfrm>
          </p:contentPart>
        </mc:Choice>
        <mc:Fallback>
          <p:pic>
            <p:nvPicPr>
              <p:cNvPr id="54302" name="Freihand 54301">
                <a:extLst>
                  <a:ext uri="{FF2B5EF4-FFF2-40B4-BE49-F238E27FC236}">
                    <a16:creationId xmlns:a16="http://schemas.microsoft.com/office/drawing/2014/main" id="{A5440850-ABE6-B486-E986-94C6A7E36F3F}"/>
                  </a:ext>
                </a:extLst>
              </p:cNvPr>
              <p:cNvPicPr/>
              <p:nvPr/>
            </p:nvPicPr>
            <p:blipFill>
              <a:blip r:embed="rId93"/>
              <a:stretch>
                <a:fillRect/>
              </a:stretch>
            </p:blipFill>
            <p:spPr>
              <a:xfrm>
                <a:off x="2975498" y="1589302"/>
                <a:ext cx="1405800" cy="101160"/>
              </a:xfrm>
              <a:prstGeom prst="rect">
                <a:avLst/>
              </a:prstGeom>
            </p:spPr>
          </p:pic>
        </mc:Fallback>
      </mc:AlternateContent>
      <p:grpSp>
        <p:nvGrpSpPr>
          <p:cNvPr id="54304" name="Gruppieren 54303">
            <a:extLst>
              <a:ext uri="{FF2B5EF4-FFF2-40B4-BE49-F238E27FC236}">
                <a16:creationId xmlns:a16="http://schemas.microsoft.com/office/drawing/2014/main" id="{DD378A8C-073E-6FCA-C779-4411981C1765}"/>
              </a:ext>
            </a:extLst>
          </p:cNvPr>
          <p:cNvGrpSpPr/>
          <p:nvPr/>
        </p:nvGrpSpPr>
        <p:grpSpPr>
          <a:xfrm>
            <a:off x="3147578" y="2182582"/>
            <a:ext cx="7211880" cy="1190520"/>
            <a:chOff x="3147578" y="2182582"/>
            <a:chExt cx="7211880" cy="1190520"/>
          </a:xfrm>
        </p:grpSpPr>
        <mc:AlternateContent xmlns:mc="http://schemas.openxmlformats.org/markup-compatibility/2006">
          <mc:Choice xmlns:p14="http://schemas.microsoft.com/office/powerpoint/2010/main" Requires="p14">
            <p:contentPart p14:bwMode="auto" r:id="rId94">
              <p14:nvContentPartPr>
                <p14:cNvPr id="14" name="Freihand 13">
                  <a:extLst>
                    <a:ext uri="{FF2B5EF4-FFF2-40B4-BE49-F238E27FC236}">
                      <a16:creationId xmlns:a16="http://schemas.microsoft.com/office/drawing/2014/main" id="{9AB82387-C31C-3CC6-5930-9FF1968E2852}"/>
                    </a:ext>
                  </a:extLst>
                </p14:cNvPr>
                <p14:cNvContentPartPr/>
                <p14:nvPr/>
              </p14:nvContentPartPr>
              <p14:xfrm>
                <a:off x="6105338" y="3050902"/>
                <a:ext cx="541440" cy="188280"/>
              </p14:xfrm>
            </p:contentPart>
          </mc:Choice>
          <mc:Fallback>
            <p:pic>
              <p:nvPicPr>
                <p:cNvPr id="14" name="Freihand 13">
                  <a:extLst>
                    <a:ext uri="{FF2B5EF4-FFF2-40B4-BE49-F238E27FC236}">
                      <a16:creationId xmlns:a16="http://schemas.microsoft.com/office/drawing/2014/main" id="{9AB82387-C31C-3CC6-5930-9FF1968E2852}"/>
                    </a:ext>
                  </a:extLst>
                </p:cNvPr>
                <p:cNvPicPr/>
                <p:nvPr/>
              </p:nvPicPr>
              <p:blipFill>
                <a:blip r:embed="rId95"/>
                <a:stretch>
                  <a:fillRect/>
                </a:stretch>
              </p:blipFill>
              <p:spPr>
                <a:xfrm>
                  <a:off x="6096698" y="3042262"/>
                  <a:ext cx="559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5" name="Freihand 14">
                  <a:extLst>
                    <a:ext uri="{FF2B5EF4-FFF2-40B4-BE49-F238E27FC236}">
                      <a16:creationId xmlns:a16="http://schemas.microsoft.com/office/drawing/2014/main" id="{531E64D9-31B8-1A68-8A3F-EBC25C42CF37}"/>
                    </a:ext>
                  </a:extLst>
                </p14:cNvPr>
                <p14:cNvContentPartPr/>
                <p14:nvPr/>
              </p14:nvContentPartPr>
              <p14:xfrm>
                <a:off x="5976098" y="3087982"/>
                <a:ext cx="349560" cy="219960"/>
              </p14:xfrm>
            </p:contentPart>
          </mc:Choice>
          <mc:Fallback>
            <p:pic>
              <p:nvPicPr>
                <p:cNvPr id="15" name="Freihand 14">
                  <a:extLst>
                    <a:ext uri="{FF2B5EF4-FFF2-40B4-BE49-F238E27FC236}">
                      <a16:creationId xmlns:a16="http://schemas.microsoft.com/office/drawing/2014/main" id="{531E64D9-31B8-1A68-8A3F-EBC25C42CF37}"/>
                    </a:ext>
                  </a:extLst>
                </p:cNvPr>
                <p:cNvPicPr/>
                <p:nvPr/>
              </p:nvPicPr>
              <p:blipFill>
                <a:blip r:embed="rId97"/>
                <a:stretch>
                  <a:fillRect/>
                </a:stretch>
              </p:blipFill>
              <p:spPr>
                <a:xfrm>
                  <a:off x="5967098" y="3079342"/>
                  <a:ext cx="3672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6" name="Freihand 15">
                  <a:extLst>
                    <a:ext uri="{FF2B5EF4-FFF2-40B4-BE49-F238E27FC236}">
                      <a16:creationId xmlns:a16="http://schemas.microsoft.com/office/drawing/2014/main" id="{8C60D166-330B-A26F-2E87-B57326ACE805}"/>
                    </a:ext>
                  </a:extLst>
                </p14:cNvPr>
                <p14:cNvContentPartPr/>
                <p14:nvPr/>
              </p14:nvContentPartPr>
              <p14:xfrm>
                <a:off x="6871778" y="2956582"/>
                <a:ext cx="286200" cy="106560"/>
              </p14:xfrm>
            </p:contentPart>
          </mc:Choice>
          <mc:Fallback>
            <p:pic>
              <p:nvPicPr>
                <p:cNvPr id="16" name="Freihand 15">
                  <a:extLst>
                    <a:ext uri="{FF2B5EF4-FFF2-40B4-BE49-F238E27FC236}">
                      <a16:creationId xmlns:a16="http://schemas.microsoft.com/office/drawing/2014/main" id="{8C60D166-330B-A26F-2E87-B57326ACE805}"/>
                    </a:ext>
                  </a:extLst>
                </p:cNvPr>
                <p:cNvPicPr/>
                <p:nvPr/>
              </p:nvPicPr>
              <p:blipFill>
                <a:blip r:embed="rId99"/>
                <a:stretch>
                  <a:fillRect/>
                </a:stretch>
              </p:blipFill>
              <p:spPr>
                <a:xfrm>
                  <a:off x="6862778" y="2947942"/>
                  <a:ext cx="303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8" name="Freihand 17">
                  <a:extLst>
                    <a:ext uri="{FF2B5EF4-FFF2-40B4-BE49-F238E27FC236}">
                      <a16:creationId xmlns:a16="http://schemas.microsoft.com/office/drawing/2014/main" id="{532B69C3-DBFE-CBDD-5C6A-C7E3C3F44356}"/>
                    </a:ext>
                  </a:extLst>
                </p14:cNvPr>
                <p14:cNvContentPartPr/>
                <p14:nvPr/>
              </p14:nvContentPartPr>
              <p14:xfrm>
                <a:off x="7185338" y="2722222"/>
                <a:ext cx="301680" cy="276480"/>
              </p14:xfrm>
            </p:contentPart>
          </mc:Choice>
          <mc:Fallback>
            <p:pic>
              <p:nvPicPr>
                <p:cNvPr id="18" name="Freihand 17">
                  <a:extLst>
                    <a:ext uri="{FF2B5EF4-FFF2-40B4-BE49-F238E27FC236}">
                      <a16:creationId xmlns:a16="http://schemas.microsoft.com/office/drawing/2014/main" id="{532B69C3-DBFE-CBDD-5C6A-C7E3C3F44356}"/>
                    </a:ext>
                  </a:extLst>
                </p:cNvPr>
                <p:cNvPicPr/>
                <p:nvPr/>
              </p:nvPicPr>
              <p:blipFill>
                <a:blip r:embed="rId101"/>
                <a:stretch>
                  <a:fillRect/>
                </a:stretch>
              </p:blipFill>
              <p:spPr>
                <a:xfrm>
                  <a:off x="7176338" y="2713582"/>
                  <a:ext cx="31932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9" name="Freihand 18">
                  <a:extLst>
                    <a:ext uri="{FF2B5EF4-FFF2-40B4-BE49-F238E27FC236}">
                      <a16:creationId xmlns:a16="http://schemas.microsoft.com/office/drawing/2014/main" id="{482F30A6-25C8-E9FF-5493-10C440D961E7}"/>
                    </a:ext>
                  </a:extLst>
                </p14:cNvPr>
                <p14:cNvContentPartPr/>
                <p14:nvPr/>
              </p14:nvContentPartPr>
              <p14:xfrm>
                <a:off x="6884738" y="2713582"/>
                <a:ext cx="14760" cy="15840"/>
              </p14:xfrm>
            </p:contentPart>
          </mc:Choice>
          <mc:Fallback>
            <p:pic>
              <p:nvPicPr>
                <p:cNvPr id="19" name="Freihand 18">
                  <a:extLst>
                    <a:ext uri="{FF2B5EF4-FFF2-40B4-BE49-F238E27FC236}">
                      <a16:creationId xmlns:a16="http://schemas.microsoft.com/office/drawing/2014/main" id="{482F30A6-25C8-E9FF-5493-10C440D961E7}"/>
                    </a:ext>
                  </a:extLst>
                </p:cNvPr>
                <p:cNvPicPr/>
                <p:nvPr/>
              </p:nvPicPr>
              <p:blipFill>
                <a:blip r:embed="rId103"/>
                <a:stretch>
                  <a:fillRect/>
                </a:stretch>
              </p:blipFill>
              <p:spPr>
                <a:xfrm>
                  <a:off x="6875738" y="2704582"/>
                  <a:ext cx="324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20" name="Freihand 19">
                  <a:extLst>
                    <a:ext uri="{FF2B5EF4-FFF2-40B4-BE49-F238E27FC236}">
                      <a16:creationId xmlns:a16="http://schemas.microsoft.com/office/drawing/2014/main" id="{32DB9F2F-0AD1-89A3-6083-EE53C57F8507}"/>
                    </a:ext>
                  </a:extLst>
                </p14:cNvPr>
                <p14:cNvContentPartPr/>
                <p14:nvPr/>
              </p14:nvContentPartPr>
              <p14:xfrm>
                <a:off x="7527338" y="2764702"/>
                <a:ext cx="224280" cy="156600"/>
              </p14:xfrm>
            </p:contentPart>
          </mc:Choice>
          <mc:Fallback>
            <p:pic>
              <p:nvPicPr>
                <p:cNvPr id="20" name="Freihand 19">
                  <a:extLst>
                    <a:ext uri="{FF2B5EF4-FFF2-40B4-BE49-F238E27FC236}">
                      <a16:creationId xmlns:a16="http://schemas.microsoft.com/office/drawing/2014/main" id="{32DB9F2F-0AD1-89A3-6083-EE53C57F8507}"/>
                    </a:ext>
                  </a:extLst>
                </p:cNvPr>
                <p:cNvPicPr/>
                <p:nvPr/>
              </p:nvPicPr>
              <p:blipFill>
                <a:blip r:embed="rId105"/>
                <a:stretch>
                  <a:fillRect/>
                </a:stretch>
              </p:blipFill>
              <p:spPr>
                <a:xfrm>
                  <a:off x="7518698" y="2755702"/>
                  <a:ext cx="241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22" name="Freihand 21">
                  <a:extLst>
                    <a:ext uri="{FF2B5EF4-FFF2-40B4-BE49-F238E27FC236}">
                      <a16:creationId xmlns:a16="http://schemas.microsoft.com/office/drawing/2014/main" id="{D9600430-6B02-664E-BAE4-C28E45B318B6}"/>
                    </a:ext>
                  </a:extLst>
                </p14:cNvPr>
                <p14:cNvContentPartPr/>
                <p14:nvPr/>
              </p14:nvContentPartPr>
              <p14:xfrm>
                <a:off x="7749458" y="2543302"/>
                <a:ext cx="413280" cy="270000"/>
              </p14:xfrm>
            </p:contentPart>
          </mc:Choice>
          <mc:Fallback>
            <p:pic>
              <p:nvPicPr>
                <p:cNvPr id="22" name="Freihand 21">
                  <a:extLst>
                    <a:ext uri="{FF2B5EF4-FFF2-40B4-BE49-F238E27FC236}">
                      <a16:creationId xmlns:a16="http://schemas.microsoft.com/office/drawing/2014/main" id="{D9600430-6B02-664E-BAE4-C28E45B318B6}"/>
                    </a:ext>
                  </a:extLst>
                </p:cNvPr>
                <p:cNvPicPr/>
                <p:nvPr/>
              </p:nvPicPr>
              <p:blipFill>
                <a:blip r:embed="rId107"/>
                <a:stretch>
                  <a:fillRect/>
                </a:stretch>
              </p:blipFill>
              <p:spPr>
                <a:xfrm>
                  <a:off x="7740458" y="2534662"/>
                  <a:ext cx="4309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3" name="Freihand 22">
                  <a:extLst>
                    <a:ext uri="{FF2B5EF4-FFF2-40B4-BE49-F238E27FC236}">
                      <a16:creationId xmlns:a16="http://schemas.microsoft.com/office/drawing/2014/main" id="{1F131E45-3DA4-4F7E-CE18-F9D23D3E8FDA}"/>
                    </a:ext>
                  </a:extLst>
                </p14:cNvPr>
                <p14:cNvContentPartPr/>
                <p14:nvPr/>
              </p14:nvContentPartPr>
              <p14:xfrm>
                <a:off x="8162738" y="2553382"/>
                <a:ext cx="246960" cy="190440"/>
              </p14:xfrm>
            </p:contentPart>
          </mc:Choice>
          <mc:Fallback>
            <p:pic>
              <p:nvPicPr>
                <p:cNvPr id="23" name="Freihand 22">
                  <a:extLst>
                    <a:ext uri="{FF2B5EF4-FFF2-40B4-BE49-F238E27FC236}">
                      <a16:creationId xmlns:a16="http://schemas.microsoft.com/office/drawing/2014/main" id="{1F131E45-3DA4-4F7E-CE18-F9D23D3E8FDA}"/>
                    </a:ext>
                  </a:extLst>
                </p:cNvPr>
                <p:cNvPicPr/>
                <p:nvPr/>
              </p:nvPicPr>
              <p:blipFill>
                <a:blip r:embed="rId109"/>
                <a:stretch>
                  <a:fillRect/>
                </a:stretch>
              </p:blipFill>
              <p:spPr>
                <a:xfrm>
                  <a:off x="8153738" y="2544742"/>
                  <a:ext cx="2646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4" name="Freihand 23">
                  <a:extLst>
                    <a:ext uri="{FF2B5EF4-FFF2-40B4-BE49-F238E27FC236}">
                      <a16:creationId xmlns:a16="http://schemas.microsoft.com/office/drawing/2014/main" id="{8598EDB3-F6DF-7FD3-9E1B-71484658F554}"/>
                    </a:ext>
                  </a:extLst>
                </p14:cNvPr>
                <p14:cNvContentPartPr/>
                <p14:nvPr/>
              </p14:nvContentPartPr>
              <p14:xfrm>
                <a:off x="8483138" y="2414062"/>
                <a:ext cx="337320" cy="256680"/>
              </p14:xfrm>
            </p:contentPart>
          </mc:Choice>
          <mc:Fallback>
            <p:pic>
              <p:nvPicPr>
                <p:cNvPr id="24" name="Freihand 23">
                  <a:extLst>
                    <a:ext uri="{FF2B5EF4-FFF2-40B4-BE49-F238E27FC236}">
                      <a16:creationId xmlns:a16="http://schemas.microsoft.com/office/drawing/2014/main" id="{8598EDB3-F6DF-7FD3-9E1B-71484658F554}"/>
                    </a:ext>
                  </a:extLst>
                </p:cNvPr>
                <p:cNvPicPr/>
                <p:nvPr/>
              </p:nvPicPr>
              <p:blipFill>
                <a:blip r:embed="rId111"/>
                <a:stretch>
                  <a:fillRect/>
                </a:stretch>
              </p:blipFill>
              <p:spPr>
                <a:xfrm>
                  <a:off x="8474138" y="2405422"/>
                  <a:ext cx="3549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5" name="Freihand 24">
                  <a:extLst>
                    <a:ext uri="{FF2B5EF4-FFF2-40B4-BE49-F238E27FC236}">
                      <a16:creationId xmlns:a16="http://schemas.microsoft.com/office/drawing/2014/main" id="{D12C7831-DFB8-4180-F2A1-97F90D6B93C9}"/>
                    </a:ext>
                  </a:extLst>
                </p14:cNvPr>
                <p14:cNvContentPartPr/>
                <p14:nvPr/>
              </p14:nvContentPartPr>
              <p14:xfrm>
                <a:off x="9022418" y="2443582"/>
                <a:ext cx="453240" cy="144720"/>
              </p14:xfrm>
            </p:contentPart>
          </mc:Choice>
          <mc:Fallback>
            <p:pic>
              <p:nvPicPr>
                <p:cNvPr id="25" name="Freihand 24">
                  <a:extLst>
                    <a:ext uri="{FF2B5EF4-FFF2-40B4-BE49-F238E27FC236}">
                      <a16:creationId xmlns:a16="http://schemas.microsoft.com/office/drawing/2014/main" id="{D12C7831-DFB8-4180-F2A1-97F90D6B93C9}"/>
                    </a:ext>
                  </a:extLst>
                </p:cNvPr>
                <p:cNvPicPr/>
                <p:nvPr/>
              </p:nvPicPr>
              <p:blipFill>
                <a:blip r:embed="rId113"/>
                <a:stretch>
                  <a:fillRect/>
                </a:stretch>
              </p:blipFill>
              <p:spPr>
                <a:xfrm>
                  <a:off x="9013418" y="2434582"/>
                  <a:ext cx="470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6" name="Freihand 25">
                  <a:extLst>
                    <a:ext uri="{FF2B5EF4-FFF2-40B4-BE49-F238E27FC236}">
                      <a16:creationId xmlns:a16="http://schemas.microsoft.com/office/drawing/2014/main" id="{25575BCB-426F-635B-B2B1-A0399708DF5F}"/>
                    </a:ext>
                  </a:extLst>
                </p14:cNvPr>
                <p14:cNvContentPartPr/>
                <p14:nvPr/>
              </p14:nvContentPartPr>
              <p14:xfrm>
                <a:off x="9449018" y="2338822"/>
                <a:ext cx="19080" cy="9000"/>
              </p14:xfrm>
            </p:contentPart>
          </mc:Choice>
          <mc:Fallback>
            <p:pic>
              <p:nvPicPr>
                <p:cNvPr id="26" name="Freihand 25">
                  <a:extLst>
                    <a:ext uri="{FF2B5EF4-FFF2-40B4-BE49-F238E27FC236}">
                      <a16:creationId xmlns:a16="http://schemas.microsoft.com/office/drawing/2014/main" id="{25575BCB-426F-635B-B2B1-A0399708DF5F}"/>
                    </a:ext>
                  </a:extLst>
                </p:cNvPr>
                <p:cNvPicPr/>
                <p:nvPr/>
              </p:nvPicPr>
              <p:blipFill>
                <a:blip r:embed="rId115"/>
                <a:stretch>
                  <a:fillRect/>
                </a:stretch>
              </p:blipFill>
              <p:spPr>
                <a:xfrm>
                  <a:off x="9440378" y="2330182"/>
                  <a:ext cx="36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7" name="Freihand 26">
                  <a:extLst>
                    <a:ext uri="{FF2B5EF4-FFF2-40B4-BE49-F238E27FC236}">
                      <a16:creationId xmlns:a16="http://schemas.microsoft.com/office/drawing/2014/main" id="{25168613-BCD1-CF3B-B650-B4230CD40B2D}"/>
                    </a:ext>
                  </a:extLst>
                </p14:cNvPr>
                <p14:cNvContentPartPr/>
                <p14:nvPr/>
              </p14:nvContentPartPr>
              <p14:xfrm>
                <a:off x="9721898" y="2325502"/>
                <a:ext cx="132840" cy="147600"/>
              </p14:xfrm>
            </p:contentPart>
          </mc:Choice>
          <mc:Fallback>
            <p:pic>
              <p:nvPicPr>
                <p:cNvPr id="27" name="Freihand 26">
                  <a:extLst>
                    <a:ext uri="{FF2B5EF4-FFF2-40B4-BE49-F238E27FC236}">
                      <a16:creationId xmlns:a16="http://schemas.microsoft.com/office/drawing/2014/main" id="{25168613-BCD1-CF3B-B650-B4230CD40B2D}"/>
                    </a:ext>
                  </a:extLst>
                </p:cNvPr>
                <p:cNvPicPr/>
                <p:nvPr/>
              </p:nvPicPr>
              <p:blipFill>
                <a:blip r:embed="rId117"/>
                <a:stretch>
                  <a:fillRect/>
                </a:stretch>
              </p:blipFill>
              <p:spPr>
                <a:xfrm>
                  <a:off x="9712898" y="2316862"/>
                  <a:ext cx="150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8" name="Freihand 27">
                  <a:extLst>
                    <a:ext uri="{FF2B5EF4-FFF2-40B4-BE49-F238E27FC236}">
                      <a16:creationId xmlns:a16="http://schemas.microsoft.com/office/drawing/2014/main" id="{4A31CFBD-64C4-C2A3-0A17-E8D47572E5E1}"/>
                    </a:ext>
                  </a:extLst>
                </p14:cNvPr>
                <p14:cNvContentPartPr/>
                <p14:nvPr/>
              </p14:nvContentPartPr>
              <p14:xfrm>
                <a:off x="9926738" y="2182582"/>
                <a:ext cx="432720" cy="216720"/>
              </p14:xfrm>
            </p:contentPart>
          </mc:Choice>
          <mc:Fallback>
            <p:pic>
              <p:nvPicPr>
                <p:cNvPr id="28" name="Freihand 27">
                  <a:extLst>
                    <a:ext uri="{FF2B5EF4-FFF2-40B4-BE49-F238E27FC236}">
                      <a16:creationId xmlns:a16="http://schemas.microsoft.com/office/drawing/2014/main" id="{4A31CFBD-64C4-C2A3-0A17-E8D47572E5E1}"/>
                    </a:ext>
                  </a:extLst>
                </p:cNvPr>
                <p:cNvPicPr/>
                <p:nvPr/>
              </p:nvPicPr>
              <p:blipFill>
                <a:blip r:embed="rId119"/>
                <a:stretch>
                  <a:fillRect/>
                </a:stretch>
              </p:blipFill>
              <p:spPr>
                <a:xfrm>
                  <a:off x="9918098" y="2173942"/>
                  <a:ext cx="4503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9" name="Freihand 28">
                  <a:extLst>
                    <a:ext uri="{FF2B5EF4-FFF2-40B4-BE49-F238E27FC236}">
                      <a16:creationId xmlns:a16="http://schemas.microsoft.com/office/drawing/2014/main" id="{04F0F2C6-F5D2-318F-DC92-2459E79EF709}"/>
                    </a:ext>
                  </a:extLst>
                </p14:cNvPr>
                <p14:cNvContentPartPr/>
                <p14:nvPr/>
              </p14:nvContentPartPr>
              <p14:xfrm>
                <a:off x="7915058" y="3007342"/>
                <a:ext cx="188280" cy="123840"/>
              </p14:xfrm>
            </p:contentPart>
          </mc:Choice>
          <mc:Fallback>
            <p:pic>
              <p:nvPicPr>
                <p:cNvPr id="29" name="Freihand 28">
                  <a:extLst>
                    <a:ext uri="{FF2B5EF4-FFF2-40B4-BE49-F238E27FC236}">
                      <a16:creationId xmlns:a16="http://schemas.microsoft.com/office/drawing/2014/main" id="{04F0F2C6-F5D2-318F-DC92-2459E79EF709}"/>
                    </a:ext>
                  </a:extLst>
                </p:cNvPr>
                <p:cNvPicPr/>
                <p:nvPr/>
              </p:nvPicPr>
              <p:blipFill>
                <a:blip r:embed="rId121"/>
                <a:stretch>
                  <a:fillRect/>
                </a:stretch>
              </p:blipFill>
              <p:spPr>
                <a:xfrm>
                  <a:off x="7906058" y="2998702"/>
                  <a:ext cx="205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30" name="Freihand 29">
                  <a:extLst>
                    <a:ext uri="{FF2B5EF4-FFF2-40B4-BE49-F238E27FC236}">
                      <a16:creationId xmlns:a16="http://schemas.microsoft.com/office/drawing/2014/main" id="{DFAC9CFE-5FFC-4CD8-2DD7-32D410894E92}"/>
                    </a:ext>
                  </a:extLst>
                </p14:cNvPr>
                <p14:cNvContentPartPr/>
                <p14:nvPr/>
              </p14:nvContentPartPr>
              <p14:xfrm>
                <a:off x="8146898" y="2885302"/>
                <a:ext cx="485280" cy="187560"/>
              </p14:xfrm>
            </p:contentPart>
          </mc:Choice>
          <mc:Fallback>
            <p:pic>
              <p:nvPicPr>
                <p:cNvPr id="30" name="Freihand 29">
                  <a:extLst>
                    <a:ext uri="{FF2B5EF4-FFF2-40B4-BE49-F238E27FC236}">
                      <a16:creationId xmlns:a16="http://schemas.microsoft.com/office/drawing/2014/main" id="{DFAC9CFE-5FFC-4CD8-2DD7-32D410894E92}"/>
                    </a:ext>
                  </a:extLst>
                </p:cNvPr>
                <p:cNvPicPr/>
                <p:nvPr/>
              </p:nvPicPr>
              <p:blipFill>
                <a:blip r:embed="rId123"/>
                <a:stretch>
                  <a:fillRect/>
                </a:stretch>
              </p:blipFill>
              <p:spPr>
                <a:xfrm>
                  <a:off x="8137898" y="2876662"/>
                  <a:ext cx="502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31" name="Freihand 30">
                  <a:extLst>
                    <a:ext uri="{FF2B5EF4-FFF2-40B4-BE49-F238E27FC236}">
                      <a16:creationId xmlns:a16="http://schemas.microsoft.com/office/drawing/2014/main" id="{FDB9FABC-10B6-3737-FB29-E5D06B0D0565}"/>
                    </a:ext>
                  </a:extLst>
                </p14:cNvPr>
                <p14:cNvContentPartPr/>
                <p14:nvPr/>
              </p14:nvContentPartPr>
              <p14:xfrm>
                <a:off x="8878778" y="2768302"/>
                <a:ext cx="255240" cy="177840"/>
              </p14:xfrm>
            </p:contentPart>
          </mc:Choice>
          <mc:Fallback>
            <p:pic>
              <p:nvPicPr>
                <p:cNvPr id="31" name="Freihand 30">
                  <a:extLst>
                    <a:ext uri="{FF2B5EF4-FFF2-40B4-BE49-F238E27FC236}">
                      <a16:creationId xmlns:a16="http://schemas.microsoft.com/office/drawing/2014/main" id="{FDB9FABC-10B6-3737-FB29-E5D06B0D0565}"/>
                    </a:ext>
                  </a:extLst>
                </p:cNvPr>
                <p:cNvPicPr/>
                <p:nvPr/>
              </p:nvPicPr>
              <p:blipFill>
                <a:blip r:embed="rId125"/>
                <a:stretch>
                  <a:fillRect/>
                </a:stretch>
              </p:blipFill>
              <p:spPr>
                <a:xfrm>
                  <a:off x="8870138" y="2759302"/>
                  <a:ext cx="272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32" name="Freihand 31">
                  <a:extLst>
                    <a:ext uri="{FF2B5EF4-FFF2-40B4-BE49-F238E27FC236}">
                      <a16:creationId xmlns:a16="http://schemas.microsoft.com/office/drawing/2014/main" id="{4790D4BB-F8D8-5879-C011-8CCAFAB0314B}"/>
                    </a:ext>
                  </a:extLst>
                </p14:cNvPr>
                <p14:cNvContentPartPr/>
                <p14:nvPr/>
              </p14:nvContentPartPr>
              <p14:xfrm>
                <a:off x="9166418" y="2698102"/>
                <a:ext cx="385920" cy="199800"/>
              </p14:xfrm>
            </p:contentPart>
          </mc:Choice>
          <mc:Fallback>
            <p:pic>
              <p:nvPicPr>
                <p:cNvPr id="32" name="Freihand 31">
                  <a:extLst>
                    <a:ext uri="{FF2B5EF4-FFF2-40B4-BE49-F238E27FC236}">
                      <a16:creationId xmlns:a16="http://schemas.microsoft.com/office/drawing/2014/main" id="{4790D4BB-F8D8-5879-C011-8CCAFAB0314B}"/>
                    </a:ext>
                  </a:extLst>
                </p:cNvPr>
                <p:cNvPicPr/>
                <p:nvPr/>
              </p:nvPicPr>
              <p:blipFill>
                <a:blip r:embed="rId127"/>
                <a:stretch>
                  <a:fillRect/>
                </a:stretch>
              </p:blipFill>
              <p:spPr>
                <a:xfrm>
                  <a:off x="9157778" y="2689462"/>
                  <a:ext cx="403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33" name="Freihand 32">
                  <a:extLst>
                    <a:ext uri="{FF2B5EF4-FFF2-40B4-BE49-F238E27FC236}">
                      <a16:creationId xmlns:a16="http://schemas.microsoft.com/office/drawing/2014/main" id="{6865D948-01ED-B1EB-038F-1B29B26A3A9F}"/>
                    </a:ext>
                  </a:extLst>
                </p14:cNvPr>
                <p14:cNvContentPartPr/>
                <p14:nvPr/>
              </p14:nvContentPartPr>
              <p14:xfrm>
                <a:off x="7988498" y="3156022"/>
                <a:ext cx="585720" cy="90000"/>
              </p14:xfrm>
            </p:contentPart>
          </mc:Choice>
          <mc:Fallback>
            <p:pic>
              <p:nvPicPr>
                <p:cNvPr id="33" name="Freihand 32">
                  <a:extLst>
                    <a:ext uri="{FF2B5EF4-FFF2-40B4-BE49-F238E27FC236}">
                      <a16:creationId xmlns:a16="http://schemas.microsoft.com/office/drawing/2014/main" id="{6865D948-01ED-B1EB-038F-1B29B26A3A9F}"/>
                    </a:ext>
                  </a:extLst>
                </p:cNvPr>
                <p:cNvPicPr/>
                <p:nvPr/>
              </p:nvPicPr>
              <p:blipFill>
                <a:blip r:embed="rId129"/>
                <a:stretch>
                  <a:fillRect/>
                </a:stretch>
              </p:blipFill>
              <p:spPr>
                <a:xfrm>
                  <a:off x="7979498" y="3147382"/>
                  <a:ext cx="603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 name="Freihand 5">
                  <a:extLst>
                    <a:ext uri="{FF2B5EF4-FFF2-40B4-BE49-F238E27FC236}">
                      <a16:creationId xmlns:a16="http://schemas.microsoft.com/office/drawing/2014/main" id="{14DE545B-5C69-6692-94D9-6DCF16EC1B1B}"/>
                    </a:ext>
                  </a:extLst>
                </p14:cNvPr>
                <p14:cNvContentPartPr/>
                <p14:nvPr/>
              </p14:nvContentPartPr>
              <p14:xfrm>
                <a:off x="4508378" y="3227302"/>
                <a:ext cx="306360" cy="29880"/>
              </p14:xfrm>
            </p:contentPart>
          </mc:Choice>
          <mc:Fallback>
            <p:pic>
              <p:nvPicPr>
                <p:cNvPr id="6" name="Freihand 5">
                  <a:extLst>
                    <a:ext uri="{FF2B5EF4-FFF2-40B4-BE49-F238E27FC236}">
                      <a16:creationId xmlns:a16="http://schemas.microsoft.com/office/drawing/2014/main" id="{14DE545B-5C69-6692-94D9-6DCF16EC1B1B}"/>
                    </a:ext>
                  </a:extLst>
                </p:cNvPr>
                <p:cNvPicPr/>
                <p:nvPr/>
              </p:nvPicPr>
              <p:blipFill>
                <a:blip r:embed="rId131"/>
                <a:stretch>
                  <a:fillRect/>
                </a:stretch>
              </p:blipFill>
              <p:spPr>
                <a:xfrm>
                  <a:off x="4499738" y="3218662"/>
                  <a:ext cx="324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 name="Freihand 6">
                  <a:extLst>
                    <a:ext uri="{FF2B5EF4-FFF2-40B4-BE49-F238E27FC236}">
                      <a16:creationId xmlns:a16="http://schemas.microsoft.com/office/drawing/2014/main" id="{8140DA5C-A346-5D83-26DE-61BD0C29E1E8}"/>
                    </a:ext>
                  </a:extLst>
                </p14:cNvPr>
                <p14:cNvContentPartPr/>
                <p14:nvPr/>
              </p14:nvContentPartPr>
              <p14:xfrm>
                <a:off x="4394258" y="3150262"/>
                <a:ext cx="269280" cy="156240"/>
              </p14:xfrm>
            </p:contentPart>
          </mc:Choice>
          <mc:Fallback>
            <p:pic>
              <p:nvPicPr>
                <p:cNvPr id="7" name="Freihand 6">
                  <a:extLst>
                    <a:ext uri="{FF2B5EF4-FFF2-40B4-BE49-F238E27FC236}">
                      <a16:creationId xmlns:a16="http://schemas.microsoft.com/office/drawing/2014/main" id="{8140DA5C-A346-5D83-26DE-61BD0C29E1E8}"/>
                    </a:ext>
                  </a:extLst>
                </p:cNvPr>
                <p:cNvPicPr/>
                <p:nvPr/>
              </p:nvPicPr>
              <p:blipFill>
                <a:blip r:embed="rId133"/>
                <a:stretch>
                  <a:fillRect/>
                </a:stretch>
              </p:blipFill>
              <p:spPr>
                <a:xfrm>
                  <a:off x="4385618" y="3141622"/>
                  <a:ext cx="2869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 name="Freihand 8">
                  <a:extLst>
                    <a:ext uri="{FF2B5EF4-FFF2-40B4-BE49-F238E27FC236}">
                      <a16:creationId xmlns:a16="http://schemas.microsoft.com/office/drawing/2014/main" id="{3689B52B-F1EF-EBEB-3E44-64F739F5DE09}"/>
                    </a:ext>
                  </a:extLst>
                </p14:cNvPr>
                <p14:cNvContentPartPr/>
                <p14:nvPr/>
              </p14:nvContentPartPr>
              <p14:xfrm>
                <a:off x="4931738" y="3138022"/>
                <a:ext cx="119880" cy="150120"/>
              </p14:xfrm>
            </p:contentPart>
          </mc:Choice>
          <mc:Fallback>
            <p:pic>
              <p:nvPicPr>
                <p:cNvPr id="9" name="Freihand 8">
                  <a:extLst>
                    <a:ext uri="{FF2B5EF4-FFF2-40B4-BE49-F238E27FC236}">
                      <a16:creationId xmlns:a16="http://schemas.microsoft.com/office/drawing/2014/main" id="{3689B52B-F1EF-EBEB-3E44-64F739F5DE09}"/>
                    </a:ext>
                  </a:extLst>
                </p:cNvPr>
                <p:cNvPicPr/>
                <p:nvPr/>
              </p:nvPicPr>
              <p:blipFill>
                <a:blip r:embed="rId135"/>
                <a:stretch>
                  <a:fillRect/>
                </a:stretch>
              </p:blipFill>
              <p:spPr>
                <a:xfrm>
                  <a:off x="4922738" y="3129022"/>
                  <a:ext cx="137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 name="Freihand 9">
                  <a:extLst>
                    <a:ext uri="{FF2B5EF4-FFF2-40B4-BE49-F238E27FC236}">
                      <a16:creationId xmlns:a16="http://schemas.microsoft.com/office/drawing/2014/main" id="{21390208-8D37-9648-E6FE-747C9255E708}"/>
                    </a:ext>
                  </a:extLst>
                </p14:cNvPr>
                <p14:cNvContentPartPr/>
                <p14:nvPr/>
              </p14:nvContentPartPr>
              <p14:xfrm>
                <a:off x="5165378" y="3174742"/>
                <a:ext cx="81720" cy="143640"/>
              </p14:xfrm>
            </p:contentPart>
          </mc:Choice>
          <mc:Fallback>
            <p:pic>
              <p:nvPicPr>
                <p:cNvPr id="10" name="Freihand 9">
                  <a:extLst>
                    <a:ext uri="{FF2B5EF4-FFF2-40B4-BE49-F238E27FC236}">
                      <a16:creationId xmlns:a16="http://schemas.microsoft.com/office/drawing/2014/main" id="{21390208-8D37-9648-E6FE-747C9255E708}"/>
                    </a:ext>
                  </a:extLst>
                </p:cNvPr>
                <p:cNvPicPr/>
                <p:nvPr/>
              </p:nvPicPr>
              <p:blipFill>
                <a:blip r:embed="rId137"/>
                <a:stretch>
                  <a:fillRect/>
                </a:stretch>
              </p:blipFill>
              <p:spPr>
                <a:xfrm>
                  <a:off x="5156378" y="3166102"/>
                  <a:ext cx="99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 name="Freihand 10">
                  <a:extLst>
                    <a:ext uri="{FF2B5EF4-FFF2-40B4-BE49-F238E27FC236}">
                      <a16:creationId xmlns:a16="http://schemas.microsoft.com/office/drawing/2014/main" id="{419F5011-54E3-4305-19D6-25BF0E20E753}"/>
                    </a:ext>
                  </a:extLst>
                </p14:cNvPr>
                <p14:cNvContentPartPr/>
                <p14:nvPr/>
              </p14:nvContentPartPr>
              <p14:xfrm>
                <a:off x="5201018" y="3112462"/>
                <a:ext cx="394920" cy="204840"/>
              </p14:xfrm>
            </p:contentPart>
          </mc:Choice>
          <mc:Fallback>
            <p:pic>
              <p:nvPicPr>
                <p:cNvPr id="11" name="Freihand 10">
                  <a:extLst>
                    <a:ext uri="{FF2B5EF4-FFF2-40B4-BE49-F238E27FC236}">
                      <a16:creationId xmlns:a16="http://schemas.microsoft.com/office/drawing/2014/main" id="{419F5011-54E3-4305-19D6-25BF0E20E753}"/>
                    </a:ext>
                  </a:extLst>
                </p:cNvPr>
                <p:cNvPicPr/>
                <p:nvPr/>
              </p:nvPicPr>
              <p:blipFill>
                <a:blip r:embed="rId139"/>
                <a:stretch>
                  <a:fillRect/>
                </a:stretch>
              </p:blipFill>
              <p:spPr>
                <a:xfrm>
                  <a:off x="5192018" y="3103462"/>
                  <a:ext cx="4125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2" name="Freihand 11">
                  <a:extLst>
                    <a:ext uri="{FF2B5EF4-FFF2-40B4-BE49-F238E27FC236}">
                      <a16:creationId xmlns:a16="http://schemas.microsoft.com/office/drawing/2014/main" id="{BB7F716F-4AD8-C3DF-EBC1-CE1FF963A97F}"/>
                    </a:ext>
                  </a:extLst>
                </p14:cNvPr>
                <p14:cNvContentPartPr/>
                <p14:nvPr/>
              </p14:nvContentPartPr>
              <p14:xfrm>
                <a:off x="5387858" y="3105622"/>
                <a:ext cx="346320" cy="267480"/>
              </p14:xfrm>
            </p:contentPart>
          </mc:Choice>
          <mc:Fallback>
            <p:pic>
              <p:nvPicPr>
                <p:cNvPr id="12" name="Freihand 11">
                  <a:extLst>
                    <a:ext uri="{FF2B5EF4-FFF2-40B4-BE49-F238E27FC236}">
                      <a16:creationId xmlns:a16="http://schemas.microsoft.com/office/drawing/2014/main" id="{BB7F716F-4AD8-C3DF-EBC1-CE1FF963A97F}"/>
                    </a:ext>
                  </a:extLst>
                </p:cNvPr>
                <p:cNvPicPr/>
                <p:nvPr/>
              </p:nvPicPr>
              <p:blipFill>
                <a:blip r:embed="rId141"/>
                <a:stretch>
                  <a:fillRect/>
                </a:stretch>
              </p:blipFill>
              <p:spPr>
                <a:xfrm>
                  <a:off x="5378858" y="3096622"/>
                  <a:ext cx="363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4303" name="Freihand 54302">
                  <a:extLst>
                    <a:ext uri="{FF2B5EF4-FFF2-40B4-BE49-F238E27FC236}">
                      <a16:creationId xmlns:a16="http://schemas.microsoft.com/office/drawing/2014/main" id="{10B28B14-CD7D-CDDC-77B6-1B78781D47B7}"/>
                    </a:ext>
                  </a:extLst>
                </p14:cNvPr>
                <p14:cNvContentPartPr/>
                <p14:nvPr/>
              </p14:nvContentPartPr>
              <p14:xfrm>
                <a:off x="3147578" y="3199582"/>
                <a:ext cx="1314000" cy="65880"/>
              </p14:xfrm>
            </p:contentPart>
          </mc:Choice>
          <mc:Fallback>
            <p:pic>
              <p:nvPicPr>
                <p:cNvPr id="54303" name="Freihand 54302">
                  <a:extLst>
                    <a:ext uri="{FF2B5EF4-FFF2-40B4-BE49-F238E27FC236}">
                      <a16:creationId xmlns:a16="http://schemas.microsoft.com/office/drawing/2014/main" id="{10B28B14-CD7D-CDDC-77B6-1B78781D47B7}"/>
                    </a:ext>
                  </a:extLst>
                </p:cNvPr>
                <p:cNvPicPr/>
                <p:nvPr/>
              </p:nvPicPr>
              <p:blipFill>
                <a:blip r:embed="rId143"/>
                <a:stretch>
                  <a:fillRect/>
                </a:stretch>
              </p:blipFill>
              <p:spPr>
                <a:xfrm>
                  <a:off x="3138578" y="3190582"/>
                  <a:ext cx="133164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54308" name="Freihand 54307">
                <a:extLst>
                  <a:ext uri="{FF2B5EF4-FFF2-40B4-BE49-F238E27FC236}">
                    <a16:creationId xmlns:a16="http://schemas.microsoft.com/office/drawing/2014/main" id="{2838AA33-ADC2-EE6F-5A0D-65F4EF0198E8}"/>
                  </a:ext>
                </a:extLst>
              </p14:cNvPr>
              <p14:cNvContentPartPr/>
              <p14:nvPr/>
            </p14:nvContentPartPr>
            <p14:xfrm>
              <a:off x="5147378" y="432982"/>
              <a:ext cx="372240" cy="276480"/>
            </p14:xfrm>
          </p:contentPart>
        </mc:Choice>
        <mc:Fallback>
          <p:pic>
            <p:nvPicPr>
              <p:cNvPr id="54308" name="Freihand 54307">
                <a:extLst>
                  <a:ext uri="{FF2B5EF4-FFF2-40B4-BE49-F238E27FC236}">
                    <a16:creationId xmlns:a16="http://schemas.microsoft.com/office/drawing/2014/main" id="{2838AA33-ADC2-EE6F-5A0D-65F4EF0198E8}"/>
                  </a:ext>
                </a:extLst>
              </p:cNvPr>
              <p:cNvPicPr/>
              <p:nvPr/>
            </p:nvPicPr>
            <p:blipFill>
              <a:blip r:embed="rId145"/>
              <a:stretch>
                <a:fillRect/>
              </a:stretch>
            </p:blipFill>
            <p:spPr>
              <a:xfrm>
                <a:off x="5138378" y="423982"/>
                <a:ext cx="389880" cy="294120"/>
              </a:xfrm>
              <a:prstGeom prst="rect">
                <a:avLst/>
              </a:prstGeom>
            </p:spPr>
          </p:pic>
        </mc:Fallback>
      </mc:AlternateContent>
      <p:grpSp>
        <p:nvGrpSpPr>
          <p:cNvPr id="54310" name="Gruppieren 54309">
            <a:extLst>
              <a:ext uri="{FF2B5EF4-FFF2-40B4-BE49-F238E27FC236}">
                <a16:creationId xmlns:a16="http://schemas.microsoft.com/office/drawing/2014/main" id="{D1B16D7E-AE9E-D65F-13AD-A8830F52318A}"/>
              </a:ext>
            </a:extLst>
          </p:cNvPr>
          <p:cNvGrpSpPr/>
          <p:nvPr/>
        </p:nvGrpSpPr>
        <p:grpSpPr>
          <a:xfrm>
            <a:off x="4314338" y="868222"/>
            <a:ext cx="1099440" cy="812880"/>
            <a:chOff x="4314338" y="868222"/>
            <a:chExt cx="1099440" cy="812880"/>
          </a:xfrm>
        </p:grpSpPr>
        <mc:AlternateContent xmlns:mc="http://schemas.openxmlformats.org/markup-compatibility/2006">
          <mc:Choice xmlns:p14="http://schemas.microsoft.com/office/powerpoint/2010/main" Requires="p14">
            <p:contentPart p14:bwMode="auto" r:id="rId146">
              <p14:nvContentPartPr>
                <p14:cNvPr id="47" name="Freihand 46">
                  <a:extLst>
                    <a:ext uri="{FF2B5EF4-FFF2-40B4-BE49-F238E27FC236}">
                      <a16:creationId xmlns:a16="http://schemas.microsoft.com/office/drawing/2014/main" id="{A9E9524D-7D73-2242-02E1-2356514807CC}"/>
                    </a:ext>
                  </a:extLst>
                </p14:cNvPr>
                <p14:cNvContentPartPr/>
                <p14:nvPr/>
              </p14:nvContentPartPr>
              <p14:xfrm>
                <a:off x="4520978" y="1405702"/>
                <a:ext cx="133920" cy="204120"/>
              </p14:xfrm>
            </p:contentPart>
          </mc:Choice>
          <mc:Fallback>
            <p:pic>
              <p:nvPicPr>
                <p:cNvPr id="47" name="Freihand 46">
                  <a:extLst>
                    <a:ext uri="{FF2B5EF4-FFF2-40B4-BE49-F238E27FC236}">
                      <a16:creationId xmlns:a16="http://schemas.microsoft.com/office/drawing/2014/main" id="{A9E9524D-7D73-2242-02E1-2356514807CC}"/>
                    </a:ext>
                  </a:extLst>
                </p:cNvPr>
                <p:cNvPicPr/>
                <p:nvPr/>
              </p:nvPicPr>
              <p:blipFill>
                <a:blip r:embed="rId147"/>
                <a:stretch>
                  <a:fillRect/>
                </a:stretch>
              </p:blipFill>
              <p:spPr>
                <a:xfrm>
                  <a:off x="4511978" y="1396702"/>
                  <a:ext cx="1515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 name="Freihand 47">
                  <a:extLst>
                    <a:ext uri="{FF2B5EF4-FFF2-40B4-BE49-F238E27FC236}">
                      <a16:creationId xmlns:a16="http://schemas.microsoft.com/office/drawing/2014/main" id="{F141F85B-3B2F-C071-8FD3-C3C308A34E1B}"/>
                    </a:ext>
                  </a:extLst>
                </p14:cNvPr>
                <p14:cNvContentPartPr/>
                <p14:nvPr/>
              </p14:nvContentPartPr>
              <p14:xfrm>
                <a:off x="4547618" y="1334782"/>
                <a:ext cx="206640" cy="34920"/>
              </p14:xfrm>
            </p:contentPart>
          </mc:Choice>
          <mc:Fallback>
            <p:pic>
              <p:nvPicPr>
                <p:cNvPr id="48" name="Freihand 47">
                  <a:extLst>
                    <a:ext uri="{FF2B5EF4-FFF2-40B4-BE49-F238E27FC236}">
                      <a16:creationId xmlns:a16="http://schemas.microsoft.com/office/drawing/2014/main" id="{F141F85B-3B2F-C071-8FD3-C3C308A34E1B}"/>
                    </a:ext>
                  </a:extLst>
                </p:cNvPr>
                <p:cNvPicPr/>
                <p:nvPr/>
              </p:nvPicPr>
              <p:blipFill>
                <a:blip r:embed="rId149"/>
                <a:stretch>
                  <a:fillRect/>
                </a:stretch>
              </p:blipFill>
              <p:spPr>
                <a:xfrm>
                  <a:off x="4538978" y="1326142"/>
                  <a:ext cx="224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9" name="Freihand 48">
                  <a:extLst>
                    <a:ext uri="{FF2B5EF4-FFF2-40B4-BE49-F238E27FC236}">
                      <a16:creationId xmlns:a16="http://schemas.microsoft.com/office/drawing/2014/main" id="{DB291446-C388-3D8A-054D-C1868A58F05E}"/>
                    </a:ext>
                  </a:extLst>
                </p14:cNvPr>
                <p14:cNvContentPartPr/>
                <p14:nvPr/>
              </p14:nvContentPartPr>
              <p14:xfrm>
                <a:off x="4789178" y="1307062"/>
                <a:ext cx="133920" cy="230760"/>
              </p14:xfrm>
            </p:contentPart>
          </mc:Choice>
          <mc:Fallback>
            <p:pic>
              <p:nvPicPr>
                <p:cNvPr id="49" name="Freihand 48">
                  <a:extLst>
                    <a:ext uri="{FF2B5EF4-FFF2-40B4-BE49-F238E27FC236}">
                      <a16:creationId xmlns:a16="http://schemas.microsoft.com/office/drawing/2014/main" id="{DB291446-C388-3D8A-054D-C1868A58F05E}"/>
                    </a:ext>
                  </a:extLst>
                </p:cNvPr>
                <p:cNvPicPr/>
                <p:nvPr/>
              </p:nvPicPr>
              <p:blipFill>
                <a:blip r:embed="rId151"/>
                <a:stretch>
                  <a:fillRect/>
                </a:stretch>
              </p:blipFill>
              <p:spPr>
                <a:xfrm>
                  <a:off x="4780178" y="1298062"/>
                  <a:ext cx="1515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0" name="Freihand 49">
                  <a:extLst>
                    <a:ext uri="{FF2B5EF4-FFF2-40B4-BE49-F238E27FC236}">
                      <a16:creationId xmlns:a16="http://schemas.microsoft.com/office/drawing/2014/main" id="{33B082E3-0F42-1BCA-4CF9-7ADDA909D82F}"/>
                    </a:ext>
                  </a:extLst>
                </p14:cNvPr>
                <p14:cNvContentPartPr/>
                <p14:nvPr/>
              </p14:nvContentPartPr>
              <p14:xfrm>
                <a:off x="4852538" y="1278262"/>
                <a:ext cx="382320" cy="190080"/>
              </p14:xfrm>
            </p:contentPart>
          </mc:Choice>
          <mc:Fallback>
            <p:pic>
              <p:nvPicPr>
                <p:cNvPr id="50" name="Freihand 49">
                  <a:extLst>
                    <a:ext uri="{FF2B5EF4-FFF2-40B4-BE49-F238E27FC236}">
                      <a16:creationId xmlns:a16="http://schemas.microsoft.com/office/drawing/2014/main" id="{33B082E3-0F42-1BCA-4CF9-7ADDA909D82F}"/>
                    </a:ext>
                  </a:extLst>
                </p:cNvPr>
                <p:cNvPicPr/>
                <p:nvPr/>
              </p:nvPicPr>
              <p:blipFill>
                <a:blip r:embed="rId153"/>
                <a:stretch>
                  <a:fillRect/>
                </a:stretch>
              </p:blipFill>
              <p:spPr>
                <a:xfrm>
                  <a:off x="4843898" y="1269262"/>
                  <a:ext cx="399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1" name="Freihand 50">
                  <a:extLst>
                    <a:ext uri="{FF2B5EF4-FFF2-40B4-BE49-F238E27FC236}">
                      <a16:creationId xmlns:a16="http://schemas.microsoft.com/office/drawing/2014/main" id="{EF5C6B60-E355-5E25-ACB1-626BD277C3BD}"/>
                    </a:ext>
                  </a:extLst>
                </p14:cNvPr>
                <p14:cNvContentPartPr/>
                <p14:nvPr/>
              </p14:nvContentPartPr>
              <p14:xfrm>
                <a:off x="5034698" y="1194022"/>
                <a:ext cx="277560" cy="236520"/>
              </p14:xfrm>
            </p:contentPart>
          </mc:Choice>
          <mc:Fallback>
            <p:pic>
              <p:nvPicPr>
                <p:cNvPr id="51" name="Freihand 50">
                  <a:extLst>
                    <a:ext uri="{FF2B5EF4-FFF2-40B4-BE49-F238E27FC236}">
                      <a16:creationId xmlns:a16="http://schemas.microsoft.com/office/drawing/2014/main" id="{EF5C6B60-E355-5E25-ACB1-626BD277C3BD}"/>
                    </a:ext>
                  </a:extLst>
                </p:cNvPr>
                <p:cNvPicPr/>
                <p:nvPr/>
              </p:nvPicPr>
              <p:blipFill>
                <a:blip r:embed="rId155"/>
                <a:stretch>
                  <a:fillRect/>
                </a:stretch>
              </p:blipFill>
              <p:spPr>
                <a:xfrm>
                  <a:off x="5026058" y="1185022"/>
                  <a:ext cx="2952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4306" name="Freihand 54305">
                  <a:extLst>
                    <a:ext uri="{FF2B5EF4-FFF2-40B4-BE49-F238E27FC236}">
                      <a16:creationId xmlns:a16="http://schemas.microsoft.com/office/drawing/2014/main" id="{D8606E3D-2977-C772-6FB2-3BA27975F38B}"/>
                    </a:ext>
                  </a:extLst>
                </p14:cNvPr>
                <p14:cNvContentPartPr/>
                <p14:nvPr/>
              </p14:nvContentPartPr>
              <p14:xfrm>
                <a:off x="4314338" y="1147582"/>
                <a:ext cx="480600" cy="533520"/>
              </p14:xfrm>
            </p:contentPart>
          </mc:Choice>
          <mc:Fallback>
            <p:pic>
              <p:nvPicPr>
                <p:cNvPr id="54306" name="Freihand 54305">
                  <a:extLst>
                    <a:ext uri="{FF2B5EF4-FFF2-40B4-BE49-F238E27FC236}">
                      <a16:creationId xmlns:a16="http://schemas.microsoft.com/office/drawing/2014/main" id="{D8606E3D-2977-C772-6FB2-3BA27975F38B}"/>
                    </a:ext>
                  </a:extLst>
                </p:cNvPr>
                <p:cNvPicPr/>
                <p:nvPr/>
              </p:nvPicPr>
              <p:blipFill>
                <a:blip r:embed="rId157"/>
                <a:stretch>
                  <a:fillRect/>
                </a:stretch>
              </p:blipFill>
              <p:spPr>
                <a:xfrm>
                  <a:off x="4305698" y="1138582"/>
                  <a:ext cx="498240" cy="551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4307" name="Freihand 54306">
                  <a:extLst>
                    <a:ext uri="{FF2B5EF4-FFF2-40B4-BE49-F238E27FC236}">
                      <a16:creationId xmlns:a16="http://schemas.microsoft.com/office/drawing/2014/main" id="{FD02E075-9816-5D98-5262-C922C25D38C7}"/>
                    </a:ext>
                  </a:extLst>
                </p14:cNvPr>
                <p14:cNvContentPartPr/>
                <p14:nvPr/>
              </p14:nvContentPartPr>
              <p14:xfrm>
                <a:off x="4631858" y="879022"/>
                <a:ext cx="440640" cy="263160"/>
              </p14:xfrm>
            </p:contentPart>
          </mc:Choice>
          <mc:Fallback>
            <p:pic>
              <p:nvPicPr>
                <p:cNvPr id="54307" name="Freihand 54306">
                  <a:extLst>
                    <a:ext uri="{FF2B5EF4-FFF2-40B4-BE49-F238E27FC236}">
                      <a16:creationId xmlns:a16="http://schemas.microsoft.com/office/drawing/2014/main" id="{FD02E075-9816-5D98-5262-C922C25D38C7}"/>
                    </a:ext>
                  </a:extLst>
                </p:cNvPr>
                <p:cNvPicPr/>
                <p:nvPr/>
              </p:nvPicPr>
              <p:blipFill>
                <a:blip r:embed="rId159"/>
                <a:stretch>
                  <a:fillRect/>
                </a:stretch>
              </p:blipFill>
              <p:spPr>
                <a:xfrm>
                  <a:off x="4622858" y="870382"/>
                  <a:ext cx="4582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4309" name="Freihand 54308">
                  <a:extLst>
                    <a:ext uri="{FF2B5EF4-FFF2-40B4-BE49-F238E27FC236}">
                      <a16:creationId xmlns:a16="http://schemas.microsoft.com/office/drawing/2014/main" id="{A74CEBB0-D4C9-A70A-AEA6-0B3B6CCFE625}"/>
                    </a:ext>
                  </a:extLst>
                </p14:cNvPr>
                <p14:cNvContentPartPr/>
                <p14:nvPr/>
              </p14:nvContentPartPr>
              <p14:xfrm>
                <a:off x="5329538" y="868222"/>
                <a:ext cx="84240" cy="73800"/>
              </p14:xfrm>
            </p:contentPart>
          </mc:Choice>
          <mc:Fallback>
            <p:pic>
              <p:nvPicPr>
                <p:cNvPr id="54309" name="Freihand 54308">
                  <a:extLst>
                    <a:ext uri="{FF2B5EF4-FFF2-40B4-BE49-F238E27FC236}">
                      <a16:creationId xmlns:a16="http://schemas.microsoft.com/office/drawing/2014/main" id="{A74CEBB0-D4C9-A70A-AEA6-0B3B6CCFE625}"/>
                    </a:ext>
                  </a:extLst>
                </p:cNvPr>
                <p:cNvPicPr/>
                <p:nvPr/>
              </p:nvPicPr>
              <p:blipFill>
                <a:blip r:embed="rId161"/>
                <a:stretch>
                  <a:fillRect/>
                </a:stretch>
              </p:blipFill>
              <p:spPr>
                <a:xfrm>
                  <a:off x="5320538" y="859582"/>
                  <a:ext cx="101880" cy="91440"/>
                </a:xfrm>
                <a:prstGeom prst="rect">
                  <a:avLst/>
                </a:prstGeom>
              </p:spPr>
            </p:pic>
          </mc:Fallback>
        </mc:AlternateContent>
      </p:gr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2021</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9B2459E-3B0E-D4F2-E9C4-BE7436E9CB51}"/>
              </a:ext>
            </a:extLst>
          </p:cNvPr>
          <p:cNvPicPr>
            <a:picLocks noChangeAspect="1"/>
          </p:cNvPicPr>
          <p:nvPr/>
        </p:nvPicPr>
        <p:blipFill>
          <a:blip r:embed="rId3"/>
          <a:stretch>
            <a:fillRect/>
          </a:stretch>
        </p:blipFill>
        <p:spPr>
          <a:xfrm>
            <a:off x="208701" y="1154692"/>
            <a:ext cx="5425909" cy="389405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F26A244-2265-8B05-DE05-91F37DB06355}"/>
              </a:ext>
            </a:extLst>
          </p:cNvPr>
          <p:cNvPicPr>
            <a:picLocks noChangeAspect="1"/>
          </p:cNvPicPr>
          <p:nvPr/>
        </p:nvPicPr>
        <p:blipFill>
          <a:blip r:embed="rId3"/>
          <a:stretch>
            <a:fillRect/>
          </a:stretch>
        </p:blipFill>
        <p:spPr>
          <a:xfrm>
            <a:off x="284155" y="912195"/>
            <a:ext cx="7498730" cy="4316342"/>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660F301-FF14-92CD-8319-F80BD034F384}"/>
              </a:ext>
            </a:extLst>
          </p:cNvPr>
          <p:cNvPicPr>
            <a:picLocks noChangeAspect="1"/>
          </p:cNvPicPr>
          <p:nvPr/>
        </p:nvPicPr>
        <p:blipFill>
          <a:blip r:embed="rId3"/>
          <a:stretch>
            <a:fillRect/>
          </a:stretch>
        </p:blipFill>
        <p:spPr>
          <a:xfrm>
            <a:off x="326938" y="697876"/>
            <a:ext cx="8157245" cy="441260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3179455752"/>
              </p:ext>
            </p:extLst>
          </p:nvPr>
        </p:nvGraphicFramePr>
        <p:xfrm>
          <a:off x="999249" y="508687"/>
          <a:ext cx="8800048" cy="6348900"/>
        </p:xfrm>
        <a:graphic>
          <a:graphicData uri="http://schemas.openxmlformats.org/drawingml/2006/table">
            <a:tbl>
              <a:tblPr firstRow="1" bandRow="1">
                <a:tableStyleId>{2D5ABB26-0587-4C30-8999-92F81FD0307C}</a:tableStyleId>
              </a:tblPr>
              <a:tblGrid>
                <a:gridCol w="4400024">
                  <a:extLst>
                    <a:ext uri="{9D8B030D-6E8A-4147-A177-3AD203B41FA5}">
                      <a16:colId xmlns:a16="http://schemas.microsoft.com/office/drawing/2014/main" val="20000"/>
                    </a:ext>
                  </a:extLst>
                </a:gridCol>
                <a:gridCol w="4400024">
                  <a:extLst>
                    <a:ext uri="{9D8B030D-6E8A-4147-A177-3AD203B41FA5}">
                      <a16:colId xmlns:a16="http://schemas.microsoft.com/office/drawing/2014/main" val="20001"/>
                    </a:ext>
                  </a:extLst>
                </a:gridCol>
              </a:tblGrid>
              <a:tr h="6348900">
                <a:tc>
                  <a:txBody>
                    <a:bodyPr/>
                    <a:lstStyle/>
                    <a:p>
                      <a:r>
                        <a:rPr lang="de-DE" sz="2400" u="sng"/>
                        <a:t>Offizielle Institutionen</a:t>
                      </a:r>
                      <a:endParaRPr lang="de-DE" sz="2400" dirty="0"/>
                    </a:p>
                    <a:p>
                      <a:pPr marL="342900" indent="-342900">
                        <a:buFont typeface="Arial" panose="020B0604020202020204" pitchFamily="34" charset="0"/>
                        <a:buChar char="•"/>
                      </a:pPr>
                      <a:r>
                        <a:rPr lang="de-DE" sz="2400">
                          <a:hlinkClick r:id="rId3"/>
                        </a:rPr>
                        <a:t>Statistisches Bundesamt</a:t>
                      </a:r>
                      <a:endParaRPr lang="de-DE" sz="2400"/>
                    </a:p>
                    <a:p>
                      <a:pPr marL="342900" indent="-342900">
                        <a:buFont typeface="Arial" panose="020B0604020202020204" pitchFamily="34" charset="0"/>
                        <a:buChar char="•"/>
                      </a:pPr>
                      <a:r>
                        <a:rPr lang="de-DE" sz="2400">
                          <a:hlinkClick r:id="rId4"/>
                        </a:rPr>
                        <a:t>Bundesbank</a:t>
                      </a:r>
                      <a:endParaRPr lang="de-DE" sz="24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hlinkClick r:id="rId5"/>
                        </a:rPr>
                        <a:t>Eurostat</a:t>
                      </a:r>
                      <a:endParaRPr lang="de-DE" sz="2400"/>
                    </a:p>
                    <a:p>
                      <a:pPr marL="342900" indent="-342900">
                        <a:buFont typeface="Arial" panose="020B0604020202020204" pitchFamily="34" charset="0"/>
                        <a:buChar char="•"/>
                      </a:pPr>
                      <a:r>
                        <a:rPr lang="de-DE" sz="2400">
                          <a:hlinkClick r:id="rId6"/>
                        </a:rPr>
                        <a:t>EZB</a:t>
                      </a:r>
                      <a:endParaRPr lang="de-DE" sz="2400"/>
                    </a:p>
                    <a:p>
                      <a:pPr marL="342900" indent="-342900">
                        <a:buFont typeface="Arial" panose="020B0604020202020204" pitchFamily="34" charset="0"/>
                        <a:buChar char="•"/>
                      </a:pPr>
                      <a:r>
                        <a:rPr lang="de-DE" sz="2400">
                          <a:hlinkClick r:id="rId7"/>
                        </a:rPr>
                        <a:t>FED</a:t>
                      </a:r>
                      <a:endParaRPr lang="de-DE" sz="2400"/>
                    </a:p>
                    <a:p>
                      <a:pPr marL="342900" indent="-342900">
                        <a:buFont typeface="Arial" panose="020B0604020202020204" pitchFamily="34" charset="0"/>
                        <a:buChar char="•"/>
                      </a:pPr>
                      <a:r>
                        <a:rPr lang="de-DE" sz="2400">
                          <a:hlinkClick r:id="rId8"/>
                        </a:rPr>
                        <a:t>BoE</a:t>
                      </a:r>
                      <a:endParaRPr lang="de-DE" sz="2400"/>
                    </a:p>
                    <a:p>
                      <a:pPr marL="342900" indent="-342900">
                        <a:buFont typeface="Arial" panose="020B0604020202020204" pitchFamily="34" charset="0"/>
                        <a:buChar char="•"/>
                      </a:pPr>
                      <a:r>
                        <a:rPr lang="de-DE" sz="2400">
                          <a:hlinkClick r:id="rId9"/>
                        </a:rPr>
                        <a:t>OECD</a:t>
                      </a:r>
                      <a:endParaRPr lang="de-DE" sz="2400"/>
                    </a:p>
                    <a:p>
                      <a:pPr marL="342900" indent="-342900">
                        <a:buFont typeface="Arial" panose="020B0604020202020204" pitchFamily="34" charset="0"/>
                        <a:buChar char="•"/>
                      </a:pPr>
                      <a:r>
                        <a:rPr lang="de-DE" sz="2400">
                          <a:hlinkClick r:id="rId10"/>
                        </a:rPr>
                        <a:t>IMF</a:t>
                      </a:r>
                      <a:endParaRPr lang="de-DE" sz="2400"/>
                    </a:p>
                    <a:p>
                      <a:pPr marL="342900" indent="-342900">
                        <a:buFont typeface="Arial" panose="020B0604020202020204" pitchFamily="34" charset="0"/>
                        <a:buChar char="•"/>
                      </a:pPr>
                      <a:r>
                        <a:rPr lang="de-DE" sz="2400">
                          <a:hlinkClick r:id="rId11"/>
                        </a:rPr>
                        <a:t>Worldbank</a:t>
                      </a:r>
                      <a:endParaRPr lang="de-DE" sz="2400"/>
                    </a:p>
                    <a:p>
                      <a:pPr marL="342900" indent="-342900">
                        <a:buFont typeface="Arial" panose="020B0604020202020204" pitchFamily="34" charset="0"/>
                        <a:buChar char="•"/>
                      </a:pPr>
                      <a:r>
                        <a:rPr lang="de-DE" sz="2400">
                          <a:hlinkClick r:id="rId12"/>
                        </a:rPr>
                        <a:t>SVR</a:t>
                      </a:r>
                      <a:endParaRPr lang="de-DE" sz="2400"/>
                    </a:p>
                    <a:p>
                      <a:pPr marL="342900" indent="-342900">
                        <a:buFont typeface="Arial" panose="020B0604020202020204" pitchFamily="34" charset="0"/>
                        <a:buChar char="•"/>
                      </a:pPr>
                      <a:r>
                        <a:rPr lang="de-DE" sz="2400">
                          <a:hlinkClick r:id="rId13"/>
                        </a:rPr>
                        <a:t>BA</a:t>
                      </a:r>
                      <a:endParaRPr lang="de-DE" sz="2400" dirty="0"/>
                    </a:p>
                  </a:txBody>
                  <a:tcPr marL="82953" marR="82953" marT="41476" marB="41476"/>
                </a:tc>
                <a:tc>
                  <a:txBody>
                    <a:bodyPr/>
                    <a:lstStyle/>
                    <a:p>
                      <a:r>
                        <a:rPr lang="de-DE" sz="2400" u="sng"/>
                        <a:t>Forschungsinstitute</a:t>
                      </a:r>
                      <a:endParaRPr lang="de-DE" sz="2400" dirty="0"/>
                    </a:p>
                    <a:p>
                      <a:pPr marL="342900" indent="-342900">
                        <a:buFont typeface="Arial" panose="020B0604020202020204" pitchFamily="34" charset="0"/>
                        <a:buChar char="•"/>
                      </a:pPr>
                      <a:r>
                        <a:rPr lang="de-DE" sz="2400">
                          <a:hlinkClick r:id="rId14"/>
                        </a:rPr>
                        <a:t>Cesifo</a:t>
                      </a:r>
                      <a:endParaRPr lang="de-DE" sz="24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hlinkClick r:id="rId15"/>
                        </a:rPr>
                        <a:t>DIW</a:t>
                      </a:r>
                      <a:endParaRPr lang="de-DE" sz="24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hlinkClick r:id="rId16"/>
                        </a:rPr>
                        <a:t>IAB</a:t>
                      </a:r>
                      <a:endParaRPr lang="de-DE" sz="24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hlinkClick r:id="rId17"/>
                        </a:rPr>
                        <a:t>IfW</a:t>
                      </a:r>
                      <a:endParaRPr lang="de-DE" sz="2400"/>
                    </a:p>
                    <a:p>
                      <a:pPr marL="342900" indent="-342900">
                        <a:buFont typeface="Arial" panose="020B0604020202020204" pitchFamily="34" charset="0"/>
                        <a:buChar char="•"/>
                      </a:pPr>
                      <a:r>
                        <a:rPr lang="de-DE" sz="2400">
                          <a:hlinkClick r:id="rId18"/>
                        </a:rPr>
                        <a:t>IMK</a:t>
                      </a:r>
                      <a:endParaRPr lang="de-DE" sz="24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hlinkClick r:id="rId19"/>
                        </a:rPr>
                        <a:t>IW</a:t>
                      </a:r>
                      <a:endParaRPr lang="de-DE" sz="2400"/>
                    </a:p>
                    <a:p>
                      <a:pPr marL="342900" indent="-342900">
                        <a:buFont typeface="Arial" panose="020B0604020202020204" pitchFamily="34" charset="0"/>
                        <a:buChar char="•"/>
                      </a:pPr>
                      <a:r>
                        <a:rPr lang="de-DE" sz="2400">
                          <a:hlinkClick r:id="rId20"/>
                        </a:rPr>
                        <a:t>IWH</a:t>
                      </a:r>
                      <a:endParaRPr lang="de-DE" sz="24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a:hlinkClick r:id="rId21"/>
                        </a:rPr>
                        <a:t>KOF</a:t>
                      </a:r>
                      <a:endParaRPr lang="de-DE" sz="2400"/>
                    </a:p>
                    <a:p>
                      <a:pPr marL="342900" indent="-342900">
                        <a:buFont typeface="Arial" panose="020B0604020202020204" pitchFamily="34" charset="0"/>
                        <a:buChar char="•"/>
                      </a:pPr>
                      <a:r>
                        <a:rPr lang="de-DE" sz="2400">
                          <a:hlinkClick r:id="rId22"/>
                        </a:rPr>
                        <a:t>RWI</a:t>
                      </a:r>
                      <a:endParaRPr lang="de-DE" sz="2400"/>
                    </a:p>
                    <a:p>
                      <a:pPr marL="342900" indent="-342900">
                        <a:buFont typeface="Arial" panose="020B0604020202020204" pitchFamily="34" charset="0"/>
                        <a:buChar char="•"/>
                      </a:pPr>
                      <a:r>
                        <a:rPr lang="de-DE" sz="2400">
                          <a:hlinkClick r:id="rId23"/>
                        </a:rPr>
                        <a:t>ZEW</a:t>
                      </a:r>
                      <a:endParaRPr lang="de-DE" sz="2400"/>
                    </a:p>
                    <a:p>
                      <a:pPr marL="342900" indent="-342900">
                        <a:buFont typeface="Arial" panose="020B0604020202020204" pitchFamily="34" charset="0"/>
                        <a:buChar char="•"/>
                      </a:pPr>
                      <a:r>
                        <a:rPr lang="de-DE" sz="2400">
                          <a:hlinkClick r:id="rId24"/>
                        </a:rPr>
                        <a:t>Bruegel</a:t>
                      </a:r>
                      <a:endParaRPr lang="de-DE" sz="2400">
                        <a:hlinkClick r:id="rId25"/>
                      </a:endParaRPr>
                    </a:p>
                    <a:p>
                      <a:pPr marL="342900" indent="-342900">
                        <a:buFont typeface="Arial" panose="020B0604020202020204" pitchFamily="34" charset="0"/>
                        <a:buChar char="•"/>
                      </a:pPr>
                      <a:r>
                        <a:rPr lang="de-DE" sz="2400">
                          <a:hlinkClick r:id="rId25"/>
                        </a:rPr>
                        <a:t>NIESR</a:t>
                      </a:r>
                      <a:endParaRPr lang="de-DE" sz="2400"/>
                    </a:p>
                    <a:p>
                      <a:pPr marL="342900" indent="-342900">
                        <a:buFont typeface="Arial" panose="020B0604020202020204" pitchFamily="34" charset="0"/>
                        <a:buChar char="•"/>
                      </a:pPr>
                      <a:r>
                        <a:rPr lang="de-DE" sz="2400">
                          <a:hlinkClick r:id="rId26"/>
                        </a:rPr>
                        <a:t>ESRI</a:t>
                      </a:r>
                      <a:endParaRPr lang="de-DE" sz="2400"/>
                    </a:p>
                    <a:p>
                      <a:pPr marL="342900" indent="-342900">
                        <a:buFont typeface="Arial" panose="020B0604020202020204" pitchFamily="34" charset="0"/>
                        <a:buChar char="•"/>
                      </a:pPr>
                      <a:r>
                        <a:rPr lang="de-DE" sz="2400">
                          <a:hlinkClick r:id="rId27"/>
                        </a:rPr>
                        <a:t>NBER</a:t>
                      </a:r>
                      <a:endParaRPr lang="de-DE" sz="2400"/>
                    </a:p>
                    <a:p>
                      <a:pPr marL="342900" indent="-342900">
                        <a:buFont typeface="Arial" panose="020B0604020202020204" pitchFamily="34" charset="0"/>
                        <a:buChar char="•"/>
                      </a:pPr>
                      <a:r>
                        <a:rPr lang="de-DE" sz="2400">
                          <a:hlinkClick r:id="rId28"/>
                        </a:rPr>
                        <a:t>Peterson Institue</a:t>
                      </a:r>
                      <a:endParaRPr lang="de-DE" sz="2400"/>
                    </a:p>
                    <a:p>
                      <a:pPr marL="342900" indent="-342900">
                        <a:buFont typeface="Arial" panose="020B0604020202020204" pitchFamily="34" charset="0"/>
                        <a:buChar char="•"/>
                      </a:pPr>
                      <a:r>
                        <a:rPr lang="de-DE" sz="2400">
                          <a:hlinkClick r:id="rId29"/>
                        </a:rPr>
                        <a:t>Brookins Institution</a:t>
                      </a:r>
                      <a:endParaRPr lang="de-DE" sz="24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übergehn. Sie regierte von 715 vor Christo bis zum Jahre nach Marx. Seitdem ist die Frage völlig gelöst: die Leute haben zwar immer noch kein Geld, wissen aber wenigstens, warum.“ </a:t>
            </a:r>
            <a:r>
              <a:rPr lang="de-DE" altLang="de-DE" dirty="0">
                <a:solidFill>
                  <a:srgbClr val="000000"/>
                </a:solidFill>
              </a:rPr>
              <a:t>(</a:t>
            </a:r>
            <a:r>
              <a:rPr lang="de-DE" altLang="de-DE">
                <a:solidFill>
                  <a:srgbClr val="000000"/>
                </a:solidFill>
              </a:rPr>
              <a:t>Kurt Tucholsky, 1931)</a:t>
            </a:r>
            <a:endParaRPr lang="de-DE" altLang="de-DE" dirty="0">
              <a:solidFill>
                <a:srgbClr val="000000"/>
              </a:solidFill>
            </a:endParaRP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2081</Words>
  <Application>Microsoft Office PowerPoint</Application>
  <PresentationFormat>Breitbild</PresentationFormat>
  <Paragraphs>420</Paragraphs>
  <Slides>38</Slides>
  <Notes>34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38</vt:i4>
      </vt:variant>
    </vt:vector>
  </HeadingPairs>
  <TitlesOfParts>
    <vt:vector size="45"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54</cp:revision>
  <cp:lastPrinted>2022-03-02T20:18:27Z</cp:lastPrinted>
  <dcterms:created xsi:type="dcterms:W3CDTF">2022-03-01T20:52:11Z</dcterms:created>
  <dcterms:modified xsi:type="dcterms:W3CDTF">2022-10-04T09:47:46Z</dcterms:modified>
</cp:coreProperties>
</file>