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notesSlides/notesSlide9.xml" ContentType="application/vnd.openxmlformats-officedocument.presentationml.notesSlide+xml"/>
  <Override PartName="/ppt/ink/ink25.xml" ContentType="application/inkml+xml"/>
  <Override PartName="/ppt/ink/ink26.xml" ContentType="application/inkml+xml"/>
  <Override PartName="/ppt/ink/ink27.xml" ContentType="application/inkml+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ppt/ink/ink54.xml" ContentType="application/inkml+xml"/>
  <Override PartName="/ppt/ink/ink55.xml" ContentType="application/inkml+xml"/>
  <Override PartName="/ppt/ink/ink56.xml" ContentType="application/inkml+xml"/>
  <Override PartName="/ppt/ink/ink57.xml" ContentType="application/inkml+xml"/>
  <Override PartName="/ppt/ink/ink58.xml" ContentType="application/inkml+xml"/>
  <Override PartName="/ppt/ink/ink59.xml" ContentType="application/inkml+xml"/>
  <Override PartName="/ppt/ink/ink60.xml" ContentType="application/inkml+xml"/>
  <Override PartName="/ppt/ink/ink61.xml" ContentType="application/inkml+xml"/>
  <Override PartName="/ppt/ink/ink62.xml" ContentType="application/inkml+xml"/>
  <Override PartName="/ppt/ink/ink63.xml" ContentType="application/inkml+xml"/>
  <Override PartName="/ppt/ink/ink64.xml" ContentType="application/inkml+xml"/>
  <Override PartName="/ppt/ink/ink65.xml" ContentType="application/inkml+xml"/>
  <Override PartName="/ppt/ink/ink66.xml" ContentType="application/inkml+xml"/>
  <Override PartName="/ppt/ink/ink67.xml" ContentType="application/inkml+xml"/>
  <Override PartName="/ppt/ink/ink68.xml" ContentType="application/inkml+xml"/>
  <Override PartName="/ppt/ink/ink69.xml" ContentType="application/inkml+xml"/>
  <Override PartName="/ppt/ink/ink70.xml" ContentType="application/inkml+xml"/>
  <Override PartName="/ppt/ink/ink71.xml" ContentType="application/inkml+xml"/>
  <Override PartName="/ppt/ink/ink72.xml" ContentType="application/inkml+xml"/>
  <Override PartName="/ppt/ink/ink73.xml" ContentType="application/inkml+xml"/>
  <Override PartName="/ppt/ink/ink74.xml" ContentType="application/inkml+xml"/>
  <Override PartName="/ppt/ink/ink75.xml" ContentType="application/inkml+xml"/>
  <Override PartName="/ppt/ink/ink76.xml" ContentType="application/inkml+xml"/>
  <Override PartName="/ppt/ink/ink77.xml" ContentType="application/inkml+xml"/>
  <Override PartName="/ppt/ink/ink78.xml" ContentType="application/inkml+xml"/>
  <Override PartName="/ppt/ink/ink79.xml" ContentType="application/inkml+xml"/>
  <Override PartName="/ppt/ink/ink80.xml" ContentType="application/inkml+xml"/>
  <Override PartName="/ppt/ink/ink81.xml" ContentType="application/inkml+xml"/>
  <Override PartName="/ppt/ink/ink82.xml" ContentType="application/inkml+xml"/>
  <Override PartName="/ppt/ink/ink83.xml" ContentType="application/inkml+xml"/>
  <Override PartName="/ppt/ink/ink84.xml" ContentType="application/inkml+xml"/>
  <Override PartName="/ppt/ink/ink85.xml" ContentType="application/inkml+xml"/>
  <Override PartName="/ppt/ink/ink86.xml" ContentType="application/inkml+xml"/>
  <Override PartName="/ppt/ink/ink87.xml" ContentType="application/inkml+xml"/>
  <Override PartName="/ppt/ink/ink88.xml" ContentType="application/inkml+xml"/>
  <Override PartName="/ppt/ink/ink89.xml" ContentType="application/inkml+xml"/>
  <Override PartName="/ppt/ink/ink90.xml" ContentType="application/inkml+xml"/>
  <Override PartName="/ppt/ink/ink91.xml" ContentType="application/inkml+xml"/>
  <Override PartName="/ppt/ink/ink92.xml" ContentType="application/inkml+xml"/>
  <Override PartName="/ppt/ink/ink93.xml" ContentType="application/inkml+xml"/>
  <Override PartName="/ppt/ink/ink94.xml" ContentType="application/inkml+xml"/>
  <Override PartName="/ppt/ink/ink95.xml" ContentType="application/inkml+xml"/>
  <Override PartName="/ppt/ink/ink96.xml" ContentType="application/inkml+xml"/>
  <Override PartName="/ppt/ink/ink97.xml" ContentType="application/inkml+xml"/>
  <Override PartName="/ppt/ink/ink98.xml" ContentType="application/inkml+xml"/>
  <Override PartName="/ppt/ink/ink99.xml" ContentType="application/inkml+xml"/>
  <Override PartName="/ppt/ink/ink100.xml" ContentType="application/inkml+xml"/>
  <Override PartName="/ppt/ink/ink101.xml" ContentType="application/inkml+xml"/>
  <Override PartName="/ppt/ink/ink102.xml" ContentType="application/inkml+xml"/>
  <Override PartName="/ppt/ink/ink103.xml" ContentType="application/inkml+xml"/>
  <Override PartName="/ppt/ink/ink104.xml" ContentType="application/inkml+xml"/>
  <Override PartName="/ppt/ink/ink105.xml" ContentType="application/inkml+xml"/>
  <Override PartName="/ppt/ink/ink106.xml" ContentType="application/inkml+xml"/>
  <Override PartName="/ppt/ink/ink107.xml" ContentType="application/inkml+xml"/>
  <Override PartName="/ppt/ink/ink108.xml" ContentType="application/inkml+xml"/>
  <Override PartName="/ppt/ink/ink109.xml" ContentType="application/inkml+xml"/>
  <Override PartName="/ppt/ink/ink110.xml" ContentType="application/inkml+xml"/>
  <Override PartName="/ppt/ink/ink111.xml" ContentType="application/inkml+xml"/>
  <Override PartName="/ppt/ink/ink112.xml" ContentType="application/inkml+xml"/>
  <Override PartName="/ppt/ink/ink113.xml" ContentType="application/inkml+xml"/>
  <Override PartName="/ppt/ink/ink114.xml" ContentType="application/inkml+xml"/>
  <Override PartName="/ppt/ink/ink115.xml" ContentType="application/inkml+xml"/>
  <Override PartName="/ppt/ink/ink116.xml" ContentType="application/inkml+xml"/>
  <Override PartName="/ppt/ink/ink117.xml" ContentType="application/inkml+xml"/>
  <Override PartName="/ppt/ink/ink118.xml" ContentType="application/inkml+xml"/>
  <Override PartName="/ppt/ink/ink119.xml" ContentType="application/inkml+xml"/>
  <Override PartName="/ppt/ink/ink120.xml" ContentType="application/inkml+xml"/>
  <Override PartName="/ppt/ink/ink121.xml" ContentType="application/inkml+xml"/>
  <Override PartName="/ppt/ink/ink122.xml" ContentType="application/inkml+xml"/>
  <Override PartName="/ppt/ink/ink123.xml" ContentType="application/inkml+xml"/>
  <Override PartName="/ppt/ink/ink124.xml" ContentType="application/inkml+xml"/>
  <Override PartName="/ppt/ink/ink125.xml" ContentType="application/inkml+xml"/>
  <Override PartName="/ppt/ink/ink126.xml" ContentType="application/inkml+xml"/>
  <Override PartName="/ppt/ink/ink127.xml" ContentType="application/inkml+xml"/>
  <Override PartName="/ppt/ink/ink128.xml" ContentType="application/inkml+xml"/>
  <Override PartName="/ppt/ink/ink129.xml" ContentType="application/inkml+xml"/>
  <Override PartName="/ppt/ink/ink130.xml" ContentType="application/inkml+xml"/>
  <Override PartName="/ppt/ink/ink131.xml" ContentType="application/inkml+xml"/>
  <Override PartName="/ppt/ink/ink132.xml" ContentType="application/inkml+xml"/>
  <Override PartName="/ppt/ink/ink133.xml" ContentType="application/inkml+xml"/>
  <Override PartName="/ppt/ink/ink134.xml" ContentType="application/inkml+xml"/>
  <Override PartName="/ppt/ink/ink135.xml" ContentType="application/inkml+xml"/>
  <Override PartName="/ppt/ink/ink136.xml" ContentType="application/inkml+xml"/>
  <Override PartName="/ppt/ink/ink137.xml" ContentType="application/inkml+xml"/>
  <Override PartName="/ppt/ink/ink138.xml" ContentType="application/inkml+xml"/>
  <Override PartName="/ppt/ink/ink139.xml" ContentType="application/inkml+xml"/>
  <Override PartName="/ppt/ink/ink140.xml" ContentType="application/inkml+xml"/>
  <Override PartName="/ppt/ink/ink141.xml" ContentType="application/inkml+xml"/>
  <Override PartName="/ppt/ink/ink142.xml" ContentType="application/inkml+xml"/>
  <Override PartName="/ppt/ink/ink143.xml" ContentType="application/inkml+xml"/>
  <Override PartName="/ppt/ink/ink144.xml" ContentType="application/inkml+xml"/>
  <Override PartName="/ppt/ink/ink145.xml" ContentType="application/inkml+xml"/>
  <Override PartName="/ppt/ink/ink146.xml" ContentType="application/inkml+xml"/>
  <Override PartName="/ppt/ink/ink147.xml" ContentType="application/inkml+xml"/>
  <Override PartName="/ppt/ink/ink148.xml" ContentType="application/inkml+xml"/>
  <Override PartName="/ppt/ink/ink149.xml" ContentType="application/inkml+xml"/>
  <Override PartName="/ppt/ink/ink150.xml" ContentType="application/inkml+xml"/>
  <Override PartName="/ppt/ink/ink151.xml" ContentType="application/inkml+xml"/>
  <Override PartName="/ppt/ink/ink152.xml" ContentType="application/inkml+xml"/>
  <Override PartName="/ppt/ink/ink153.xml" ContentType="application/inkml+xml"/>
  <Override PartName="/ppt/ink/ink154.xml" ContentType="application/inkml+xml"/>
  <Override PartName="/ppt/ink/ink155.xml" ContentType="application/inkml+xml"/>
  <Override PartName="/ppt/ink/ink156.xml" ContentType="application/inkml+xml"/>
  <Override PartName="/ppt/ink/ink157.xml" ContentType="application/inkml+xml"/>
  <Override PartName="/ppt/ink/ink158.xml" ContentType="application/inkml+xml"/>
  <Override PartName="/ppt/ink/ink159.xml" ContentType="application/inkml+xml"/>
  <Override PartName="/ppt/ink/ink160.xml" ContentType="application/inkml+xml"/>
  <Override PartName="/ppt/ink/ink161.xml" ContentType="application/inkml+xml"/>
  <Override PartName="/ppt/ink/ink162.xml" ContentType="application/inkml+xml"/>
  <Override PartName="/ppt/ink/ink163.xml" ContentType="application/inkml+xml"/>
  <Override PartName="/ppt/ink/ink164.xml" ContentType="application/inkml+xml"/>
  <Override PartName="/ppt/ink/ink165.xml" ContentType="application/inkml+xml"/>
  <Override PartName="/ppt/ink/ink166.xml" ContentType="application/inkml+xml"/>
  <Override PartName="/ppt/ink/ink167.xml" ContentType="application/inkml+xml"/>
  <Override PartName="/ppt/ink/ink168.xml" ContentType="application/inkml+xml"/>
  <Override PartName="/ppt/ink/ink169.xml" ContentType="application/inkml+xml"/>
  <Override PartName="/ppt/ink/ink170.xml" ContentType="application/inkml+xml"/>
  <Override PartName="/ppt/ink/ink171.xml" ContentType="application/inkml+xml"/>
  <Override PartName="/ppt/ink/ink172.xml" ContentType="application/inkml+xml"/>
  <Override PartName="/ppt/ink/ink173.xml" ContentType="application/inkml+xml"/>
  <Override PartName="/ppt/ink/ink174.xml" ContentType="application/inkml+xml"/>
  <Override PartName="/ppt/ink/ink175.xml" ContentType="application/inkml+xml"/>
  <Override PartName="/ppt/ink/ink176.xml" ContentType="application/inkml+xml"/>
  <Override PartName="/ppt/ink/ink177.xml" ContentType="application/inkml+xml"/>
  <Override PartName="/ppt/ink/ink178.xml" ContentType="application/inkml+xml"/>
  <Override PartName="/ppt/ink/ink179.xml" ContentType="application/inkml+xml"/>
  <Override PartName="/ppt/ink/ink180.xml" ContentType="application/inkml+xml"/>
  <Override PartName="/ppt/notesSlides/notesSlide10.xml" ContentType="application/vnd.openxmlformats-officedocument.presentationml.notesSlide+xml"/>
  <Override PartName="/ppt/ink/ink181.xml" ContentType="application/inkml+xml"/>
  <Override PartName="/ppt/ink/ink182.xml" ContentType="application/inkml+xml"/>
  <Override PartName="/ppt/ink/ink183.xml" ContentType="application/inkml+xml"/>
  <Override PartName="/ppt/ink/ink184.xml" ContentType="application/inkml+xml"/>
  <Override PartName="/ppt/ink/ink185.xml" ContentType="application/inkml+xml"/>
  <Override PartName="/ppt/ink/ink186.xml" ContentType="application/inkml+xml"/>
  <Override PartName="/ppt/ink/ink187.xml" ContentType="application/inkml+xml"/>
  <Override PartName="/ppt/ink/ink188.xml" ContentType="application/inkml+xml"/>
  <Override PartName="/ppt/ink/ink189.xml" ContentType="application/inkml+xml"/>
  <Override PartName="/ppt/ink/ink190.xml" ContentType="application/inkml+xml"/>
  <Override PartName="/ppt/ink/ink191.xml" ContentType="application/inkml+xml"/>
  <Override PartName="/ppt/ink/ink192.xml" ContentType="application/inkml+xml"/>
  <Override PartName="/ppt/ink/ink193.xml" ContentType="application/inkml+xml"/>
  <Override PartName="/ppt/ink/ink194.xml" ContentType="application/inkml+xml"/>
  <Override PartName="/ppt/ink/ink195.xml" ContentType="application/inkml+xml"/>
  <Override PartName="/ppt/ink/ink196.xml" ContentType="application/inkml+xml"/>
  <Override PartName="/ppt/ink/ink197.xml" ContentType="application/inkml+xml"/>
  <Override PartName="/ppt/ink/ink198.xml" ContentType="application/inkml+xml"/>
  <Override PartName="/ppt/ink/ink199.xml" ContentType="application/inkml+xml"/>
  <Override PartName="/ppt/notesSlides/notesSlide11.xml" ContentType="application/vnd.openxmlformats-officedocument.presentationml.notesSlide+xml"/>
  <Override PartName="/ppt/ink/ink200.xml" ContentType="application/inkml+xml"/>
  <Override PartName="/ppt/ink/ink201.xml" ContentType="application/inkml+xml"/>
  <Override PartName="/ppt/ink/ink202.xml" ContentType="application/inkml+xml"/>
  <Override PartName="/ppt/ink/ink203.xml" ContentType="application/inkml+xml"/>
  <Override PartName="/ppt/ink/ink204.xml" ContentType="application/inkml+xml"/>
  <Override PartName="/ppt/ink/ink205.xml" ContentType="application/inkml+xml"/>
  <Override PartName="/ppt/ink/ink206.xml" ContentType="application/inkml+xml"/>
  <Override PartName="/ppt/ink/ink207.xml" ContentType="application/inkml+xml"/>
  <Override PartName="/ppt/ink/ink208.xml" ContentType="application/inkml+xml"/>
  <Override PartName="/ppt/ink/ink209.xml" ContentType="application/inkml+xml"/>
  <Override PartName="/ppt/ink/ink210.xml" ContentType="application/inkml+xml"/>
  <Override PartName="/ppt/ink/ink211.xml" ContentType="application/inkml+xml"/>
  <Override PartName="/ppt/ink/ink212.xml" ContentType="application/inkml+xml"/>
  <Override PartName="/ppt/ink/ink213.xml" ContentType="application/inkml+xml"/>
  <Override PartName="/ppt/ink/ink214.xml" ContentType="application/inkml+xml"/>
  <Override PartName="/ppt/ink/ink215.xml" ContentType="application/inkml+xml"/>
  <Override PartName="/ppt/ink/ink216.xml" ContentType="application/inkml+xml"/>
  <Override PartName="/ppt/ink/ink217.xml" ContentType="application/inkml+xml"/>
  <Override PartName="/ppt/ink/ink218.xml" ContentType="application/inkml+xml"/>
  <Override PartName="/ppt/ink/ink219.xml" ContentType="application/inkml+xml"/>
  <Override PartName="/ppt/ink/ink220.xml" ContentType="application/inkml+xml"/>
  <Override PartName="/ppt/ink/ink221.xml" ContentType="application/inkml+xml"/>
  <Override PartName="/ppt/ink/ink222.xml" ContentType="application/inkml+xml"/>
  <Override PartName="/ppt/ink/ink223.xml" ContentType="application/inkml+xml"/>
  <Override PartName="/ppt/ink/ink224.xml" ContentType="application/inkml+xml"/>
  <Override PartName="/ppt/ink/ink225.xml" ContentType="application/inkml+xml"/>
  <Override PartName="/ppt/ink/ink226.xml" ContentType="application/inkml+xml"/>
  <Override PartName="/ppt/ink/ink227.xml" ContentType="application/inkml+xml"/>
  <Override PartName="/ppt/notesSlides/notesSlide12.xml" ContentType="application/vnd.openxmlformats-officedocument.presentationml.notesSlide+xml"/>
  <Override PartName="/ppt/ink/ink228.xml" ContentType="application/inkml+xml"/>
  <Override PartName="/ppt/ink/ink229.xml" ContentType="application/inkml+xml"/>
  <Override PartName="/ppt/ink/ink230.xml" ContentType="application/inkml+xml"/>
  <Override PartName="/ppt/ink/ink231.xml" ContentType="application/inkml+xml"/>
  <Override PartName="/ppt/ink/ink232.xml" ContentType="application/inkml+xml"/>
  <Override PartName="/ppt/ink/ink233.xml" ContentType="application/inkml+xml"/>
  <Override PartName="/ppt/ink/ink234.xml" ContentType="application/inkml+xml"/>
  <Override PartName="/ppt/ink/ink235.xml" ContentType="application/inkml+xml"/>
  <Override PartName="/ppt/ink/ink236.xml" ContentType="application/inkml+xml"/>
  <Override PartName="/ppt/ink/ink237.xml" ContentType="application/inkml+xml"/>
  <Override PartName="/ppt/ink/ink238.xml" ContentType="application/inkml+xml"/>
  <Override PartName="/ppt/ink/ink239.xml" ContentType="application/inkml+xml"/>
  <Override PartName="/ppt/ink/ink240.xml" ContentType="application/inkml+xml"/>
  <Override PartName="/ppt/ink/ink241.xml" ContentType="application/inkml+xml"/>
  <Override PartName="/ppt/ink/ink242.xml" ContentType="application/inkml+xml"/>
  <Override PartName="/ppt/ink/ink243.xml" ContentType="application/inkml+xml"/>
  <Override PartName="/ppt/ink/ink244.xml" ContentType="application/inkml+xml"/>
  <Override PartName="/ppt/ink/ink245.xml" ContentType="application/inkml+xml"/>
  <Override PartName="/ppt/ink/ink246.xml" ContentType="application/inkml+xml"/>
  <Override PartName="/ppt/ink/ink247.xml" ContentType="application/inkml+xml"/>
  <Override PartName="/ppt/ink/ink248.xml" ContentType="application/inkml+xml"/>
  <Override PartName="/ppt/ink/ink249.xml" ContentType="application/inkml+xml"/>
  <Override PartName="/ppt/notesSlides/notesSlide13.xml" ContentType="application/vnd.openxmlformats-officedocument.presentationml.notesSlide+xml"/>
  <Override PartName="/ppt/ink/ink250.xml" ContentType="application/inkml+xml"/>
  <Override PartName="/ppt/ink/ink251.xml" ContentType="application/inkml+xml"/>
  <Override PartName="/ppt/ink/ink252.xml" ContentType="application/inkml+xml"/>
  <Override PartName="/ppt/ink/ink253.xml" ContentType="application/inkml+xml"/>
  <Override PartName="/ppt/ink/ink254.xml" ContentType="application/inkml+xml"/>
  <Override PartName="/ppt/ink/ink255.xml" ContentType="application/inkml+xml"/>
  <Override PartName="/ppt/ink/ink256.xml" ContentType="application/inkml+xml"/>
  <Override PartName="/ppt/notesSlides/notesSlide14.xml" ContentType="application/vnd.openxmlformats-officedocument.presentationml.notesSlide+xml"/>
  <Override PartName="/ppt/ink/ink257.xml" ContentType="application/inkml+xml"/>
  <Override PartName="/ppt/notesSlides/notesSlide15.xml" ContentType="application/vnd.openxmlformats-officedocument.presentationml.notesSlide+xml"/>
  <Override PartName="/ppt/ink/ink258.xml" ContentType="application/inkml+xml"/>
  <Override PartName="/ppt/ink/ink259.xml" ContentType="application/inkml+xml"/>
  <Override PartName="/ppt/ink/ink260.xml" ContentType="application/inkml+xml"/>
  <Override PartName="/ppt/ink/ink261.xml" ContentType="application/inkml+xml"/>
  <Override PartName="/ppt/ink/ink262.xml" ContentType="application/inkml+xml"/>
  <Override PartName="/ppt/ink/ink263.xml" ContentType="application/inkml+xml"/>
  <Override PartName="/ppt/ink/ink264.xml" ContentType="application/inkml+xml"/>
  <Override PartName="/ppt/ink/ink265.xml" ContentType="application/inkml+xml"/>
  <Override PartName="/ppt/ink/ink266.xml" ContentType="application/inkml+xml"/>
  <Override PartName="/ppt/ink/ink267.xml" ContentType="application/inkml+xml"/>
  <Override PartName="/ppt/ink/ink268.xml" ContentType="application/inkml+xml"/>
  <Override PartName="/ppt/ink/ink269.xml" ContentType="application/inkml+xml"/>
  <Override PartName="/ppt/ink/ink270.xml" ContentType="application/inkml+xml"/>
  <Override PartName="/ppt/ink/ink271.xml" ContentType="application/inkml+xml"/>
  <Override PartName="/ppt/ink/ink272.xml" ContentType="application/inkml+xml"/>
  <Override PartName="/ppt/ink/ink273.xml" ContentType="application/inkml+xml"/>
  <Override PartName="/ppt/ink/ink274.xml" ContentType="application/inkml+xml"/>
  <Override PartName="/ppt/ink/ink275.xml" ContentType="application/inkml+xml"/>
  <Override PartName="/ppt/ink/ink276.xml" ContentType="application/inkml+xml"/>
  <Override PartName="/ppt/ink/ink277.xml" ContentType="application/inkml+xml"/>
  <Override PartName="/ppt/ink/ink278.xml" ContentType="application/inkml+xml"/>
  <Override PartName="/ppt/ink/ink279.xml" ContentType="application/inkml+xml"/>
  <Override PartName="/ppt/ink/ink280.xml" ContentType="application/inkml+xml"/>
  <Override PartName="/ppt/ink/ink281.xml" ContentType="application/inkml+xml"/>
  <Override PartName="/ppt/ink/ink282.xml" ContentType="application/inkml+xml"/>
  <Override PartName="/ppt/ink/ink283.xml" ContentType="application/inkml+xml"/>
  <Override PartName="/ppt/ink/ink284.xml" ContentType="application/inkml+xml"/>
  <Override PartName="/ppt/ink/ink285.xml" ContentType="application/inkml+xml"/>
  <Override PartName="/ppt/ink/ink286.xml" ContentType="application/inkml+xml"/>
  <Override PartName="/ppt/ink/ink287.xml" ContentType="application/inkml+xml"/>
  <Override PartName="/ppt/ink/ink288.xml" ContentType="application/inkml+xml"/>
  <Override PartName="/ppt/ink/ink289.xml" ContentType="application/inkml+xml"/>
  <Override PartName="/ppt/ink/ink290.xml" ContentType="application/inkml+xml"/>
  <Override PartName="/ppt/ink/ink291.xml" ContentType="application/inkml+xml"/>
  <Override PartName="/ppt/ink/ink292.xml" ContentType="application/inkml+xml"/>
  <Override PartName="/ppt/ink/ink293.xml" ContentType="application/inkml+xml"/>
  <Override PartName="/ppt/ink/ink294.xml" ContentType="application/inkml+xml"/>
  <Override PartName="/ppt/ink/ink295.xml" ContentType="application/inkml+xml"/>
  <Override PartName="/ppt/ink/ink296.xml" ContentType="application/inkml+xml"/>
  <Override PartName="/ppt/ink/ink297.xml" ContentType="application/inkml+xml"/>
  <Override PartName="/ppt/ink/ink298.xml" ContentType="application/inkml+xml"/>
  <Override PartName="/ppt/ink/ink299.xml" ContentType="application/inkml+xml"/>
  <Override PartName="/ppt/ink/ink300.xml" ContentType="application/inkml+xml"/>
  <Override PartName="/ppt/ink/ink301.xml" ContentType="application/inkml+xml"/>
  <Override PartName="/ppt/ink/ink302.xml" ContentType="application/inkml+xml"/>
  <Override PartName="/ppt/ink/ink303.xml" ContentType="application/inkml+xml"/>
  <Override PartName="/ppt/ink/ink304.xml" ContentType="application/inkml+xml"/>
  <Override PartName="/ppt/ink/ink305.xml" ContentType="application/inkml+xml"/>
  <Override PartName="/ppt/ink/ink306.xml" ContentType="application/inkml+xml"/>
  <Override PartName="/ppt/ink/ink307.xml" ContentType="application/inkml+xml"/>
  <Override PartName="/ppt/ink/ink308.xml" ContentType="application/inkml+xml"/>
  <Override PartName="/ppt/ink/ink309.xml" ContentType="application/inkml+xml"/>
  <Override PartName="/ppt/ink/ink310.xml" ContentType="application/inkml+xml"/>
  <Override PartName="/ppt/ink/ink311.xml" ContentType="application/inkml+xml"/>
  <Override PartName="/ppt/ink/ink312.xml" ContentType="application/inkml+xml"/>
  <Override PartName="/ppt/ink/ink313.xml" ContentType="application/inkml+xml"/>
  <Override PartName="/ppt/ink/ink314.xml" ContentType="application/inkml+xml"/>
  <Override PartName="/ppt/ink/ink315.xml" ContentType="application/inkml+xml"/>
  <Override PartName="/ppt/ink/ink316.xml" ContentType="application/inkml+xml"/>
  <Override PartName="/ppt/ink/ink317.xml" ContentType="application/inkml+xml"/>
  <Override PartName="/ppt/ink/ink318.xml" ContentType="application/inkml+xml"/>
  <Override PartName="/ppt/ink/ink319.xml" ContentType="application/inkml+xml"/>
  <Override PartName="/ppt/ink/ink320.xml" ContentType="application/inkml+xml"/>
  <Override PartName="/ppt/ink/ink321.xml" ContentType="application/inkml+xml"/>
  <Override PartName="/ppt/ink/ink322.xml" ContentType="application/inkml+xml"/>
  <Override PartName="/ppt/ink/ink323.xml" ContentType="application/inkml+xml"/>
  <Override PartName="/ppt/ink/ink324.xml" ContentType="application/inkml+xml"/>
  <Override PartName="/ppt/ink/ink325.xml" ContentType="application/inkml+xml"/>
  <Override PartName="/ppt/ink/ink326.xml" ContentType="application/inkml+xml"/>
  <Override PartName="/ppt/ink/ink327.xml" ContentType="application/inkml+xml"/>
  <Override PartName="/ppt/ink/ink328.xml" ContentType="application/inkml+xml"/>
  <Override PartName="/ppt/ink/ink329.xml" ContentType="application/inkml+xml"/>
  <Override PartName="/ppt/ink/ink330.xml" ContentType="application/inkml+xml"/>
  <Override PartName="/ppt/ink/ink331.xml" ContentType="application/inkml+xml"/>
  <Override PartName="/ppt/ink/ink332.xml" ContentType="application/inkml+xml"/>
  <Override PartName="/ppt/ink/ink333.xml" ContentType="application/inkml+xml"/>
  <Override PartName="/ppt/ink/ink334.xml" ContentType="application/inkml+xml"/>
  <Override PartName="/ppt/ink/ink335.xml" ContentType="application/inkml+xml"/>
  <Override PartName="/ppt/ink/ink336.xml" ContentType="application/inkml+xml"/>
  <Override PartName="/ppt/ink/ink337.xml" ContentType="application/inkml+xml"/>
  <Override PartName="/ppt/ink/ink338.xml" ContentType="application/inkml+xml"/>
  <Override PartName="/ppt/ink/ink339.xml" ContentType="application/inkml+xml"/>
  <Override PartName="/ppt/ink/ink340.xml" ContentType="application/inkml+xml"/>
  <Override PartName="/ppt/ink/ink341.xml" ContentType="application/inkml+xml"/>
  <Override PartName="/ppt/ink/ink342.xml" ContentType="application/inkml+xml"/>
  <Override PartName="/ppt/ink/ink343.xml" ContentType="application/inkml+xml"/>
  <Override PartName="/ppt/notesSlides/notesSlide16.xml" ContentType="application/vnd.openxmlformats-officedocument.presentationml.notesSlide+xml"/>
  <Override PartName="/ppt/ink/ink344.xml" ContentType="application/inkml+xml"/>
  <Override PartName="/ppt/ink/ink345.xml" ContentType="application/inkml+xml"/>
  <Override PartName="/ppt/ink/ink346.xml" ContentType="application/inkml+xml"/>
  <Override PartName="/ppt/ink/ink347.xml" ContentType="application/inkml+xml"/>
  <Override PartName="/ppt/ink/ink348.xml" ContentType="application/inkml+xml"/>
  <Override PartName="/ppt/ink/ink349.xml" ContentType="application/inkml+xml"/>
  <Override PartName="/ppt/ink/ink350.xml" ContentType="application/inkml+xml"/>
  <Override PartName="/ppt/ink/ink351.xml" ContentType="application/inkml+xml"/>
  <Override PartName="/ppt/ink/ink352.xml" ContentType="application/inkml+xml"/>
  <Override PartName="/ppt/ink/ink353.xml" ContentType="application/inkml+xml"/>
  <Override PartName="/ppt/ink/ink354.xml" ContentType="application/inkml+xml"/>
  <Override PartName="/ppt/ink/ink355.xml" ContentType="application/inkml+xml"/>
  <Override PartName="/ppt/ink/ink356.xml" ContentType="application/inkml+xml"/>
  <Override PartName="/ppt/ink/ink357.xml" ContentType="application/inkml+xml"/>
  <Override PartName="/ppt/ink/ink358.xml" ContentType="application/inkml+xml"/>
  <Override PartName="/ppt/ink/ink359.xml" ContentType="application/inkml+xml"/>
  <Override PartName="/ppt/ink/ink360.xml" ContentType="application/inkml+xml"/>
  <Override PartName="/ppt/ink/ink361.xml" ContentType="application/inkml+xml"/>
  <Override PartName="/ppt/ink/ink362.xml" ContentType="application/inkml+xml"/>
  <Override PartName="/ppt/ink/ink363.xml" ContentType="application/inkml+xml"/>
  <Override PartName="/ppt/ink/ink364.xml" ContentType="application/inkml+xml"/>
  <Override PartName="/ppt/ink/ink365.xml" ContentType="application/inkml+xml"/>
  <Override PartName="/ppt/ink/ink366.xml" ContentType="application/inkml+xml"/>
  <Override PartName="/ppt/ink/ink367.xml" ContentType="application/inkml+xml"/>
  <Override PartName="/ppt/ink/ink368.xml" ContentType="application/inkml+xml"/>
  <Override PartName="/ppt/ink/ink369.xml" ContentType="application/inkml+xml"/>
  <Override PartName="/ppt/ink/ink370.xml" ContentType="application/inkml+xml"/>
  <Override PartName="/ppt/ink/ink371.xml" ContentType="application/inkml+xml"/>
  <Override PartName="/ppt/ink/ink372.xml" ContentType="application/inkml+xml"/>
  <Override PartName="/ppt/ink/ink373.xml" ContentType="application/inkml+xml"/>
  <Override PartName="/ppt/ink/ink374.xml" ContentType="application/inkml+xml"/>
  <Override PartName="/ppt/ink/ink375.xml" ContentType="application/inkml+xml"/>
  <Override PartName="/ppt/ink/ink376.xml" ContentType="application/inkml+xml"/>
  <Override PartName="/ppt/ink/ink377.xml" ContentType="application/inkml+xml"/>
  <Override PartName="/ppt/ink/ink378.xml" ContentType="application/inkml+xml"/>
  <Override PartName="/ppt/ink/ink379.xml" ContentType="application/inkml+xml"/>
  <Override PartName="/ppt/ink/ink380.xml" ContentType="application/inkml+xml"/>
  <Override PartName="/ppt/ink/ink381.xml" ContentType="application/inkml+xml"/>
  <Override PartName="/ppt/ink/ink382.xml" ContentType="application/inkml+xml"/>
  <Override PartName="/ppt/ink/ink383.xml" ContentType="application/inkml+xml"/>
  <Override PartName="/ppt/ink/ink384.xml" ContentType="application/inkml+xml"/>
  <Override PartName="/ppt/ink/ink385.xml" ContentType="application/inkml+xml"/>
  <Override PartName="/ppt/ink/ink386.xml" ContentType="application/inkml+xml"/>
  <Override PartName="/ppt/ink/ink387.xml" ContentType="application/inkml+xml"/>
  <Override PartName="/ppt/ink/ink388.xml" ContentType="application/inkml+xml"/>
  <Override PartName="/ppt/ink/ink389.xml" ContentType="application/inkml+xml"/>
  <Override PartName="/ppt/ink/ink390.xml" ContentType="application/inkml+xml"/>
  <Override PartName="/ppt/ink/ink391.xml" ContentType="application/inkml+xml"/>
  <Override PartName="/ppt/ink/ink392.xml" ContentType="application/inkml+xml"/>
  <Override PartName="/ppt/ink/ink393.xml" ContentType="application/inkml+xml"/>
  <Override PartName="/ppt/ink/ink394.xml" ContentType="application/inkml+xml"/>
  <Override PartName="/ppt/ink/ink395.xml" ContentType="application/inkml+xml"/>
  <Override PartName="/ppt/ink/ink396.xml" ContentType="application/inkml+xml"/>
  <Override PartName="/ppt/ink/ink397.xml" ContentType="application/inkml+xml"/>
  <Override PartName="/ppt/ink/ink398.xml" ContentType="application/inkml+xml"/>
  <Override PartName="/ppt/ink/ink399.xml" ContentType="application/inkml+xml"/>
  <Override PartName="/ppt/ink/ink400.xml" ContentType="application/inkml+xml"/>
  <Override PartName="/ppt/ink/ink401.xml" ContentType="application/inkml+xml"/>
  <Override PartName="/ppt/ink/ink402.xml" ContentType="application/inkml+xml"/>
  <Override PartName="/ppt/ink/ink403.xml" ContentType="application/inkml+xml"/>
  <Override PartName="/ppt/ink/ink404.xml" ContentType="application/inkml+xml"/>
  <Override PartName="/ppt/ink/ink405.xml" ContentType="application/inkml+xml"/>
  <Override PartName="/ppt/ink/ink406.xml" ContentType="application/inkml+xml"/>
  <Override PartName="/ppt/ink/ink407.xml" ContentType="application/inkml+xml"/>
  <Override PartName="/ppt/ink/ink408.xml" ContentType="application/inkml+xml"/>
  <Override PartName="/ppt/ink/ink409.xml" ContentType="application/inkml+xml"/>
  <Override PartName="/ppt/ink/ink410.xml" ContentType="application/inkml+xml"/>
  <Override PartName="/ppt/ink/ink411.xml" ContentType="application/inkml+xml"/>
  <Override PartName="/ppt/ink/ink412.xml" ContentType="application/inkml+xml"/>
  <Override PartName="/ppt/ink/ink413.xml" ContentType="application/inkml+xml"/>
  <Override PartName="/ppt/ink/ink414.xml" ContentType="application/inkml+xml"/>
  <Override PartName="/ppt/ink/ink415.xml" ContentType="application/inkml+xml"/>
  <Override PartName="/ppt/ink/ink416.xml" ContentType="application/inkml+xml"/>
  <Override PartName="/ppt/ink/ink417.xml" ContentType="application/inkml+xml"/>
  <Override PartName="/ppt/ink/ink418.xml" ContentType="application/inkml+xml"/>
  <Override PartName="/ppt/ink/ink419.xml" ContentType="application/inkml+xml"/>
  <Override PartName="/ppt/ink/ink420.xml" ContentType="application/inkml+xml"/>
  <Override PartName="/ppt/ink/ink421.xml" ContentType="application/inkml+xml"/>
  <Override PartName="/ppt/ink/ink422.xml" ContentType="application/inkml+xml"/>
  <Override PartName="/ppt/ink/ink423.xml" ContentType="application/inkml+xml"/>
  <Override PartName="/ppt/ink/ink424.xml" ContentType="application/inkml+xml"/>
  <Override PartName="/ppt/ink/ink425.xml" ContentType="application/inkml+xml"/>
  <Override PartName="/ppt/ink/ink426.xml" ContentType="application/inkml+xml"/>
  <Override PartName="/ppt/ink/ink427.xml" ContentType="application/inkml+xml"/>
  <Override PartName="/ppt/ink/ink428.xml" ContentType="application/inkml+xml"/>
  <Override PartName="/ppt/ink/ink429.xml" ContentType="application/inkml+xml"/>
  <Override PartName="/ppt/ink/ink430.xml" ContentType="application/inkml+xml"/>
  <Override PartName="/ppt/ink/ink431.xml" ContentType="application/inkml+xml"/>
  <Override PartName="/ppt/ink/ink432.xml" ContentType="application/inkml+xml"/>
  <Override PartName="/ppt/ink/ink433.xml" ContentType="application/inkml+xml"/>
  <Override PartName="/ppt/ink/ink434.xml" ContentType="application/inkml+xml"/>
  <Override PartName="/ppt/notesSlides/notesSlide17.xml" ContentType="application/vnd.openxmlformats-officedocument.presentationml.notesSlide+xml"/>
  <Override PartName="/ppt/ink/ink435.xml" ContentType="application/inkml+xml"/>
  <Override PartName="/ppt/ink/ink436.xml" ContentType="application/inkml+xml"/>
  <Override PartName="/ppt/ink/ink437.xml" ContentType="application/inkml+xml"/>
  <Override PartName="/ppt/ink/ink438.xml" ContentType="application/inkml+xml"/>
  <Override PartName="/ppt/ink/ink439.xml" ContentType="application/inkml+xml"/>
  <Override PartName="/ppt/ink/ink440.xml" ContentType="application/inkml+xml"/>
  <Override PartName="/ppt/ink/ink441.xml" ContentType="application/inkml+xml"/>
  <Override PartName="/ppt/ink/ink442.xml" ContentType="application/inkml+xml"/>
  <Override PartName="/ppt/ink/ink443.xml" ContentType="application/inkml+xml"/>
  <Override PartName="/ppt/ink/ink444.xml" ContentType="application/inkml+xml"/>
  <Override PartName="/ppt/ink/ink445.xml" ContentType="application/inkml+xml"/>
  <Override PartName="/ppt/ink/ink446.xml" ContentType="application/inkml+xml"/>
  <Override PartName="/ppt/ink/ink447.xml" ContentType="application/inkml+xml"/>
  <Override PartName="/ppt/ink/ink448.xml" ContentType="application/inkml+xml"/>
  <Override PartName="/ppt/ink/ink449.xml" ContentType="application/inkml+xml"/>
  <Override PartName="/ppt/ink/ink450.xml" ContentType="application/inkml+xml"/>
  <Override PartName="/ppt/ink/ink451.xml" ContentType="application/inkml+xml"/>
  <Override PartName="/ppt/ink/ink452.xml" ContentType="application/inkml+xml"/>
  <Override PartName="/ppt/ink/ink453.xml" ContentType="application/inkml+xml"/>
  <Override PartName="/ppt/ink/ink454.xml" ContentType="application/inkml+xml"/>
  <Override PartName="/ppt/ink/ink455.xml" ContentType="application/inkml+xml"/>
  <Override PartName="/ppt/ink/ink456.xml" ContentType="application/inkml+xml"/>
  <Override PartName="/ppt/ink/ink457.xml" ContentType="application/inkml+xml"/>
  <Override PartName="/ppt/ink/ink458.xml" ContentType="application/inkml+xml"/>
  <Override PartName="/ppt/ink/ink459.xml" ContentType="application/inkml+xml"/>
  <Override PartName="/ppt/ink/ink460.xml" ContentType="application/inkml+xml"/>
  <Override PartName="/ppt/ink/ink461.xml" ContentType="application/inkml+xml"/>
  <Override PartName="/ppt/ink/ink462.xml" ContentType="application/inkml+xml"/>
  <Override PartName="/ppt/ink/ink463.xml" ContentType="application/inkml+xml"/>
  <Override PartName="/ppt/ink/ink464.xml" ContentType="application/inkml+xml"/>
  <Override PartName="/ppt/ink/ink465.xml" ContentType="application/inkml+xml"/>
  <Override PartName="/ppt/ink/ink466.xml" ContentType="application/inkml+xml"/>
  <Override PartName="/ppt/ink/ink467.xml" ContentType="application/inkml+xml"/>
  <Override PartName="/ppt/ink/ink468.xml" ContentType="application/inkml+xml"/>
  <Override PartName="/ppt/ink/ink469.xml" ContentType="application/inkml+xml"/>
  <Override PartName="/ppt/ink/ink470.xml" ContentType="application/inkml+xml"/>
  <Override PartName="/ppt/ink/ink471.xml" ContentType="application/inkml+xml"/>
  <Override PartName="/ppt/ink/ink472.xml" ContentType="application/inkml+xml"/>
  <Override PartName="/ppt/ink/ink473.xml" ContentType="application/inkml+xml"/>
  <Override PartName="/ppt/ink/ink474.xml" ContentType="application/inkml+xml"/>
  <Override PartName="/ppt/ink/ink475.xml" ContentType="application/inkml+xml"/>
  <Override PartName="/ppt/ink/ink476.xml" ContentType="application/inkml+xml"/>
  <Override PartName="/ppt/ink/ink477.xml" ContentType="application/inkml+xml"/>
  <Override PartName="/ppt/ink/ink478.xml" ContentType="application/inkml+xml"/>
  <Override PartName="/ppt/ink/ink479.xml" ContentType="application/inkml+xml"/>
  <Override PartName="/ppt/ink/ink480.xml" ContentType="application/inkml+xml"/>
  <Override PartName="/ppt/ink/ink481.xml" ContentType="application/inkml+xml"/>
  <Override PartName="/ppt/ink/ink482.xml" ContentType="application/inkml+xml"/>
  <Override PartName="/ppt/ink/ink483.xml" ContentType="application/inkml+xml"/>
  <Override PartName="/ppt/ink/ink484.xml" ContentType="application/inkml+xml"/>
  <Override PartName="/ppt/ink/ink485.xml" ContentType="application/inkml+xml"/>
  <Override PartName="/ppt/ink/ink486.xml" ContentType="application/inkml+xml"/>
  <Override PartName="/ppt/ink/ink487.xml" ContentType="application/inkml+xml"/>
  <Override PartName="/ppt/ink/ink488.xml" ContentType="application/inkml+xml"/>
  <Override PartName="/ppt/ink/ink489.xml" ContentType="application/inkml+xml"/>
  <Override PartName="/ppt/ink/ink490.xml" ContentType="application/inkml+xml"/>
  <Override PartName="/ppt/ink/ink491.xml" ContentType="application/inkml+xml"/>
  <Override PartName="/ppt/ink/ink492.xml" ContentType="application/inkml+xml"/>
  <Override PartName="/ppt/ink/ink493.xml" ContentType="application/inkml+xml"/>
  <Override PartName="/ppt/ink/ink494.xml" ContentType="application/inkml+xml"/>
  <Override PartName="/ppt/ink/ink495.xml" ContentType="application/inkml+xml"/>
  <Override PartName="/ppt/ink/ink496.xml" ContentType="application/inkml+xml"/>
  <Override PartName="/ppt/ink/ink497.xml" ContentType="application/inkml+xml"/>
  <Override PartName="/ppt/ink/ink498.xml" ContentType="application/inkml+xml"/>
  <Override PartName="/ppt/ink/ink499.xml" ContentType="application/inkml+xml"/>
  <Override PartName="/ppt/ink/ink500.xml" ContentType="application/inkml+xml"/>
  <Override PartName="/ppt/ink/ink501.xml" ContentType="application/inkml+xml"/>
  <Override PartName="/ppt/ink/ink502.xml" ContentType="application/inkml+xml"/>
  <Override PartName="/ppt/ink/ink503.xml" ContentType="application/inkml+xml"/>
  <Override PartName="/ppt/ink/ink504.xml" ContentType="application/inkml+xml"/>
  <Override PartName="/ppt/ink/ink505.xml" ContentType="application/inkml+xml"/>
  <Override PartName="/ppt/ink/ink506.xml" ContentType="application/inkml+xml"/>
  <Override PartName="/ppt/ink/ink507.xml" ContentType="application/inkml+xml"/>
  <Override PartName="/ppt/ink/ink508.xml" ContentType="application/inkml+xml"/>
  <Override PartName="/ppt/ink/ink509.xml" ContentType="application/inkml+xml"/>
  <Override PartName="/ppt/ink/ink510.xml" ContentType="application/inkml+xml"/>
  <Override PartName="/ppt/ink/ink511.xml" ContentType="application/inkml+xml"/>
  <Override PartName="/ppt/ink/ink512.xml" ContentType="application/inkml+xml"/>
  <Override PartName="/ppt/ink/ink513.xml" ContentType="application/inkml+xml"/>
  <Override PartName="/ppt/ink/ink514.xml" ContentType="application/inkml+xml"/>
  <Override PartName="/ppt/ink/ink515.xml" ContentType="application/inkml+xml"/>
  <Override PartName="/ppt/ink/ink516.xml" ContentType="application/inkml+xml"/>
  <Override PartName="/ppt/ink/ink517.xml" ContentType="application/inkml+xml"/>
  <Override PartName="/ppt/ink/ink518.xml" ContentType="application/inkml+xml"/>
  <Override PartName="/ppt/ink/ink519.xml" ContentType="application/inkml+xml"/>
  <Override PartName="/ppt/ink/ink520.xml" ContentType="application/inkml+xml"/>
  <Override PartName="/ppt/ink/ink521.xml" ContentType="application/inkml+xml"/>
  <Override PartName="/ppt/ink/ink522.xml" ContentType="application/inkml+xml"/>
  <Override PartName="/ppt/ink/ink523.xml" ContentType="application/inkml+xml"/>
  <Override PartName="/ppt/ink/ink524.xml" ContentType="application/inkml+xml"/>
  <Override PartName="/ppt/ink/ink525.xml" ContentType="application/inkml+xml"/>
  <Override PartName="/ppt/ink/ink526.xml" ContentType="application/inkml+xml"/>
  <Override PartName="/ppt/notesSlides/notesSlide18.xml" ContentType="application/vnd.openxmlformats-officedocument.presentationml.notesSlide+xml"/>
  <Override PartName="/ppt/ink/ink527.xml" ContentType="application/inkml+xml"/>
  <Override PartName="/ppt/ink/ink528.xml" ContentType="application/inkml+xml"/>
  <Override PartName="/ppt/ink/ink529.xml" ContentType="application/inkml+xml"/>
  <Override PartName="/ppt/ink/ink530.xml" ContentType="application/inkml+xml"/>
  <Override PartName="/ppt/ink/ink531.xml" ContentType="application/inkml+xml"/>
  <Override PartName="/ppt/ink/ink532.xml" ContentType="application/inkml+xml"/>
  <Override PartName="/ppt/ink/ink533.xml" ContentType="application/inkml+xml"/>
  <Override PartName="/ppt/ink/ink534.xml" ContentType="application/inkml+xml"/>
  <Override PartName="/ppt/ink/ink535.xml" ContentType="application/inkml+xml"/>
  <Override PartName="/ppt/ink/ink536.xml" ContentType="application/inkml+xml"/>
  <Override PartName="/ppt/ink/ink537.xml" ContentType="application/inkml+xml"/>
  <Override PartName="/ppt/ink/ink538.xml" ContentType="application/inkml+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1372" r:id="rId2"/>
    <p:sldId id="257" r:id="rId3"/>
    <p:sldId id="485" r:id="rId4"/>
    <p:sldId id="486" r:id="rId5"/>
    <p:sldId id="1201" r:id="rId6"/>
    <p:sldId id="310" r:id="rId7"/>
    <p:sldId id="379" r:id="rId8"/>
    <p:sldId id="348" r:id="rId9"/>
    <p:sldId id="327" r:id="rId10"/>
    <p:sldId id="328" r:id="rId11"/>
    <p:sldId id="329" r:id="rId12"/>
    <p:sldId id="330" r:id="rId13"/>
    <p:sldId id="326" r:id="rId14"/>
    <p:sldId id="312" r:id="rId15"/>
    <p:sldId id="389" r:id="rId16"/>
    <p:sldId id="366" r:id="rId17"/>
    <p:sldId id="375" r:id="rId18"/>
    <p:sldId id="368" r:id="rId19"/>
    <p:sldId id="369" r:id="rId20"/>
    <p:sldId id="370" r:id="rId21"/>
    <p:sldId id="376" r:id="rId22"/>
    <p:sldId id="972" r:id="rId23"/>
    <p:sldId id="1370" r:id="rId24"/>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8" autoAdjust="0"/>
    <p:restoredTop sz="94660"/>
  </p:normalViewPr>
  <p:slideViewPr>
    <p:cSldViewPr snapToGrid="0">
      <p:cViewPr varScale="1">
        <p:scale>
          <a:sx n="77" d="100"/>
          <a:sy n="77" d="100"/>
        </p:scale>
        <p:origin x="76"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29:48.054"/>
    </inkml:context>
    <inkml:brush xml:id="br0">
      <inkml:brushProperty name="width" value="0.05" units="cm"/>
      <inkml:brushProperty name="height" value="0.05" units="cm"/>
    </inkml:brush>
  </inkml:definitions>
  <inkml:trace contextRef="#ctx0" brushRef="#br0">7 29 17412,'-7'4'752,"8"-3"-1152,15-11 384,6-1 952,5-2-1056</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29:52.494"/>
    </inkml:context>
    <inkml:brush xml:id="br0">
      <inkml:brushProperty name="width" value="0.05" units="cm"/>
      <inkml:brushProperty name="height" value="0.05" units="cm"/>
    </inkml:brush>
  </inkml:definitions>
  <inkml:trace contextRef="#ctx0" brushRef="#br0">2 64 19852,'-1'4'2073,"9"-3"-1337,1 1-408,11-4 1768,-4-5-2680,1-1 528,3-10-168,-11-18-184</inkml:trace>
</inkml:ink>
</file>

<file path=ppt/ink/ink1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09.842"/>
    </inkml:context>
    <inkml:brush xml:id="br0">
      <inkml:brushProperty name="width" value="0.05" units="cm"/>
      <inkml:brushProperty name="height" value="0.05" units="cm"/>
    </inkml:brush>
  </inkml:definitions>
  <inkml:trace contextRef="#ctx0" brushRef="#br0">1 64 14907,'15'11'1681,"16"-8"-945,7-6-312,5-7 920,3-1-920,0-7-32,-9 0 128,-8 1-336</inkml:trace>
</inkml:ink>
</file>

<file path=ppt/ink/ink1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10.423"/>
    </inkml:context>
    <inkml:brush xml:id="br0">
      <inkml:brushProperty name="width" value="0.05" units="cm"/>
      <inkml:brushProperty name="height" value="0.05" units="cm"/>
    </inkml:brush>
  </inkml:definitions>
  <inkml:trace contextRef="#ctx0" brushRef="#br0">92 38 18644,'-36'181'2893,"17"-93"-2241,-16 168 0,34-246-657,1-7 3,0-1 0,0 0 1,-1 1-1,1-1 1,1 1-1,-1-1 1,0 1-1,0-1 0,1 1 1,1 3-1,-1-7 1,0-1-1,0 1 1,0 0-1,0 0 1,0 0 0,0-1-1,0 1 1,0 0-1,0-1 1,-1 1-1,1-1 1,0 1 0,0-3-1,12-34-21,77-200 120,-63 174 89,60-99 1,-82 154-154,2 0 1,-1 0-1,1 0 1,1 1 0,15-14-1,-21 20-31,-1 1 0,0 0 0,1 0 0,-1 0 0,1 0-1,-1 0 1,1 0 0,0 0 0,-1 0 0,1 1 0,0-1 0,-1 1 0,1-1 0,0 1 0,0 0-1,-1 0 1,1-1 0,0 1 0,0 1 0,0-1 0,-1 0 0,1 0 0,0 1 0,0-1 0,-1 0 0,1 1-1,0 0 1,-1-1 0,1 1 0,0 0 0,-1 0 0,1 0 0,-1 0 0,0 0 0,1 1 0,-1-1-1,0 0 1,0 0 0,1 1 0,-1-1 0,0 1 0,-1-1 0,1 1 0,1 2 0,0 0-10,0-1 0,0 1 0,-1-1 0,1 1-1,-1 0 1,0-1 0,0 1 0,0 0 0,-1 0 0,1 0 0,-1 0 0,0 0 0,0 0 0,0 0 0,-1-1 0,1 1 0,-1 0 0,-2 6 0,1-5 19,-1 0 0,1 0 0,-1 0 0,0-1 0,-1 1 0,1-1 0,-1 1 0,0-1 0,0 0 0,0-1 0,-9 6 1,3-2-109,-1 0 1,0-1-1,-1-1 1,1 0-1,-1 0 1,0-1-1,0-1 1,-1 0-1,1-1 1,-24 2-1,35-4 35,-30-2-732,29 1 756,1 1 1,-1 0-1,1-1 1,-1 1-1,1-1 1,-1 1 0,1-1-1,0 0 1,-1 1-1,1-1 1,0 0-1,0 0 1,0 0-1,-1 0 1,1 0-1,0 0 1,0-1-1,0 0 1,-1-7-481</inkml:trace>
</inkml:ink>
</file>

<file path=ppt/ink/ink1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10.869"/>
    </inkml:context>
    <inkml:brush xml:id="br0">
      <inkml:brushProperty name="width" value="0.05" units="cm"/>
      <inkml:brushProperty name="height" value="0.05" units="cm"/>
    </inkml:brush>
  </inkml:definitions>
  <inkml:trace contextRef="#ctx0" brushRef="#br0">18 174 21493,'-6'-1'2008,"2"1"-1568,1 0-304,-1 0 1056,4 1-1608,0 1-672,6-2 736,2 1-200</inkml:trace>
  <inkml:trace contextRef="#ctx0" brushRef="#br0" timeOffset="1">418 5 18092,'11'-4'1304,"-18"18"-1024,-10 6-128,-9 9 440,-7 7-224,-3 7-95,-2 4-57,-1 2-48,3-2-24,8-7-64,2-5-184,7-14-593,5-11-1839,7-18 2200,2-11-280,2-10-232</inkml:trace>
</inkml:ink>
</file>

<file path=ppt/ink/ink1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11.334"/>
    </inkml:context>
    <inkml:brush xml:id="br0">
      <inkml:brushProperty name="width" value="0.05" units="cm"/>
      <inkml:brushProperty name="height" value="0.05" units="cm"/>
    </inkml:brush>
  </inkml:definitions>
  <inkml:trace contextRef="#ctx0" brushRef="#br0">1 0 17796,'16'5'1656,"1"13"-1128,3 2-216,3 3 593,4 2-249,6 5-624,-2-2-376,5-2 336,0-4-160,6-7-120</inkml:trace>
  <inkml:trace contextRef="#ctx0" brushRef="#br0" timeOffset="1">531 156 19476,'9'0'1841,"4"2"-1433,1 1-232,3-2 1024,2 2-1400,2 0-528,2-3 680,-3 1-184,3-1-160</inkml:trace>
</inkml:ink>
</file>

<file path=ppt/ink/ink1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11.797"/>
    </inkml:context>
    <inkml:brush xml:id="br0">
      <inkml:brushProperty name="width" value="0.05" units="cm"/>
      <inkml:brushProperty name="height" value="0.05" units="cm"/>
    </inkml:brush>
  </inkml:definitions>
  <inkml:trace contextRef="#ctx0" brushRef="#br0">304 0 19644,'-11'1'450,"1"0"0,0 1 0,0 0 0,0 0 0,0 1 0,0 0 0,-11 6 0,0 1-34,-40 26 0,50-29-406,1 0 0,1 1-1,0 0 1,0 0 0,0 1 0,1 0 0,0 1 0,1 0-1,0 0 1,1 1 0,0-1 0,0 1 0,1 1 0,1-1 0,0 1-1,1 0 1,-4 20 0,6-29-15,1 0 0,0-1 1,0 1-1,0 0 0,0 0 0,0-1 0,0 1 0,1 0 1,0 0-1,-1-1 0,1 1 0,0-1 0,0 1 0,0 0 0,1-1 1,-1 0-1,4 5 0,-3-5-42,-1-1 0,1 1 0,0-1 0,1 0 0,-1 0-1,0 1 1,0-1 0,0-1 0,1 1 0,-1 0 0,1-1 0,-1 1 0,0-1 0,1 1 0,-1-1 0,4 0 0,5-1-120,-1 0-1,1-1 1,-1 0 0,1-1 0,-1 0 0,0 0 0,17-9 0,26-16-165,5-4-104</inkml:trace>
</inkml:ink>
</file>

<file path=ppt/ink/ink1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12.266"/>
    </inkml:context>
    <inkml:brush xml:id="br0">
      <inkml:brushProperty name="width" value="0.05" units="cm"/>
      <inkml:brushProperty name="height" value="0.05" units="cm"/>
    </inkml:brush>
  </inkml:definitions>
  <inkml:trace contextRef="#ctx0" brushRef="#br0">156 1 18444,'-25'25'1816,"-1"4"-1336,-1 4-240,1 4 1297,4 3-1297,4 0-40,9-1-184,6-2-168,6-5-464,3-1-224,10-6-297,4-4 1033,4-12-312,6-5-216,6-11 40</inkml:trace>
  <inkml:trace contextRef="#ctx0" brushRef="#br0" timeOffset="1">561 85 16355,'5'-7'2057,"-8"7"-1305,-19 16-320,-9 8 1969,-3 12-1529,-2 1-320,0 5-336,6-1-8,9-5-208,4-4-112,7-8-320,4-1-160,1-10-408,4-2-145,1-16 81,0-8 328</inkml:trace>
</inkml:ink>
</file>

<file path=ppt/ink/ink1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12.685"/>
    </inkml:context>
    <inkml:brush xml:id="br0">
      <inkml:brushProperty name="width" value="0.05" units="cm"/>
      <inkml:brushProperty name="height" value="0.05" units="cm"/>
    </inkml:brush>
  </inkml:definitions>
  <inkml:trace contextRef="#ctx0" brushRef="#br0">1 184 16660,'0'-1'1808,"4"5"-1000,5 5-312,6 2 905,4 2-249,8 1-480,3 4-216,6-1-584,4-1-416,3-6-480,-1-2 816,0-2-208,-4-2-209</inkml:trace>
  <inkml:trace contextRef="#ctx0" brushRef="#br0" timeOffset="1">520 1 16676,'10'28'1472,"5"-3"-1040,3 3-192,0 5 416,1 0-80,-5 2-88,-4-1-184,-10 3-200,-7 2-48,-17 1-48,-5-2-128,-17-10 120,-10-6-48,0-11 0</inkml:trace>
</inkml:ink>
</file>

<file path=ppt/ink/ink1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13.130"/>
    </inkml:context>
    <inkml:brush xml:id="br0">
      <inkml:brushProperty name="width" value="0.05" units="cm"/>
      <inkml:brushProperty name="height" value="0.05" units="cm"/>
    </inkml:brush>
  </inkml:definitions>
  <inkml:trace contextRef="#ctx0" brushRef="#br0">0 86 17148,'8'3'2136,"14"-3"-1368,21-7-328,6-3 1425,13-3-1289,4 0-232,1-3-632,0 2-552,-15 4 656,-18 4-200,-22 10-193</inkml:trace>
  <inkml:trace contextRef="#ctx0" brushRef="#br0" timeOffset="1">99 130 17884,'2'0'1640,"19"0"-1128,5 0-280,14-4 280,5 0-568,10-6 304,-2 3-47,-1-2-370</inkml:trace>
</inkml:ink>
</file>

<file path=ppt/ink/ink1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13.515"/>
    </inkml:context>
    <inkml:brush xml:id="br0">
      <inkml:brushProperty name="width" value="0.05" units="cm"/>
      <inkml:brushProperty name="height" value="0.05" units="cm"/>
    </inkml:brush>
  </inkml:definitions>
  <inkml:trace contextRef="#ctx0" brushRef="#br0">191 1 14827,'9'11'1697,"2"12"-905,1 3-336,0 1 2184,4 5-1887,0 5-521,-5 2 24,-2-1 8,-9 5-88,-13 3-112,-8 3-24,-15 2 24,-6-2-88,-5-6 920,0-10-808,4-20 72,5-7 48</inkml:trace>
</inkml:ink>
</file>

<file path=ppt/ink/ink1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14.598"/>
    </inkml:context>
    <inkml:brush xml:id="br0">
      <inkml:brushProperty name="width" value="0.05" units="cm"/>
      <inkml:brushProperty name="height" value="0.05" units="cm"/>
    </inkml:brush>
  </inkml:definitions>
  <inkml:trace contextRef="#ctx0" brushRef="#br0">37 77 15443,'1'123'1619,"1"1"-789,-23 213 1,17-322-641,4-15-187,0 0 1,-1 0-1,1 0 1,0 0-1,0 0 1,0 0-1,0 0 1,0 0-1,0 0 1,0 0 0,0 0-1,0 0 1,0 0-1,-1 0 1,1 0-1,0 0 1,0 0-1,0 0 1,0 0-1,0 0 1,0 0 0,0 0-1,0 0 1,0 0-1,-1 0 1,1 0-1,0 0 1,0 0-1,0 0 1,0 0-1,0 0 1,0 0 0,0 0-1,0 0 1,0 0-1,0 0 1,0 0-1,-1-1 1,1 1-1,0 0 1,0 0-1,0 0 1,0 0 0,0 0-1,0 0 1,0 0-1,0 0 1,0 0-1,0 0 1,0-1-1,0 1 1,0 0-1,0 0 1,0 0 0,0 0-1,0 0 1,0 0-1,0 0 1,-5-27 203,1-27-35,3 0 0,7-75 0,26-108-3,-31 229-166,4-19 5,7-27-1,-10 47-4,1 0 1,-1 0-1,1 0 0,1 0 0,-1 1 0,1-1 0,0 1 0,9-10 0,-12 15 2,0-1 1,1 1-1,-1 0 0,0 0 0,1 0 0,-1 0 0,1 0 0,-1 0 1,1 1-1,0-1 0,-1 0 0,1 1 0,0-1 0,-1 1 1,1 0-1,0-1 0,0 1 0,-1 0 0,4 0 0,-2 1-3,0 0 0,0-1-1,0 1 1,0 0 0,0 1-1,0-1 1,0 0-1,-1 1 1,1 0 0,3 2-1,2 3-18,-1 0-1,0 0 0,0 1 0,0 0 1,8 13-1,-14-19 17,1 0 0,-1 1 1,0-1-1,0 0 0,1 1 0,-2-1 1,1 1-1,0-1 0,0 1 0,-1 0 1,0-1-1,1 1 0,-1 0 0,0-1 1,0 1-1,-1 0 0,1-1 1,0 1-1,-2 4 0,0-3 18,0-1-1,0 1 1,0-1-1,0 0 1,0 0 0,-1 1-1,1-2 1,-1 1-1,0 0 1,0-1-1,0 1 1,-4 2 0,-4 1-33,0 0 0,0-1 0,-1 0 1,1 0-1,-1-1 0,0-1 0,-19 3 1,15-5 875,13-4-418,9-4-329,15-7-17</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29:53.526"/>
    </inkml:context>
    <inkml:brush xml:id="br0">
      <inkml:brushProperty name="width" value="0.05" units="cm"/>
      <inkml:brushProperty name="height" value="0.05" units="cm"/>
    </inkml:brush>
  </inkml:definitions>
  <inkml:trace contextRef="#ctx0" brushRef="#br0">34 1 17996,'-5'93'2022,"-7"77"-421,-2-26-1207,12 288-1,3-418 81,0-36-21,0 5-304,3-96 49,5 2 0,5-1-1,33-128 1,-45 233-205,5-20-71,20-46 0,-25 67 65,1 0 1,-1 1-1,2-1 1,-1 1-1,1-1 0,-1 1 1,1 1-1,1-1 1,-1 0-1,1 1 1,-1 0-1,1 0 1,11-6-1,-11 8 5,-1 1 0,1-1 0,0 1 0,-1 0 0,1 1 0,0-1 0,0 1 0,0 0-1,0 0 1,-1 0 0,1 1 0,0 0 0,0 0 0,0 0 0,-1 0 0,1 1 0,-1 0-1,1 0 1,-1 0 0,0 0 0,0 1 0,0 0 0,0 0 0,0 0 0,4 5 0,-3-4 5,-1 0 0,1 1 0,-1 0 0,0 0 1,-1 0-1,1 0 0,-1 0 0,0 1 0,0 0 1,-1-1-1,0 1 0,0 0 0,0 0 0,-1 0 1,1 1-1,-2-1 0,1 0 0,-1 0 1,0 8-1,-2-5 17,0 0 1,-1 0-1,0-1 0,-1 1 1,0-1-1,0 1 1,-1-1-1,0 0 1,0-1-1,-1 0 0,0 1 1,0-2-1,0 1 1,-1-1-1,-10 7 0,7-4-83,-2-1 0,1-1-1,-1 0 1,0-1 0,-1 0-1,1 0 1,-1-2 0,0 1-1,-23 3 1,1-7-1065,33-1 1088,1 0 0,0 0 1,0 0-1,0-1 0,0 1 0,0 0 1,0-1-1,0 1 0,0 0 1,0-1-1,0 0 0,0 1 1,0-1-1,0 1 0,0-1 0,0 0 1,0 0-1,1 1 0,-1-1 1,0 0-1,0 0 0,1 0 1,-1 0-1,1 0 0,-1 0 1,1 0-1,-1-1 0,1 1 21,0 0-1,0 1 1,-1-1 0,1 0-1,0 1 1,1-1-1,-1 0 1,0 1 0,0-1-1,0 0 1,0 1-1,0-1 1,1 0-1,-1 1 1,0-1 0,0 1-1,1-1 1,-1 0-1,1 1 1,0-2 0,19-13-685</inkml:trace>
</inkml:ink>
</file>

<file path=ppt/ink/ink1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15.044"/>
    </inkml:context>
    <inkml:brush xml:id="br0">
      <inkml:brushProperty name="width" value="0.05" units="cm"/>
      <inkml:brushProperty name="height" value="0.05" units="cm"/>
    </inkml:brush>
  </inkml:definitions>
  <inkml:trace contextRef="#ctx0" brushRef="#br0">26 36 16940,'22'-1'1824,"2"1"-1152,-2 0-304,5 1 1081,0-1-473,2 0-496,0 0-288,-5 0-560,-1-4-384,-7-5 608,-3-2-96,-18-1-145</inkml:trace>
  <inkml:trace contextRef="#ctx0" brushRef="#br0" timeOffset="1">1 268 18244,'15'-1'1904,"13"-8"-1184,3 1-319,6-5 847,6 0-600,5-3-816,0-1-496,0-3 536,-2-5-240,-8 2-216</inkml:trace>
</inkml:ink>
</file>

<file path=ppt/ink/ink1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15.506"/>
    </inkml:context>
    <inkml:brush xml:id="br0">
      <inkml:brushProperty name="width" value="0.05" units="cm"/>
      <inkml:brushProperty name="height" value="0.05" units="cm"/>
    </inkml:brush>
  </inkml:definitions>
  <inkml:trace contextRef="#ctx0" brushRef="#br0">345 13 22453,'-2'-1'89,"1"0"0,0 0 1,0 0-1,-1 0 0,1 0 0,-1 0 1,1 0-1,-1 0 0,1 1 1,-1-1-1,1 1 0,-1-1 0,0 1 1,1-1-1,-1 1 0,0 0 0,1 0 1,-1 0-1,0 0 0,0 0 0,1 0 1,-1 1-1,-2 0 0,-41 9 148,43-9-145,-16 5-98,0 1 0,0 1 0,0 1 0,2 1 0,-1 0 0,1 1-1,0 0 1,-21 21 0,29-24-52,1 0 0,-1 0-1,1 0 1,1 1-1,0 0 1,0 0 0,0 0-1,1 1 1,1 0 0,0 0-1,0 0 1,1 1 0,0-1-1,1 1 1,0 0-1,-1 17 1,3-24 34,1 1 0,-1-1-1,1 0 1,-1 1 0,1-1-1,1 1 1,-1-1 0,1 0 0,-1 0-1,1 0 1,0 0 0,1 0 0,-1 0-1,1 0 1,-1-1 0,1 1-1,0-1 1,0 0 0,1 0 0,3 3-1,-2-3-53,0 0-1,0-1 1,0 1-1,0-1 0,0 0 1,1-1-1,-1 1 1,1-1-1,-1 0 1,1-1-1,-1 1 0,1-1 1,-1 0-1,1 0 1,0-1-1,6-1 0,1-1-10,-1 0 0,1-1 0,0-1 0,-1 0 1,0-1-1,14-8 0,26-25-292</inkml:trace>
</inkml:ink>
</file>

<file path=ppt/ink/ink1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15.922"/>
    </inkml:context>
    <inkml:brush xml:id="br0">
      <inkml:brushProperty name="width" value="0.05" units="cm"/>
      <inkml:brushProperty name="height" value="0.05" units="cm"/>
    </inkml:brush>
  </inkml:definitions>
  <inkml:trace contextRef="#ctx0" brushRef="#br0">1 136 18020,'0'0'1920,"1"2"-1416,-1 10-232,0 4 1033,0 9-705,-1 3-120,1 5-536,0 1-368,1-2-80,3-4 408,4-8-120,2-5-80</inkml:trace>
  <inkml:trace contextRef="#ctx0" brushRef="#br0" timeOffset="1">511 45 18524,'-3'-27'1680,"-6"16"-1200,-3 5-216,-13 19 1321,-3 15-1041,-5 17-360,-2 6-32,-2 10-112,2 2-8,10-2-8,6 0-88,13-11-280,8-7-176,11-10-392,5-8-201,11-10 793,2-9-232,8-11-216</inkml:trace>
</inkml:ink>
</file>

<file path=ppt/ink/ink1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16.353"/>
    </inkml:context>
    <inkml:brush xml:id="br0">
      <inkml:brushProperty name="width" value="0.05" units="cm"/>
      <inkml:brushProperty name="height" value="0.05" units="cm"/>
    </inkml:brush>
  </inkml:definitions>
  <inkml:trace contextRef="#ctx0" brushRef="#br0">246 8 16564,'4'-8'1616,"-8"19"-1024,-6 7-256,-6 9 968,-5 5-415,-1 7-409,-1 2-136,0-1-112,-1-1-80,5-9-344,1-6-336,5-11 480,7-7-88,3-9-80</inkml:trace>
  <inkml:trace contextRef="#ctx0" brushRef="#br0" timeOffset="1">1 91 16852,'4'13'1808,"7"0"-1288,11 1-216,5 0 1104,5-1-1440,2-3-312,8-4 472,-1-5-168,1-1-216</inkml:trace>
</inkml:ink>
</file>

<file path=ppt/ink/ink1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16.808"/>
    </inkml:context>
    <inkml:brush xml:id="br0">
      <inkml:brushProperty name="width" value="0.05" units="cm"/>
      <inkml:brushProperty name="height" value="0.05" units="cm"/>
    </inkml:brush>
  </inkml:definitions>
  <inkml:trace contextRef="#ctx0" brushRef="#br0">3142 1 17348,'19'35'1864,"1"4"-1272,2 3-256,-1 2 609,2 5-289,-6 0-32,-12 1-256,-7 0-256,-24 4-392,-12 2-152,-20 2-560,-8-1 807,-14-4-159,-10-6-144</inkml:trace>
  <inkml:trace contextRef="#ctx0" brushRef="#br0" timeOffset="1">1 1725 14755,'38'-9'857,"1"-1"-1,-2-1 1,43-20-1,-45 17-454,209-83 1868,346-131 839,769-191-1351,-1274 399-1857,773-200-2325,-838 215 2133,-4 1-1,-1-1-1,0 0 0,21-11 0,-17 2-120,-14 2-1</inkml:trace>
</inkml:ink>
</file>

<file path=ppt/ink/ink1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32.142"/>
    </inkml:context>
    <inkml:brush xml:id="br0">
      <inkml:brushProperty name="width" value="0.05" units="cm"/>
      <inkml:brushProperty name="height" value="0.05" units="cm"/>
    </inkml:brush>
  </inkml:definitions>
  <inkml:trace contextRef="#ctx0" brushRef="#br0">3 1 19652,'-1'1'1753,"1"-1"-1695,-1 12 498,1 21-314,36 258 2,1 22-1344,-36-307 909,-1 21-970,0-26 1121,-1 0 1,1 0 0,0-1 0,0 1-1,0 0 1,-1 0 0,1-1-1,0 1 1,-1 0 0,1-1 0,-1 1-1,1-1 1,-1 1 0,1 0 0,-1-1-1,1 1 1,-1-1 0,1 1 0,-1-1-1,0 0 1,1 1 0,-1-1 0,0 0-1,0 1 1,1-1 0,-1 0-1,0 0 1,1 1 0,-2-1 0,-9 0-608</inkml:trace>
</inkml:ink>
</file>

<file path=ppt/ink/ink1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32.606"/>
    </inkml:context>
    <inkml:brush xml:id="br0">
      <inkml:brushProperty name="width" value="0.05" units="cm"/>
      <inkml:brushProperty name="height" value="0.05" units="cm"/>
    </inkml:brush>
  </inkml:definitions>
  <inkml:trace contextRef="#ctx0" brushRef="#br0">23 187 15387,'-1'1'161,"-17"22"966,18-23-1103,0 1 0,-1-1 0,1 1 0,-1-1 0,1 1 0,0-1 0,0 1 0,-1 0 0,1-1 0,0 1 0,0-1 0,0 1 0,0 0 0,-1-1 0,1 1 0,0 0 0,0-1 0,0 1 0,1-1 0,-1 1 0,0 0 0,0-1 0,0 1 0,0 0 0,0-1 0,1 1 0,-1-1 0,0 1 0,1-1 0,-1 1 0,0-1 0,1 1 0,-1-1 0,1 1 0,-1-1 0,0 1 0,1-1 0,-1 1 0,1-1-1,0 0 1,-1 1 0,2-1 0,4 2 153,0 0 0,0-1 0,1 1 0,-1-2 0,1 1 0,-1-1 0,1 0 0,6-1 0,58-9 627,-49 7-580,67-12 389,417-63 1357,4 31-1738,-350 43-628,107-6-608,-205 5-356,0-3-1,70-18 1,-132 26 1346,5-1-147,0 0 0,0 0 0,0-1 1,-1 1-1,1-1 0,0-1 1,-1 1-1,1 0 0,5-5 0,-7-6-635</inkml:trace>
</inkml:ink>
</file>

<file path=ppt/ink/ink1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33.082"/>
    </inkml:context>
    <inkml:brush xml:id="br0">
      <inkml:brushProperty name="width" value="0.05" units="cm"/>
      <inkml:brushProperty name="height" value="0.05" units="cm"/>
    </inkml:brush>
  </inkml:definitions>
  <inkml:trace contextRef="#ctx0" brushRef="#br0">0 24 18332,'14'1'330,"0"0"0,-1 0-1,1-1 1,27-4 0,0-1-167,507-12 842,-543 17-1010,0 0-1,1 0-1,0 0 1,-1 1-1,1-1 1,8 3-1,-12-2 9,-1-1-1,0 1 0,0-1 1,1 1-1,-1 0 1,0-1-1,0 1 1,0 0-1,0 0 1,0 0-1,0 0 0,0 0 1,0 0-1,0 0 1,-1 0-1,1 0 1,0 0-1,0 0 1,-1 1-1,1-1 0,-1 0 1,0 0-1,1 1 1,-1-1-1,0 0 1,1 1-1,-1-1 1,0 0-1,0 1 0,0 0 1,-1 5 22,0 0 0,-1 0 0,0 0 1,0 0-1,0 0 0,0-1 0,-1 1 0,-5 8 0,-36 53 191,30-48-140,-21 33 124,-52 71-604,73-114 296,-6-7-44</inkml:trace>
</inkml:ink>
</file>

<file path=ppt/ink/ink1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33.526"/>
    </inkml:context>
    <inkml:brush xml:id="br0">
      <inkml:brushProperty name="width" value="0.05" units="cm"/>
      <inkml:brushProperty name="height" value="0.05" units="cm"/>
    </inkml:brush>
  </inkml:definitions>
  <inkml:trace contextRef="#ctx0" brushRef="#br0">6 618 15371,'-6'6'1239,"9"-5"-262,16-10-19,64-36 611,-2-4 0,82-64 0,-136 89-1480,0 0 0,-1-2 0,30-38 1,-42 44-62,0 0 0,-1 0 0,-1-2 0,-2 1 0,17-45 0,-24 57-28,0 1-1,-1-1 1,0 0-1,0 1 1,-1-1 0,0 0-1,-1 0 1,0 0-1,-2-14 1,-1 48-41,3-4-60,1-1 1,1 0-1,1 0 1,1 0-1,1 0 1,0-1-1,14 31 1,-9-27-269,1 0 1,2-1 0,0 0-1,2-1 1,28 32 0,-21-30-162</inkml:trace>
</inkml:ink>
</file>

<file path=ppt/ink/ink1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33.974"/>
    </inkml:context>
    <inkml:brush xml:id="br0">
      <inkml:brushProperty name="width" value="0.05" units="cm"/>
      <inkml:brushProperty name="height" value="0.05" units="cm"/>
    </inkml:brush>
  </inkml:definitions>
  <inkml:trace contextRef="#ctx0" brushRef="#br0">7 695 14411,'0'0'30,"0"0"0,0 0 0,0 0 0,-1 0-1,1 0 1,0-1 0,0 1 0,-1 0 0,1 0 0,0 1 0,0-1-1,0 0 1,-1 0 0,1 0 0,0 0 0,0 0 0,0 0 0,-1 0-1,1 0 1,0 0 0,0 0 0,0 0 0,0 1 0,-1-1 0,1 0-1,0 0 1,0 0 0,0 0 0,0 1 0,0-1 0,-1 0 0,1 0-1,0 0 1,0 0 0,0 1 0,0-1 0,0 0 0,0 0 0,0 0-1,0 1 1,0-1 0,0 0 0,0 0 0,0 1 0,0-1 0,0 0-1,0 0 1,0 0 0,0 1 0,16 4 634,35 1 757,94-2 0,54-18-144,-134 7-1064,0-2 1,-1-4-1,0-3 1,-1-2-1,-1-3 0,-1-2 1,78-43-1,-66 23-71,-3-3 0,-1-3 0,-2-3-1,-3-3 1,72-79 0,-106 103-104,-10 10-21,0 0 0,27-40 0,-47 60-21,1 1 0,-1-1-1,1 1 1,-1-1 0,1 0-1,-1 0 1,1 1 0,-1-1 0,0 0-1,1 0 1,-1 1 0,0-1-1,0 0 1,1 0 0,-1 0-1,0 1 1,0-1 0,0-1-1,-11 6-163,9-3 15,0 1 0,0 0 0,0-1 0,0 1 0,1 0 0,-1 0 0,0 0-1,1 0 1,0 0 0,-1 0 0,1 0 0,-2 4 0,4-5 131,-1-1 1,0 0-1,0 0 0,0 1 0,1-1 1,-1 0-1,0 0 0,0 1 1,1-1-1,-1 0 0,0 0 1,0 0-1,1 0 0,-1 1 1,0-1-1,1 0 0,-1 0 1,0 0-1,1 0 0,-1 0 1,0 0-1,0 0 0,1 0 1,-1 0-1,0 0 0,1 0 1,-1 0-1,0 0 0,1 0 1,-1 0-1,0 0 0,1 0 1,-1 0-1,0-1 0,1 1 1,8-5-481</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29:54.002"/>
    </inkml:context>
    <inkml:brush xml:id="br0">
      <inkml:brushProperty name="width" value="0.05" units="cm"/>
      <inkml:brushProperty name="height" value="0.05" units="cm"/>
    </inkml:brush>
  </inkml:definitions>
  <inkml:trace contextRef="#ctx0" brushRef="#br0">134 18 17580,'0'-1'53,"0"1"-1,1-1 1,-1 1 0,0-1 0,0 0-1,0 1 1,0-1 0,-1 0 0,1 1-1,0-1 1,0 1 0,0-1 0,0 0-1,-1 1 1,1-1 0,0 1 0,-1-1-1,1 1 1,0-1 0,-1 1 0,1-1-1,0 1 1,-1-1 0,1 1 0,-1 0-1,1-1 1,-1 1 0,1 0 0,-1-1-1,0 1 1,1 0 0,-1 0 0,1-1-1,-1 1 1,1 0 0,-1 0 0,0 0-1,1 0 1,-1 0 0,1 0 0,-1 0-1,0 0 1,1 0 0,-1 0 0,0 0-1,1 0 1,-1 0 0,1 1 0,-1-1-1,1 0 1,-1 0 0,0 1 0,1-1-1,-1 0 1,0 1 0,-4 2 218,0 0 0,-1 0 1,1 0-1,-8 8 0,6-4-191,-1 0 0,2 1 0,-1 0 0,1 0-1,1 1 1,-1-1 0,1 1 0,1 0 0,0 1 0,0-1 0,1 1 0,0 0 0,0 0-1,1 0 1,1 0 0,-1 0 0,2 0 0,0 0 0,0 12 0,1-19-73,-1 0 1,1 1-1,0-1 0,0 0 1,0 0-1,1 0 1,-1 0-1,0 0 1,1 0-1,0 0 0,0 0 1,0-1-1,0 1 1,0-1-1,1 1 1,-1-1-1,1 0 1,-1 0-1,1 0 0,0 0 1,0-1-1,0 1 1,0-1-1,0 1 1,0-1-1,0 0 0,0 0 1,1-1-1,-1 1 1,0-1-1,1 1 1,3-1-1,3 0 7,-1-1 1,1 1-1,-1-2 0,1 1 1,-1-1-1,0-1 0,1 1 1,-1-2-1,-1 1 0,13-7 0,-15 6 4,0 0 0,0 0 0,0-1 0,0 0 0,-1 0 0,0 0-1,0 0 1,0-1 0,-1 0 0,0 0 0,0 0 0,0 0-1,3-10 1,-6 13-14,0 0 0,0 0 1,0-1-1,-1 1 0,1 0 0,-1 0 0,0-1 0,1 1 0,-2 0 0,1-1 0,0 1 0,-1 0 0,1-1 0,-1 1 0,0 0 0,0 0 0,0 0 1,-1 0-1,1 0 0,-1 0 0,1 0 0,-1 0 0,0 1 0,0-1 0,-1 0 0,1 1 0,0 0 0,-1 0 0,1-1 0,-1 1 0,-3-1 1,1 0-28,0 0 0,0 1 1,0 0-1,0 0 1,0 1-1,-1-1 1,1 1-1,-1 0 1,1 0-1,-1 1 0,1 0 1,-1 0-1,1 0 1,-6 1-1,8-1-79,0 1 0,1-1 0,-1 1-1,0-1 1,1 1 0,-1 0 0,0 0-1,1 0 1,-1 0 0,1 1 0,0-1-1,-1 1 1,1-1 0,0 1 0,0 0-1,0 0 1,0 0 0,0 0 0,0 0-1,1 0 1,-1 1 0,1-1 0,-1 1-1,1-1 1,0 1 0,0-1 0,0 1-1,-1 4 1,2-6 63,0 0 0,0 0 0,0 0 0,-1 1 0,1-1 0,0 0 0,0 0-1,1 0 1,-1 0 0,0 1 0,0-1 0,1 0 0,-1 0 0,0 0 0,1 0 0,-1 0 0,1 0 0,0 0-1,-1 0 1,1 0 0,0 0 0,-1 0 0,1 0 0,0 0 0,0-1 0,0 1 0,0 0 0,2 1 0,15 5-735</inkml:trace>
</inkml:ink>
</file>

<file path=ppt/ink/ink1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34.557"/>
    </inkml:context>
    <inkml:brush xml:id="br0">
      <inkml:brushProperty name="width" value="0.05" units="cm"/>
      <inkml:brushProperty name="height" value="0.05" units="cm"/>
    </inkml:brush>
  </inkml:definitions>
  <inkml:trace contextRef="#ctx0" brushRef="#br0">0 0 12283,'4'4'247,"-1"-1"-1,-1 1 1,1 0 0,0 0 0,-1 0 0,0 0 0,0 1 0,0-1 0,1 7-1,8 14 782,13 18-748,2-2 0,1-1 0,3-1 0,1-2 0,1-1 0,2-1 0,2-2 0,1-1 0,1-2 0,2-2 0,69 37 0,-79-50-55,1-2 1,0-1-1,1-1 1,1-2-1,-1-1 1,1-2-1,1-1 1,-1-2-1,1-1 1,-1-1-1,42-6 1,-58 3-135,0-2-1,0 0 1,0-1 0,22-9 0,-32 11-148,0 0 0,0-1 0,0 0 0,0 0 0,-1-1 0,0 1-1,0-1 1,0-1 0,0 1 0,-1-1 0,9-12 0,-12 15 98,-1-1 1,1 0-1,-1 0 1,0 1-1,0-1 0,0 0 1,0 0-1,-1 0 1,1 0-1,-1 0 1,0 0-1,0 0 0,-1 0 1,1 0-1,-1 0 1,0 0-1,-2-6 0,-7-19-131</inkml:trace>
</inkml:ink>
</file>

<file path=ppt/ink/ink1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35.499"/>
    </inkml:context>
    <inkml:brush xml:id="br0">
      <inkml:brushProperty name="width" value="0.05" units="cm"/>
      <inkml:brushProperty name="height" value="0.05" units="cm"/>
    </inkml:brush>
  </inkml:definitions>
  <inkml:trace contextRef="#ctx0" brushRef="#br0">51 9 15707,'-7'12'281,"1"1"-1,0-1 1,1 1 0,0 0-1,1 1 1,1-1-1,0 1 1,-2 26-1,3 7 211,6 59-1,-1-51-128,-2-23-138,1 25 805,-5 70 1,3-127-1017,0 0 0,0 0 0,0 0 1,0-1-1,-1 1 0,1 0 0,0 0 0,0 0 0,0 0 0,0 0 0,0 0 1,0 0-1,0 0 0,0 0 0,-1 0 0,1 0 0,0 0 0,0 0 0,0 0 1,0 0-1,0 0 0,0 0 0,0 0 0,-1 0 0,1 0 0,0 0 0,0 0 1,0 0-1,0 0 0,0 0 0,0 0 0,0 0 0,0 1 0,0-1 0,-1 0 1,1 0-1,0 0 0,0 0 0,0 0 0,0 0 0,0 0 0,0 0 1,0 0-1,0 0 0,0 1 0,0-1 0,0 0 0,0 0 0,0 0 0,0 0 1,0 0-1,0 0 0,0 0 0,0 1 0,0-1 0,0 0 0,0 0 0,0 0 1,0 0-1,0 0 0,0 0 0,0 0 0,0 0 0,0 1 0,0-1 0,0 0 1,0 0-1,-4-8 297,2-18-25,1 0 1,1 0-1,1 1 0,6-39 0,-3 29-136,18-125 90,-17 134-286,1 1-1,1 0 1,2 0 0,13-28 0,-20 49 23,0 0 0,0 0 0,1 0 0,0 0 0,0 0 0,0 1 0,0-1 0,1 1 0,-1 0 0,1 0 0,0 0 0,4-3 0,-5 5 3,-1 0 0,1 0 0,-1 0 0,1 1 0,-1-1 1,1 0-1,0 1 0,-1 0 0,1 0 0,0 0 0,-1 0 0,1 0 0,0 0 0,-1 0 0,1 1 0,0 0 0,-1-1 1,1 1-1,-1 0 0,1 0 0,-1 0 0,0 1 0,3 1 0,1 0-28,0 1 1,-1-1-1,1 2 0,-1-1 0,0 0 0,0 1 1,-1 0-1,1 0 0,-1 1 0,0-1 0,4 9 1,-7-13 42,-1 0 1,0 0 0,0 0-1,0 0 1,0 0 0,0 0 0,0 0-1,0 0 1,0-1 0,0 1-1,0 0 1,-1 0 0,1 0-1,0 0 1,0 0 0,-1 0-1,1-1 1,-1 1 0,1 0 0,-1 0-1,1-1 1,-1 1 0,1 0-1,-1-1 1,0 1 0,1 0-1,-1-1 1,0 1 0,0-1-1,1 1 1,-1-1 0,0 1 0,0-1-1,0 0 1,0 1 0,0-1-1,-1 0 1,-38 8-32,37-7 30,-9 0-49,-13 2-250,1 0 0,0-2 0,-33-3 0,53 1-155,8 1 216,14-1 30,-9 1 40,25-3-279</inkml:trace>
</inkml:ink>
</file>

<file path=ppt/ink/ink1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36.071"/>
    </inkml:context>
    <inkml:brush xml:id="br0">
      <inkml:brushProperty name="width" value="0.05" units="cm"/>
      <inkml:brushProperty name="height" value="0.05" units="cm"/>
    </inkml:brush>
  </inkml:definitions>
  <inkml:trace contextRef="#ctx0" brushRef="#br0">462 1 18092,'-5'1'1392,"-17"21"-1096,-7 8-128,-6 20 632,-4 6-367,-6 8-265,2 7-48,3-4-40,0-4-8,9-10-56,2-9-112,3-18-336,5-10-225,2-19 537,0-17-104,1-29-96</inkml:trace>
</inkml:ink>
</file>

<file path=ppt/ink/ink1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36.548"/>
    </inkml:context>
    <inkml:brush xml:id="br0">
      <inkml:brushProperty name="width" value="0.05" units="cm"/>
      <inkml:brushProperty name="height" value="0.05" units="cm"/>
    </inkml:brush>
  </inkml:definitions>
  <inkml:trace contextRef="#ctx0" brushRef="#br0">0 0 15331,'24'19'1889,"2"7"-1161,7 4-240,5 4 808,9 3-408,0 1-7,5-3-577,1 1-648,-9-11 392,-4-13-104,-11-22-152</inkml:trace>
</inkml:ink>
</file>

<file path=ppt/ink/ink1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38.027"/>
    </inkml:context>
    <inkml:brush xml:id="br0">
      <inkml:brushProperty name="width" value="0.05" units="cm"/>
      <inkml:brushProperty name="height" value="0.05" units="cm"/>
    </inkml:brush>
  </inkml:definitions>
  <inkml:trace contextRef="#ctx0" brushRef="#br0">134 35 13155,'5'-4'603,"-2"0"-295,0 1-1,1-1 0,0 1 0,0 0 0,0 1 0,0-1 0,0 1 0,0 0 0,6-2 0,-10 4-264,0 0 0,0 0-1,1 0 1,-1 0 0,0 0 0,0 0 0,0 0 0,1 0 0,-1 0-1,0 0 1,0 0 0,0 0 0,1 0 0,-1 0 0,0 0-1,0 0 1,0 0 0,1 0 0,-1 1 0,0-1 0,0 0 0,0 0-1,0 0 1,1 0 0,-1 0 0,0 1 0,0-1 0,0 0-1,0 0 1,0 0 0,0 1 0,0-1 0,0 0 0,1 0 0,-1 0-1,0 1 1,0-1 0,0 0 0,0 0 0,0 0 0,0 1-1,0-1 1,0 0 0,0 0 0,0 1 0,-1-1 0,1 0 0,0 0-1,0 0 1,0 1 0,0-1 0,-4 14 487,3-12-367,-103 219 2614,26-60-2981,149-279-5091,-53 87 4686,6-13 124,35-45 0,-58 88 490,18-20 621,-19 21-606,0 0 0,0 0 1,1-1-1,-1 1 0,0 0 1,1 0-1,-1 0 1,0-1-1,0 1 0,1 0 1,-1 0-1,0 0 0,1 0 1,-1 0-1,0 0 0,1 0 1,-1 0-1,0 0 0,1 0 1,-1 0-1,0 0 0,1 0 1,-1 0-1,0 0 0,1 0 1,-1 0-1,0 0 0,1 1 1,-1-1-1,0 0 0,0 0 1,1 0-1,-1 0 0,0 1 1,0-1-1,1 0 0,-1 0 1,0 1-1,0-1 0,1 0 1,-1 0-1,0 1 0,0-1 1,0 0-1,0 1 0,0-1 1,1 0-1,-1 1 0,0-1 1,0 0-1,0 1 0,0-1 1,0 0-1,0 1 0,0-1 1,0 0-1,0 1 0,0-1 1,0 0-1,0 1 0,-1-1 1,1 1-1,2 21 796,-2 1 0,-3 27 1,1 22-28,5-42-695,1-1 0,1 0 0,10 32 0,-8-34-573,-7-26 390,1 0 0,-1 1-1,0-1 1,1 0-1,-1 1 1,0-1-1,0 0 1,0 1 0,1-1-1,-1 0 1,-1 1-1,1-1 1,0 0-1,0 1 1,0-1 0,-2 2-1,2-2 38,-1-1-1,1 0 0,-1 0 1,1 0-1,-1 0 1,1 0-1,-1 0 0,1 0 1,-1 0-1,1 0 1,-1 0-1,1-1 1,-1 1-1,1 0 0,-1 0 1,1 0-1,-1-1 1,1 1-1,0 0 0,-1 0 1,1-1-1,-1 1 1,1 0-1,0-1 1,-1 1-1,1-1 0,-1 0 1,-5-5-545,-1-1 0,1 0 0,-6-10 1,-14-22-713,-27-45 4491,53 84-3125,-1-1 0,1 1 0,0 0-1,0-1 1,0 1 0,0 0 0,-1-1 0,1 1-1,0-1 1,0 1 0,0 0 0,0-1 0,0 1-1,0-1 1,0 1 0,0 0 0,0-1 0,0 1-1,0-1 1,0 1 0,0 0 0,0-1-1,0 1 1,1-1 0,-1 1 0,0 0 0,0-1-1,0 1 1,1 0 0,-1-1 0,0 1 0,0 0-1,1-1 1,-1 1 0,0 0 0,1 0 0,-1-1-1,0 1 1,1 0 0,-1 0 0,0 0-1,1 0 1,-1-1 0,0 1 0,1 0 0,-1 0-1,1 0 1,-1 0 0,0 0 0,1 0 0,0 0-1,31-1 901,-14 2-935,-1-3-188,0 0 1,0-1-1,-1-1 0,29-11 1,-3-2-157</inkml:trace>
</inkml:ink>
</file>

<file path=ppt/ink/ink1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38.502"/>
    </inkml:context>
    <inkml:brush xml:id="br0">
      <inkml:brushProperty name="width" value="0.05" units="cm"/>
      <inkml:brushProperty name="height" value="0.05" units="cm"/>
    </inkml:brush>
  </inkml:definitions>
  <inkml:trace contextRef="#ctx0" brushRef="#br0">0 99 15035,'16'-27'1565,"-11"19"-1143,-1 0 0,1 0-1,0 1 1,0 0 0,1 0-1,0 0 1,11-9 0,-16 16-367,-1-1 0,1 1 1,0-1-1,-1 1 1,1 0-1,0 0 0,0 0 1,-1-1-1,1 1 1,0 0-1,0 0 1,-1 0-1,1 0 0,0 0 1,0 0-1,-1 0 1,1 0-1,0 0 0,0 1 1,-1-1-1,1 0 1,0 0-1,-1 1 0,1-1 1,0 0-1,-1 1 1,1-1-1,0 1 0,-1-1 1,1 1-1,-1-1 1,1 1-1,-1-1 0,1 1 1,-1 0-1,0-1 1,1 1-1,-1 0 1,1-1-1,-1 1 0,0 0 1,0-1-1,1 1 1,-1 0-1,0 0 0,2 5 82,0 0 0,-1 0 1,0 0-1,1 9 0,1 18-371,-2-1 0,-1 1 1,-1 0-1,-11 59 0,12-91 196,0-1-1,0 0 0,0 0 0,0 0 0,0 0 0,0 0 1,0 0-1,0 0 0,0 0 0,0 0 0,0 1 1,0-1-1,0 0 0,0 0 0,0 0 0,0 0 1,0 0-1,0 0 0,0 0 0,0 0 0,0 1 0,0-1 1,0 0-1,0 0 0,0 0 0,0 0 0,-1 0 1,1 0-1,0 0 0,0 0 0,0 0 0,0 0 1,0 1-1,0-1 0,0 0 0,0 0 0,0 0 0,0 0 1,0 0-1,-1 0 0,1 0 0,0 0 0,0 0 1,0 0-1,0 0 0,0 0 0,0 0 0,0 0 1,0 0-1,-1 0 0,1 0 0,0 0 0,0 0 0,0 0 1,0 0-1,0 0 0,0 0 0,0 0 0,0 0 1,-1 0-1,1 0 0,0 0 0,0-1 0,-4-8-1289,-2-17 394,2-8 177,-1-3-192</inkml:trace>
</inkml:ink>
</file>

<file path=ppt/ink/ink1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38.912"/>
    </inkml:context>
    <inkml:brush xml:id="br0">
      <inkml:brushProperty name="width" value="0.05" units="cm"/>
      <inkml:brushProperty name="height" value="0.05" units="cm"/>
    </inkml:brush>
  </inkml:definitions>
  <inkml:trace contextRef="#ctx0" brushRef="#br0">10 88 13763,'-2'4'242,"1"-1"0,-1 1 0,1 0 0,0 0 0,0 0 0,1 0 0,-1 0 0,1 0 0,0 0 0,0 0 0,0 1 0,2 4 0,-2-1 363,1 3-393,1 0 0,0-1-1,0 1 1,1-1 0,1 1-1,0-1 1,0 0 0,1 0 0,11 17-1,-13-22-129,0-1-1,1 0 1,-1 0 0,1 0-1,0 0 1,0-1-1,1 1 1,-1-1 0,9 4-1,-10-5-12,1-1-1,-1 0 1,1 0-1,-1 0 1,1 0-1,-1-1 1,1 1-1,-1-1 1,1 0-1,-1 0 1,1 0-1,0-1 1,-1 1-1,1-1 1,6-2-1,-6 1-13,1 0-1,-1 0 1,0-1-1,0 0 1,0 0-1,-1 0 1,1 0-1,-1 0 1,1-1-1,-1 0 1,0 1-1,0-1 1,-1 0-1,1 0 1,-1-1-1,0 1 1,0-1-1,0 1 1,-1-1-1,0 1 1,2-8-1,0-5 78,0-1 0,-1 1 0,-1-1 0,-2-27 0,-7-24 320,8 68-501,1 0 0,-1 0-1,1 0 1,-1 0-1,0 0 1,1 0-1,0 0 1,-1 0-1,1 1 1,0-1-1,-1 0 1,1 0 0,0 1-1,0-1 1,-1 0-1,1 1 1,0-1-1,0 0 1,0 1-1,0 0 1,0-1-1,0 1 1,2-1 0,7-4-38,1-7-152,1-2-74</inkml:trace>
</inkml:ink>
</file>

<file path=ppt/ink/ink1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9:22.763"/>
    </inkml:context>
    <inkml:brush xml:id="br0">
      <inkml:brushProperty name="width" value="0.05" units="cm"/>
      <inkml:brushProperty name="height" value="0.05" units="cm"/>
    </inkml:brush>
  </inkml:definitions>
  <inkml:trace contextRef="#ctx0" brushRef="#br0">2146 49 11298,'-30'1'305,"-30"2"-255,0-2-1,1-3 1,-89-14-1,58 1-596,-147-6-1,-94 24 467,210 2 1093,-225 39 0,302-35-995,1 2 0,0 2-1,1 2 1,0 1-1,2 3 1,0 1 0,1 2-1,-54 40 1,73-45-79,1 0 1,1 2-1,1 0 1,0 1 0,1 1-1,2 0 1,0 1-1,1 1 1,1 0 0,1 1-1,2 0 1,0 0-1,-6 29 1,3 3-38,2 0 0,3 1 1,3 0-1,4 108 0,3-117 88,2 0 0,2 0-1,2-1 1,2 0 0,2-1-1,2 0 1,2-1 0,2-1 0,2-1-1,38 58 1,-5-25-166,3-2-1,3-3 1,4-3 0,2-2-1,3-4 1,3-2-1,130 82 1,-134-102-120,1-4 0,3-3 0,0-2 0,2-4 0,1-3 0,106 19 0,-45-20-12</inkml:trace>
</inkml:ink>
</file>

<file path=ppt/ink/ink1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9:23.203"/>
    </inkml:context>
    <inkml:brush xml:id="br0">
      <inkml:brushProperty name="width" value="0.05" units="cm"/>
      <inkml:brushProperty name="height" value="0.05" units="cm"/>
    </inkml:brush>
  </inkml:definitions>
  <inkml:trace contextRef="#ctx0" brushRef="#br0">807 388 11282,'-55'-59'913,"-18"13"-713,-9 3-128,-11 0 328,-9-3-592,-25-2 216,-7-1-32,-6-4-128</inkml:trace>
</inkml:ink>
</file>

<file path=ppt/ink/ink1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41:31.182"/>
    </inkml:context>
    <inkml:brush xml:id="br0">
      <inkml:brushProperty name="width" value="0.05" units="cm"/>
      <inkml:brushProperty name="height" value="0.05" units="cm"/>
    </inkml:brush>
  </inkml:definitions>
  <inkml:trace contextRef="#ctx0" brushRef="#br0">4583 556 6545,'-325'-41'1950,"272"30"-1734,1-3-1,1-1 1,0-3 0,-52-27 0,-10-13-218,20 9 133,-166-63 0,140 77 0,-127-22 1,-130-1-187,108 31 728,-2 11-1,-362 26 1,122 54-210,396-40-372,1 5-1,-151 61 1,199-62-67,1 2 0,1 4 0,2 2 0,-83 64 0,128-87-39,1 0 0,0 1 1,1 1-1,1 1 0,0 0 1,1 0-1,0 1 0,2 1 0,0 0 1,-8 19-1,13-22-3,0 1 0,0 0 1,2 1-1,0-1 0,0 1 0,2-1 0,0 1 0,1 0 1,1-1-1,0 1 0,1 0 0,8 27 0,-5-26-53,1 0 0,1-1 0,0 0 0,1 0 0,1-1-1,1 0 1,0 0 0,1-1 0,25 26 0,-16-22-111,0 0 1,2-2-1,0-1 0,1-1 1,1 0-1,26 11 1,-3-5-306,2-3 0,72 20 1,94 5-791,86-5 239,561-3-1,303-92 1270,-547 18-166,-83 18 8,94-5-156,-2-34-103,-248-9 136,-301 49 54,-1-3-1,131-60 0,-189 75 71,-1-2 1,0 0-1,-1-1 0,0-1 0,-1-1 0,0 0 0,23-26 0,-34 33 39,-1 1 0,0-1 0,0 0 0,0 0 0,-1 0 0,1-1 1,-1 0-1,-1 1 0,0-1 0,0 0 0,0 0 0,-1 0 0,1 0 0,-2 0 0,1 0 0,-1-1 0,0 1 0,-1 0 0,0 0 0,0 0 0,0 0 0,-1 0 0,0 0 0,0 0 0,-4-7 0,-1 1 96,-1 0-1,0 1 1,0 0 0,-2 0 0,1 1 0,-1 0 0,-1 1 0,0 0 0,-1 0 0,-19-11 0,-15-8 274,-74-32 0,114 57-455,-96-40 213,-139-43-1,-118-11-1410,-21 13 583,168 50 216</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29:54.544"/>
    </inkml:context>
    <inkml:brush xml:id="br0">
      <inkml:brushProperty name="width" value="0.05" units="cm"/>
      <inkml:brushProperty name="height" value="0.05" units="cm"/>
    </inkml:brush>
  </inkml:definitions>
  <inkml:trace contextRef="#ctx0" brushRef="#br0">63 1 18732,'-5'2'335,"0"0"0,0 1 0,1 0 0,-1 0 0,1 0-1,-1 0 1,1 1 0,0-1 0,0 1 0,-4 5 0,7-7-324,0-1-1,0 0 1,0 1-1,1-1 1,-1 1 0,0 0-1,0-1 1,1 1-1,-1-1 1,1 1 0,0 0-1,-1 0 1,1-1 0,0 1-1,0 0 1,0-1-1,0 1 1,0 0 0,0 0-1,1-1 1,-1 1 0,1 0-1,-1-1 1,1 1-1,-1 0 1,1-1 0,0 1-1,0-1 1,0 1-1,0-1 1,0 0 0,0 1-1,0-1 1,0 0 0,3 2-1,9 7-474,0 0-1,0-2 1,21 11-1,-20-12 74,0 1-1,0 1 1,16 13-1,-26-18 396,0 0 0,0 0 0,-1 0 0,1 0 1,-1 0-1,0 1 0,-1-1 0,1 1 0,-1 0 0,0 0 0,0 0 0,0 0 0,-1 0 0,2 6 0,-3-7 148,1 0 1,-1 0-1,0 0 0,-1 0 1,1 0-1,-1 0 0,0 0 1,1 0-1,-2-1 0,1 1 1,0 0-1,-1-1 0,0 1 1,0-1-1,0 1 0,0-1 1,0 0-1,-1 0 0,1 0 1,-1 0-1,0 0 0,0-1 1,0 1-1,0-1 0,0 0 1,-1 1-1,-4 1 0,3-2-17,0 1-1,0-1 1,0 0-1,0 0 0,0-1 1,-1 1-1,1-1 0,-1 0 1,1-1-1,-1 1 1,0-1-1,1 0 0,-1-1 1,1 1-1,-1-1 0,1 0 1,-1 0-1,-8-4 1,13 4-178,-1 1 1,1-1-1,0 1 1,-1-1-1,1 0 1,0 0-1,0 0 1,0 0-1,0 0 1,0 0-1,0 0 1,0 0-1,0 0 1,0 0-1,0 0 1,1 0-1,-1-1 1,0 1-1,1 0 1,-1-1-1,1 1 1,-1 0-1,1-1 1,0 1-1,0-1 1,-1 1-1,1-1 1,0 1-1,0 0 1,1-3-1,0 0-9,0 0 0,0 1 0,1-1 0,-1 1-1,1 0 1,0-1 0,0 1 0,0 0 0,0 0 0,5-4 0,17-17-450</inkml:trace>
  <inkml:trace contextRef="#ctx0" brushRef="#br0" timeOffset="1">368 77 20596,'3'25'1713,"-6"1"-1281,1 4-168,-3 3 600,4 2-464,1-4-712,3-1-552,1-10 784,-1-8-232,3-21-152</inkml:trace>
</inkml:ink>
</file>

<file path=ppt/ink/ink1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43.097"/>
    </inkml:context>
    <inkml:brush xml:id="br0">
      <inkml:brushProperty name="width" value="0.05" units="cm"/>
      <inkml:brushProperty name="height" value="0.05" units="cm"/>
    </inkml:brush>
  </inkml:definitions>
  <inkml:trace contextRef="#ctx0" brushRef="#br0">6 126 16275,'-6'1'1537,"15"-2"-865,9-8-208,22-2 632,11-3-104,20-2-247,4 1-121,11-1-144,4 2-144,2 4-352,0 2-216,-8 4-464,-12 1-320,-15-2 791,-9 4-199,-23 1-176</inkml:trace>
</inkml:ink>
</file>

<file path=ppt/ink/ink1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43.586"/>
    </inkml:context>
    <inkml:brush xml:id="br0">
      <inkml:brushProperty name="width" value="0.05" units="cm"/>
      <inkml:brushProperty name="height" value="0.05" units="cm"/>
    </inkml:brush>
  </inkml:definitions>
  <inkml:trace contextRef="#ctx0" brushRef="#br0">35 534 14291,'-24'27'1384,"13"-9"-864,11-7-135,20-9 807,18-5-408,29-14-192,8-7-80,14-4-168,6-5-136,8-4-488,2-1-304,-5-2 480,-7 5-104,-15 5-80</inkml:trace>
  <inkml:trace contextRef="#ctx0" brushRef="#br0" timeOffset="1">1057 50 15323,'22'-10'1163,"-1"1"0,2 1 0,41-10 0,-58 16-1092,1 1 0,0 0 1,-1 1-1,1-1 0,0 1 1,-1 1-1,1-1 0,0 1 1,-1 0-1,1 1 0,0-1 1,-1 1-1,0 1 0,1-1 1,-1 1-1,0 0 0,-1 1 1,7 3-1,-9-4-65,0-1 1,0 1 0,-1-1-1,1 1 1,-1 0-1,0 0 1,1 0-1,-2 1 1,1-1 0,0 0-1,0 1 1,-1-1-1,0 1 1,0 0-1,0-1 1,1 7-1,-2-3-1,0-1 0,0 0 0,-1 0 0,0 0-1,0 0 1,0 0 0,-1 0 0,0 0 0,-3 8-1,-6 6 8,0 0 0,-1 0-1,-1-2 1,-21 24-1,-73 78-296,64-72-167,30-34 387,0-1 0,0 0 0,-2 0 1,-17 11-1,1-4-145</inkml:trace>
</inkml:ink>
</file>

<file path=ppt/ink/ink1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46.455"/>
    </inkml:context>
    <inkml:brush xml:id="br0">
      <inkml:brushProperty name="width" value="0.05" units="cm"/>
      <inkml:brushProperty name="height" value="0.05" units="cm"/>
    </inkml:brush>
  </inkml:definitions>
  <inkml:trace contextRef="#ctx0" brushRef="#br0">59 0 19540,'-11'34'2950,"-4"23"-2891,3 0-1,3 1 1,2 0-1,3 0 0,3 78 1,1-135-65,0 5-117,0 0 1,1-1-1,0 1 1,-1 0-1,2 0 1,-1 0 0,1-1-1,4 11 1,-6-16 96,1 1 1,-1-1-1,0 0 1,1 0-1,-1 1 1,0-1-1,1 0 1,-1 0-1,1 0 1,-1 0-1,0 1 1,1-1-1,-1 0 1,1 0-1,-1 0 1,1 0-1,-1 0 1,0 0-1,1 0 1,-1 0-1,1 0 1,-1 0-1,1 0 1,-1-1-1,0 1 1,1 0-1,-1 0 1,1 0-1,-1 0 1,0-1-1,1 1 1,-1 0-1,1 0 1,-1-1 0,0 1-1,0 0 1,1-1-1,-1 1 1,1-1-1,12-16-703,23-50-1260,29-77 0,-26 55 1005,-20 45 637,-8 17 458,2-1 0,0 2 0,26-37 0,-39 63-89,0 0-1,0-1 1,0 1-1,0 0 1,0 0-1,0 0 1,0 0 0,0 0-1,0 0 1,0 0-1,0 0 1,0 0-1,0 0 1,0 0-1,0-1 1,0 1-1,0 0 1,0 0 0,0 0-1,1 0 1,-1 0-1,0 0 1,0 0-1,0 0 1,0 0-1,0 0 1,0 0-1,0 0 1,0 0 0,0 0-1,0 0 1,0 0-1,1 0 1,-1 0-1,0 0 1,0 0-1,0 0 1,0 0-1,0 0 1,0 0 0,0 0-1,0 0 1,0 0-1,0 0 1,1 0-1,-1 0 1,0 0-1,0 0 1,0 0-1,0 0 1,0 0 0,0 0-1,0 0 1,0 0-1,0 0 1,0 0-1,0 0 1,0 1-1,0-1 1,0 0-1,0 0 1,1 0 0,-1 0-1,0 0 1,0 0-1,0 0 1,0 0-1,0 12 971,-5 29 78,0-4-423,5 18-449,2 1 0,2-1 0,18 85-1,-20-128-393,5 27-392,-7-38 513,0 1 1,0 0 0,0-1-1,0 1 1,0-1 0,0 1 0,-1 0-1,1-1 1,0 1 0,-1-1-1,1 1 1,-1-1 0,0 1-1,1-1 1,-1 1 0,0-1-1,0 0 1,-2 3 0,2-4 15,0 1 0,0-1 0,0 1 0,0-1 0,0 0 0,0 0 0,0 0 0,0 1 0,0-1 0,0 0 0,0 0 1,0 0-1,0-1 0,0 1 0,0 0 0,-1 0 0,1-1 0,0 1 0,0 0 0,0-1 0,1 1 0,-1-1 0,0 1 0,0-1 0,0 0 0,0 1 0,-1-2 1,-26-23-864,24 21 749,-100-119-932,41 45 2818,47 63-855,9 8 1799,22 8-798,11 4-1552,1-1 1,0-2-1,41-1 1,83-12-1697,-117 8 1406,26-3-508</inkml:trace>
</inkml:ink>
</file>

<file path=ppt/ink/ink1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47.056"/>
    </inkml:context>
    <inkml:brush xml:id="br0">
      <inkml:brushProperty name="width" value="0.05" units="cm"/>
      <inkml:brushProperty name="height" value="0.05" units="cm"/>
    </inkml:brush>
  </inkml:definitions>
  <inkml:trace contextRef="#ctx0" brushRef="#br0">130 1 18332,'-6'0'272,"0"1"-1,-1 0 1,1 1 0,0 0-1,0-1 1,0 2 0,0-1 0,1 1-1,-1 0 1,1 0 0,-1 1-1,1-1 1,0 1 0,-6 7 0,7-8-240,1 0 0,0 0 0,0 0 0,0 1 0,0-1 1,1 1-1,0 0 0,-1 0 0,1 0 0,0 0 1,1 0-1,-1 0 0,1 0 0,0 1 0,0-1 1,0 0-1,1 1 0,-1-1 0,1 1 0,1 8 1,-1-12-35,0 1 0,1 0 1,-1 0-1,1 0 1,-1-1-1,1 1 1,0 0-1,0-1 1,0 1-1,0 0 0,0-1 1,0 1-1,0-1 1,0 0-1,1 1 1,-1-1-1,1 0 1,-1 0-1,1 0 0,2 2 1,-1-2 11,-1-1-1,0 1 1,1-1 0,-1 1 0,1-1 0,-1 0-1,1 0 1,-1 0 0,1 0 0,-1-1 0,1 1-1,-1-1 1,4 0 0,3-3 58,0 0-1,0 0 1,-1 0 0,0-1 0,0 0 0,14-12-1,-3-2 199,0-1 0,-2-1 0,17-23-1,-34 44-261,0 0-1,0 0 1,0 0-1,0 0 0,1 0 1,-1 0-1,0-1 1,0 1-1,0 0 0,0 0 1,0 0-1,0 0 1,1 0-1,-1 0 1,0 0-1,0-1 0,0 1 1,0 0-1,0 0 1,0 0-1,0 0 0,0 0 1,0-1-1,0 1 1,0 0-1,0 0 1,0 0-1,0 0 0,0-1 1,0 1-1,0 0 1,0 0-1,0 0 0,0 0 1,0 0-1,0-1 1,0 1-1,0 0 1,0 0-1,0 0 0,0 0 1,0-1-1,0 1 1,0 0-1,0 0 1,0 0-1,-1 0 0,1 0 1,0 0-1,0 0 1,0-1-1,0 1 0,0 0 1,0 0-1,-1 0 1,-7 5 30,6-2-34,-1 0-1,1 1 1,0 0 0,0-1 0,1 1 0,-1 0-1,1 0 1,-1 0 0,1 0 0,1 0 0,-2 5 0,2-7-2,0 0 0,0 0 0,0 0 0,0 0 0,0 0 0,1 0 0,-1-1 0,1 1 0,-1 0 0,1 0 0,-1 0 0,1-1 0,0 1 0,0 0 0,0-1 0,0 1 0,0-1 0,0 1 0,1-1 0,-1 1 0,0-1 0,1 0 0,-1 0 0,1 1 0,-1-1 0,4 1 0,2 1 0,1-1 1,0 0-1,-1 0 1,1 0-1,0-1 1,0-1 0,0 1-1,0-1 1,0 0-1,0-1 1,0 0-1,0 0 1,-1-1 0,1 0-1,13-6 1,-4 2-1,-1-1 0,-1 0 0,1-2 0,-1 0 0,-1 0 1,17-15-1,-9 1-14,-18 19 7,-12 19 20,6-12-8,0 2 22,0-1 0,0 0 0,0 1 1,0-1-1,1 1 0,0 0 0,0-1 0,0 1 0,0 6 0,1-9-12,0-1 0,0 0 0,0 1 0,0-1 0,1 0 0,-1 1 0,1-1 0,-1 0 0,1 0 0,-1 1 0,1-1-1,0 0 1,-1 0 0,1 0 0,0 0 0,0 0 0,0 0 0,0 0 0,0 0 0,0 0 0,0 0 0,0 0 0,1-1 0,-1 1-1,0 0 1,0-1 0,1 1 0,-1-1 0,0 1 0,1-1 0,-1 0 0,0 0 0,1 0 0,-1 1 0,0-1 0,3-1-1,6 1 34,0 0-1,0-2 0,0 1 0,0-1 0,0 0 0,0-1 0,-1 0 0,17-8 0,1-3 50,40-26 1,-36 17-79,-19 13-52,-10 9-18,-3 3-32,-4 3 43,-1 1 0,2 1 1,-1-1-1,1 1 1,0-1-1,0 1 1,-3 8-1,7-13-10,-1-1 1,0 1-1,1-1 0,-1 1 0,1-1 0,-1 1 0,1 0 0,0-1 1,-1 1-1,1-1 0,0 1 0,0 0 0,0-1 0,0 1 1,1-1-1,-1 1 0,0 0 0,1-1 0,-1 1 0,1-1 0,0 1 1,-1-1-1,1 0 0,0 1 0,0-1 0,0 1 0,0-1 1,0 0-1,0 0 0,0 0 0,0 0 0,0 0 0,1 0 0,-1 0 1,0 0-1,1 0 0,-1 0 0,1-1 0,-1 1 0,1-1 1,2 2-1,5-1 26,1 0 1,-1-1-1,1 1 0,-1-2 1,0 1-1,1-2 1,-1 1-1,0-1 0,1 0 1,11-5-1,27-10-435</inkml:trace>
</inkml:ink>
</file>

<file path=ppt/ink/ink1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47.532"/>
    </inkml:context>
    <inkml:brush xml:id="br0">
      <inkml:brushProperty name="width" value="0.05" units="cm"/>
      <inkml:brushProperty name="height" value="0.05" units="cm"/>
    </inkml:brush>
  </inkml:definitions>
  <inkml:trace contextRef="#ctx0" brushRef="#br0">164 7 17212,'0'0'32,"0"0"0,0 0 1,0 0-1,0 0 1,1 0-1,-1 0 0,0 0 1,0 0-1,0-1 0,0 1 1,0 0-1,0 0 0,0 0 1,1 0-1,-1 0 1,0 0-1,0-1 0,0 1 1,0 0-1,0 0 0,0 0 1,0 0-1,0 0 1,0-1-1,0 1 0,0 0 1,0 0-1,0 0 0,0 0 1,0-1-1,0 1 1,0 0-1,0 0 0,0 0 1,0 0-1,0 0 0,0-1 1,0 1-1,0 0 0,0 0 1,0 0-1,0 0 1,0 0-1,-1-1 0,1 1 1,0 0-1,0 0 0,0 0 1,0 0-1,0 0 1,0 0-1,-1 0 0,1 0 1,0-1-1,0 1 0,0 0 1,0 0-1,0 0 1,-1 0-1,1 0 0,0 0 1,0 0-1,0 0 0,0 0 1,0 0-1,-1 0 0,1 0 1,-19 5 1183,-22 13 541,28-11-1333,2-1-231,-1 0-1,1 1 1,1 0 0,-11 9-1,20-16-216,1 1 0,-1-1 0,1 1 0,0-1 0,-1 1 0,1-1 0,0 1 0,-1-1 0,1 1 0,0-1 0,0 1 0,-1 0 0,1-1 0,0 1 0,0-1-1,0 1 1,0-1 0,0 1 0,0 0 0,0-1 0,0 1 0,0 0 0,0-1 0,0 1 0,0-1 0,0 1 0,1-1 0,-1 1 0,0 0 0,0-1 0,1 1 0,-1-1 0,0 1 0,1-1 0,-1 1 0,0-1 0,1 1 0,-1-1 0,1 0 0,-1 1 0,1-1 0,-1 0 0,1 1-1,-1-1 1,1 0 0,-1 1 0,1-1 0,-1 0 0,1 0 0,1 1 0,35 11-1145,-31-11 936,29 9-740,-15-6 740,0 2 0,0 0 0,29 14 0,-47-19 274,-1 0 0,1-1 0,-1 1 0,1 0 0,-1 0 0,1 0 0,-1 1 0,0-1 0,1 0 0,-1 0 0,0 1 0,0-1 0,0 1 0,0-1 0,0 1 0,0-1 1,-1 1-1,1-1 0,0 3 0,-1-3 21,0 1 1,0-1 0,0 0-1,0 1 1,0-1-1,-1 1 1,1-1 0,0 0-1,-1 1 1,1-1 0,-1 0-1,0 0 1,1 1 0,-1-1-1,0 0 1,0 0 0,0 0-1,-1 2 1,-4 2 180,-1 0-1,1 0 1,-1 0 0,0-1 0,0 0-1,-11 5 1,9-5-181,-1-1 0,0 1 0,1-1-1,-1-1 1,0 0 0,0 0 0,-1-1-1,1-1 1,0 1 0,0-2 0,-1 1-1,-13-4 1,22 4-61,1-1-1,-1 1 1,0-1-1,0 0 1,1 0 0,-1 0-1,0 0 1,1 0 0,-1 0-1,-1-1 1,-6-13-76</inkml:trace>
</inkml:ink>
</file>

<file path=ppt/ink/ink1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48.041"/>
    </inkml:context>
    <inkml:brush xml:id="br0">
      <inkml:brushProperty name="width" value="0.05" units="cm"/>
      <inkml:brushProperty name="height" value="0.05" units="cm"/>
    </inkml:brush>
  </inkml:definitions>
  <inkml:trace contextRef="#ctx0" brushRef="#br0">22 1 17348,'4'58'1625,"-3"0"1,-2 1-1,-11 66 1,-1 90 331,13-212-1934,0 0 0,0 0 0,0 0 0,0 0 0,1-1 0,-1 1 1,1 0-1,0 0 0,0 0 0,0-1 0,0 1 0,0 0 0,1-1 0,-1 1 0,1-1 1,2 3-1,-3-4-7,1 0 0,0 0 0,0 0 0,-1 0 0,1-1 0,0 1 0,0 0 0,0-1 0,0 0 0,0 1 1,0-1-1,0 0 0,0 0 0,-1 0 0,1 0 0,0 0 0,0-1 0,0 1 0,0-1 0,0 1 0,0-1 0,0 0 1,3-1-1,8-5 57,0 0 0,-1 0 1,1-1-1,-2-1 1,1 0-1,10-12 0,-9 9-63,1 1 0,0 0-1,18-10 1,-29 22-124,-3 7 61,-3 7-2,3-14 53,-3 7-30,-2 11-95,-5 39 0,10-58 117,0 1-1,0 0 0,0 0 1,0 0-1,0-1 0,0 1 1,0 0-1,0 0 0,0 0 0,0-1 1,0 1-1,1 0 0,-1 0 1,0 0-1,1-1 0,-1 1 1,0 0-1,1-1 0,-1 1 1,1 0-1,-1-1 0,1 1 0,-1-1 1,1 1-1,0-1 0,1 2 1,-1-2-55,1 1 1,-1-1 0,1 1 0,0-1-1,-1 0 1,1 0 0,0 0-1,0 0 1,-1 0 0,1 0 0,0 0-1,2-1 1,4-1-360,0 0-1,0-1 1,0 0 0,11-7-1,3-3-181,29-25-1,-12 7-165</inkml:trace>
</inkml:ink>
</file>

<file path=ppt/ink/ink1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48.718"/>
    </inkml:context>
    <inkml:brush xml:id="br0">
      <inkml:brushProperty name="width" value="0.05" units="cm"/>
      <inkml:brushProperty name="height" value="0.05" units="cm"/>
    </inkml:brush>
  </inkml:definitions>
  <inkml:trace contextRef="#ctx0" brushRef="#br0">133 402 17036,'-49'37'3021,"-20"16"-52,68-52-2887,0 1 1,-1-1-1,1 0 0,0 0 0,0 1 0,0-1 0,0 1 0,0-1 0,0 1 1,0-1-1,0 1 0,-1 2 0,2-3-66,0-1 0,0 0-1,0 0 1,0 1 0,0-1 0,0 0 0,1 0 0,-1 1-1,0-1 1,0 0 0,0 0 0,0 1 0,0-1-1,0 0 1,0 0 0,0 1 0,1-1 0,-1 0-1,0 0 1,0 0 0,0 1 0,1-1 0,-1 0 0,0 0-1,0 0 1,0 0 0,1 0 0,-1 1 0,0-1-1,15 1 104,-6-3-191,0 0 0,0-1 0,0 0 0,-1 0 0,1-1 0,-1 0-1,0-1 1,0 1 0,0-1 0,-1-1 0,0 0 0,0 0 0,0 0 0,-1-1 0,8-9 0,-33 47-1411,18-27 1488,0 0-1,0 0 1,0 0 0,0 0-1,1 0 1,-1 0-1,1 1 1,1 6-1,-1-9 23,0-1-1,0 1 0,1-1 1,-1 0-1,1 0 1,0 1-1,-1-1 1,1 0-1,0 0 0,-1 0 1,1 1-1,0-1 1,0 0-1,0 0 1,0-1-1,0 1 1,0 0-1,1 0 0,-1 0 1,0-1-1,0 1 1,0 0-1,1-1 1,-1 1-1,0-1 0,1 0 1,-1 1-1,0-1 1,1 0-1,1 0 1,6 1 68,1-1 1,-1-1-1,1 0 1,-1 0-1,1-1 1,-1 0-1,0 0 1,0-1-1,0 0 1,0-1-1,0 0 1,-1 0-1,13-9 1,-2 0-1,0-2-1,-1 0 1,0 0 0,21-25 0,-13 8-129,-1 0 1,27-45 0,-38 53-57,-2 0 0,0 0-1,-2-1 1,12-39 0,-21 59 52,5-22-65,-6 27 95,0-1 0,0 0 0,0 0 0,0 0 1,0 1-1,0-1 0,0 0 0,0 0 0,0 0 0,-1 1 0,1-1 1,0 0-1,0 0 0,-1 0 0,1 1 0,-1-1 0,1 0 0,0 1 0,-1-1 1,1 0-1,-1 1 0,1-1 0,-1 0 0,0 1 0,0-1 0,0 1 5,1-1-1,-1 1 0,1 0 0,-1 0 0,0 0 0,1 0 0,-1 0 0,1 0 0,-1 0 0,1 0 0,-1 0 1,1 0-1,-1 0 0,1 0 0,-1 1 0,1-1 0,-1 0 0,1 0 0,-1 0 0,1 1 0,-1-1 0,1 0 1,-1 1-1,1-1 0,-1 0 0,1 1 0,-1 0 0,-7 8 13,1-1-1,0 2 1,0-1-1,1 1 1,0 0-1,-6 16 1,-26 71 166,29-67-68,-9 41 0,15-58-86,2-1 0,-1 1 0,2-1 1,-1 1-1,2-1 0,2 16 1,-3-25-23,1 0 0,0 0 1,0 0-1,0 0 1,0 0-1,0-1 1,1 1-1,-1 0 0,1-1 1,0 1-1,0 0 1,0-1-1,0 0 1,4 4-1,-5-5 0,1 0 1,-1 0-1,1 0 0,0 0 0,0-1 1,-1 1-1,1 0 0,0-1 1,0 1-1,0-1 0,0 1 1,0-1-1,0 0 0,0 0 0,0 0 1,0 0-1,-1 0 0,1-1 1,0 1-1,0 0 0,0-1 1,0 0-1,3-1 0,2-1 3,-1-1 0,1 0 0,-1-1 0,0 1 0,-1-1-1,1 0 1,9-11 0,30-46 22,-45 62-24,32-50 46,-2-1 1,-2-1-1,41-110 0,-67 157-44,0-1 1,0 1-1,-1-1 0,0 1 0,0-1 0,0 1 0,-1-1 0,0 0 0,0-6 1,0 12-3,-1 0 0,1 0 1,0 0-1,-1 0 1,1 0-1,-1 0 1,1 0-1,0 0 1,-1 0-1,1 0 0,0 0 1,-1 0-1,1 0 1,-1 0-1,1 0 1,0 0-1,-1 1 0,1-1 1,0 0-1,-1 0 1,1 0-1,0 1 1,-1-1-1,1 0 1,0 0-1,0 1 0,-1-1 1,1 0-1,0 1 1,0-1-1,0 0 1,-1 1-1,1-1 1,0 0-1,0 1 0,0-1 1,0 1-1,-13 18 9,1 7-39,2 1 0,0 1 0,2-1 0,1 2 1,1-1-1,1 1 0,2 0 0,1 0 0,1 0 0,2 0 0,0 0 0,2 0 1,2-1-1,13 49 0,-17-71-30,0-3 8,-1 0 1,1 0-1,0 0 1,0-1-1,0 1 0,1 0 1,-1 0-1,1-1 1,-1 1-1,1-1 1,0 1-1,0-1 0,0 0 1,3 3-1,-5-5 40,1 0-1,-1 0 0,0 0 1,0 0-1,1 0 0,-1 0 0,0 0 1,1 0-1,-1 0 0,0 0 1,0 0-1,1 0 0,-1 0 1,0 0-1,1 0 0,-1 0 0,0-1 1,0 1-1,1 0 0,-1 0 1,0 0-1,0 0 0,1-1 0,-1 1 1,0 0-1,0 0 0,0-1 1,0 1-1,1 0 0,-1 0 1,0-1-1,0 1 0,0 0 0,0 0 1,0-1-1,0 1 0,0 0 1,0-1-1,0 1 0,1 0 1,-1 0-1,0-1 0,-1 1 0,1 0 1,0-1-1,0 1 0,0 0 1,0-1-1,0 1 0,0 0 1,0-1-1,-1-17-268,-3-5 124,-1-1 0,-1 1 1,-18-41-1,-37-64 890,57 116-489,4 11-235,0 1-1,0 0 1,1 0-1,-1 0 1,0 0 0,0-1-1,0 1 1,0 0-1,0 0 1,0 0-1,0 0 1,0 0-1,1-1 1,-1 1-1,0 0 1,0 0-1,0 0 1,0 0-1,1 0 1,-1 0-1,0 0 1,0 0-1,0 0 1,0-1 0,1 1-1,-1 0 1,0 0-1,0 0 1,0 0-1,0 0 1,1 0-1,-1 0 1,0 0-1,0 0 1,0 0-1,1 1 1,23 9 311,-15-6-451,24 9-27,0-1 1,1-2 0,0-1-1,1-1 1,69 5-1,-41-11-132</inkml:trace>
</inkml:ink>
</file>

<file path=ppt/ink/ink1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49.231"/>
    </inkml:context>
    <inkml:brush xml:id="br0">
      <inkml:brushProperty name="width" value="0.05" units="cm"/>
      <inkml:brushProperty name="height" value="0.05" units="cm"/>
    </inkml:brush>
  </inkml:definitions>
  <inkml:trace contextRef="#ctx0" brushRef="#br0">196 16 19156,'-21'-5'1093,"1"1"-1,-26-1 0,36 4-741,0 1 0,0 0-1,0 1 1,0 0 0,0 1-1,-16 4 1,24-6-329,1 1 1,-1-1-1,1 1 1,-1-1-1,1 1 1,0 0-1,-1 0 1,1-1-1,0 1 1,0 0-1,0 0 0,-1 0 1,1 1-1,0-1 1,0 1-1,0-1-28,1 0 0,0-1 0,0 1-1,-1 0 1,1-1 0,0 1 0,0 0-1,0-1 1,0 1 0,0 0 0,0-1 0,0 1-1,0 0 1,0-1 0,1 1 0,-1 0-1,0 0 1,0-1 0,1 1 0,-1-1-1,0 1 1,1 1 0,2 0-110,-1 1-1,0-1 1,1 1-1,-1-1 1,1 0-1,0 0 1,0 0 0,-1-1-1,1 1 1,1-1-1,-1 1 1,3 0-1,67 17-2549,-50-14 1925,-1 1-1,0 0 1,40 19 0,-61-24 779,0-1 0,0 0 0,0 1 0,0-1 0,1 1 0,-1 0 0,-1-1 0,1 1 0,0 0 0,0-1 1,0 1-1,0 0 0,0 0 0,-1 0 0,1 0 0,0 0 0,-1 0 0,1 0 0,-1 0 0,1 0 0,-1 0 1,1 0-1,-1 0 0,1 2 0,-2-1 41,1-1 1,-1 0 0,1 0-1,-1 0 1,0 0-1,1 0 1,-1 0-1,0 0 1,0 0 0,0 0-1,1-1 1,-1 1-1,0 0 1,0 0-1,0-1 1,-1 1 0,1-1-1,-2 2 1,-8 2 488,0 0 0,0 0 0,-18 2 1,18-3-242,-45 6 456,52-9-823,0 1 1,1-1 0,-1 0-1,0 0 1,0 0-1,0-1 1,1 0 0,-1 1-1,0-1 1,1 0-1,-5-3 1,7 4 29,0-1 0,1 1 0,-1-1 0,1 0 0,-1 1 0,1-1 0,-1 0 0,1 0 0,0 0 0,-1 1 0,1-1 0,0 0 0,0 0 0,-1 0 0,1 1 0,0-1 0,0 0 0,0 0 0,0 0 0,0 0 0,0 0 0,0 1 0,1-1 0,-1 0 0,0 0-1,0 0 1,1 0 0,-1 1 0,0-1 0,1 0 0,-1 0 0,1 1 0,-1-1 0,1 0 0,-1 1 0,2-2 0,18-25-371</inkml:trace>
</inkml:ink>
</file>

<file path=ppt/ink/ink1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49.751"/>
    </inkml:context>
    <inkml:brush xml:id="br0">
      <inkml:brushProperty name="width" value="0.05" units="cm"/>
      <inkml:brushProperty name="height" value="0.05" units="cm"/>
    </inkml:brush>
  </inkml:definitions>
  <inkml:trace contextRef="#ctx0" brushRef="#br0">248 0 16836,'-2'2'225,"1"0"1,-2 0 0,1 0 0,0 0-1,0 0 1,0-1 0,-1 1 0,1-1-1,-1 1 1,1-1 0,-6 2 0,-35 7 630,19-5 328,8 0-796,1-1 0,0 2 1,1 0-1,-24 13 0,35-17-435,-1 0 0,1 0 0,0 0-1,0 1 1,0-1 0,0 1 0,0 0-1,0 0 1,1 0 0,-1 0-1,1 0 1,0 0 0,0 1 0,0-1-1,0 1 1,1-1 0,-1 1 0,1 0-1,0-1 1,0 1 0,1 0 0,-1 0-1,1 0 1,-1 5 0,2-6-79,0 1 1,0-1-1,0 0 0,0-1 1,1 1-1,-1 0 1,1 0-1,-1-1 1,1 1-1,0 0 0,0-1 1,0 0-1,1 1 1,-1-1-1,0 0 1,1 0-1,-1-1 0,1 1 1,0 0-1,0-1 1,4 2-1,7 3-421,1 0 0,29 6 0,-39-11 479,28 5-212,-26-6 348,0 1 0,-1 0 0,1 1 0,0-1-1,-1 1 1,12 6 0,-17-8-53,-1 0-1,0 0 1,0 0 0,0 0-1,1 0 1,-1 0 0,0 1-1,0-1 1,0 0 0,0 0-1,0 0 1,1 0 0,-1 1-1,0-1 1,0 0 0,0 0 0,0 0-1,0 1 1,0-1 0,0 0-1,0 0 1,0 0 0,0 1-1,0-1 1,0 0 0,0 0-1,0 0 1,0 1 0,0-1-1,0 0 1,0 0 0,0 0-1,0 1 1,0-1 0,0 0 0,0 0-1,0 0 1,0 1 0,0-1-1,-1 0 1,1 0 0,0 0-1,0 0 1,0 0 0,0 1-1,0-1 1,-1 0 0,1 0-1,0 0 1,0 0 0,0 0-1,-1 0 1,1 0 0,0 1 0,0-1-1,0 0 1,-1 0 0,1 0-1,0 0 1,0 0 0,0 0-1,-1 0 1,1 0 0,0 0-1,0 0 1,0 0 0,-1 0-1,-14 3 446,7-2-427,0-1 0,0 1 1,0-1-1,0-1 0,-10-1 1,15 1-51,1 1 1,0-1 0,-1 0-1,1 0 1,-1 0-1,1 0 1,0 0 0,0 0-1,-1-1 1,1 1-1,0-1 1,0 1 0,0-1-1,1 0 1,-1 0-1,0 0 1,1 0 0,-1 0-1,1 0 1,-3-5-1,-3-20-208</inkml:trace>
</inkml:ink>
</file>

<file path=ppt/ink/ink1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50.713"/>
    </inkml:context>
    <inkml:brush xml:id="br0">
      <inkml:brushProperty name="width" value="0.05" units="cm"/>
      <inkml:brushProperty name="height" value="0.05" units="cm"/>
    </inkml:brush>
  </inkml:definitions>
  <inkml:trace contextRef="#ctx0" brushRef="#br0">46 520 20092,'3'0'156,"0"0"1,0 0-1,1 0 0,-1 0 0,0-1 0,1 1 0,-1-1 0,0 0 0,0 0 1,0 0-1,0 0 0,0-1 0,0 1 0,0-1 0,0 0 0,0 0 1,-1 0-1,1 0 0,-1 0 0,1 0 0,-1-1 0,0 1 0,0-1 0,0 0 1,0 1-1,2-7 0,-1 5-111,-1-1 0,1 0 0,-1 0 0,0 0 0,-1 0 0,1-1 0,-1 1-1,0 0 1,-1-1 0,1 1 0,-1 0 0,0-1 0,0 1 0,0-1 0,-1 1 0,-1-7 0,1 11-67,1 0 1,-1-1-1,1 1 0,-1 0 1,1-1-1,-1 1 0,0 0 1,1-1-1,-1 1 1,0 0-1,0 0 0,0 0 1,0 0-1,0 0 0,0 0 1,0 0-1,-1 0 0,1 1 1,0-1-1,0 0 0,-1 1 1,1-1-1,0 1 1,-1-1-1,1 1 0,0-1 1,-1 1-1,1 0 0,-1 0 1,1 0-1,-1 0 0,1 0 1,0 0-1,-1 0 0,1 0 1,-1 1-1,1-1 0,0 0 1,-3 2-1,-1 0-26,1 0-1,-1 0 0,1 1 0,0 0 1,-1-1-1,1 2 0,1-1 1,-1 0-1,0 1 0,-3 5 0,1-2 39,1 0-1,1 1 1,0 0-1,0 0 1,0 0-1,1 0 1,0 0-1,1 1 1,0 0-1,0-1 1,1 1-1,-1 17 1,2-22 19,0 0 1,1 0-1,-1-1 1,1 1 0,0 0-1,0 0 1,0-1-1,0 1 1,1-1 0,0 1-1,-1-1 1,1 1 0,1-1-1,-1 0 1,0 0-1,1 0 1,-1 0 0,1-1-1,0 1 1,0-1-1,0 1 1,0-1 0,0 0-1,1 0 1,-1 0-1,1-1 1,-1 1 0,1-1-1,0 0 1,-1 0-1,8 1 1,-1-1-59,1 0 1,-1-1-1,1 0 0,-1-1 1,1 0-1,-1-1 0,0 0 1,1 0-1,-1-1 1,0 0-1,0-1 0,-1 0 1,1-1-1,-1 0 0,0 0 1,9-8-1,5-4-317,-2 0 1,0-2-1,-1 0 0,33-42 1,-25 25-754,44-79 0,-60 93 857,-1 0 0,-2-2 0,0 1 0,-1-1 0,5-27 0,-12 48 244,-1 0-1,1 0 1,-1 0 0,0-1 0,0 1 0,0 0 0,0 0 0,0 0 0,-1 0-1,1 0 1,-1 0 0,0-1 0,0 1 0,-2-3 0,3 5 23,-1 0 1,1 1 0,-1-1-1,0 1 1,1-1-1,-1 0 1,1 1 0,-1-1-1,0 1 1,0-1 0,1 1-1,-1 0 1,0-1-1,0 1 1,1 0 0,-1 0-1,0-1 1,0 1 0,0 0-1,-1 0 1,0 0 24,0 0 0,0 1 0,0-1 0,-1 1 1,1-1-1,0 1 0,0 0 0,0 0 0,0-1 0,1 2 1,-4 0-1,-2 4 18,-1 0 1,1 0-1,0 1 1,1 0-1,-1 0 1,1 1-1,1 0 1,-1 0-1,1 0 1,1 1-1,0-1 1,-6 19-1,0 3-249,2 1 0,-7 50-1,8-34-261,2-1-1,2 78 0,3-122 474,0-1-1,0 0 0,0 0 1,0 1-1,1-1 0,-1 0 0,0 0 1,1 1-1,-1-1 0,1 0 1,-1 0-1,1 0 0,-1 0 0,1 0 1,0 0-1,0 1 0,-1-2 1,1 1-1,0 0 0,0 0 0,0 0 1,0 0-1,0-1 0,0 1 1,2 0-1,-1 0 31,1 0-1,-1-1 1,1 1 0,-1-1-1,1 0 1,-1 0 0,1 0-1,0 0 1,-1 0 0,1 0-1,4-2 1,4-1 27,0-1 0,0 0 0,0-1 0,16-10 0,-14 6-191,0 0 1,0-1 0,-1-1-1,17-20 1,41-56-327,-42 50 371,199-269 2294,-211 282-1455,-13 18 571,-6 8-933,-9 12-65,-5 15-26,1 2 1,2 0-1,0 0 0,3 2 1,-14 55-1,16-41-177,1 1 0,3 0 0,1 69-1,4-105-112,1 29 29,-1-39-41,0 0-1,1 0 0,-1-1 0,0 1 0,1 0 0,-1 0 0,1 0 1,0-1-1,0 1 0,-1 0 0,1-1 0,0 1 0,0-1 0,1 1 0,-1-1 1,2 3-1,-3-4-4,1 0 0,-1 0 0,0 0 0,0 0-1,1 0 1,-1 0 0,0 0 0,1 0 0,-1 0 0,0 0 0,1 0 0,-1 0 0,0 0 0,0 0 0,1 0 0,-1 0 0,0 0 0,1 0 0,-1 0 0,0 0 0,1 0 0,-1 0 0,0-1 0,0 1 0,1 0 0,-1 0 0,0 0-1,0 0 1,1-1 0,-1 1 0,0 0 0,0 0 0,0-1 0,1 1 0,-1 0 0,0 0 0,0-1 0,0 1 0,0 0 0,0-1 0,1 1 0,4-17-56,-4 15 38,5-26-174,-1 0 0,-2 0 0,0 0 0,-2 0 0,-1 0 1,-5-36-1,5 63 190,-8-52-358,7 49 325,0-1 0,-1 1-1,1 0 1,-1-1 0,0 1 0,0 0 0,0 0 0,-1 0-1,-3-4 1,6 7 33,-1 1 0,1-1 0,-1 1 0,1-1 0,-1 1 0,1-1 0,-1 1 0,1-1 0,-1 1 0,1-1 0,-1 1 0,0 0 0,1-1 0,-1 1 0,0 0 0,1 0 0,-1-1 0,0 1 0,1 0 0,-1 0 0,0 0 0,0 0 0,0 0 3,1 0-1,-1 1 1,1-1 0,-1 0-1,1 1 1,-1-1 0,1 1 0,0-1-1,-1 0 1,1 1 0,0-1 0,-1 1-1,1-1 1,0 1 0,0-1-1,-1 1 1,1-1 0,0 1 0,0 0-1,0-1 1,0 1 0,-1 3-1,0 0 0,1 0 0,0 0 0,0 0 0,0 0 0,1 7 0,2-4-75,-1 0 1,1 0 0,0-1 0,1 1 0,0-1 0,0 1 0,0-1 0,1-1-1,0 1 1,0 0 0,0-1 0,1 0 0,0-1 0,0 1 0,0-1-1,11 6 1,-8-5-141,1 0 0,0 0 0,0-1 0,0-1 0,0 0 0,0 0 0,1-1 0,0 0 0,-1-1 0,1 0 0,11-1 0,-13-1 65,0 0 0,-1-1-1,1-1 1,-1 1 0,1-1 0,-1 0 0,0-1 0,0 0 0,-1-1 0,1 1-1,-1-1 1,0-1 0,7-6 0,-3 2 463,-1-1 1,-1 0-1,0 0 1,0-1-1,-1 0 0,-1 0 1,6-15-1,-12 19 1872,-9 9-1088,-18 14-576,19-10-332,-7 3-144,0 0 1,0 0 0,1 1-1,0 1 1,-15 14-1,22-16-32,-1 0 0,1-1-1,0 2 1,1-1 0,0 1-1,0 0 1,1 0 0,0 0-1,-4 17 1,6-20 7,0 1 1,1 0-1,0-1 1,1 1-1,-1 0 1,1-1 0,0 1-1,1 0 1,1 10-1,-1-15-4,0 1-1,-1-1 1,1 0-1,0 0 1,0 1-1,0-1 0,0 0 1,1 0-1,-1 0 1,1 0-1,-1-1 1,1 1-1,0 0 1,-1-1-1,1 1 1,0-1-1,0 1 1,0-1-1,0 0 1,0 0-1,0 0 1,1 0-1,-1 0 0,0 0 1,1-1-1,-1 1 1,0-1-1,1 1 1,3-1-1,4 0 24,1-1 0,0 0-1,-1 0 1,0-1 0,1-1 0,-1 0-1,0 0 1,0-1 0,0 0-1,-1 0 1,12-8 0,10-8 70,51-43-1,-75 57-94,-7 6-12,0 0-1,1 0 0,-1 0 1,0-1-1,0 1 0,0 0 1,0 0-1,0 0 0,1 0 0,-1 0 1,0 0-1,0-1 0,0 1 1,1 0-1,-1 0 0,0 0 1,0 0-1,0 0 0,1 0 0,-1 0 1,0 0-1,0 0 0,0 0 1,1 0-1,-1 0 0,0 0 1,0 0-1,0 0 0,1 0 1,-1 0-1,0 0 0,0 0 0,0 0 1,1 0-1,-1 1 0,0-1 1,0 0-1,2 9 17,-5 16-5,3-24-8,-5 17-9,4-15 5,-1 0-1,1-1 1,0 1 0,1 0-1,-1-1 1,0 1 0,1 0-1,0 0 1,-1 0 0,1 0 0,0 0-1,0-1 1,1 1 0,-1 0-1,1 0 1,0 3 0,-1-6 1,1 0 1,-1 1-1,0-1 1,0 0-1,1 0 1,-1 1-1,0-1 1,0 0-1,1 0 1,-1 1-1,0-1 1,1 0-1,-1 0 1,0 0-1,1 1 1,-1-1-1,0 0 1,1 0-1,-1 0 1,0 0-1,1 0 1,-1 0-1,1 0 1,-1 0-1,0 0 1,1 0-1,-1 0 1,0 0-1,1 0 1,-1 0-1,0 0 1,1 0-1,-1 0 1,1-1-1,-1 1 1,0 0-1,1 0 1,-1 0-1,0-1 1,0 1-1,1 0 1,-1 0-1,0-1 1,1 1-1,-1 0 1,0 0-1,0-1 1,1 1-1,12-21 229,-10 16-167,10-18 179,-2-1 1,0 0-1,-1-1 0,-2 0 0,10-45 0,-15 51-126,1 0 0,0 0 0,2 0-1,15-33 1,-21 51-139,1 0 0,-1 1 0,1-1 0,-1 0 0,1 1 0,-1-1 0,1 1 0,0-1 0,-1 1 0,1-1 1,0 1-1,-1-1 0,1 1 0,0 0 0,0-1 0,-1 1 0,1 0 0,0 0 0,0 0 0,-1-1 0,1 1 0,0 0 0,0 0 0,0 0 0,-1 0 0,1 0 0,0 1 0,0-1 0,-1 0 0,1 0 0,0 0 0,1 1 0,28 15-913,-17-8 871,16 6-243,5-1-117</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29:55.666"/>
    </inkml:context>
    <inkml:brush xml:id="br0">
      <inkml:brushProperty name="width" value="0.05" units="cm"/>
      <inkml:brushProperty name="height" value="0.05" units="cm"/>
    </inkml:brush>
  </inkml:definitions>
  <inkml:trace contextRef="#ctx0" brushRef="#br0">55 16 18892,'5'-15'1248,"-5"15"-1230,0 0-1,0 0 1,0 0-1,0 0 1,0 0-1,0 0 1,0 0-1,0 0 1,0 0-1,0 0 1,0 0-1,0 0 1,0 1 0,0-1-1,0 0 1,0 0-1,0 0 1,0 0-1,0 0 1,0 0-1,0 0 1,0 0-1,0 0 1,0 0-1,0 0 1,0 0 0,0 0-1,0 0 1,1 0-1,-1 0 1,0 0-1,0 0 1,0 0-1,0 0 1,0 0-1,0 0 1,0 0-1,0 0 1,0 0 0,0 0-1,0 0 1,0 0-1,0 0 1,0 0-1,1 0 1,-1 0-1,0 0 1,0 0-1,0 0 1,0 0-1,0 0 1,0 0-1,0 0 1,0 0 0,0 0-1,0 0 1,0 0-1,0 0 1,0 0-1,0 0 1,0 0-1,-1 30 1282,-14 78 1,-25 272-650,38-336-617,0-21 6,0-1-1,2 1 1,1 0 0,5 33 0,-5-56-38,-1 0 1,0 0 0,0-1 0,0 1 0,0 0 0,0 0-1,0 0 1,0 0 0,0 0 0,0 0 0,1 0 0,-1 0-1,0 0 1,0 0 0,0 0 0,0 0 0,0 0 0,0 0-1,0 0 1,1 0 0,-1-1 0,0 1 0,0 0 0,0 0-1,0 1 1,0-1 0,1 0 0,-1 0 0,0 0 0,0 0-1,0 0 1,0 0 0,0 0 0,0 0 0,0 0 0,1 0-1,-1 0 1,0 0 0,0 0 0,0 0 0,0 0 0,0 0-1,0 1 1,0-1 0,0 0 0,0 0 0,0 0 0,1 0-1,-1 0 1,0 0 0,0 0 0,0 1 0,0-1 0,0 0-1,0 0 1,0 0 0,0 0 0,0 0 0,0 0 0,0 1-1,0-1 1,0 0 0,0 0 0,0 0 0,0 0 0,4-10 55,1-39 107,-2-77 0,-3 50-86,0 34-62,4-53-56,0 82-21,2 16 0,3 19-9,9 37-17,15 44-8,-28-92 108,0 1 0,0-2 0,1 1-1,0-1 1,1 0 0,12 14 0,-18-22-3,1 0 0,0 0 0,0 0 0,-1-1 0,1 1 0,0-1 0,0 1 0,0-1 0,1 0 0,-1 1 0,0-1 0,0 0 0,1-1 0,-1 1 0,0 0 0,1-1 0,-1 1 0,1-1 0,-1 0 0,1 0 0,-1 0 0,1 0 0,-1 0 0,1 0 0,-1-1 0,1 1 0,-1-1 0,0 0 0,1 1 0,-1-1 0,0 0 0,0-1 1,1 1-1,-1 0 0,0-1 0,0 1 0,0-1 0,1-1 0,5-5 27,-1 1 1,-1-1-1,1-1 1,-1 1-1,-1-1 0,0 0 1,0 0-1,4-10 1,12-44 62,-19 56-113,0 0-1,-1 0 0,0 0 0,-1 0 1,1 0-1,-1-1 0,-2-8 0,-1 6-65,-2 12-8,-5 18-40,6-4 101,0 1 1,0 1-1,2-1 1,0 0-1,1 1 0,1-1 1,1 1-1,4 26 0,-5-41 29,1-1 0,-1 0 0,1 0 0,0 1 0,0-1-1,0 0 1,0 0 0,0 0 0,0 0 0,0 0 0,1 0-1,-1 0 1,1 0 0,0-1 0,-1 1 0,1-1 0,0 1-1,0-1 1,0 0 0,0 1 0,0-1 0,0 0 0,0 0-1,1-1 1,-1 1 0,0 0 0,0-1 0,1 1 0,-1-1-1,0 0 1,1 0 0,-1 0 0,1 0 0,-1 0-1,0 0 1,4-1 0,6-2-25,0 0 0,0-1 0,0 0 0,-1-1 0,19-10-1,72-48-326,-63 38 5,47-24 0,-85 48 327,1 0-1,-1 1 1,1-1 0,0 0 0,0 1 0,-1 0-1,1-1 1,0 1 0,0 0 0,0 0 0,2 0 0,-3 0 9,0 0 1,-1 0-1,1 0 1,0 1 0,0-1-1,-1 0 1,1 1 0,0-1-1,-1 0 1,1 1-1,-1-1 1,1 1 0,0-1-1,-1 1 1,1 0 0,-1-1-1,1 1 1,-1-1-1,1 2 1,0 1 2,0 0 1,0 0-1,0 1 0,0-1 1,-1 0-1,1 1 0,-1-1 0,0 0 1,0 1-1,-1 5 0,-7 38 57,6-35 4,-1-1-1,2 1 1,0-1-1,0 1 1,1 0-1,1 14 0,-1-25-49,0-1-1,1 0 0,-1 1 1,0-1-1,0 1 0,0-1 0,0 0 1,1 1-1,-1-1 0,0 1 1,0-1-1,0 0 0,1 1 0,-1-1 1,0 0-1,1 1 0,-1-1 1,0 0-1,1 0 0,-1 1 0,0-1 1,1 0-1,-1 0 0,1 0 1,-1 0-1,0 1 0,1-1 0,-1 0 1,1 0-1,-1 0 0,1 0 1,-1 0-1,1 0 0,-1 0 0,0 0 1,1 0-1,-1 0 0,1 0 1,-1 0-1,1-1 0,-1 1 0,0 0 1,1 0-1,0-1 0,16-9 100,-1-5-48,0 0-1,-2-1 1,0-1 0,0-1-1,-2 0 1,16-29-1,-22 33 12,-6 14-56,1 0 0,-1-1 0,0 1 1,0-1-1,0 1 0,0 0 0,1-1 1,-1 1-1,0 0 0,1-1 0,-1 1 1,0 0-1,0-1 0,1 1 0,-1 0 1,1 0-1,-1 0 0,0-1 0,1 1 1,-1 0-1,0 0 0,1 0 0,-1 0 1,1-1-1,-1 1 0,1 0 0,-1 0 0,0 0 1,1 0-1,-1 0 0,1 0 0,-1 0 1,1 0-1,0 0-13,9-4-162,0 0-1,-1-1 1,1 0-1,-1-1 1,0 0-1,15-14 1,-15 13-391,-8 6 391,1 0 0,0-1-1,0 1 1,-1 0 0,1-1-1,-1 0 1,1 1 0,-1-1 0,0 0-1,0 0 1,0 0 0,0 0-1,0 1 1,0-2 0,0 1-1,-1 0 1,1 0 0,-1 0-1,1 0 1,-1 0 0,0 0-1,0 0 1,0-1 0,0 1-1,0 0 1,-1 0 0,0-3-1,-9-11-805</inkml:trace>
</inkml:ink>
</file>

<file path=ppt/ink/ink1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51.741"/>
    </inkml:context>
    <inkml:brush xml:id="br0">
      <inkml:brushProperty name="width" value="0.05" units="cm"/>
      <inkml:brushProperty name="height" value="0.05" units="cm"/>
    </inkml:brush>
  </inkml:definitions>
  <inkml:trace contextRef="#ctx0" brushRef="#br0">77 65 14179,'-4'-12'1134,"0"13"-344,-4 22 206,5-13-697,-41 154 3317,39-141-3530,1 0 0,2 1 0,0-1 0,1 1 0,3 26 0,-2-47-75,1 1 0,-1-1-1,1 0 1,0 1 0,-1-1 0,1 0 0,1 0 0,-1 1-1,0-1 1,1 0 0,0 0 0,0-1 0,-1 1 0,2 0-1,-1 0 1,0-1 0,0 0 0,1 1 0,0-1 0,5 4-1,-4-5-3,0 1 0,0-1 0,0 0 0,1 0 0,-1 0 0,0-1-1,1 1 1,-1-1 0,0 0 0,1 0 0,-1-1 0,0 1 0,0-1-1,1 0 1,-1 0 0,5-3 0,6-2 16,0-1-1,0 0 1,-1-1-1,0-1 1,0 0-1,-1-1 1,0-1 0,-1 0-1,0 0 1,12-16-1,5-10 107,-1 0-1,31-57 0,-14 8 70,-40 76-166,-1-1 1,0 1-1,-1-1 0,0 0 1,-1 0-1,1-13 1,-2 23-25,-1-1 0,0 1 0,0-1 1,0 1-1,0-1 0,-1 0 0,1 1 1,0-1-1,-1 1 0,1-1 1,-2-2-1,2 4-6,0 0 0,0-1 0,-1 1 1,1 0-1,0 0 0,0-1 0,-1 1 1,1 0-1,0 0 0,0 0 0,-1 0 0,1-1 1,0 1-1,-1 0 0,1 0 0,0 0 1,-1 0-1,1 0 0,0 0 0,-1 0 0,1 0 1,0 0-1,-1 0 0,1 0 0,-1 0 1,1 0-1,0 0 0,-1 0 0,1 0 0,0 0 1,-1 1-1,-1 0 1,-1 0 0,1 1-1,0 0 1,0-1 0,0 1 0,0 0 0,0 0-1,0 0 1,0 0 0,-1 3 0,-7 11 9,1 0 0,1 0 1,1 1-1,0 0 0,1 0 0,1 0 0,0 1 1,1 0-1,2 0 0,-1 0 0,2 0 0,1 27 1,0-41-3,1 1 1,0-1 0,-1 0 0,1 1-1,1-1 1,-1 0 0,1 0-1,-1 0 1,1 0 0,1 0 0,-1 0-1,0 0 1,1-1 0,0 1-1,0-1 1,0 0 0,4 4 0,-2-4 6,0 0 0,-1 0 0,1-1 0,0 0 0,1 0 0,-1 0 0,0-1 0,1 1 0,-1-1 0,0 0 0,1-1 0,6 1 0,6-2 32,1-1 0,0 0 0,-1-1-1,1-1 1,-1-1 0,34-14 0,-28 7-6,-18 10-37,-1-1 0,0 0 0,0 1 0,1 0 0,-1 0 0,9-1 0,-14 3-6,0 0 0,1 0 0,-1 0 0,0 0 0,1 0 1,-1 0-1,1 0 0,-1 0 0,0 0 0,1 0 0,-1 1 0,0-1 0,1 0 0,-1 0 0,0 0 0,0 0 0,1 1 0,-1-1 0,0 0 1,1 0-1,-1 1 0,0-1 0,0 0 0,0 0 0,1 1 0,-1-1 0,0 0 0,0 1 0,0-1 0,1 1 0,1 15 7,-6 21 21,3-33-20,1-4-8,-1 5 37,1-1 1,-1 0 0,1 1 0,0-1-1,1 9 1,-1-12-25,0-1 0,1 1 0,-1 0 0,0-1 0,0 1 0,1 0 0,-1 0 0,0-1 0,1 1 0,-1 0 0,1-1 0,-1 1 0,1-1 0,-1 1 0,1-1 0,0 1 0,-1-1 0,1 1 0,0-1 0,-1 0 0,1 1 0,0-1 0,-1 0 0,1 1 0,0-1 0,0 0 0,-1 0 0,1 0 0,0 0 0,0 0-1,-1 1 1,1-2 0,0 1 0,0 0 0,0 0 0,-1 0 0,1 0 0,0 0 0,0-1 0,-1 1 0,2-1 0,10-3 96,1 0-1,-1-1 1,0-1-1,15-10 1,-17 10-147,-1 1 0,1 0 1,0 0-1,0 1 1,0 0-1,0 1 0,13-2 1,-22 4 26,0 1 0,0 0 0,-1 0 0,1 0 0,0 0 0,0 0 0,0 0 0,0 0 0,0 0 0,0 0 0,0 0 0,-1 0 0,1 0 0,0 1 0,0-1 0,0 0 0,0 1 0,-1-1 0,1 1 0,0-1 0,0 1 0,-1-1 0,1 1 0,0-1 0,-1 1 0,1 0 0,-1-1 0,1 1 0,0 0 0,-1 0 0,0-1 0,1 2 0,0 2-6,0-1-1,-1 1 1,1-1 0,-1 1-1,0-1 1,0 7-1,1 15 389,-1-24-354,0-1 0,0 1 0,1-1 0,-1 0-1,0 1 1,1-1 0,-1 1 0,0-1 0,1 0-1,-1 1 1,0-1 0,1 0 0,-1 0 0,1 1-1,-1-1 1,0 0 0,1 0 0,-1 0 0,1 1-1,-1-1 1,1 0 0,-1 0 0,1 0 0,-1 0-1,1 0 1,-1 0 0,1 0 0,-1 0 0,1 0-1,-1 0 1,1 0 0,-1 0 0,1 0 0,-1-1-1,0 1 1,1 0 0,-1 0 0,1 0 0,0-1-1,20-10 281,-19 9-283,5-2-311,0-1-1,-1 1 0,1 1 1,1-1-1,-1 1 0,1 1 1,-1-1-1,1 1 0,9-1 1,-10 4-298,0 3-225</inkml:trace>
</inkml:ink>
</file>

<file path=ppt/ink/ink1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52.234"/>
    </inkml:context>
    <inkml:brush xml:id="br0">
      <inkml:brushProperty name="width" value="0.05" units="cm"/>
      <inkml:brushProperty name="height" value="0.05" units="cm"/>
    </inkml:brush>
  </inkml:definitions>
  <inkml:trace contextRef="#ctx0" brushRef="#br0">26 3 11698,'-7'3'569,"-3"-3"-409,2-6-128</inkml:trace>
</inkml:ink>
</file>

<file path=ppt/ink/ink1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52.957"/>
    </inkml:context>
    <inkml:brush xml:id="br0">
      <inkml:brushProperty name="width" value="0.05" units="cm"/>
      <inkml:brushProperty name="height" value="0.05" units="cm"/>
    </inkml:brush>
  </inkml:definitions>
  <inkml:trace contextRef="#ctx0" brushRef="#br0">139 1 19620,'-2'13'881,"-1"0"0,0-1 0,-5 15-1,-6 19-203,9-28-586,-65 281 913,58-229-829,2 1-1,0 95 1,10-155-159,-1-4 17,1 0 0,0 0 1,0 0-1,1 0 0,-1 0 0,2 0 0,-1 0 1,1-1-1,0 1 0,6 12 0,-8-18-25,0-1-1,0 0 0,1 1 1,-1-1-1,0 0 1,1 1-1,-1-1 0,0 0 1,1 1-1,-1-1 1,0 0-1,1 0 0,-1 1 1,0-1-1,1 0 1,-1 0-1,1 0 1,-1 1-1,1-1 0,-1 0 1,0 0-1,1 0 1,-1 0-1,1 0 0,-1 0 1,1 0-1,-1 0 1,1 0-1,0 0 0,10-10 128,3-18 14,-3-4-195,-2 0 0,-2 0 1,0-1-1,-3-1 0,0 1 1,-3 0-1,-2-38 0,2 51-409,6 26-50,8 10 373,-11-12 156,1 1-1,1-1 1,-1 0-1,1-1 1,-1 0-1,1 1 1,0-2-1,0 1 1,0-1-1,1 0 1,-1 0-1,0 0 1,1-1-1,0 0 1,-1-1-1,1 1 1,-1-1-1,1 0 1,0-1-1,-1 0 1,1 0 0,-1 0-1,1-1 1,6-2-1,-11 2-11,0 1-1,0 0 1,0-1-1,0 1 1,-1-1 0,1 1-1,-1-1 1,1 0-1,-1 0 1,1 0-1,-1 0 1,0 0 0,0 0-1,0 0 1,1-4-1,-2 6-15,1-1 0,-1 1 0,0-1 0,0 1-1,0-1 1,0 1 0,0-1 0,0 0 0,0 1-1,0-1 1,0 1 0,0-1 0,0 1 0,0-1-1,0 0 1,-1 1 0,1-1 0,0 1-1,0-1 1,-1 1 0,1-1 0,0 1 0,-1-1-1,0 0-6,0 1 0,0-1-1,0 1 1,0 0 0,1-1-1,-1 1 1,0 0 0,0 0-1,0 0 1,0 0 0,0 0-1,0 0 1,0 0 0,0 0-1,0 0 1,0 0-1,0 1 1,0-1 0,-1 1-1,-3 1-28,0 0-1,0 1 1,1-1-1,-1 1 0,1 0 1,-1 0-1,1 1 0,0-1 1,1 1-1,-4 4 1,4-5 26,1-1 0,-1 1 0,1 0 0,0 0 0,0 0 0,1 0 0,-1 0 0,1 0 0,-1 0 0,1 1 0,0-1 0,0 1 0,1-1 0,-1 1 0,0 5 0,2-7 12,-1-1 0,0 0 0,1 0 1,-1 1-1,1-1 0,0 0 1,-1 0-1,1 0 0,0 0 0,0 0 1,-1 0-1,1 0 0,0 0 0,0 0 1,0 0-1,0 0 0,0-1 1,0 1-1,1 0 0,-1-1 0,0 1 1,0-1-1,0 1 0,3 0 1,32 4-34,-34-5 33,58 2-113,115-13 1,3 0 161,-168 12 154,-4-2 225,-2-9-238,1-6-73,0-2-193,1 0 0,0 0 0,1 1 0,1-1 0,17-26 0,-25 44 63,0-1 1,1 1 0,-1-1 0,0 1-1,1-1 1,-1 1 0,1-1 0,-1 1-1,0-1 1,1 1 0,-1-1 0,1 1-1,-1 0 1,1-1 0,0 1 0,-1 0-1,1-1 1,-1 1 0,1 0 0,-1 0-1,1 0 1,0 0 0,-1-1 0,1 1-1,0 0 1,-1 0 0,1 0 0,0 0-1,0 1 1,0-1 1,0 1 0,-1 0 0,1-1 0,0 1 0,-1 0 0,1 0 0,0 0 0,-1 0 0,1 0 0,-1 0-1,0 0 1,1 0 0,-1 0 0,0 0 0,1 2 0,3 46-72,-3-46 81,-1 10-14,-1-9 52,1 1 0,0 0 0,1-1 0,-1 1 0,1-1 1,0 1-1,2 6 0,-2-10-21,0 0 1,-1 0-1,1 0 0,0 1 1,0-2-1,0 1 0,0 0 1,0 0-1,0 0 0,0 0 1,0-1-1,0 1 0,1 0 1,-1-1-1,0 1 0,0-1 1,1 1-1,-1-1 0,0 0 1,0 0-1,1 1 0,-1-1 1,0 0-1,1 0 0,-1 0 1,0 0-1,1-1 0,-1 1 1,0 0-1,1 0 0,1-2 1,27-5-200,46-20 0,-55 19-105,1 0 1,0 1-1,1 1 1,30-4-1,-51 10 270,-1 0 0,0 0-1,1-1 1,-1 1 0,0 0-1,1 1 1,-1-1 0,0 0-1,1 0 1,-1 1 0,0-1-1,1 0 1,-1 1 0,0-1-1,0 1 1,1 0 0,-1-1-1,0 1 1,0 0 0,1 1-1,-1-1 30,0 0 0,-1 0-1,1 1 1,-1-1 0,0 0 0,1 0-1,-1 0 1,0 1 0,0-1-1,1 0 1,-1 0 0,0 1-1,-1-1 1,1 0 0,0 1-1,0-1 1,0 0 0,-1 0-1,1 0 1,0 1 0,-2 0 0,-11 25 388,10-23-273,0 1-1,1 0 0,0 0 1,0 0-1,-2 7 0,3-11-141,1-1 0,0 1 0,0-1 0,0 1 0,0-1-1,0 1 1,0-1 0,0 1 0,0-1 0,1 1 0,-1-1-1,0 0 1,0 1 0,0-1 0,0 1 0,1-1 0,-1 1 0,0-1-1,0 0 1,1 1 0,-1-1 0,0 0 0,1 1 0,-1-1-1,0 0 1,1 1 0,-1-1 0,1 0 0,-1 0 0,0 1-1,1-1 1,-1 0 0,1 0 0,-1 0 0,1 0 0,-1 1-1,1-1 1,-1 0 0,1 0 0,-1 0 0,0 0 0,1 0-1,-1 0 1,1 0 0,-1 0 0,1-1 0,0 1 0,28-6-957,-24 5 1064,26-9-464,5-11-166</inkml:trace>
</inkml:ink>
</file>

<file path=ppt/ink/ink1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53.385"/>
    </inkml:context>
    <inkml:brush xml:id="br0">
      <inkml:brushProperty name="width" value="0.05" units="cm"/>
      <inkml:brushProperty name="height" value="0.05" units="cm"/>
    </inkml:brush>
  </inkml:definitions>
  <inkml:trace contextRef="#ctx0" brushRef="#br0">39 60 14555,'-4'10'1549,"1"-3"-960,0 1 1,0 0-1,1-1 0,-2 13 0,4-19-523,0 0 0,0 0 0,0 0 0,0 1 0,0-1 0,0 0 0,0 0 1,0 0-1,0 1 0,1-1 0,-1 0 0,0 0 0,1 0 0,-1 0 0,1 0 0,-1 0 0,1 0 0,0 0 0,-1 0 0,1 0 0,0 0 0,0 0 0,0 0 0,0 0 0,-1 0 0,1-1 0,0 1 0,0 0 0,1-1 0,-1 1 0,0-1 0,0 1 0,0-1 0,0 0 0,0 1 0,2-1 0,9 1 37,-1 0 1,0-1-1,1 0 1,-1-1-1,1-1 1,-1 0 0,0 0-1,0-1 1,0 0-1,0-1 1,0-1 0,-1 1-1,1-2 1,16-11-1,-24 15-126,-1 0 0,1 0 0,-1 0 0,0 0 0,0 0 0,0-1 0,0 1 0,-1-1 0,1 1 0,-1-1 0,1 0 0,-1 0 0,0 0 0,0 0 0,0 0 0,0 0 0,-1 0 0,1 0 0,-1 0 0,0 0 0,0-3 0,0 3 10,-1 1-1,1 0 1,-1 0 0,0 0 0,0 0-1,0 0 1,0 0 0,0 0 0,0 0 0,0 0-1,-1 0 1,1 1 0,-1-1 0,1 1 0,-1-1-1,0 1 1,1-1 0,-1 1 0,0 0-1,0 0 1,0 0 0,0 0 0,0 0 0,0 0-1,0 0 1,-1 1 0,1-1 0,0 1 0,0 0-1,-3 0 1,-3-1 46,0 1-1,0 0 1,0 1 0,0 0-1,0 0 1,0 1 0,0 0-1,0 0 1,1 1 0,-1 0-1,1 0 1,0 0 0,-1 1-1,2 1 1,-1-1 0,-11 10-1,12-9 43,1 0 1,-1 0-1,1 1 0,0 0 0,0 0 1,1 0-1,0 0 0,0 1 0,0 0 0,1-1 1,0 1-1,0 1 0,1-1 0,0 0 1,0 1-1,1-1 0,-1 1 0,1 7 0,2-11-76,-1-1-1,1 1 0,-1 0 0,1-1 0,0 1 1,0-1-1,1 0 0,-1 1 0,1-1 0,0 0 0,0 0 1,0 0-1,0 0 0,0 0 0,1-1 0,-1 1 1,1-1-1,0 1 0,-1-1 0,1 0 0,0 0 0,1 0 1,-1 0-1,0-1 0,0 1 0,7 1 0,4 1-111,0 0 0,0-1 0,1 0 0,-1-1-1,21 0 1,13-2-140</inkml:trace>
</inkml:ink>
</file>

<file path=ppt/ink/ink1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54.557"/>
    </inkml:context>
    <inkml:brush xml:id="br0">
      <inkml:brushProperty name="width" value="0.05" units="cm"/>
      <inkml:brushProperty name="height" value="0.05" units="cm"/>
    </inkml:brush>
  </inkml:definitions>
  <inkml:trace contextRef="#ctx0" brushRef="#br0">57 0 16540,'1'7'342,"-1"-1"1,-1 0-1,1 0 0,-1 1 1,0-1-1,0 0 1,-1 0-1,-3 10 1,-3 13 586,-24 149 2027,28-141-2473,1 1 0,5 68 0,-2-97-436,2 0 1,-1 0-1,1 0 1,0 0-1,1 0 1,0-1-1,1 1 1,6 11-1,-8-16-38,0-1-1,0 0 0,1 0 1,-1 0-1,1 0 1,0 0-1,0-1 1,0 1-1,0-1 1,0 0-1,1 0 1,-1 0-1,1 0 0,-1-1 1,1 1-1,0-1 1,-1 0-1,1 0 1,0 0-1,0-1 1,0 1-1,6-1 0,1-1-4,0-1 0,0 0 0,1 0-1,-1-1 1,-1-1 0,1 0 0,0 0-1,-1-1 1,15-9 0,-11 6-41,1 0 1,0 1 0,22-6-1,-37 13 34,1 0-1,-1 0 0,1 0 0,-1-1 1,1 1-1,0 0 0,-1 0 0,1 0 1,-1 0-1,1 0 0,0 0 0,-1 0 1,1 1-1,-1-1 0,1 0 0,0 0 1,-1 0-1,1 1 0,-1-1 0,1 0 1,-1 0-1,1 1 0,-1-1 0,1 0 1,-1 1-1,1-1 0,-1 1 0,1 0 1,6 17-68,-7-17 69,0 1 0,0-1 1,0 1-1,1-1 1,-1 1-1,1-1 0,-1 1 1,1-1-1,-1 0 0,1 1 1,0-1-1,0 0 1,0 0-1,-1 1 0,1-1 1,0 0-1,1 0 1,-1 0-1,0 0 0,0 0 1,0 0-1,0-1 1,1 1-1,1 1 0,4-1 1,0-1 1,0 1-1,0-1 0,0 0 0,0-1 0,0 0 0,-1 0 0,1 0 0,12-5 0,9-3-96,26-15 1,-16 7 1,-17 8 26,29-12-143,-46 19 170,0 1 0,1 0-1,-1 0 1,1 0-1,0 0 1,-1 1-1,1 0 1,5 0-1,-9 0 37,-1 0 0,1 0 0,0 1 1,-1-1-1,1 0 0,0 1 0,-1-1 0,1 0 0,-1 1 0,1-1 0,0 1 0,-1-1 0,1 1 0,-1-1 0,1 1 0,-1-1 1,0 1-1,1 0 0,-1-1 0,0 1 0,1-1 0,-1 1 0,0 0 0,0-1 0,1 1 0,-1 0 0,0 0 0,0-1 0,0 1 0,0 0 1,0 0-1,-2 27-17,0-18 16,2-6 25,0-1-1,0 1 0,0-1 0,0 1 0,0-1 0,0 1 0,1-1 0,0 1 0,0-1 0,0 1 0,0-1 0,0 0 0,3 5 0,-2-6-1,-1-1 1,1 0-1,-1 1 0,1-1 1,0 0-1,-1 0 1,1 0-1,0 0 0,0 0 1,0 0-1,0-1 0,0 1 1,0 0-1,0-1 1,0 0-1,0 1 0,0-1 1,0 0-1,0 0 0,0 0 1,0 0-1,0-1 1,0 1-1,0-1 0,3 0 1,6-2-46,-1-1 0,1 0 0,-1 0 0,1-1 0,-2-1 0,16-10 1,-14 9-236,1 0 1,0 0-1,0 1 1,18-7 0,-29 13 245,-1 0 1,1 0 0,-1 0-1,1 0 1,-1 0 0,1 0-1,-1 0 1,1 0 0,-1 0-1,1 0 1,-1 0 0,1 0-1,-1 0 1,1 1 0,-1-1-1,1 0 1,-1 0 0,1 1-1,-1-1 1,1 0 0,-1 0-1,1 1 1,-1-1 0,0 0-1,1 1 1,-1-1 0,1 1 0,-1-1-1,0 1 1,0-1 0,1 0-1,-1 1 1,0-1 0,0 1-1,0-1 1,1 2 0,5 27 107,-6-25-16,0-1 0,1 1 0,0 0 0,0 0 0,0 0-1,2 5 1,-1-7-39,0 0 1,0 0-1,0 0 0,0-1 0,0 1 0,0 0 0,0-1 0,0 1 0,1-1 1,-1 0-1,1 0 0,-1 0 0,1 0 0,-1 0 0,1-1 0,-1 1 0,1-1 0,0 1 1,-1-1-1,1 0 0,0 0 0,5-1 0,6-1-113,-1 0 0,1-1-1,15-5 1,-24 6 10,23-6-438,0-2 0,41-22 0,-55 25 404,-2-1 0,1 0-1,-1-1 1,0 0 0,0-1-1,-1 0 1,10-12 0,-21 21 123,1 1 0,0-1 0,-1 0 0,1 1 0,0-1 0,-1 0 1,1 0-1,-1 1 0,1-1 0,-1 0 0,0 0 0,1 0 1,-1 0-1,0 0 0,0 1 0,1-1 0,-1 0 0,0 0 1,0 0-1,0 0 0,0 0 0,0 0 0,0 0 0,0 0 0,-1 0 1,1 0-1,0 1 0,-1-3 0,0 2 28,0 1-1,0-1 1,0 0-1,0 1 1,0-1-1,-1 0 1,1 1-1,0-1 1,0 1-1,-1 0 1,1-1 0,0 1-1,0 0 1,-1 0-1,1 0 1,0 0-1,-1 0 1,1 0-1,-3 1 1,-5 0 87,1 1-1,-1 0 1,0 1 0,0 0-1,1 0 1,0 1 0,0 0-1,0 0 1,0 1 0,0 0-1,1 1 1,-9 8 0,13-11-141,0 0 0,0 0 1,1 0-1,-1 1 0,1-1 0,0 1 1,-1 0-1,2 0 0,-1 0 0,0 0 1,1 0-1,-1 5 0,1-6-50,1 1-1,0-1 1,0 0-1,0 0 1,0 1 0,1-1-1,0 0 1,-1 0-1,1 0 1,0 0-1,0 1 1,1-1-1,-1-1 1,1 1-1,-1 0 1,1 0-1,4 4 1,-3-3-105,0 0 0,1-1 0,-1 0 0,1 1 0,0-1 0,0 0 1,0-1-1,0 1 0,1-1 0,-1 0 0,1 0 0,-1 0 0,1-1 0,0 1 0,0-1 0,0 0 0,-1-1 0,1 1 1,0-1-1,0 0 0,0 0 0,0 0 0,0-1 0,0 0 0,0 0 0,-1 0 0,10-4 0,-1 0-251,0-1 0,0 0 0,-1-1 0,0-1 0,0 0 0,-1 0 1,0-1-1,16-16 0,61-83-2472,-26 29 3005,-62 79-96,0 0 1,0 0-1,0 0 0,0 0 0,0 0 1,0 0-1,0 0 0,0 0 1,0 0-1,0 0 0,0 0 0,0 1 1,1-1-1,-1 0 0,0 0 0,0 0 1,0 0-1,0 0 0,0 0 1,0 0-1,0 0 0,0 0 0,0 0 1,0 0-1,0 0 0,0 0 1,1 0-1,-1 0 0,0 0 0,0 0 1,0 0-1,0 0 0,0 0 0,0 0 1,0 0-1,0 0 0,0 0 1,0 0-1,1 0 0,-1 0 0,0 0 1,0 0-1,0 0 0,0 0 1,0 0-1,0 0 0,0 0 0,0 0 1,0 0-1,0 0 0,0 0 1,0-1-1,0 1 0,1 0 0,-1 0 1,0 0-1,0 0 0,0 0 0,-3 14 948,-6 18 1056,2-12-909,3-7-528,0 1-1,0-1 0,-2 16 0,6-29-568,0 1-1,0 0 1,0-1-1,0 1 0,0-1 1,0 1-1,0-1 1,0 1-1,0 0 0,1-1 1,-1 1-1,0-1 1,0 1-1,0-1 1,1 1-1,-1-1 0,0 1 1,0-1-1,1 1 1,-1-1-1,0 0 0,1 1 1,-1-1-1,1 1 1,-1-1-1,1 0 0,-1 1 1,1-1-1,1 1-6,-1-1-1,1 1 0,0-1 1,-1 0-1,1 1 1,-1-1-1,1 0 0,0 0 1,-1 0-1,3-1 1,38-11-306,120-55-1746,-161 67 1993,0 0-1,0 0 1,1 0-1,-1 0 1,0 0 0,1 0-1,-1 0 1,0 0-1,1 0 1,-1 1 0,0-1-1,0 0 1,3 2-1,15 1-214,0-8 45,8-5-45</inkml:trace>
</inkml:ink>
</file>

<file path=ppt/ink/ink1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55.004"/>
    </inkml:context>
    <inkml:brush xml:id="br0">
      <inkml:brushProperty name="width" value="0.05" units="cm"/>
      <inkml:brushProperty name="height" value="0.05" units="cm"/>
    </inkml:brush>
  </inkml:definitions>
  <inkml:trace contextRef="#ctx0" brushRef="#br0">144 8 17196,'-6'-2'474,"0"0"0,-1 1 0,1 0 0,0 0 0,0 1 1,-1-1-1,1 1 0,0 1 0,-1-1 0,-7 3 0,10-3-390,0 1 0,1 0-1,-1 0 1,1 0-1,-1 0 1,1 1 0,-1-1-1,1 1 1,0 0-1,0 0 1,0 0 0,0 0-1,0 1 1,0-1-1,1 1 1,-1 0 0,1-1-1,-4 7 1,5-8-156,1 1 0,-1 0 0,1 0 0,-1 0 0,1-1 0,0 1 0,0 0 0,0 0 0,0 0 0,0 0 0,0 0 0,0-1 0,1 1 0,-1 0 0,1 0 0,-1 0 0,1-1 0,0 1 0,-1 0 0,1-1 0,0 1 0,0 0 0,0-1 0,0 1 0,1-1 0,0 2 0,5 4-621,0 0 1,1-1-1,14 10 1,-15-11 115,51 30-3026,-39-24 2716,-1 0-1,28 23 1,-45-33 919,0-1 0,0 1 0,0 0 0,0-1 0,-1 1 0,1 0 0,0 0 0,-1 0 0,1 0 0,0 0 0,-1 0 0,1 0 0,-1 0 0,0 0 0,1 0 0,-1 0 0,0 0 0,0 0 0,1 0 0,-1 0 0,0 1 0,-1-1 53,1 0 0,0 0 0,-1 0 0,1 0 1,-1 0-1,1-1 0,-1 1 0,1 0 0,-1 0 1,0-1-1,1 1 0,-1 0 0,0-1 1,0 1-1,1 0 0,-1-1 0,0 1 0,-1 0 1,-4 1 345,1 0 0,-1 0 0,0-1 0,1 1 1,-1-1-1,-6 0 0,5-1-137,-47 2 868,50-2-1106,0 0 1,-1-1 0,1 0 0,-1 0 0,1 0 0,0 0 0,0-1 0,0 1 0,-7-5 0,-5-7 145</inkml:trace>
</inkml:ink>
</file>

<file path=ppt/ink/ink1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55.484"/>
    </inkml:context>
    <inkml:brush xml:id="br0">
      <inkml:brushProperty name="width" value="0.05" units="cm"/>
      <inkml:brushProperty name="height" value="0.05" units="cm"/>
    </inkml:brush>
  </inkml:definitions>
  <inkml:trace contextRef="#ctx0" brushRef="#br0">241 1 17988,'-26'2'826,"-1"1"0,1 1 0,0 1-1,0 2 1,1 0 0,-43 20 0,67-27-836,0 1 0,0-1 0,0 1 0,0-1 0,0 1 0,0-1 0,0 1-1,1 0 1,-1-1 0,0 1 0,0 0 0,0 0 0,1 0 0,-1 0 0,1-1 0,-1 1 0,1 0 0,-1 0 0,1 0-1,-1 0 1,1 1 0,0-1-38,0 0-1,0 0 1,1 0 0,-1 0-1,1 0 1,-1 0-1,1 0 1,-1-1 0,1 1-1,-1 0 1,1 0-1,0-1 1,-1 1 0,1 0-1,0-1 1,0 1 0,0-1-1,-1 1 1,1-1-1,0 1 1,0-1 0,1 1-1,50 23-2226,-34-17 1728,-2 0-1,1 1 1,-1 1 0,0 0 0,-1 2-1,0-1 1,19 20 0,-31-28 563,-1 1 0,0 0 0,0-1 1,0 1-1,0 0 0,-1 0 0,1 0 0,-1 1 1,0-1-1,2 6 0,-3-7 41,0-1 1,1 1-1,-1-1 0,-1 1 0,1 0 1,0-1-1,0 1 0,0-1 0,-1 1 1,1-1-1,-1 1 0,1-1 0,-1 1 1,0-1-1,0 1 0,1-1 0,-1 0 1,0 1-1,0-1 0,0 0 0,-1 0 1,1 0-1,0 1 0,0-1 0,-2 1 1,-6 3 209,-1 0 0,1-1 0,-1 0 0,0 0 0,0-1 1,0-1-1,-1 1 0,1-2 0,-1 1 0,1-2 0,-1 1 0,-12-2 0,21 1-280,1 0-1,0 0 1,0 0-1,0-1 1,-1 1-1,1 0 1,0-1-1,0 1 1,0-1-1,0 1 1,-1-1-1,1 0 1,0 0-1,0 1 0,0-1 1,0 0-1,1 0 1,-1 0-1,0 0 1,-1-2-1,1 1 5,0 1 0,1-1 0,-1 0 1,1 0-1,0 0 0,-1 0 0,1 0 0,0 0 0,0 0 0,0 0 0,1 0 0,-1 0 0,1-4 0,8-24-274</inkml:trace>
</inkml:ink>
</file>

<file path=ppt/ink/ink1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55.921"/>
    </inkml:context>
    <inkml:brush xml:id="br0">
      <inkml:brushProperty name="width" value="0.05" units="cm"/>
      <inkml:brushProperty name="height" value="0.05" units="cm"/>
    </inkml:brush>
  </inkml:definitions>
  <inkml:trace contextRef="#ctx0" brushRef="#br0">35 84 17668,'4'1'479,"0"0"1,0-1 0,0 0 0,0 1-1,-1-1 1,1-1 0,0 1 0,0-1-1,0 1 1,0-1 0,0 0-1,6-3 1,-5 2-350,-1 0-1,0-1 1,-1 1-1,1-1 1,0 0-1,5-7 1,-8 10-136,0-1 0,0 0 0,0 0 0,0 0 0,0 1 0,0-1 0,-1 0 1,1 0-1,0 0 0,-1 0 0,1-1 0,-1 1 0,1 0 0,-1 0 0,1 0 0,-1 0 1,0-1-1,0 1 0,1 0 0,-1 0 0,0 0 0,0-1 0,0 1 0,0 0 0,-1 0 1,1-1-1,0 1 0,0 0 0,-1 0 0,1 0 0,-1 0 0,1 0 0,-1-1 0,1 1 1,-1 0-1,0 0 0,0 0 0,1 0 0,-1 1 0,0-1 0,-1-1 0,0 1-10,0-1 0,0 1 0,0 0 0,0 1 0,-1-1 0,1 0 0,0 1 0,0-1 0,0 1-1,-1 0 1,1-1 0,0 1 0,0 0 0,-1 0 0,1 1 0,0-1 0,0 0 0,-1 1 0,1-1-1,0 1 1,0 0 0,-4 2 0,1 0 4,-1 1 0,1 0 1,0 0-1,1 1 0,-1 0 0,1-1 0,0 1 0,0 1 1,0-1-1,1 0 0,0 1 0,0 0 0,0 0 0,1 0 1,0 0-1,-3 11 0,3-10 3,1 0 0,0 0 1,0 0-1,0 0 0,1 0 0,0 0 1,0 0-1,1 0 0,0 0 0,0 0 1,1 0-1,0 0 0,0 0 0,1 0 1,3 6-1,-5-11-49,0 1 1,1-1-1,-1 0 0,1 0 1,0 1-1,-1-1 1,1-1-1,0 1 1,0 0-1,1 0 0,-1-1 1,0 1-1,0-1 1,1 0-1,-1 0 0,1 1 1,-1-2-1,1 1 1,4 1-1,-3-2-95,0 0 0,0 0 0,0 0 1,0-1-1,0 0 0,0 1 0,0-1 0,0-1 0,0 1 0,0-1 0,6-3 0,5-4-205,-1-1 0,0-1-1,-1 0 1,0 0-1,11-15 1,17-19-585</inkml:trace>
</inkml:ink>
</file>

<file path=ppt/ink/ink1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56.440"/>
    </inkml:context>
    <inkml:brush xml:id="br0">
      <inkml:brushProperty name="width" value="0.05" units="cm"/>
      <inkml:brushProperty name="height" value="0.05" units="cm"/>
    </inkml:brush>
  </inkml:definitions>
  <inkml:trace contextRef="#ctx0" brushRef="#br0">130 40 16924,'-16'24'684,"1"1"0,2 0 0,0 0 0,1 1 0,2 1 0,0 0 0,-7 37 0,8-16-1039,2 0-1,2 0 0,2 73 1,3-114 281,0-3 36,0 0 0,0-1 0,0 1 0,1-1 0,-1 1 0,1-1 1,0 1-1,0-1 0,0 0 0,2 4 0,-3-6 35,0-1-1,0 0 1,0 0-1,0 1 1,0-1 0,1 0-1,-1 0 1,0 0-1,0 1 1,0-1-1,0 0 1,1 0 0,-1 0-1,0 0 1,0 1-1,1-1 1,-1 0 0,0 0-1,0 0 1,1 0-1,-1 0 1,0 0-1,0 0 1,1 0 0,-1 0-1,0 0 1,0 0-1,1 0 1,-1 0 0,0 0-1,0 0 1,1 0-1,-1 0 1,0 0-1,0 0 1,1 0 0,-1 0-1,10-10 5,4-18 33,-14 28-35,31-71-962,36-123 0,-62 162 704,-6 26 294,-5 19 339,1 0-160,2 0 0,-1 0 0,2 0 0,0 0 0,-1 20 0,3-28-175,0 0 1,0 0-1,1 0 0,0 0 0,-1 0 0,2 0 1,-1-1-1,0 1 0,1 0 0,0-1 1,0 1-1,0-1 0,1 0 0,0 1 0,-1-1 1,1 0-1,1-1 0,3 5 0,-6-7-48,0-1 0,0 1 0,0 0 0,0 0 0,0-1 0,0 1 0,0-1 0,0 1 0,0-1 0,0 1 0,1-1 0,-1 0 0,0 1 0,0-1 0,1 0 0,-1 0 0,0 0 0,0 0 0,1 0 0,-1 0 0,0-1 0,2 1 0,-1-1-49,1 0 0,-1 0 0,0-1 0,1 1-1,-1 0 1,0-1 0,0 0 0,0 1 0,0-1 0,2-2 0,4-6-4,-1 0 0,0-1 0,8-16 1,-13 25 161,48-98-358,-20 36-63</inkml:trace>
  <inkml:trace contextRef="#ctx0" brushRef="#br0" timeOffset="1">470 1 15819,'-14'35'1577,"-3"5"-1041,1-1-224,1 8 640,-1 3-240,0-4-344,4 1-200,2-4-480,4-5-272,6-9-248,0-5 592,7-15-192,5-8-128</inkml:trace>
</inkml:ink>
</file>

<file path=ppt/ink/ink1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56.838"/>
    </inkml:context>
    <inkml:brush xml:id="br0">
      <inkml:brushProperty name="width" value="0.05" units="cm"/>
      <inkml:brushProperty name="height" value="0.05" units="cm"/>
    </inkml:brush>
  </inkml:definitions>
  <inkml:trace contextRef="#ctx0" brushRef="#br0">79 123 14075,'16'1'1400,"-1"-1"41,0-1-1,14-1 0,-22-1 407,-14 1-1106,-15 0-368,15 2-331,-1 1 0,0 0 1,1 1-1,-1-1 0,1 2 1,0-1-1,0 1 0,-1 0 0,2 0 1,-1 1-1,0 0 0,1 0 1,0 1-1,0-1 0,0 2 0,-8 7 1,13-11-37,0-1-1,1 0 1,-1 1 0,0-1 0,1 1 0,-1-1-1,1 1 1,-1 0 0,1-1 0,-1 1 0,1 0 0,0-1-1,0 1 1,0 0 0,0-1 0,0 1 0,1 0-1,-1-1 1,0 1 0,1-1 0,-1 1 0,1 0 0,-1-1-1,1 1 1,0-1 0,0 1 0,0-1 0,0 0 0,0 1-1,0-1 1,0 0 0,0 0 0,0 0 0,0 0-1,3 2 1,3 2-13,0 0 0,0-1-1,0 1 1,1-1-1,12 4 1,4 0-118,0-1 1,0-1-1,1-1 0,35 2 1,100-3-71,-117-4 450,-43 0-235,1 0-1,-1 0 0,0 0 1,0-1-1,0 1 1,1 0-1,-1 0 0,0 0 1,0 0-1,1 0 1,-1 0-1,0 0 0,0 0 1,1 0-1,-1 0 0,0 0 1,0 0-1,0 0 1,1 0-1,-1 0 0,0 1 1,0-1-1,1 0 1,-1 0-1,0 0 0,0 0 1,0 0-1,1 0 1,-1 1-1,0-1 0,0 0 1,0 0-1,0 0 0,1 0 1,-1 1-1,0-1 1,0 0-1,0 0 0,0 0 1,0 1-1,0-1 1,0 0-1,0 0 0,0 1 1,0-1-1,1 0 0,-1 0 1,0 0-1,-1 1 1,-10 10 691,8-9-606,0 0 0,0 0 0,0 0 0,-1 0 0,1-1 0,0 0 0,-1 0 0,-6 2 0,10-3-100,-1 0-1,1-1 1,0 1 0,-1 0-1,1 0 1,0 0-1,-1-1 1,1 1-1,0 0 1,0 0 0,-1-1-1,1 1 1,0 0-1,0-1 1,0 1 0,-1 0-1,1-1 1,0 1-1,0 0 1,0-1-1,0 1 1,0 0 0,0-1-1,-1 1 1,1 0-1,0-1 1,0 1 0,0-1-1,0 1 1,0 0-1,1-1 1,-1 1 0,0 0-1,0-1 1,0 1-1,0 0 1,0-1-1,1 0 1,6-22-7,-4 13 1,6-22-68,2 1-1,0 0 1,2 1 0,2 0-1,29-46 1,-41 72 47,0 0-1,0 0 0,1 0 1,-1 1-1,1-1 1,0 1-1,0 0 0,0 0 1,0 0-1,0 1 1,1-1-1,-1 1 0,1 0 1,5-1-1,-4 1-245,1 1 0,-1 1 0,1-1 0,-1 1 0,1 0 0,0 0 0,-1 1 0,1 0 0,-1 0 0,9 3 0,-6-1 11,1 0 1,-1 0-1,1 1 0,14 8 1,-24-12 205,1 1-1,0-1 1,0 1 0,-1 0-1,1 0 1,0-1 0,-1 1-1,1 0 1,-1 0 0,1 0 0,-1-1-1,1 1 1,-1 0 0,1 2-1</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29:56.166"/>
    </inkml:context>
    <inkml:brush xml:id="br0">
      <inkml:brushProperty name="width" value="0.05" units="cm"/>
      <inkml:brushProperty name="height" value="0.05" units="cm"/>
    </inkml:brush>
  </inkml:definitions>
  <inkml:trace contextRef="#ctx0" brushRef="#br0">1287 345 23453,'9'3'1888,"-1"-8"-1439,1-6-265,0-4 464,-1-2-1016,-1-9 424,-2-1-200,-25-6-240</inkml:trace>
  <inkml:trace contextRef="#ctx0" brushRef="#br0" timeOffset="1">0 41 21917,'14'0'2016,"-4"-2"-1704,-5-5-856,0 0 808,8-2-232,5 2-264,2-1-272</inkml:trace>
</inkml:ink>
</file>

<file path=ppt/ink/ink1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03.116"/>
    </inkml:context>
    <inkml:brush xml:id="br0">
      <inkml:brushProperty name="width" value="0.05" units="cm"/>
      <inkml:brushProperty name="height" value="0.05" units="cm"/>
    </inkml:brush>
  </inkml:definitions>
  <inkml:trace contextRef="#ctx0" brushRef="#br0">628 428 14331,'-1'-2'105,"-4"-8"570,4 9-662,0 1 0,0 0-1,0 0 1,0 1 0,0-1-1,0 0 1,0 0 0,0 0-1,0 1 1,0-1 0,0 0-1,0 1 1,0-1 0,1 1-1,-3 0 1,-10 7 15,0 1-1,1 0 1,0 0 0,1 1-1,0 1 1,-19 23 0,-52 81-66,4 14 21,-105 236-1,147-280 22,-47 167-1,71-200 0,1 1-1,3 0 1,3 1 0,1 87-1,6-103 1,2-1 0,1 0 0,3-1 0,0 1 0,3-1 0,0-1 0,3 0-1,1-1 1,1 0 0,2-1 0,1-1 0,2-1 0,1-1 0,1-1 0,2 0 0,0-2-1,56 44 1,-28-33-32,1-3-1,1-3 0,2-1 1,2-4-1,0-2 1,97 27-1,-14-16-134,259 31-1,-211-48 215,355-13 0,-316-23 555,271-54 0,85-63 537,-8-25-464,-118 32-571,242-37-141,5 29 339,-555 107-71,128-35 452,-212 43-622,-1-2-1,68-35 1,-63 21-421,-2-3 1,-2-3 0,-1-3-1,-3-2 1,90-88 0,30-58-142,-148 151 750,-1-3 0,48-83 0,-73 112-120,-1-1 0,0 0 1,-2 0-1,7-24 0,-11 35-95,-1 0 0,0 0 1,-1 0-1,1-1 1,-1 1-1,0 0 0,-1 0 1,1 0-1,-1 0 1,-1 0-1,1 0 1,-1 0-1,0 0 0,0 1 1,0-1-1,-7-10 1,-1 3-6,0 0 0,0 0 0,-2 1 0,-21-18 0,-58-37-66,66 50 29,-285-172-198,-16 19-51,216 117 161,-1 4 1,-2 6 0,-2 4 0,-224-44-1,150 56 101,-352-4-1,-193 55 60,628-19-65,-1244 62-142,554 7-813,600-45 717</inkml:trace>
</inkml:ink>
</file>

<file path=ppt/ink/ink1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05.753"/>
    </inkml:context>
    <inkml:brush xml:id="br0">
      <inkml:brushProperty name="width" value="0.05" units="cm"/>
      <inkml:brushProperty name="height" value="0.05" units="cm"/>
    </inkml:brush>
  </inkml:definitions>
  <inkml:trace contextRef="#ctx0" brushRef="#br0">20 873 14107,'-15'19'1843,"11"-12"-799,9-14 931,164-230-288,-141 194-1603,77-111-177,163-257-2273,-260 399 2231,-6 9-139,0 0-1,0 0 1,-1 0 0,1 0 0,-1 0-1,2-6 1,-3 9 235,0 0-1,1-1 0,-1 1 1,0 0-1,-1-1 0,1 1 1,0 0-1,0 0 0,0-1 1,0 1-1,0 0 0,0-1 1,0 1-1,0 0 0,0 0 1,-1-1-1,1 1 0,0 0 1,0 0-1,0-1 0,0 1 1,-1 0-1,1 0 0,0 0 1,0 0-1,-1-1 0,1 1 1,0 0-1,-1 0 0,-16-1-870,-9 5 155</inkml:trace>
</inkml:ink>
</file>

<file path=ppt/ink/ink1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06.214"/>
    </inkml:context>
    <inkml:brush xml:id="br0">
      <inkml:brushProperty name="width" value="0.05" units="cm"/>
      <inkml:brushProperty name="height" value="0.05" units="cm"/>
    </inkml:brush>
  </inkml:definitions>
  <inkml:trace contextRef="#ctx0" brushRef="#br0">0 117 14899,'21'-15'393,"-1"1"1,2 1-1,0 1 0,0 1 1,1 1-1,0 1 0,1 1 0,0 1 1,39-7-1,-52 12-330,0 1 1,1 0-1,-1 1 0,0 1 0,1-1 1,-1 2-1,0-1 0,0 2 1,14 3-1,-18-3-59,0 0 1,0 0-1,-1 1 0,1-1 1,-1 1-1,1 1 1,-1-1-1,-1 1 0,1 0 1,-1 1-1,0-1 1,0 1-1,0 0 0,7 13 1,-4-1-13,0 0 1,0 0-1,-2 1 1,-1 0-1,0 0 0,-1 1 1,2 33-1,-6 146 617,-3-71 678,4-94-944</inkml:trace>
</inkml:ink>
</file>

<file path=ppt/ink/ink1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18.353"/>
    </inkml:context>
    <inkml:brush xml:id="br0">
      <inkml:brushProperty name="width" value="0.05" units="cm"/>
      <inkml:brushProperty name="height" value="0.05" units="cm"/>
    </inkml:brush>
  </inkml:definitions>
  <inkml:trace contextRef="#ctx0" brushRef="#br0">300 83 17436,'0'-3'125,"0"-1"0,0 1-1,-1 0 1,1-1 0,-1 1 0,0 0 0,1 0 0,-1 0 0,-1-1 0,1 1 0,0 0 0,-1 0-1,0 0 1,1 1 0,-1-1 0,0 0 0,-5-4 0,4 5-33,0-1 1,-1 1-1,1 0 0,-1 0 1,0 0-1,0 0 0,0 1 1,0 0-1,0-1 0,0 1 1,0 1-1,-6-2 0,0 2-45,0 0-1,0 0 0,1 1 0,-1 0 0,0 1 0,1 0 0,0 0 0,-1 1 1,1 0-1,0 1 0,-12 6 0,14-5-58,0 0 1,0 1-1,0-1 0,1 2 1,-1-1-1,2 0 1,-1 1-1,1 0 0,0 1 1,0-1-1,1 1 1,0 0-1,0 0 0,1 0 1,0 0-1,0 1 0,1-1 1,0 1-1,1 0 1,0 0-1,0-1 0,1 1 1,1 12-1,-1-19 26,0 0 0,1 1 0,-1-1 0,1 0 0,-1 0 0,1 0-1,0 0 1,0 0 0,0 0 0,0 0 0,0 0 0,0-1 0,0 1 0,1 0 0,-1 0 0,1-1-1,-1 1 1,1-1 0,0 0 0,1 2 0,1-1 27,-1-1 0,1 1 0,-1-1 1,1 0-1,0 0 0,0 0 0,-1 0 0,1-1 0,0 0 1,6 0-1,4-1 114,0 0 0,0-2 1,-1 1-1,1-2 0,17-6 1,-11 2 137,0-1 0,29-17 1,-43 23-242,-1-1 0,0 1 1,0-1-1,0 0 1,0 0-1,-1-1 0,1 1 1,-1-1-1,0 0 1,-1 0-1,1-1 0,-1 1 1,3-9-1,-5 12-42,0-1 1,-1 1-1,0-1 0,0 0 0,0 1 0,0-1 1,0 0-1,0 1 0,-1-1 0,1 1 0,-1-1 1,0 1-1,0-1 0,0 1 0,0-1 0,0 1 0,0 0 1,-1-1-1,1 1 0,-1 0 0,-3-4 0,3 4-30,0 0 0,0 0 0,0 0 0,0 0 0,-1 1 0,1-1 0,-1 0 0,1 1 0,-1 0 0,1 0 0,-1 0-1,0 0 1,0 0 0,1 0 0,-1 0 0,0 1 0,0 0 0,0-1 0,-4 2 0,7-2-13,-1 1 1,1 0 0,0 0-1,-1 0 1,1 0-1,0 0 1,-1 0 0,1 0-1,0 0 1,-1 0-1,1 1 1,0-1 0,-1 0-1,1 0 1,0 0-1,-1 0 1,1 0 0,0 1-1,-1-1 1,1 0-1,0 0 1,0 0 0,-1 1-1,1-1 1,0 0-1,0 0 1,0 1 0,-1-1-1,1 0 1,0 0-1,0 1 1,0-1 0,0 0-1,0 1 1,-1-1-1,1 0 1,0 1 0,0-1-1,0 0 1,0 1-1,0-1 1,0 0 0,0 1-1,0-1 1,0 0-1,0 1 1,0-1 0,1 0-1,-1 1 1,0-1-1,0 0 1,0 1 0,0-1-1,0 0 1,1 0-1,-1 1 1,1 0-51,0 0 0,0 0 0,0 1 0,0-1 0,0-1 0,0 1 0,0 0 0,0 0 0,1 0 0,-1 0 0,0-1 0,3 2 0,17 1-432,9-5-152</inkml:trace>
</inkml:ink>
</file>

<file path=ppt/ink/ink1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19.130"/>
    </inkml:context>
    <inkml:brush xml:id="br0">
      <inkml:brushProperty name="width" value="0.05" units="cm"/>
      <inkml:brushProperty name="height" value="0.05" units="cm"/>
    </inkml:brush>
  </inkml:definitions>
  <inkml:trace contextRef="#ctx0" brushRef="#br0">201 156 15491,'0'-2'254,"2"-23"1562,-2 24-1787,1 1 0,-1-1 0,0 1 0,0 0 0,0-1 0,0 1-1,0-1 1,0 1 0,0 0 0,0-1 0,0 1 0,-1 0 0,1-1 0,0 1 0,0-1-1,0 1 1,0 0 0,0-1 0,-1 1 0,1 0 0,0-1 0,0 1 0,-1 0-1,1 0 1,0-1 0,0 1 0,-1 0 0,1 0 0,0-1 0,-1 1 0,1 0 0,0 0-1,-1 0 1,1-1 0,0 1 0,-1 0 0,1 0 0,0 0 0,-1 0 0,1 0 0,-1 0-1,1 0 1,0 0 0,-1 0 0,1 0 0,-1 0 0,1 0 0,0 0 0,-1 0-1,1 0 1,0 1 0,-1-1 0,1 0 0,0 0 0,-1 0 0,1 0 0,0 1 0,-1-1-1,-8 8 195,0-1 1,1 2-1,0-1 0,1 1 0,0 0 0,0 1 0,-6 11 0,1-3-130,-12 17-54,2 1 0,2 0-1,-18 43 1,37-78-32,1 0-1,-1 1 1,1-1 0,-1 0 0,1 1 0,-1-1-1,1 0 1,0 1 0,-1-1 0,1 0 0,0 1-1,0-1 1,0 1 0,0-1 0,0 0 0,1 1-1,-1-1 1,0 1 0,1-1 0,-1 0 0,1 1-1,0 1 1,0-2 6,1-1 0,-1 1 0,0-1 0,0 0 0,1 1-1,-1-1 1,0 0 0,1 0 0,-1 0 0,0 0 0,0 0 0,1 0-1,-1 0 1,0-1 0,1 1 0,-1 0 0,0-1 0,0 1 0,0-1-1,1 1 1,-1-1 0,0 1 0,0-1 0,0 0 0,2-1 0,10-7 71,0 0 0,0-1 1,0-1-1,15-17 0,43-55 230,-52 59-212,173-234 634,-279 435-715,81-162-26,3-11 2,-8 21-5,-13 40-1,22-59 8,1-1-1,-1 1 1,1 0 0,0 0-1,0 0 1,1 0-1,0-1 1,0 1-1,0 0 1,1 0 0,0 0-1,0 0 1,3 8-1,-3-11-1,0-2 0,0 1 0,0 0-1,1 0 1,-1 0 0,0 0 0,1-1 0,-1 1-1,1-1 1,0 1 0,0-1 0,-1 0 0,1 0-1,0 1 1,0-1 0,0 0 0,3 0-1,-1 0-3,0 0-1,0 0 0,0 0 0,0-1 0,1 0 0,-1 0 0,0 0 1,7-1-1,0-1-10,-1-1 1,0 0 0,0 0 0,0-1-1,0 0 1,13-8 0,-12 4 1,0 0 1,0 0 0,-1-1-1,0 0 1,12-15-1,-18 19 14,0 0 0,0 0 0,0 0 0,-1 0 0,0-1 0,0 0 0,-1 0 0,1 0 0,-1 0 0,0 0 0,-1 0 0,0 0 0,1-10 0,-2 15 2,1 0 1,-1 0 0,0 0 0,0 0-1,0 0 1,0 1 0,-1-1 0,1 0-1,0 0 1,0 0 0,0 0 0,-1 0-1,1 0 1,0 1 0,-1-1 0,1 0-1,-1 0 1,1 0 0,-1 1 0,1-1-1,-1 0 1,0 1 0,1-1 0,-1 0-1,0 1 1,1-1 0,-1 1 0,0-1-1,0 1 1,0-1 0,1 1 0,-1 0-1,0-1 1,0 1 0,0 0 0,0 0-1,0 0 1,0 0 0,0-1 0,0 1-1,1 0 1,-1 1 0,0-1 0,0 0-1,0 0 1,0 0 0,-1 1 0,-4 0 3,1 1 1,1 0-1,-1 0 1,0 0-1,0 1 1,1 0-1,-5 3 1,-4 4 9,2 0-1,-1 1 1,1 0 0,1 0 0,0 2 0,0-1 0,1 1 0,-8 17 0,16-29-11,0 1 0,0-1 1,1 1-1,-1-1 0,0 1 0,1-1 1,-1 1-1,1-1 0,0 1 0,0-1 0,-1 1 1,1-1-1,0 1 0,0 0 0,0-1 1,1 1-1,-1-1 0,0 1 0,0 0 0,1-1 1,-1 1-1,1-1 0,0 1 0,-1-1 1,1 0-1,0 1 0,0-1 0,0 0 0,0 1 1,0-1-1,0 0 0,0 0 0,0 0 1,1 0-1,-1 0 0,0 0 0,1 0 0,-1 0 1,0-1-1,1 1 0,-1 0 0,1-1 1,2 1-1,7 2 15,0-1 0,1 0 0,-1-1-1,22 0 1,-25-1-14,286-7 266,-199 4 272,-94 3-501,0 0-1,1 0 1,-1 0 0,0 0 0,1 0-1,-1-1 1,0 1 0,0 0 0,1-1-1,-1 1 1,0-1 0,0 1 0,0-1-1,0 1 1,0-1 0,1 0 0,-1 0-1,1-1 1,-1 1 7,-1-1 0,1 1 0,-1 0 0,1-1 0,-1 1 0,0-1 0,1 1 0,-1-1 0,0 1 0,0 0 0,0-1 0,0 1 0,-1-1 0,1 1 0,0-1 0,-1-1 0,-11-45 503,-20-48 0,1 4-757,31 91 192,0 1-1,0 0 1,0 0 0,0-1 0,0 1 0,0 0 0,0-1 0,0 1 0,0 0-1,0 0 1,0-1 0,0 1 0,0 0 0,0 0 0,0-1 0,0 1-1,0 0 1,0 0 0,0-1 0,0 1 0,0 0 0,0 0 0,0-1-1,1 1 1,-1 0 0,0 0 0,0-1 0,0 1 0,0 0 0,1 0 0,-1 0-1,0-1 1,0 1 0,1 0 0,-1 0 0,0 0 0,0 0 0,1 0-1,-1 0 1,0 0 0,0-1 0,1 1 0,-1 0 0,0 0 0,0 0 0,1 0-1,-1 0 1,0 0 0,1 0 0,14 3-602,-14-3 526,8 2-101,0 0-1,0-1 0,0 0 1,0-1-1,0 0 0,1 0 1,-1-1-1,0 0 0,0-1 1,10-3-1,38-9-476</inkml:trace>
</inkml:ink>
</file>

<file path=ppt/ink/ink1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20.170"/>
    </inkml:context>
    <inkml:brush xml:id="br0">
      <inkml:brushProperty name="width" value="0.05" units="cm"/>
      <inkml:brushProperty name="height" value="0.05" units="cm"/>
    </inkml:brush>
  </inkml:definitions>
  <inkml:trace contextRef="#ctx0" brushRef="#br0">1 92 18564,'0'-1'165,"0"0"-1,1 0 1,-1 0 0,0 0-1,1 0 1,-1 0 0,1 0 0,-1 0-1,1 0 1,0 1 0,-1-1-1,1 0 1,0 0 0,1 0-1,-1 1-108,-1 0-1,0 0 1,0 0-1,1 0 1,-1 0-1,0 1 1,1-1-1,-1 0 1,0 0-1,0 1 1,1-1-1,-1 0 1,0 0-1,0 1 1,0-1-1,0 0 0,1 0 1,-1 1-1,0-1 1,0 0-1,0 1 1,0-1-1,0 0 1,0 1-1,0-1 1,0 0-1,0 1 1,0-1-1,0 1 1,3 38 1477,-3-32-1409,0 51 482,6 82-256,0-118-216,0-18 67,2-13 10,-4 0-114,-1 0 0,1-1 0,-2 1 1,1-1-1,-1 0 0,0-11 1,3-63 341,-5 75-406,0-40-14,48 77-319,-36-23 277,0-1 0,0 0 0,0 0 1,0-2-1,1 1 0,-1-1 0,1-1 1,-1 0-1,1-1 0,0-1 0,-1 0 0,22-4 1,-27 4 30,0-1 1,0 0-1,0 0 0,0-1 1,-1 0-1,0 0 1,1 0-1,-1-1 1,0 0-1,-1 0 0,1-1 1,-1 1-1,0-1 1,0 0-1,0-1 1,-1 1-1,1-1 0,-1 0 1,-1 0-1,1 0 1,-1 0-1,0-1 1,-1 1-1,3-9 0,-4 13-3,-1-1 0,1 1 0,-1-1 0,0 1 0,1-1 0,-1 1 0,0 0 0,-1-1-1,1 1 1,0-1 0,-1 1 0,1-1 0,-1 1 0,0 0 0,0-1 0,0 1 0,-2-4 0,3 6-5,-1-1 1,0 0 0,1 1 0,-1-1 0,1 1 0,-1-1 0,0 1-1,0-1 1,1 1 0,-1-1 0,0 1 0,0 0 0,0-1 0,0 1-1,1 0 1,-1 0 0,0 0 0,0-1 0,-1 1 0,0 1-4,0-1 1,0 0 0,0 1 0,0-1-1,1 1 1,-1 0 0,0-1 0,1 1-1,-1 0 1,0 0 0,1 0 0,-3 2-1,-4 4-9,1-1 0,0 2 0,1-1 0,-1 1-1,2 0 1,-1 0 0,1 0 0,0 1-1,1 0 1,0 0 0,0 0 0,1 1 0,0-1-1,0 1 1,1 0 0,1-1 0,0 1 0,0 13-1,1-21-53,0 1 0,1 0 0,-1 0 0,1 0 0,0-1 0,0 1 0,0 0 0,0-1 0,0 1 0,1-1 0,-1 1 0,1-1 0,0 1 0,-1-1 0,1 0-1,0 0 1,0 0 0,1 0 0,-1 0 0,0-1 0,1 1 0,-1-1 0,1 1 0,-1-1 0,1 0 0,-1 0 0,1 0 0,0 0 0,0-1 0,-1 1 0,1-1 0,3 1 0,1-1-113,-1 0 0,1 0 0,-1-1 0,1 1 0,-1-2 0,1 1 1,-1-1-1,0 1 0,0-2 0,0 1 0,0-1 0,0 0 1,10-6-1,17-20-654</inkml:trace>
</inkml:ink>
</file>

<file path=ppt/ink/ink1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20.657"/>
    </inkml:context>
    <inkml:brush xml:id="br0">
      <inkml:brushProperty name="width" value="0.05" units="cm"/>
      <inkml:brushProperty name="height" value="0.05" units="cm"/>
    </inkml:brush>
  </inkml:definitions>
  <inkml:trace contextRef="#ctx0" brushRef="#br0">94 0 20044,'-15'25'664,"2"1"0,0 0 0,2 0-1,1 2 1,1-1 0,-10 57 0,16-48-541,2 1 1,2 0 0,2-1 0,11 62-1,-10-74-105,-1 31 323,-4-83-316,1 0 0,1 0 0,1 0 0,2 0 0,11-42 0,-12 59-33,31-123-263,-30 122 218,1-1 0,0 1 1,1 0-1,0 1 0,1-1 0,0 1 1,0 1-1,14-15 0,-20 24 48,1-1-1,-1 1 1,1 0 0,-1-1-1,1 1 1,0 0-1,-1 0 1,1 0 0,0 0-1,0 0 1,0 1 0,0-1-1,0 1 1,0-1 0,0 1-1,0 0 1,0-1-1,0 1 1,0 0 0,0 0-1,0 1 1,3-1 0,-2 1 0,-1 0 1,1 0-1,0 1 1,-1-1-1,1 1 1,-1-1-1,0 1 1,1 0-1,-1 0 1,0 0-1,0 0 1,0 0-1,-1 0 1,4 4-1,-3-3 9,0 1-1,0-1 0,0 0 1,-1 1-1,1-1 0,-1 1 1,0-1-1,0 1 0,0 0 0,0 0 1,0 0-1,-1-1 0,0 1 1,0 0-1,0 0 0,0 0 1,-1 0-1,1-1 0,-1 1 0,0 0 1,0-1-1,-1 1 0,1 0 1,-4 5-1,-1-2-6,-1-1 1,0 0-1,0 0 0,-1-1 0,0 0 1,0 0-1,0-1 0,0 0 0,-1 0 1,1-1-1,-1 0 0,0-1 0,0 0 1,0 0-1,-1-1 0,1 0 0,-18-1 1,26 0-81,0 0 1,-1 0-1,1 0 1,-1 0 0,1-1-1,0 1 1,-1-1-1,1 1 1,0-1 0,0 1-1,-1-1 1,1 0-1,0 0 1,0 1-1,0-1 1,0 0 0,0 0-1,0 0 1,0 0-1,0 0 1,-1-3 0,1 3-26,1 0 1,0-1 0,0 1 0,-1-1 0,1 1-1,0-1 1,0 1 0,0 0 0,1-1-1,-1 1 1,0-1 0,1 1 0,-1-1 0,1 1-1,-1 0 1,1-1 0,0 0 0,4-6-205,-1 1 1,1 0-1,0 1 1,1-1-1,10-9 1,19-14-828</inkml:trace>
</inkml:ink>
</file>

<file path=ppt/ink/ink1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21.087"/>
    </inkml:context>
    <inkml:brush xml:id="br0">
      <inkml:brushProperty name="width" value="0.05" units="cm"/>
      <inkml:brushProperty name="height" value="0.05" units="cm"/>
    </inkml:brush>
  </inkml:definitions>
  <inkml:trace contextRef="#ctx0" brushRef="#br0">35 1 15027,'1'0'90,"0"0"0,0 1 0,0-1 0,-1 0 0,1 1 0,0-1 0,0 0 0,0 1 0,-1-1 0,1 1 0,0-1 0,-1 1 0,1-1 0,0 1 0,-1 0 0,1-1 0,-1 1 0,1 0 0,-1 0 0,1-1 0,-1 1 0,0 0 0,1 0 0,-1 0 0,0-1 0,0 1 0,1 0 0,-1 0 0,0 0 0,0 0 0,0 0 0,0-1 0,0 1 0,0 0 0,0 0 0,-1 0 0,1 0 0,0 0 0,-1 1 0,-1 6 448,-1 1 0,0-1-1,-6 11 1,2-3 478,2-5-738,1 0-1,0 1 1,1-1 0,0 1-1,0 0 1,2 0-1,-1 0 1,2 0 0,-1 1-1,3 19 1,-1-29-262,0 0 1,0 0-1,0 0 1,0-1-1,1 1 1,-1 0-1,1-1 0,-1 1 1,1-1-1,0 0 1,0 0-1,0 0 1,0 1-1,3 1 1,-4-4-12,0 1 1,-1-1-1,1 1 1,0-1 0,-1 1-1,1-1 1,0 1-1,0-1 1,0 0 0,-1 1-1,1-1 1,0 0 0,0 0-1,0 0 1,0 0-1,0 1 1,0-1 0,-1 0-1,1 0 1,0-1-1,0 1 1,0 0 0,0 0-1,0 0 1,-1-1 0,1 1-1,0 0 1,0-1-1,0 1 1,-1 0 0,1-1-1,0 1 1,0-1-1,-1 0 1,1 1 0,-1-1-1,1 1 1,0-1 0,-1 0-1,1 0 1,-1 1-1,1-1 1,-1 0 0,0 0-1,1 0 1,-1 1-1,0-2 1,3-7 45,0 0 0,-1 0 0,-1 0 0,0 0 0,0 0 1,0 0-1,-1 0 0,-2-10 0,-11-74 171,10 76-208,-10-35-626,16 55 355,0 1 1,1-1-1,-1 1 0,1-1 1,0 0-1,-1-1 0,2 1 0,-1 0 1,0-1-1,0 0 0,1 0 1,-1-1-1,1 1 0,5 0 0,4 2-604,1-2 0,-1 0 0,21 0 0,8-2-231,0-5-198</inkml:trace>
</inkml:ink>
</file>

<file path=ppt/ink/ink1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21.522"/>
    </inkml:context>
    <inkml:brush xml:id="br0">
      <inkml:brushProperty name="width" value="0.05" units="cm"/>
      <inkml:brushProperty name="height" value="0.05" units="cm"/>
    </inkml:brush>
  </inkml:definitions>
  <inkml:trace contextRef="#ctx0" brushRef="#br0">193 26 16964,'-7'1'361,"0"1"1,0 0 0,0 0 0,0 1-1,0 0 1,0 0 0,1 0 0,0 1 0,0 0-1,0 0 1,-8 8 0,2-1 168,0 0-1,1 1 1,-19 26 0,24-29-390,0 1 0,1-1 1,0 1-1,1 0 0,0 1 0,-5 19 1,9-27-114,-1 0 0,1 1 0,0-1 0,-1 0 0,2 0 0,-1 1 1,0-1-1,1 0 0,-1 0 0,1 0 0,0 0 0,1 3 0,-1-4-17,0 0 0,0 0 0,1 0 0,-1-1 0,0 1 0,1 0 0,-1-1 0,1 1 0,0-1 0,-1 0 0,1 0 0,0 1 0,0-1 0,0 0 0,0-1 0,0 1 0,0 0-1,0 0 1,4 0 0,-3-1-6,1 1-1,-1-1 1,1 1-1,-1-1 0,0 0 1,1-1-1,-1 1 1,1 0-1,-1-1 0,1 0 1,-1 0-1,0 0 1,0 0-1,1-1 0,3-2 1,-2 1 4,0 0 0,0-1 0,-1 0 0,1 0 0,-1 0 0,0-1 0,0 0 0,4-6 1,-2 1-1,0 0 0,-1 0 1,0 0-1,-1-1 1,-1 1-1,1-1 1,-1 0-1,-1 0 1,1-12-1,-3 21-8,0 1-1,1-1 0,-1 1 1,0 0-1,-1-1 0,1 1 1,0-1-1,0 1 0,-1-1 0,1 1 1,0 0-1,-1-1 0,1 1 1,-1 0-1,0 0 0,0-1 1,-1-1-1,2 3 0,0 0 1,-1 0-1,1-1 0,0 1 1,0 0-1,-1 0 1,1 0-1,0 0 0,-1 0 1,1 0-1,0 0 1,-1 0-1,1 0 0,0 0 1,-1 0-1,1 0 0,0 0 1,0 0-1,-1 0 1,1 0-1,0 0 0,-1 0 1,1 0-1,0 0 1,-1 0-1,1 1 0,0-1 1,-11 13-23,7-5-56,0 1 1,1 0-1,0 0 0,0 0 0,1 1 0,0-1 0,1 0 0,0 1 0,0-1 0,1 1 0,2 16 1,-2-24-2,1 0 1,-1 0-1,1-1 1,-1 1-1,1 0 1,0-1 0,0 1-1,-1 0 1,1-1-1,1 1 1,-1-1-1,0 1 1,0-1 0,0 0-1,1 0 1,-1 1-1,1-1 1,-1 0 0,1 0-1,-1 0 1,1 0-1,0-1 1,-1 1-1,1 0 1,0-1 0,0 1-1,-1-1 1,1 0-1,0 1 1,0-1 0,0 0-1,2 0 1,3-1-80,0 1 1,0-1-1,0 0 1,0-1-1,0 0 1,-1 0-1,11-5 1,28-16-568</inkml:trace>
  <inkml:trace contextRef="#ctx0" brushRef="#br0" timeOffset="1">550 0 19300,'-117'33'3861,"104"-28"-3601,0 0-1,0 1 1,0 1-1,1 0 1,0 1-1,-16 13 0,27-21-263,0 1-1,0 0 0,1-1 0,-1 1 1,0 0-1,0 0 0,0 0 1,1-1-1,-1 1 0,1 0 0,-1 0 1,0 0-1,1 0 0,0 0 0,-1 0 1,1 0-1,0 0 0,-1 0 0,1 1 1,0-1-1,0 2 0,0-2-22,1 0-1,-1-1 0,0 1 1,1 0-1,0 0 0,-1 0 1,1-1-1,-1 1 1,1 0-1,0-1 0,0 1 1,-1 0-1,1-1 0,0 1 1,0-1-1,0 1 0,-1-1 1,1 0-1,2 1 0,6 2-299,1-1 0,-1 0-1,18 1 1,-21-2 222,26 1-470,-15-2 254,1 2-1,26 5 1,-39-6 307,-1 0 1,0 1-1,1-1 0,-1 1 1,0 0-1,0 0 0,0 1 1,0-1-1,-1 1 0,1 0 1,-1-1-1,1 2 0,-1-1 1,5 7-1,-7-8 59,1 0 0,-1 0 0,0 0 0,0 0 0,0 1 0,0-1 1,-1 0-1,1 1 0,-1-1 0,1 1 0,-1-1 0,0 0 0,0 1 0,0-1 0,0 1 0,-1-1 0,1 1 1,0-1-1,-1 0 0,0 1 0,0-1 0,1 0 0,-1 0 0,-1 1 0,1-1 0,0 0 0,0 0 1,-1 0-1,1 0 0,-1-1 0,0 1 0,1 0 0,-1-1 0,-3 3 0,0 0 9,0 0 0,0-1 0,-1 1-1,1-1 1,-1 0 0,0-1 0,1 1 0,-1-1-1,0 0 1,-1-1 0,1 1 0,-8 0 0,12-2-84,0 0 1,0 0-1,0 0 1,0 0-1,0 0 0,0-1 1,0 1-1,0-1 1,0 1-1,0-1 1,0 0-1,0 1 1,0-1-1,0 0 1,1 0-1,-1 0 1,0-1-1,1 1 0,-1 0 1,1-1-1,-1 1 1,1-1-1,0 1 1,0-1-1,-1 1 1,1-1-1,0 0 1,1 0-1,-1 0 1,0 0-1,0 1 1,1-1-1,-1-3 0,-2-24-352</inkml:trace>
</inkml:ink>
</file>

<file path=ppt/ink/ink1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22.625"/>
    </inkml:context>
    <inkml:brush xml:id="br0">
      <inkml:brushProperty name="width" value="0.05" units="cm"/>
      <inkml:brushProperty name="height" value="0.05" units="cm"/>
    </inkml:brush>
  </inkml:definitions>
  <inkml:trace contextRef="#ctx0" brushRef="#br0">40 286 14019,'2'2'217,"0"-1"-1,-1 1 1,1 0-1,0 0 1,0-1-1,0 0 1,0 1-1,0-1 1,0 0-1,0 0 1,1 0-1,-1 0 1,0 0-1,1 0 1,-1-1-1,1 1 1,-1-1-1,0 0 1,1 1-1,-1-1 1,1 0-1,-1-1 1,1 1-1,-1 0 1,1-1-1,-1 1 1,0-1-1,1 0 1,-1 0-1,0 0 1,1 0-1,1-1 1,0 0-65,0 0 0,0-1-1,0 1 1,0-1 0,0 0 0,-1 0 0,1 0 0,-1 0-1,0 0 1,0-1 0,0 1 0,0-1 0,-1 0 0,1 0-1,-1 0 1,3-9 0,-4 11-136,0 1 0,-1-1 0,1 0-1,-1 0 1,0 0 0,0 0 0,0 0 0,1 0 0,-2 0 0,1 0-1,0 0 1,0 1 0,-1-1 0,1 0 0,-1 0 0,1 0 0,-1 0-1,0 1 1,0-1 0,0 0 0,0 1 0,0-1 0,0 1-1,0-1 1,-1 1 0,1-1 0,0 1 0,-1 0 0,1 0 0,-1-1-1,-2 0 1,2 1 1,-1 0 0,0 1-1,0-1 1,0 0 0,1 1-1,-1 0 1,0 0 0,0-1-1,0 2 1,0-1 0,0 0-1,0 1 1,0-1 0,1 1-1,-1 0 1,0 0 0,0 0 0,1 0-1,-1 0 1,-3 3 0,-1 1 23,0 0 0,0 1 1,0 0-1,1 0 0,-1 0 1,2 1-1,-1 0 0,1 0 1,-8 14-1,10-14-15,-1-1 0,2 0 0,-1 1-1,1-1 1,0 1 0,0 0 0,1 0 0,0-1-1,0 1 1,0 0 0,1 0 0,0 0 0,2 7-1,-2-11-19,1 0 0,0 0-1,0 0 1,0-1 0,1 1-1,-1 0 1,1-1 0,0 1-1,-1-1 1,1 0 0,0 0-1,0 1 1,1-1 0,-1 0-1,0-1 1,1 1 0,-1 0-1,1-1 1,-1 1 0,1-1-1,0 0 1,-1 0 0,1 0-1,0 0 1,0-1 0,0 1-1,0-1 1,4 1 0,3 0-31,1-1 0,0 1 0,-1-2 0,1 0 1,0 0-1,19-5 0,9-8-55,-29 10 48,0 0 1,0 1-1,1 0 1,20-2-1,-30 4 40,-1 1 0,1 0 0,-1 0 0,1 0 0,-1 0 0,1 0 0,0 0 0,-1 0 0,1 0 0,-1 0 0,1 0 0,-1 1 0,1-1 0,-1 0 0,1 0 0,0 0 0,-1 1 0,0-1 0,1 0 0,-1 1-1,1-1 1,-1 0 0,1 1 0,-1-1 0,1 0 0,-1 1 0,0-1 0,1 1 0,-1-1 0,0 1 0,0-1 0,1 1 0,-1-1 0,0 1 0,0-1 0,1 2 0,-5 23 402,1 3 95,3-27-485,0 0-1,0 0 0,0 0 0,0-1 1,0 1-1,1 0 0,-1 0 0,0 0 1,1-1-1,-1 1 0,0 0 0,1 0 0,-1-1 1,1 1-1,-1 0 0,1-1 0,0 1 1,-1-1-1,1 1 0,0-1 0,-1 1 1,1-1-1,0 1 0,-1-1 0,1 0 1,0 1-1,0-1 0,1 1 0,4 0 5,-1-1 0,1 1 0,0-1 0,0 0-1,0 0 1,-1-1 0,1 0 0,0 0-1,0 0 1,-1 0 0,1-1 0,-1 0 0,7-3-1,7-5-440,0 0 0,22-15 1,-29 15-412,1 0 1,-1-1 0,-1 0 0,0-1 0,-1 0 0,0 0-1,13-24 1,48-103-5003,-65 127 5690,-4 8 129,23-59-47,-23 58 421,0 0-1,-1-1 1,0 0-1,0 1 1,0-1 0,-1 1-1,1-1 1,-2 0-1,0-8 1,1 14-301,0 0-1,0-1 1,0 1 0,0 0-1,0 0 1,0-1 0,0 1 0,0 0-1,0 0 1,0 0 0,0-1-1,0 1 1,0 0 0,0 0 0,0-1-1,0 1 1,-1 0 0,1 0-1,0 0 1,0-1 0,0 1 0,0 0-1,-1 0 1,1 0 0,0 0-1,0-1 1,0 1 0,0 0 0,-1 0-1,1 0 1,0 0 0,0 0-1,-1 0 1,1 0 0,0 0 0,0 0-1,-6 7 1360,-3 14-144,-3 20-897,2 0 0,2 2 1,1-1-1,3 1 0,1-1 0,2 1 0,8 73 0,-6-108-514,0 0 1,0-1-1,0 1 0,1 0 0,1-1 1,-1 1-1,1-1 0,0 0 1,1 1-1,6 10 0,-9-18 90,-1 1-1,0-1 0,1 1 0,-1-1 1,0 1-1,1-1 0,-1 0 0,1 1 0,-1-1 1,1 1-1,-1-1 0,1 0 0,-1 1 1,1-1-1,0 0 0,-1 0 0,1 0 1,-1 1-1,1-1 0,-1 0 0,1 0 1,0 0-1,-1 0 0,1 0 0,0 0 1,-1 0-1,2 0 0,-2-1 0,1 1 1,0-1-1,-1 0 0,1 1 1,-1-1-1,1 0 0,-1 1 1,1-1-1,-1 0 0,1 0 1,-1 1-1,0-1 0,1 0 1,-1 0-1,0 0 0,1-1 1,1-35-114,-13-17 1045,1 7 531,10 47-1415,0-1 1,0 1-1,0 0 1,0-1-1,0 1 1,0 0-1,0-1 0,0 1 1,0-1-1,0 1 1,0 0-1,0-1 1,1 1-1,-1 0 1,0-1-1,0 1 0,0 0 1,0-1-1,1 1 1,-1 0-1,0 0 1,0-1-1,1 1 0,-1 0 1,0 0-1,0-1 1,1 1-1,-1 0 1,0 0-1,1 0 1,-1 0-1,0-1 0,1 1 1,-1 0-1,0 0 1,1 0-1,-1 0 1,0 0-1,1 0 0,-1 0 1,1 0-1,-1 0 1,0 0-1,1 0 1,-1 0-1,19 4-697,-16-3 511,14 4-867,1-2 0,0 0-1,0-2 1,0 1 0,20-3 0,-27 1 548,0-1 1,0-1 0,-1 0-1,1 0 1,0-1 0,-1 0 0,0-1-1,0 0 1,16-9 0,-24 12 574,-1 0-1,1-1 1,0 1 0,0-1 0,-1 1 0,1-1-1,-1 1 1,1-1 0,-1 0 0,0 0 0,0 0-1,0 0 1,0 0 0,0 0 0,0 0 0,0 0-1,-1 0 1,1 0 0,-1 0 0,1 0 0,-1-5-1,0 6 89,-1-1 0,1 1 0,0 0 0,-1-1 0,1 1 0,-1 0 0,1 0 0,-1-1 0,0 1 0,0 0-1,1 0 1,-1 0 0,0 0 0,0 0 0,0 0 0,0 0 0,0 0 0,0 0 0,-1 0 0,1 1-1,0-1 1,0 0 0,0 1 0,-1-1 0,1 1 0,0-1 0,-1 1 0,1 0 0,-1 0 0,1-1-1,0 1 1,-1 0 0,1 0 0,-1 0 0,-1 1 0,-1-1 94,0 1 0,-1 0 0,1 0 0,0 0 0,-1 1 0,1-1 0,0 1 0,0 0 0,0 0 0,0 0 0,0 1 0,1-1 0,-1 1 0,1 0 0,0 0 0,0 0 0,-4 5 0,4-5-167,0 1-1,1-1 1,-1 1-1,1 0 1,0 0-1,0 0 1,0 0-1,1 0 1,-1 0-1,1 0 1,0 0-1,0 1 1,0-1-1,1 1 1,-1-1-1,1 0 1,1 8-1,-1-10-74,1-1-1,-1 1 0,1 0 0,0-1 0,-1 1 1,1-1-1,0 1 0,0-1 0,0 0 1,0 1-1,0-1 0,0 0 0,0 0 1,1 0-1,-1 0 0,0 0 0,1 0 1,-1 0-1,1 0 0,-1 0 0,1-1 0,-1 1 1,1 0-1,0-1 0,-1 0 0,1 1 1,0-1-1,-1 0 0,1 0 0,0 0 1,-1 0-1,1 0 0,0 0 0,2-1 1,3 0-55,1 0 1,-1 0 0,1-1 0,-1-1 0,0 1 0,9-5 0,-1-2-141,0 0 0,-1-1 0,0-1-1,-1 0 1,-1-1 0,23-26 0,5-5-817,-50 78 956,6-24 124,1 0 1,0 0-1,0 1 1,1-1-1,1 1 0,0-1 1,1 22-1,0-32-92,1 0 0,-1 0 0,0 0 0,0 0 0,0 0 0,1 0-1,-1 1 1,0-1 0,1 0 0,-1 0 0,1 0 0,-1 0 0,1 0 0,0-1 0,-1 1 0,1 0 0,0 0 0,-1 0 0,1 0 0,0-1 0,0 1 0,0 0-1,0-1 1,0 1 0,2 0 0,-1-1-56,0 1 0,0-1-1,0 0 1,0 0 0,0 0-1,0-1 1,0 1-1,0 0 1,0-1 0,0 1-1,-1-1 1,1 0 0,3-1-1,3-2-229,1-1 1,-1-1-1,0 1 0,0-1 0,8-8 0,9-14-315,33-46 0,-12 9-200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0:00.622"/>
    </inkml:context>
    <inkml:brush xml:id="br0">
      <inkml:brushProperty name="width" value="0.05" units="cm"/>
      <inkml:brushProperty name="height" value="0.05" units="cm"/>
    </inkml:brush>
  </inkml:definitions>
  <inkml:trace contextRef="#ctx0" brushRef="#br0">0 20 16708,'2'-2'367,"16"-14"1620,-18 16-1953,0 0-1,1 0 1,-1 0 0,0 0-1,0-1 1,1 1 0,-1 0-1,0 0 1,1 0 0,-1 0-1,0 0 1,0 0 0,1 0-1,-1 0 1,0-1 0,1 1-1,-1 0 1,0 0-1,1 1 1,-1-1 0,0 0-1,1 0 1,-1 0 0,0 0-1,0 0 1,1 0 0,-1 0-1,0 0 1,1 1 0,-1-1-1,0 0 1,0 0-1,1 0 1,-1 0 0,0 1-1,0-1 1,0 0 0,1 0-1,-1 1 1,0-1 0,0 0-1,0 0 1,0 1 0,0-1-1,1 0 1,-1 1 0,0-1-1,0 0 1,0 1-1,0-1 1,0 0 0,0 1-1,0-1 1,0 0 0,0 0-1,0 1 1,0-1 0,0 0-1,0 1 1,0-1 0,-1 0-1,1 1 1,-7 90 2332,-1-13-1978,7-59-314,0-10-48,1 0 0,0 0 0,0 0-1,0 0 1,1 0 0,1-1 0,-1 1 0,5 11 0,-6-18-25,1-1 1,0 0 0,0 1-1,0-1 1,0 1 0,0-1-1,0 0 1,1 0 0,-1 1 0,0-1-1,1 0 1,-1 0 0,1-1-1,-1 1 1,1 0 0,-1 0 0,1-1-1,-1 1 1,1-1 0,0 1-1,-1-1 1,1 1 0,0-1-1,-1 0 1,1 0 0,0 0 0,0 0-1,-1 0 1,1-1 0,0 1-1,2-1 1,4-1-8,-1-1-1,1 1 1,-1-1-1,0 0 1,12-8 0,6-7-48,25-22 0,-32 24 9,1 1-1,33-19 0,-51 33 44,-1 1 0,1-1 0,0 1 0,-1-1 0,1 1 0,0 0 0,0-1 0,0 1 0,-1 0-1,1 0 1,0-1 0,0 1 0,0 0 0,-1 0 0,1 0 0,0 0 0,0 0 0,0 0 0,0 0-1,-1 1 1,1-1 0,0 0 0,0 0 0,0 1 0,1 0 0,-1 0 2,-1 0 1,1 0-1,0 0 0,-1 0 0,1 0 1,-1 0-1,1 0 0,-1 0 1,0 0-1,1 0 0,-1 0 1,0 0-1,0 1 0,0-1 1,1 0-1,-2 1 0,1 9-13,-1 0 0,0 0-1,-4 13 1,3-15-66,-1 5-165,2-11 68,0 0-1,0 1 1,1-1-1,-1 0 1,1 1-1,0-1 1,0 1 0,0-1-1,1 5 1,-1-7 157,0-1 0,1 0 1,-1 0-1,0 0 0,1 1 1,-1-1-1,1 0 0,-1 0 1,0 0-1,1 0 0,-1 0 1,1 0-1,-1 0 0,0 0 1,1 0-1,-1 0 0,1 0 0,-1 0 1,0 0-1,1 0 0,-1 0 1,1 0-1,-1 0 0,0 0 1,1-1-1,-1 1 0,0 0 1,1 0-1,-1 0 0,1-1 1,-1 1-1,0 0 0,0 0 1,1-1-1,-1 1 0,0 0 1,1-1-1,0-1-77,14-8-447</inkml:trace>
</inkml:ink>
</file>

<file path=ppt/ink/ink1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23.695"/>
    </inkml:context>
    <inkml:brush xml:id="br0">
      <inkml:brushProperty name="width" value="0.05" units="cm"/>
      <inkml:brushProperty name="height" value="0.05" units="cm"/>
    </inkml:brush>
  </inkml:definitions>
  <inkml:trace contextRef="#ctx0" brushRef="#br0">134 0 17148,'-12'12'332,"0"0"0,0 0 1,2 2-1,-1-1 0,2 1 0,0 0 1,0 1-1,2 0 0,0 1 1,0 0-1,1-1 0,1 2 1,1-1-1,1 1 0,-2 17 0,1 11-272,2-1 0,2 0 0,3 1 0,11 66 0,-14-89-101,-2-18 55,-2-15 22,1-4-43,0 0 1,1 0 0,1 0-1,1-29 1,12-59-286,-11 91 195,2 0 0,6-20 0,-9 31 93,0 1 1,0-1-1,0 1 1,0 0-1,0-1 0,0 1 1,1 0-1,-1-1 0,0 1 1,0 0-1,0-1 0,1 1 1,-1 0-1,0-1 0,0 1 1,1 0-1,-1 0 1,0-1-1,1 1 0,-1 0 1,0 0-1,1 0 0,-1-1 1,0 1-1,1 0 0,-1 0 1,1 0-1,-1 0 0,0 0 1,1 0-1,-1 0 1,0 0-1,1 0 0,-1 0 1,1 0-1,-1 0 0,0 0 1,1 0-1,-1 0 0,1 0 1,-1 0-1,0 0 1,1 1-1,-1-1 0,0 0 1,1 0-1,-1 1 0,0-1 1,1 0-1,-1 0 0,0 1 1,0-1-1,1 0 0,-1 0 1,0 1-1,0-1 1,1 0-1,-1 1 0,0-1 1,0 1-1,0-1 0,0 1 1,17 30 74,-14-24-70,6 9 40,0 0 0,1 0 0,0 0 0,1-1 1,16 15-1,-22-24-26,1-1 0,1 1 0,-1-1 0,1-1 0,0 1 0,0-1 0,0 0 1,1-1-1,-1 0 0,1 0 0,0 0 0,0-1 0,0 0 0,10 1 0,-13-3-15,0 0 0,0-1 0,-1 1 0,1-1 0,0 0 0,-1 0 0,1 0 0,-1 0-1,1-1 1,-1 0 0,1 0 0,-1 0 0,0-1 0,0 1 0,0-1 0,0 0 0,-1 0 0,1 0 0,3-5 0,-1 1 4,-1 0 0,0 0 0,0-1 1,0 1-1,-1-1 0,0 0 1,0 0-1,-1-1 0,3-11 0,-6 19 2,0 1-1,1-1 1,-1 0-1,0 1 1,0-1-1,0 0 1,0 0-1,0 1 1,0-1-1,0 0 1,0 1-1,0-1 1,0 0-1,0 1 1,0-1-1,-1 0 1,1 1-1,0-1 1,0 0-1,-1 0 1,1 1 2,-1 0 0,1-1 0,-1 1 1,1 0-1,-1 0 0,1 0 0,0 0 1,-1-1-1,1 1 0,-1 0 0,1 0 1,-1 0-1,1 0 0,-1 0 0,1 0 1,0 0-1,-1 0 0,1 0 0,-1 1 1,1-1-1,-1 0 0,0 0 0,-2 2 49,0-1 0,0 1 0,0-1-1,0 1 1,0 0 0,1 0 0,-4 3-1,-2 4 98,1-1 0,1 1 0,-1 0-1,-4 11 1,8-16-102,1 0 0,0 0 0,0 0 1,0 0-1,1 0 0,0 1 0,0-1 0,0 1 1,0-1-1,0 1 0,1 0 0,0 6 0,1-9-73,-1 0-1,1-1 1,0 1-1,0-1 0,0 1 1,0-1-1,0 1 1,0-1-1,0 0 0,1 1 1,-1-1-1,0 0 1,1 0-1,-1 0 0,1 0 1,-1 0-1,1 0 1,0 0-1,-1-1 1,1 1-1,0-1 0,-1 1 1,1-1-1,0 1 1,0-1-1,0 0 0,2 0 1,8 1-411,-1-1-1,23-3 1,-33 3 393,23-4-779,0 0 0,24-10 0,-27 8 35,-1 0-1,41-4 1,-61 10 795,0 0-1,0 0 0,0 0 1,1 0-1,-1 0 1,0 0-1,0 0 1,0 0-1,0 0 0,0 0 1,0 0-1,0 0 1,0 0-1,1 0 1,-1 0-1,0 0 0,0 0 1,0 0-1,0 0 1,0 0-1,0 0 1,0 0-1,0 0 0,0 0 1,0 1-1,1-1 1,-1 0-1,0 0 1,0 0-1,0 0 0,0 0 1,0 0-1,0 0 1,0 0-1,0 1 1,0-1-1,0 0 0,0 0 1,0 0-1,0 0 1,0 0-1,0 0 1,0 0-1,0 0 0,0 1 1,0-1-1,0 0 1,0 0-1,0 0 1,0 0-1,0 0 0,-1 0 1,-3 10 606,-13 12 539,15-18-876,-3 1 108,2 1 1,-1-1-1,1 1 1,0 0-1,-4 9 0,7-14-358,-1-1-1,1 1 0,0 0 0,0 0 0,-1 0 0,1 0 0,0 0 0,0 0 0,0 0 0,0 0 0,0-1 0,0 1 0,1 0 0,-1 0 0,0 0 0,0 0 0,1 0 0,-1 0 0,0-1 0,1 1 1,-1 0-1,1 0 0,-1-1 0,1 1 0,0 0 0,-1-1 0,1 1 0,-1 0 0,1-1 0,0 1 0,0-1 0,-1 1 0,1-1 0,0 1 0,0-1 0,0 0 0,0 1 0,-1-1 0,1 0 0,0 0 0,0 1 1,0-1-1,0 0 0,0 0 0,0 0 0,0 0 0,0 0 0,1-1 0,10 1-65,-1-1 0,1 0-1,-1-1 1,1 0 0,-1-1 0,0-1 0,1 1 0,-2-2-1,1 1 1,0-2 0,-1 1 0,0-1 0,-1-1 0,1 0-1,-1 0 1,0-1 0,-1 0 0,9-11 0,-6-3 201,-11 21-156,1 1 1,-1 0 0,0-1 0,0 1 0,0 0 0,1-1-1,-1 1 1,0-1 0,0 1 0,0 0 0,0-1-1,0 1 1,0-1 0,0 1 0,0-1 0,0 1 0,0 0-1,0-1 1,0 1 0,0-1 0,0 1 0,0-1 0,0 1-1,-1 0 1,1-1 0,0 1 0,0-1 0,0 1-1,-1 0 1,1-1 0,0 1 0,0 0 0,-1-1 0,1 1-1,0 0 1,-1 0 0,1-1 0,0 1 0,-1 0-1,1 0 1,-1-1 0,1 1 0,0 0 0,-1 0 0,1 0-1,-1 0 1,1 0 0,-1 0 0,1 0 0,-1 0 0,0 0 1,1 0-1,-1 0 0,1 0 0,-1 0 1,1 0-1,-1 0 0,1 1 0,-1-1 1,1 0-1,0 0 0,-1 1 0,1-1 1,-1 0-1,1 1 0,-1-1 1,1 0-1,0 1 0,-1-1 0,1 1 1,0-1-1,0 1 0,-1-1 0,1 1 1,0-1-1,0 1 0,-1-1 0,1 1 1,0-1-1,0 1 0,0-1 0,0 1 1,0-1-1,0 1 0,0-1 0,0 1 1,0-1-1,0 1 0,0-1 0,0 1 1,0-1-1,1 1 0,-1-1 0,0 1 1,1 0-1,-1 1-1,1 0 1,-1 0-1,1 0 1,0 0-1,0 0 1,0 0-1,0-1 1,0 1-1,1 0 1,2 2-1,-1-1-17,1-1 0,0 0 0,0-1 0,0 1 0,0-1 0,0 0 0,0 0 0,1 0 0,-1 0 1,0-1-1,1 1 0,-1-1 0,0 0 0,9-2 0,-1 0-59,-1 0 1,1-1 0,-1 0 0,14-6-1,-16 6 5,-1-1 1,0-1-1,0 1 0,12-10 0,-17 12 39,-1 0-1,1-1 1,-1 1 0,1-1-1,-1 1 1,0-1 0,0 0-1,0 0 1,-1 0 0,1 0-1,-1 0 1,1 0 0,-1-1-1,0 1 1,1-4 0,-2 5 18,0 1 0,0 0 0,0 0-1,0 0 1,0 0 0,0 0 0,0 0 0,0 0 0,0 0 0,0-1 0,-1 1 0,1 0 0,0 0 0,-1 0-1,1 0 1,-1 0 0,1 0 0,-1 0 0,1 0 0,-1 0 0,0 1 0,0-1 0,1 0 0,-2-1 0,0 1 9,0 0 0,0 0 0,0 0 0,0 1 0,0-1 0,0 0 1,0 1-1,0-1 0,0 1 0,-1 0 0,-3 0 0,-1 0 40,-1 1 0,0-1 0,1 2 0,-1-1 0,1 1-1,-9 3 1,8-1 8,1-1-1,0 1 1,0 1-1,0-1 1,0 1-1,1 1 1,-7 6-1,11-10-35,0 0 1,-1 1-1,1-1 1,0 0-1,0 1 1,1 0-1,-1-1 0,1 1 1,-1 0-1,1 0 1,0 0-1,0 0 0,0 0 1,0 0-1,1 0 1,-1 1-1,1-1 0,0 0 1,0 0-1,1 7 1,-1-8-44,1 0 0,1 1 0,-1-1 0,0 0 0,1 0-1,-1 0 1,1 0 0,-1 0 0,1 0 0,0 0 0,0-1 0,0 1 0,0-1 0,0 1 0,0-1 0,0 0 0,0 0 0,1 0 0,-1 0 0,3 1 0,6 2-278,1-1 1,21 3-1,67 0-1125,-74-5 1414,1 0 0,-1 2 0,31 6 1,-51-7 340,0 0 1,0-1-1,0 0 1,1 0-1,-1 0 1,0-1-1,1 0 1,-1 0-1,0-1 1,12-2-1,-14 3-441,0-1 0,0 0 0,0 0 0,-1 0 0,1-1 0,0 0 0,-1 1 0,1-1 0,-1 0 0,0-1 0,1 1 0,-1 0 0,0-1 0,-1 0 0,1 0 0,0 0 0,2-3 0,-3 1-47,0 0 0,0 1-1,0-1 1,-1 0-1,1 0 1,-1 0-1,-1 0 1,1 0 0,-1 0-1,1 0 1,-1 0-1,-1 0 1,0-7 0,-6-27-575</inkml:trace>
</inkml:ink>
</file>

<file path=ppt/ink/ink1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24.129"/>
    </inkml:context>
    <inkml:brush xml:id="br0">
      <inkml:brushProperty name="width" value="0.05" units="cm"/>
      <inkml:brushProperty name="height" value="0.05" units="cm"/>
    </inkml:brush>
  </inkml:definitions>
  <inkml:trace contextRef="#ctx0" brushRef="#br0">0 1 21565,'17'0'1600,"2"1"-1384,1-1-368,0 2-32,-6-1 384,-9 0-344</inkml:trace>
</inkml:ink>
</file>

<file path=ppt/ink/ink1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24.620"/>
    </inkml:context>
    <inkml:brush xml:id="br0">
      <inkml:brushProperty name="width" value="0.05" units="cm"/>
      <inkml:brushProperty name="height" value="0.05" units="cm"/>
    </inkml:brush>
  </inkml:definitions>
  <inkml:trace contextRef="#ctx0" brushRef="#br0">1 53 19508,'17'-2'1681,"9"-4"-1481,-1-4-921,5-3 1386,2 3-601,1-2-48</inkml:trace>
  <inkml:trace contextRef="#ctx0" brushRef="#br0" timeOffset="1">359 20 18364,'-10'8'1296,"0"-6"-1504,6 0-272,2-4 656,4 0-112,5-3-176</inkml:trace>
</inkml:ink>
</file>

<file path=ppt/ink/ink1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25.365"/>
    </inkml:context>
    <inkml:brush xml:id="br0">
      <inkml:brushProperty name="width" value="0.05" units="cm"/>
      <inkml:brushProperty name="height" value="0.05" units="cm"/>
    </inkml:brush>
  </inkml:definitions>
  <inkml:trace contextRef="#ctx0" brushRef="#br0">1 225 18508,'4'-7'595,"-3"4"-385,1-1-1,0 0 1,-1 1-1,2-1 1,-1 1-1,0 0 0,1 0 1,0 0-1,-1 0 1,1 0-1,0 1 1,7-5-1,-10 7-150,1 0 0,-1 0 0,1 0 0,-1 0 0,1 0 0,-1 0 0,1 0 0,-1 0 0,0 1 0,1-1 0,-1 0 0,1 0 0,-1 0 0,0 1 0,1-1 0,-1 0 0,1 1 0,-1-1 0,0 0 0,1 1 0,-1-1 0,0 0 0,0 1 0,1-1 0,-1 0 0,0 1 0,0-1 0,0 1 0,1-1 0,-1 1 0,0-1 0,0 1 0,0-1 0,0 0 0,0 1 0,0-1-1,0 1 1,0-1 0,0 1 0,0 0 0,1 22 474,-1-21-467,-5 67 462,2-42-570,1 0 0,4 47 0,-2-73 31,0-1 0,0 1 0,0 0 0,0 0-1,0 0 1,0 0 0,0 0 0,1 0-1,-1 0 1,0 0 0,1 0 0,-1-1 0,0 1-1,1 0 1,-1 0 0,1 0 0,-1-1 0,1 1-1,0 0 1,-1 0 0,1-1 0,0 1 0,-1-1-1,1 1 1,0-1 0,0 1 0,-1-1-1,1 1 1,0-1 0,0 1 0,0-1 0,0 0-1,0 0 1,0 0 0,0 1 0,-1-1 0,1 0-1,0 0 1,0 0 0,1 0 0,1-1-51,0 0 0,0 0 0,0 0 0,0-1-1,-1 1 1,1 0 0,0-1 0,-1 0 0,0 0 0,1 0 0,3-4 0,14-18-274,-2-1-1,0-1 0,-2-1 1,18-39-1,-9 18 2,65-146-601,-115 301 1387,-17 61 150,38-145-620,1 0-1,1 0 1,1 0 0,1 0 0,5 34-1,4-28-1615,-19-50-3465,-11-21 2596,-40-52 2184,19 32 4433,37 49-1852,5 13-2220,0 0 0,0 0 1,0-1-1,0 1 1,0 0-1,0 0 1,0 0-1,0 0 1,0-1-1,0 1 1,0 0-1,1 0 1,-1 0-1,0 0 0,0 0 1,0-1-1,0 1 1,0 0-1,0 0 1,1 0-1,-1 0 1,0 0-1,0 0 1,0 0-1,0 0 0,1 0 1,-1 0-1,0-1 1,0 1-1,0 0 1,0 0-1,1 0 1,-1 0-1,0 0 1,0 0-1,0 0 0,1 1 1,25 7 1413,-11-3-1425,22 3-630,0-1 0,65 3 0,-41-9 154</inkml:trace>
</inkml:ink>
</file>

<file path=ppt/ink/ink1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25.948"/>
    </inkml:context>
    <inkml:brush xml:id="br0">
      <inkml:brushProperty name="width" value="0.05" units="cm"/>
      <inkml:brushProperty name="height" value="0.05" units="cm"/>
    </inkml:brush>
  </inkml:definitions>
  <inkml:trace contextRef="#ctx0" brushRef="#br0">184 1 17580,'-21'11'915,"0"0"-1,1 1 1,1 2 0,-23 19 0,36-28-845,1-1 0,0 1 0,1 0 0,-1 0 0,1 1 0,0-1 0,0 1 0,1 0-1,-1 0 1,1 0 0,1 0 0,-1 1 0,1-1 0,0 1 0,1 0 0,-1-1 0,1 1 0,1 0 0,-1 7 0,1-12-60,1 0 0,-1-1-1,0 1 1,1 0 0,-1-1 0,1 1-1,0 0 1,-1-1 0,1 1 0,0-1-1,0 1 1,0-1 0,0 1 0,0-1-1,1 0 1,-1 0 0,0 1 0,0-1-1,1 0 1,-1 0 0,1 0 0,-1-1-1,1 1 1,-1 0 0,1 0 0,0-1-1,-1 1 1,1-1 0,0 0 0,0 1-1,-1-1 1,1 0 0,0 0 0,0 0-1,2 0 1,2-1 7,1 1-1,-1-1 0,1 0 1,-1 0-1,1-1 1,-1 0-1,0 0 0,9-5 1,-4 1-20,0-2 0,0 1 0,-1-2 0,0 1 0,0-1 0,-1-1 0,0 0 0,-1 0 0,0 0 0,-1-1 0,0 0 0,-1-1 0,0 0-1,6-16 1,-10 10-110,-2 18 109,0 0 1,0-1-1,0 1 1,0 0-1,0 0 1,0 0-1,-1 0 1,1-1-1,0 1 1,0 0-1,0 0 1,0 0-1,0 0 1,0 0-1,0 0 1,-1-1-1,1 1 1,0 0-1,0 0 1,0 0-1,0 0 1,-1 0-1,1 0 1,0 0-1,0 0 1,0 0-1,0 0 1,-1 0-1,1 0 1,0 0-1,0 0 1,0 0-1,0 0 1,-1 0-1,1 0 1,0 0-1,0 0 1,0 0-1,-1 0 1,1 0-1,0 0 1,0 0-1,-2 1-1,0 1 0,0-1-1,0 1 1,0-1 0,1 1-1,-1-1 1,1 1 0,-1 0-1,1 0 1,-2 3 0,-2 3 69,1 0 1,0-1 0,0 2 0,1-1-1,-3 14 1,5-21-51,1 0 0,0 1-1,0-1 1,-1 0 0,1 1 0,0-1 0,0 0-1,0 1 1,0-1 0,1 0 0,-1 1 0,0-1-1,1 0 1,-1 1 0,0-1 0,1 0 0,0 0-1,-1 1 1,1-1 0,0 0 0,-1 0 0,1 0-1,0 0 1,0 0 0,0 0 0,0 0-1,0 0 1,0 0 0,0 0 0,0-1 0,1 1-1,-1 0 1,0-1 0,0 1 0,0-1 0,1 1-1,-1-1 1,0 0 0,1 0 0,-1 1 0,0-1-1,1 0 1,-1 0 0,1 0 0,1-1 0,11 1-100,1-1 1,0-1 0,-1 0 0,1-1 0,-1-1 0,0 0 0,0-1-1,16-8 1,-2-1-355,-1-1 1,49-35-1,-82 56 578,0 1 1,1 0-1,0-1 0,1 1 1,0 1-1,0-1 1,0 1-1,1-1 1,0 1-1,0 0 0,1 0 1,0 1-1,-1 9 1,3-17-117,0 0 1,0 1-1,0-1 1,1 0 0,-1 1-1,0-1 1,1 0-1,-1 1 1,0-1 0,1 0-1,0 0 1,-1 0-1,1 1 1,0-1 0,0 0-1,-1 0 1,1 0-1,0 0 1,0 0 0,0-1-1,2 3 1,0-2-4,-1 0 0,1 0 0,-1 0 0,1 0 0,-1-1 0,1 1 0,0-1 0,-1 1 0,1-1 0,3 0 0,4-1-9,-1 1-1,1-2 0,-1 0 1,18-5-1,-10 1-100,-1-2-1,0 0 1,0 0 0,-1-2-1,0 0 1,0 0 0,19-20-1,-27 21-133,-8 6-65,0 3 270,0 0-1,0 0 0,0 0 0,0 1 1,0-1-1,0 1 0,0-1 0,0 0 1,0 1-1,1 0 0,-1-1 0,0 1 1,0 0-1,1-1 0,-2 2 0,-22 33-212,23-33 155,0-1-1,0 1 0,0-1 1,0 1-1,1-1 1,-1 1-1,0 0 1,1-1-1,-1 1 0,1 0 1,0-1-1,0 1 1,0 0-1,0 0 1,0-1-1,0 1 0,0 0 1,0-1-1,1 1 1,-1 0-1,1 2 1,0-3 4,0 0 0,0-1 0,0 1 0,0 0 0,0-1 0,0 1 0,0-1 0,1 1 1,-1-1-1,0 1 0,0-1 0,0 0 0,0 0 0,1 1 0,-1-1 0,0 0 0,0 0 0,3-1 1,23-3-247,-22 3 129,28-7-487</inkml:trace>
</inkml:ink>
</file>

<file path=ppt/ink/ink1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26.404"/>
    </inkml:context>
    <inkml:brush xml:id="br0">
      <inkml:brushProperty name="width" value="0.05" units="cm"/>
      <inkml:brushProperty name="height" value="0.05" units="cm"/>
    </inkml:brush>
  </inkml:definitions>
  <inkml:trace contextRef="#ctx0" brushRef="#br0">189 1 18836,'-4'0'352,"-1"0"0,0 0 1,0 1-1,0-1 0,1 1 0,-1 0 0,0 1 0,1-1 1,-10 5-1,-6 1 990,-4-1-633,-25 7-186,46-12-542,-1 0 0,1 1 0,-1-1 1,1 1-1,0 0 0,0 0 0,0 0 0,0 1 1,-6 4-1,9-6-32,0-1 0,0 1 0,-1 0 0,1 0-1,0-1 1,0 1 0,0 0 0,0 0 0,0-1 0,0 1 0,0 0 0,0 0 0,0-1 0,0 1-1,0 0 1,0 0 0,0-1 0,1 1 0,-1 0 0,0 0 0,1-1 0,-1 1 0,0 0 0,1-1-1,-1 1 1,1-1 0,-1 1 0,1-1 0,-1 1 0,1-1 0,-1 1 0,1-1 0,0 1-1,-1-1 1,1 1 0,1-1 0,30 19-1200,-28-17 1051,29 13-708,1-2 0,53 14 0,20 7 554,-106-33 359,23 11 266,-23-12-254,-1 0 0,0 0-1,1 1 1,-1-1-1,1 0 1,-1 0 0,0 1-1,1-1 1,-1 0-1,0 1 1,1-1 0,-1 0-1,0 1 1,1-1-1,-1 1 1,0-1 0,0 1-1,0-1 1,1 0 0,-1 1-1,0-1 1,0 1-1,0-1 1,0 1 0,0-1-1,0 1 1,0-1-1,0 1 1,0-1 0,0 1-1,0-1 1,0 1 0,0-1-1,0 1 1,-1-1-1,1 1 1,0-1 0,0 0-1,0 1 1,-1-1-1,1 1 1,0-1 0,-1 0-1,1 1 1,0-1-1,-1 0 1,1 1 0,0-1-1,-1 0 1,1 0 0,-1 1-1,-6 3 169,-1 0-1,1 0 1,-1-1-1,1 0 1,-1 0 0,-16 2-1,-53 7 825,66-11-895,-63 4 113,69-4-317,0-2 0,0 1 0,0 0 0,0-1 0,1 0 0,-1 0 0,0-1 0,0 1 0,1-1 0,-1 0 0,-7-4 0,11 5 65,-1 0 1,1 0 0,0-1-1,0 1 1,0 0-1,0 0 1,0 0 0,1-1-1,-1 1 1,0 0-1,1-1 1,-1 1-1,1 0 1,-1-1 0,1 1-1,-1-1 1,1 1-1,0-1 1,0 1 0,0-1-1,0 1 1,0-3-1,7-15-427</inkml:trace>
</inkml:ink>
</file>

<file path=ppt/ink/ink1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26.929"/>
    </inkml:context>
    <inkml:brush xml:id="br0">
      <inkml:brushProperty name="width" value="0.05" units="cm"/>
      <inkml:brushProperty name="height" value="0.05" units="cm"/>
    </inkml:brush>
  </inkml:definitions>
  <inkml:trace contextRef="#ctx0" brushRef="#br0">70 0 18244,'-16'40'1621,"1"0"-1,-11 57 1,21-77-1270,2 0 1,1 0-1,0 0 1,1 1 0,2-1-1,5 41 1,-5-56-313,0 0 1,0 0-1,1 1 1,0-1 0,0 0-1,1 0 1,-1-1-1,6 8 1,-7-11-36,-1 0 0,1 0 0,0 0-1,0 0 1,0 0 0,0 0 0,0 0 0,0 0 0,1-1 0,-1 1 0,0 0 0,0-1 0,0 1-1,1-1 1,-1 1 0,0-1 0,1 0 0,-1 0 0,0 1 0,1-1 0,-1 0 0,0 0 0,1 0-1,-1-1 1,0 1 0,1 0 0,-1 0 0,0-1 0,1 1 0,-1-1 0,0 1 0,0-1 0,1 1-1,-1-1 1,0 0 0,0 0 0,0 1 0,0-1 0,1-1 0,9-9-15,-1 1 0,0-1 1,-1-1-1,15-23 0,3-4-83,-27 39 89,0-1 0,1 1 0,-1-1 1,0 1-1,0-1 0,1 1 0,-1-1 0,0 1 1,1 0-1,-1-1 0,1 1 0,-1 0 1,1-1-1,-1 1 0,0 0 0,1-1 0,-1 1 1,1 0-1,-1 0 0,1 0 0,-1-1 0,1 1 1,0 0-1,0 0 0,2 11-52,-8 25 43,4-32 14,-3 17 10,2-11 0,0 0-1,0-1 1,1 1 0,1 0-1,0 15 1,0-24-38,0 0 0,0 0 0,1 0-1,-1 0 1,0 0 0,1-1 0,-1 1-1,0 0 1,1 0 0,-1 0 0,1-1 0,-1 1-1,1 0 1,0 0 0,-1-1 0,1 1 0,0-1-1,-1 1 1,1 0 0,0-1 0,0 0 0,-1 1-1,1-1 1,0 1 0,0-1 0,0 0-1,0 1 1,0-1 0,-1 0 0,1 0 0,0 0-1,0 0 1,0 0 0,0 0 0,0 0 0,0 0-1,0 0 1,0 0 0,-1-1 0,1 1-1,0 0 1,1-1 0,6-2-363,-1 1-1,1-1 0,11-8 1,-15 9 324,23-12-392,1 0-183</inkml:trace>
</inkml:ink>
</file>

<file path=ppt/ink/ink1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27.565"/>
    </inkml:context>
    <inkml:brush xml:id="br0">
      <inkml:brushProperty name="width" value="0.05" units="cm"/>
      <inkml:brushProperty name="height" value="0.05" units="cm"/>
    </inkml:brush>
  </inkml:definitions>
  <inkml:trace contextRef="#ctx0" brushRef="#br0">144 460 14531,'0'-1'200,"0"0"-1,0 0 1,0 0-1,0 0 0,0-1 1,0 1-1,0 0 1,0 0-1,-1 0 1,1 0-1,0 0 1,-1 0-1,1 0 1,-1 0-1,1 0 1,-1 0-1,1 0 1,-1 0-1,0 1 1,1-1-1,-1 0 0,0 0 1,0 0-1,0 1 1,1-1-1,-1 0 1,0 1-1,-2-1 1,-1-2 312,0 0 1,0 1 0,0-1-1,-1 1 1,-6-2 0,8 3-388,-1 1 0,0 0 0,0-1 0,0 1 1,0 1-1,1-1 0,-1 0 0,0 1 0,0 0 1,0 0-1,1 0 0,-1 0 0,1 1 0,-1-1 1,1 1-1,-5 3 0,5-4-105,1 1 0,0-1 0,0 1 0,0 0 0,1-1 0,-1 1 0,0 0 0,1 0 0,-1 0 0,1 0 0,-1 0 0,1 0 0,0 1 0,0-1 0,0 0 0,0 1 0,1-1 0,-1 1 0,0-1 0,1 1 0,0-1 0,0 1 0,0-1 0,0 1 0,0-1 0,1 4 0,-1-5-15,0 0 0,0 0 0,0-1 0,1 1 0,-1 0 0,1 0 0,-1-1 0,0 1 0,1 0 0,-1 0 0,1-1 0,0 1 0,-1-1 0,1 1 0,-1 0 0,1-1-1,0 1 1,-1-1 0,1 1 0,0-1 0,0 0 0,0 1 0,-1-1 0,2 0 0,0 1-11,1-1-1,-1 1 1,1-1-1,-1 0 0,1 0 1,-1 0-1,1 0 1,3-1-1,3-2-73,-1 1 0,1-1 0,-1 0 0,8-4 0,4-5-349,-1 0 0,-1-1-1,0-1 1,-1-1-1,0 0 1,-2-1 0,20-25-1,-70 97 390,31-50 210,1 1-1,0-1 1,0 1 0,0 0 0,1 0 0,0 0-1,0 1 1,1-1 0,-2 15 0,3-21-145,0-1 1,1 1-1,-1 0 1,0 0-1,0 0 1,0 0-1,1 0 1,-1 0 0,1-1-1,-1 1 1,1 0-1,-1 0 1,1 0-1,-1-1 1,1 1-1,-1 0 1,1-1-1,0 1 1,-1 0-1,1-1 1,0 1-1,0-1 1,0 1 0,1 0-1,0-1-5,0 1 0,1 0 0,-1-1-1,1 0 1,-1 1 0,1-1 0,-1 0 0,1 0-1,2-1 1,5 0-37,-1-1-1,0 0 0,0-1 1,10-4-1,1-3-45,0 0 0,-1-1 1,-1-1-1,0-1 0,0-1 0,-2 0 1,0-1-1,0-1 0,-1-1 0,-1 0 1,-1 0-1,-1-2 0,0 1 0,-1-2 1,-1 1-1,10-29 0,-17 38 64,0 0-1,-1 1 1,0-1-1,1-19 1,-3 26 4,0 1 0,0 0 1,0-1-1,0 1 1,-1 0-1,1 0 1,-1-1-1,0 1 1,1 0-1,-1 0 1,-2-4-1,2 5 0,0 0-1,1 0 1,-1 1 0,0-1-1,0 0 1,0 1 0,0-1-1,0 0 1,0 1-1,0-1 1,0 1 0,0 0-1,0-1 1,0 1 0,0 0-1,0 0 1,0-1 0,0 1-1,0 0 1,0 0 0,0 0-1,-1 0 1,1 1-1,0-1 1,0 0 0,-1 1-1,-3 0 14,1 1-1,-1 0 0,1 0 1,-1 0-1,1 1 0,0 0 0,0-1 1,0 2-1,0-1 0,1 0 1,-1 1-1,1-1 0,0 1 1,0 0-1,-3 5 0,-5 8 60,1 1 0,-10 25 1,13-27-24,1 2 0,0-1 0,1 1 0,1-1 0,1 1 0,-1 23 0,3-35-37,1 1 0,1 0 0,-1-1 0,1 1 0,0-1 0,1 1 0,0-1 0,0 0 0,3 8 0,-3-11-12,0 0-1,0 1 1,0-1 0,0 0-1,1 0 1,0 0-1,-1-1 1,1 1 0,0-1-1,0 1 1,0-1-1,1 0 1,-1 0 0,0 0-1,1-1 1,6 3-1,-4-2-1,-1-1-1,1 0 0,0 0 1,0 0-1,0-1 0,0 1 0,0-2 1,-1 1-1,1 0 0,0-1 1,8-2-1,-5 0-4,1-1 0,-1 1 0,-1-2 0,1 1 0,0-1 0,9-7-1,2-4-2,-2-1-1,1 0 0,-2-1 0,22-30 0,-13 13 9,40-71-1,-56 87 10,-2 0 0,1 0 0,-2 0 0,-1-1 0,0 0 1,2-22-1,-8 38-2,1 0-1,-1 0 1,0 0 0,-1 0 0,1 0 0,-1-4 0,1 7-8,-1 1 1,1-1 0,0 1 0,0-1 0,0 1 0,0-1 0,-1 1 0,1 0 0,0-1 0,0 1-1,-1-1 1,1 1 0,0 0 0,-1-1 0,1 1 0,0 0 0,-1-1 0,1 1 0,0 0 0,-1 0-1,1-1 1,-1 1 0,0 0 0,0 0 2,0 0 0,0 0 0,1 0 0,-1 0 0,0 1 0,0-1 0,0 0 0,0 1 0,1-1 0,-1 1 0,0-1 0,0 1 0,1-1 0,-1 1 0,0-1 0,1 1 0,-1 0 0,0 0 0,-7 9 25,1-1 0,0 0-1,1 1 1,0 1 0,1-1 0,0 1-1,1-1 1,-5 17 0,2 0 19,1 1 1,-4 40-1,7-41-4,2 1 0,4 47 0,-1-60-84,0 0 0,1 0 0,1 0-1,0-1 1,1 0 0,11 23 0,-14-34 6,0 1-1,0-1 1,1 0-1,-1 0 1,1 0-1,4 5 0,-6-7 19,0-1-1,0 1 0,1 0 0,-1 0 0,0 0 0,0-1 0,0 1 0,1-1 0,-1 1 0,0-1 0,1 1 0,-1-1 0,1 0 0,-1 0 0,0 0 1,1 1-1,-1-1 0,0-1 0,1 1 0,-1 0 0,1 0 0,1-1 0,-2 1 9,0-1 1,0 0-1,-1 1 1,1-1-1,0 0 1,0 0-1,-1 1 1,1-1-1,0 0 1,-1 0-1,1 0 1,-1 0-1,1 0 1,-1 0-1,0 0 0,1 0 1,-1 0-1,0 0 1,0 0-1,1 0 1,-1 0-1,0 0 1,0 0-1,0 0 1,0 0-1,-1 0 1,1 0-1,0 0 0,0 0 1,-1 0-1,1 0 1,0 0-1,-2-2 1,-14-36 32,-1 10 7,-1 1 0,-31-37-1,29 40-44,1 0 0,-29-53-1,47 77 3,1-1 0,-1 1-1,0-1 1,1 1 0,-1-1-1,1 1 1,0-1 0,-1 1-1,1-1 1,0 1-1,0-1 1,0 0 0,0 1-1,0-3 1,0 3-19,1 1 1,-1-1-1,0 0 0,1 1 0,-1-1 1,1 0-1,-1 1 0,0-1 0,1 1 1,-1-1-1,1 1 0,0-1 0,-1 1 1,1 0-1,-1-1 0,1 1 1,0 0-1,-1-1 0,1 1 0,0 0 1,-1 0-1,2-1 0,5 1-196,-1-1 0,0 1 0,1 1 0,-1-1 0,12 3 0,0 0 208,26-1-338,11-1-99</inkml:trace>
</inkml:ink>
</file>

<file path=ppt/ink/ink1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28.208"/>
    </inkml:context>
    <inkml:brush xml:id="br0">
      <inkml:brushProperty name="width" value="0.05" units="cm"/>
      <inkml:brushProperty name="height" value="0.05" units="cm"/>
    </inkml:brush>
  </inkml:definitions>
  <inkml:trace contextRef="#ctx0" brushRef="#br0">55 0 18684,'-1'16'669,"-1"0"0,0 0-1,-1-1 1,-9 25 0,-3 15 549,9-30-944,-6 35 141,12-55-381,-1 1 0,1 0 0,0 0 0,0 0 0,0 0 0,1 0 0,2 8 0,-3-12-30,1-1 1,-1 0 0,1 1 0,0-1 0,0 0 0,0 1 0,0-1 0,0 0 0,0 0 0,0 0 0,0 0-1,0 0 1,0 0 0,1 0 0,-1 0 0,0 0 0,1 0 0,-1-1 0,0 1 0,1-1 0,-1 1 0,1-1 0,-1 1-1,1-1 1,0 0 0,-1 0 0,1 0 0,2 0 0,4 0-12,1-1 1,-1 0-1,17-4 0,-24 5 6,52-15-72,-31 8 14,1 1 1,-1 1-1,1 1 1,-1 1 0,44 0-1,-64 3 55,0 0-1,0 0 1,0 1-1,0-1 0,0 0 1,0 1-1,0 0 1,0-1-1,0 1 1,0 0-1,-1 0 1,4 2-1,-4-2 8,-1-1 1,1 1-1,-1 0 0,1-1 0,-1 1 0,1 0 0,-1-1 0,0 1 0,1 0 1,-1 0-1,0-1 0,0 1 0,1 0 0,-1 0 0,0 0 0,0-1 0,0 1 0,0 0 1,0 0-1,0 0 0,0-1 0,0 2 0,-1 1 30,0 0 0,-1-1 0,1 1 0,0-1 0,-1 1 0,1-1 0,-1 0 0,0 0 0,0 0 0,0 1 0,0-2 0,0 1 0,0 0 0,-1 0 0,1-1 0,-4 2 0,-11 6 201,-1-1 0,0-1 0,0-1 0,0 0 0,-1-2 1,0 0-1,0-1 0,0 0 0,-1-2 0,1 0 0,-28-4 0,44 3-288,0-1-1,1 1 0,-1-1 0,0 0 0,1 0 0,-1 0 0,0 0 1,1 0-1,0 0 0,-1-1 0,1 1 0,-3-3 0,5 3-26,-1 0-1,0 0 0,1 0 0,-1 0 1,0 0-1,1 0 0,-1 0 1,1 0-1,0 0 0,-1 0 0,1 0 1,0 0-1,0 0 0,0 0 1,0 0-1,-1 0 0,2 0 0,-1 0 1,0-1-1,0 1 0,0 0 1,0 0-1,1 0 0,-1 0 0,0 0 1,1 0-1,-1 0 0,1 0 1,-1 0-1,1 0 0,0 0 1,-1 0-1,2-1 0,2-2-83,-1 0 0,1 0 0,0 1 0,0-1 0,0 1 0,1 0 0,-1 0 0,9-4-1,21-9-892</inkml:trace>
</inkml:ink>
</file>

<file path=ppt/ink/ink1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28.882"/>
    </inkml:context>
    <inkml:brush xml:id="br0">
      <inkml:brushProperty name="width" value="0.05" units="cm"/>
      <inkml:brushProperty name="height" value="0.05" units="cm"/>
    </inkml:brush>
  </inkml:definitions>
  <inkml:trace contextRef="#ctx0" brushRef="#br0">0 65 19372,'1'-1'217,"-1"-1"0,1 1 0,-1-1 0,1 1 0,-1-1 0,1 1 0,0-1-1,0 1 1,0 0 0,0-1 0,0 1 0,0 0 0,0 0 0,0 0 0,3-2 0,21-15 1617,-17 14-1528,0 1 0,0-1-1,0 2 1,0-1 0,0 1 0,1 0-1,16 0 1,-21 1-295,1 1 1,-1 0-1,1 0 1,0 0-1,-1 1 0,1-1 1,-1 1-1,1 0 0,-1 1 1,1-1-1,-1 1 1,0 0-1,1 0 0,-1 0 1,0 0-1,4 4 1,-7-4-19,1-1 1,-1 1 0,1-1 0,-1 1 0,0 0 0,0-1 0,0 1 0,0 0 0,0 0 0,0 0 0,0 0 0,-1 0 0,1 0 0,-1 0 0,1 0 0,-1 0 0,0 0 0,0 4 0,0-3-6,-1 1 0,0-1 0,1 1 0,-2-1 1,1 1-1,0-1 0,-1 0 0,1 0 0,-1 1 0,-3 2 0,-5 7-37,-1 0 1,-1-1-1,-24 20 0,22-20 35,4-4 1,7-5 5,-1-1 0,1 0 0,0 1 0,1 0 0,-1 0 0,0 0 0,1 0 0,-1 0 0,1 1-1,-3 6 1,5-10 7,0 0 0,0 0-1,0 1 1,0-1-1,0 0 1,0 0 0,0 0-1,0 0 1,0 0 0,0 1-1,0-1 1,0 0-1,0 0 1,0 0 0,0 0-1,0 1 1,0-1-1,0 0 1,0 0 0,0 0-1,0 0 1,0 0 0,0 1-1,1-1 1,-1 0-1,0 0 1,0 0 0,0 0-1,0 0 1,0 0-1,0 0 1,1 0 0,-1 0-1,0 1 1,0-1 0,0 0-1,0 0 1,0 0-1,1 0 1,-1 0 0,0 0-1,0 0 1,12-1-38,13-5-33,-1-5-64,0 0 0,0-1 1,-1-1-1,25-19 0,-11 4-472,52-53 0,-68 58 151,-15 15 114,-14 17 182,6-7 160,-40 50 271,39-48-205,0 0 0,1 0 0,0 0 1,0 1-1,0-1 0,0 0 0,1 1 1,-1-1-1,1 1 0,0 0 0,1-1 0,-1 6 1,1-9-54,0 0 1,1 0 0,-1-1 0,0 1-1,1 0 1,-1 0 0,0 0 0,1 0-1,-1-1 1,1 1 0,-1 0 0,1-1-1,0 1 1,-1 0 0,1-1 0,0 1-1,-1 0 1,1-1 0,0 1 0,0-1-1,0 0 1,-1 1 0,1-1 0,0 0-1,0 1 1,0-1 0,0 0-1,0 0 1,0 0 0,-1 0 0,1 0-1,0 0 1,0 0 0,0 0 0,0 0-1,1 0 1,36-7-36,-18-1-131,0 0 0,-1-1 0,0-1 0,22-16 0,-7 5-222,-34 20 373,0 1 0,0 0 0,0 0 0,1 0 0,-1 0 0,0 0 0,0 0 0,1 0 0,-1 0 0,0 0 0,0 0 0,1 0 0,-1 0 0,0 0 0,0 0 0,0 0 0,1 0 0,-1 0 0,0 0 0,0 0 0,1 0 0,-1 0 0,0 0 1,0 0-1,0 1 0,1-1 0,-1 0 0,0 0 0,0 0 0,0 0 0,0 1 0,1-1 0,-1 0 0,0 0 0,0 0 0,0 0 0,0 1 0,0-1 0,0 0 0,0 0 0,1 1 0,-1-1 0,0 0 0,0 0 0,0 0 0,0 1 0,0-1 0,0 0 0,0 0 0,0 1 0,0-1 0,0 13 79,-1-7-47,-2 9 102,1 0-1,0 0 1,1 0 0,2 27 0,0-40-104,-1 1 0,0-1 0,1 1 0,0-1 0,0 0 0,-1 1 0,1-1 0,1 0 0,-1 1 0,0-1 0,0 0 0,1 0 0,-1 0 0,1 0 0,2 2 0,-2-2-8,0-1 1,1 0 0,-1 0 0,0-1 0,0 1 0,0 0 0,0-1 0,1 1 0,-1-1 0,0 0 0,1 0 0,-1 0 0,0 0 0,0 0 0,1 0 0,-1-1 0,0 1 0,1-1 0,-1 1 0,3-2 0,2-1 22,-1 0-1,0 0 1,1 0-1,-1-1 1,-1 0-1,1 0 1,0-1-1,-1 0 1,0 1-1,0-2 1,0 1-1,-1-1 1,0 1-1,0-1 1,4-9-1,-4 9-9,-2 0 1,1 0-1,0 0 0,-1 0 1,0 0-1,-1-1 0,0 1 1,0-1-1,0 1 0,0-1 1,-1 1-1,0-1 0,-1 1 1,1-1-1,-1 1 0,-3-11 1,3 15-43,1 1-1,-1-1 1,0 0 0,1 1 0,-1-1 0,0 1 0,0-1 0,0 1-1,0-1 1,-1 1 0,1-1 0,0 1 0,0 0 0,-1 0-1,1 0 1,-1 0 0,1 0 0,-1 0 0,0 0 0,1 0 0,-1 1-1,0-1 1,1 1 0,-1-1 0,0 1 0,0 0 0,0-1-1,1 1 1,-1 0 0,0 0 0,0 0 0,-1 1 0,1-1-38,0 1 1,1-1 0,-1 1 0,1 0-1,-1 0 1,1-1 0,-1 1 0,1 0-1,-1 0 1,1 1 0,0-1-1,0 0 1,0 0 0,0 0 0,0 1-1,0-1 1,0 1 0,0-1-1,0 1 1,0-1 0,1 1 0,-1-1-1,1 1 1,-1 0 0,1-1-1,0 1 1,-1 0 0,1-1 0,0 1-1,0 0 1,0 0 0,1-1 0,-1 1-1,1 2 1,-1 0-6,1-1 0,1 1 0,-1 0 0,0-1 0,1 1 0,0-1-1,0 1 1,0-1 0,4 6 0,13 10-427</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0:01.085"/>
    </inkml:context>
    <inkml:brush xml:id="br0">
      <inkml:brushProperty name="width" value="0.05" units="cm"/>
      <inkml:brushProperty name="height" value="0.05" units="cm"/>
    </inkml:brush>
  </inkml:definitions>
  <inkml:trace contextRef="#ctx0" brushRef="#br0">100 2 15403,'-1'0'159,"0"0"1,0-1-1,0 1 0,0 0 0,0 0 0,0 0 0,0 0 0,0 0 1,0 0-1,0 0 0,0 1 0,0-1 0,0 0 0,0 0 0,0 1 0,0-1 1,0 1-1,0-1 0,0 1 0,0-1 0,-1 2 0,-19 16 1608,20-17-1492,-5 6-55,0 0 1,1 1 0,-1-1 0,2 1-1,-1 0 1,1 0 0,0 1-1,-4 14 1,6-20-214,1 1 0,0-1 0,0 1 0,0 0 0,1-1 0,-1 1-1,1 0 1,0 0 0,0-1 0,0 1 0,1 0 0,-1 0 0,1-1 0,0 1 0,0-1 0,0 1 0,1-1 0,-1 1 0,1-1 0,0 1-1,0-1 1,0 0 0,5 6 0,-5-7-4,1 0 0,0-1-1,0 1 1,0 0 0,0-1 0,0 0-1,0 0 1,0 1 0,0-2-1,1 1 1,-1 0 0,0-1 0,0 1-1,1-1 1,-1 0 0,0 0 0,1-1-1,-1 1 1,0-1 0,1 1-1,-1-1 1,5-2 0,2-1 9,1 0 1,-1-1-1,0 0 1,0-1-1,12-8 1,-5 1 103,-1 1 1,-1-2-1,0 0 1,-1-1-1,19-25 0,-35 44-39,0-1 0,0 1 0,0 0 0,1 0 0,0 0 0,0 0 0,0 1-1,0-1 1,1 0 0,-1 6 0,1-8-75,0-1 1,0 0-1,0 1 0,0-1 0,1 0 0,-1 1 1,0-1-1,1 1 0,-1-1 0,0 0 1,1 0-1,0 1 0,-1-1 0,1 0 1,0 0-1,0 0 0,0 0 0,-1 1 0,1-1 1,0-1-1,1 1 0,-1 0 0,0 0 1,0 0-1,0 0 0,0-1 0,1 1 1,-1-1-1,0 1 0,1-1 0,-1 1 0,0-1 1,1 0-1,-1 1 0,0-1 0,1 0 1,-1 0-1,1 0 0,1-1 0,19-1-127,0-2-1,0-1 0,-1 0 1,37-15-1,-5 2-175,-35 12 121,0 1 0,0 1 0,34-4 0,-47 8 152,0 0-1,0 0 1,1 0-1,-1 0 0,0 1 1,0 0-1,0 0 0,0 1 1,0-1-1,0 1 1,0 0-1,-1 1 0,1-1 1,-1 1-1,1 0 1,-1 0-1,0 0 0,5 6 1,-5-7-20,-1 1 0,0 0 0,1-1 0,-1 0 0,1 1 0,0-2 0,0 1 0,-1 0 1,1-1-1,0 1 0,1-1 0,-1-1 0,0 1 0,0 0 0,0-1 0,0 0 0,1 0 0,-1 0 0,0 0 0,0-1 0,1 0 1,3-1-1,13-4-404,0 0-1,-1-1 1,23-13 0,-15 8 356,18-8-450</inkml:trace>
</inkml:ink>
</file>

<file path=ppt/ink/ink1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29.327"/>
    </inkml:context>
    <inkml:brush xml:id="br0">
      <inkml:brushProperty name="width" value="0.05" units="cm"/>
      <inkml:brushProperty name="height" value="0.05" units="cm"/>
    </inkml:brush>
  </inkml:definitions>
  <inkml:trace contextRef="#ctx0" brushRef="#br0">2 1 20396,'0'0'2113,"-2"6"1304,7-6-3009,2 0-216,6-6-264</inkml:trace>
</inkml:ink>
</file>

<file path=ppt/ink/ink1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30.098"/>
    </inkml:context>
    <inkml:brush xml:id="br0">
      <inkml:brushProperty name="width" value="0.05" units="cm"/>
      <inkml:brushProperty name="height" value="0.05" units="cm"/>
    </inkml:brush>
  </inkml:definitions>
  <inkml:trace contextRef="#ctx0" brushRef="#br0">31 47 14003,'-1'-17'3441,"-3"29"-872,-4 32-624,6-27-1546,-13 111 633,14-112-1029,1 1 0,1-1-1,0 0 1,1 1-1,7 25 1,-9-39-2,1 0 0,0-1 0,-1 1 0,1-1 0,1 1 0,-1-1 0,0 1 0,0-1 0,1 0 0,0 0 0,-1 0 0,1 0 0,0 0 0,0 0 0,0 0 0,0 0 0,0-1 0,0 1 0,5 1 0,-4-2-1,0 0 1,0-1 0,0 1 0,0-1-1,0 0 1,0 0 0,-1 0 0,1-1-1,0 1 1,0-1 0,0 1 0,0-1-1,-1 0 1,1 0 0,4-2 0,4-3 0,-1-1-1,1 0 1,-1 0 0,0-1 0,-1 0 0,0-1 0,10-12 0,6-10-2,-2-1-1,-2-1 1,0 0 0,-3-2 0,28-71 0,-42 96-3,-3 7 2,1-1 1,-1 1 0,0 0 0,0 0 0,0-1 0,-1 1-1,1-1 1,-1 1 0,0-1 0,0-3 0,-11 31 3,2 7 86,2-1 0,-6 48 0,12-65-31,0 1 0,1-1 0,0 1 0,1-1 0,1 1 0,0-1 0,0 1 0,7 16 0,-8-26-34,1 0 1,0 0 0,0-1 0,0 1 0,0-1 0,0 1 0,1-1-1,0 0 1,-1 0 0,1 0 0,0 0 0,1 0 0,-1-1 0,0 1 0,1-1-1,-1 0 1,1 0 0,6 2 0,-4-2-6,1 0 1,-1-1-1,0 0 0,1-1 0,-1 1 0,0-1 1,1 0-1,-1-1 0,1 0 0,-1 0 0,10-3 1,35-17-26,-43 17 3,1 0 0,-1 0 0,1 1 1,0 0-1,-1 0 0,14-1 0,-22 4 9,1 0-1,-1 0 1,1 0-1,-1 0 1,1 0 0,-1 0-1,1 0 1,-1 1-1,0-1 1,1 0-1,-1 0 1,1 0-1,-1 0 1,0 1-1,1-1 1,-1 0-1,1 0 1,-1 1 0,0-1-1,0 0 1,1 1-1,-1-1 1,0 1-1,1-1 1,-1 0-1,0 1 1,0-1-1,0 1 1,1-1-1,-1 0 1,0 1-1,0-1 1,0 1 0,0 0-1,1 21 331,1 0-9,-1-22-307,-1 1-1,1-1 1,-1 1-1,1-1 1,0 0-1,-1 0 1,1 1-1,0-1 1,-1 0-1,1 0 1,-1 0-1,1 1 0,0-1 1,-1 0-1,1 0 1,0 0-1,-1 0 1,1 0-1,0 0 1,-1-1-1,1 1 1,0 0-1,-1 0 1,1 0-1,0 0 0,-1-1 1,1 1-1,-1 0 1,1-1-1,-1 1 1,1-1-1,-1 1 1,1 0-1,0-2 1,25-18 243,-22 17-210,17-16 103,-13 12-135,-1 0 0,1 0 0,0 0 1,1 1-1,-1 1 0,1-1 1,0 2-1,16-7 0,-25 11-21,1-1 0,0 1 1,0 0-1,0 0 0,0 0 0,0 0 0,0 0 0,0 0 0,0 0 1,0 1-1,0-1 0,0 0 0,-1 0 0,1 1 0,0-1 0,0 1 1,0-1-1,0 1 0,-1-1 0,1 1 0,0-1 0,0 1 1,-1-1-1,1 1 0,0 0 0,-1 0 0,1-1 0,-1 1 0,1 0 1,-1 0-1,1 0 0,-1 0 0,0-1 0,1 2 0,1 5-16,0-1 0,-1 1-1,1 0 1,-1 7-1,3 9-192,-4-22 175,1 0 1,-1 0-1,0 0 0,0-1 0,1 1 0,-1 0 0,1 0 0,-1 0 0,1-1 0,-1 1 0,1 0 0,-1 0 1,1-1-1,-1 1 0,1-1 0,0 1 0,0 0 0,-1-1 0,1 1 0,0-1 0,0 0 0,-1 1 1,1-1-1,0 0 0,0 1 0,0-1 0,0 0 0,0 0 0,0 0 0,-1 0 0,1 0 0,0 0 0,0 0 1,0 0-1,0 0 0,0 0 0,0 0 0,0 0 0,-1-1 0,1 1 0,0 0 0,0-1 0,0 1 1,-1-1-1,1 1 0,0-1 0,0 0 0,5-3-425,0-1 1,-1 1-1,0-1 1,8-9-1,4-9-267,0 1 0,-2-2 0,13-26 0,-24 43 554,26-48-845</inkml:trace>
</inkml:ink>
</file>

<file path=ppt/ink/ink1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31.008"/>
    </inkml:context>
    <inkml:brush xml:id="br0">
      <inkml:brushProperty name="width" value="0.05" units="cm"/>
      <inkml:brushProperty name="height" value="0.05" units="cm"/>
    </inkml:brush>
  </inkml:definitions>
  <inkml:trace contextRef="#ctx0" brushRef="#br0">109 1 15899,'0'3'217,"0"0"0,0 0-1,0 1 1,-1-1 0,1 0-1,-1 0 1,0 1 0,0-1 0,0 0-1,0 0 1,-1 0 0,1 0-1,-3 3 1,-1 4 271,-12 28 1032,2 1-1,-12 52 1,19-60-1322,3 1 0,0-1 0,2 1 0,1-1 0,2 1-1,5 45 1,-12-222 1771,0 76-1994,11 69-122,5 8 85,7 9 8,-6-6 25,1 0 0,0-1-1,1 0 1,0-1 0,22 13 0,-30-20 31,1 0-1,-1 0 1,1 0-1,0 0 1,0-1-1,0 0 1,0 0 0,0 0-1,6 0 1,-8-1 4,-1 0 0,1-1 0,0 1 1,0-1-1,-1 1 0,1-1 0,0 0 1,-1 0-1,1 0 0,-1-1 0,1 1 1,-1 0-1,1-1 0,-1 0 0,0 1 1,0-1-1,3-3 0,-2 1 7,-1 1 0,1-1 0,-1 1 0,0-1 0,0 0 0,-1 0 0,1 1-1,-1-1 1,0 0 0,0-1 0,0 1 0,0 0 0,-1 0 0,0 0 0,0-6 0,0 10-14,0 0 0,0-1 0,0 1 0,0 0 0,0-1 0,0 1 0,0 0 0,0 0 0,0-1 0,0 1 0,0 0 0,0-1 0,0 1 0,-1 0 0,1-1 0,0 1 0,0 0 0,0 0 0,-1-1 0,1 1 0,0 0 0,0 0 0,0-1 0,-1 1 0,1 0 0,0 0 0,-1 0 0,1 0 0,0-1 1,0 1-1,-1 0 0,0 0 0,-9 5-47,-8 15-31,10-10 51,0 1 0,0 0 0,1 0-1,1 0 1,-1 1 0,2 0 0,-6 17 0,11-28 27,0 0 1,0-1 0,0 1-1,0 0 1,0-1 0,0 1-1,0 0 1,0-1 0,0 1-1,0 0 1,0-1-1,0 1 1,0-1 0,1 1-1,-1 0 1,0-1 0,1 1-1,-1-1 1,0 1 0,1-1-1,-1 1 1,1-1 0,-1 1-1,1-1 1,-1 1-1,1-1 1,-1 1 0,1-1-1,-1 0 1,1 1 0,-1-1-1,1 0 1,0 0 0,-1 1-1,1-1 1,-1 0 0,1 0-1,0 0 1,-1 0 0,1 0-1,0 0 1,-1 0-1,2 0 1,33-4-72,-31 4 58,36-9-122,-8 2-48,47-4-1,-70 10 150,-1 1 1,0 0-1,0 0 0,0 1 1,0 0-1,0 0 0,0 1 1,0 0-1,0 0 0,0 1 1,8 4-1,-14-5 29,1 0 0,0 0 1,0 0-1,-1 0 0,1 0 1,-1 1-1,1-1 0,-1 1 1,0 0-1,0 0 0,0-1 1,-1 1-1,1 1 0,1 3 1,0 1 79,-1-1 0,-1 1 0,1 0 0,0 15 0,-2-22-62,0-1-1,0 1 1,0-1 0,0 0-1,0 1 1,0-1-1,0 1 1,0-1-1,0 0 1,0 1 0,0-1-1,1 0 1,-1 1-1,0-1 1,0 1 0,0-1-1,0 0 1,1 1-1,-1-1 1,0 0-1,0 1 1,1-1 0,-1 0-1,0 0 1,1 1-1,-1-1 1,0 0 0,1 0-1,-1 0 1,0 1-1,1-1 1,-1 0-1,1 0 1,-1 0 0,0 0-1,1 0 1,-1 0-1,1 0 1,-1 0 0,0 0-1,1 0 1,-1 0-1,1 0 1,-1 0-1,0 0 1,1 0 0,-1 0-1,0 0 1,1 0-1,-1-1 1,1 1 0,-1 0-1,0 0 1,1 0-1,-1-1 1,0 1-1,0 0 1,1 0 0,-1-1-1,24-19 305,-22 18-288,32-33 146,-22 22-259,0 0 1,1 1-1,0 1 0,1-1 0,0 2 0,23-13 0,-36 23 67,0-1 1,0 0-1,0 1 0,-1-1 0,1 1 1,0 0-1,0-1 0,0 1 0,0 0 1,0-1-1,1 1 0,-1 0 0,0 0 1,0 0-1,0 0 0,0 0 0,0 0 1,0 0-1,0 0 0,0 0 0,0 1 1,0-1-1,0 0 0,0 1 1,0-1-1,0 1 0,0-1 0,0 1 1,0-1-1,0 1 0,-1 0 0,1-1 1,1 2-1,-1 1-24,0 0 0,1 0 0,-1 0 1,0 1-1,0-1 0,-1 0 0,1 0 0,-1 5 1,2 6 41,-1-13 1,-1 0 1,1 0-1,-1 0 0,1 0 0,-1-1 0,1 1 1,-1 0-1,1-1 0,0 1 0,-1 0 1,1-1-1,0 1 0,-1-1 0,1 1 0,0-1 1,0 1-1,0-1 0,-1 0 0,1 1 1,0-1-1,0 0 0,0 1 0,0-1 0,0 0 1,0 0-1,0 0 0,0 0 0,-1 0 1,1 0-1,0 0 0,0 0 0,1-1 0,31-6-50,0-4-37,-21 6 40,0 1 0,0 1 0,0 0 0,0 0 0,19-1 0,-30 4 47,0 0-1,-1 0 0,1 0 1,0 0-1,-1 0 0,1 0 0,0 0 1,-1 0-1,1 1 0,-1-1 1,1 0-1,0 0 0,-1 1 0,1-1 1,-1 0-1,1 0 0,0 1 0,-1-1 1,1 1-1,-1-1 0,0 1 1,1-1-1,-1 0 0,1 1 0,-1 0 1,0-1-1,1 1 0,-1 0 1,1 0 4,-1 1 1,0-1 0,0 1 0,0-1 0,0 1 0,0-1-1,0 1 1,0-1 0,0 1 0,-1-1 0,1 1 0,-1 1 0,-3 6 66,0 0 1,-10 17 0,12-21-40,-7 8 294,2 0-1727,8-13 1354,-1 0-1,1 0 1,-1 1-1,1-1 1,-1 0-1,1 0 1,-1 0-1,1 0 1,-1 0-1,1 0 1,0 0-1,-1 0 1,1 0-1,-1 0 1,1 0-1,-1 0 1,1-1-1,-1 1 1,1 0-1,-1 0 1,1 0-1,-1-1 1,1 1-1,-1 0 1,0-1-1,1 1 1,-1 0-1,1-1 1,14-6-441</inkml:trace>
</inkml:ink>
</file>

<file path=ppt/ink/ink1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32.227"/>
    </inkml:context>
    <inkml:brush xml:id="br0">
      <inkml:brushProperty name="width" value="0.05" units="cm"/>
      <inkml:brushProperty name="height" value="0.05" units="cm"/>
    </inkml:brush>
  </inkml:definitions>
  <inkml:trace contextRef="#ctx0" brushRef="#br0">55 521 15651,'-7'7'1528,"5"-7"-1259,1 1 0,-1 0 0,1 0 1,0 0-1,0 0 0,-1 0 1,1 0-1,0 1 0,0-1 1,0 0-1,0 0 0,0 1 1,0-1-1,1 1 0,-1-1 0,0 1 1,0 1-1,2-3-154,-1 1 0,1-1 0,-1 0 0,1 1 0,-1-1 0,1 0-1,-1 0 1,1 1 0,-1-1 0,1 0 0,0 0 0,-1 0 0,1 0 0,-1 0 0,1 0 0,-1 0 0,1 0-1,0 0 1,-1 0 0,1 0 0,-1 0 0,1 0 0,-1 0 0,2-1 0,15-4 539,-9 1-564,-1 1-1,-1-2 1,1 1-1,-1-1 1,0 0-1,0 0 1,0 0-1,-1-1 1,1 0-1,-1 0 0,-1-1 1,5-7-1,-3 4-96,0 0-1,-1-1 0,-1 1 0,0-1 0,0 0 0,-1 0 1,3-21-1,-6 28-8,0 0 1,0 0 0,0 0-1,0 0 1,-1 0-1,1 0 1,-1 0 0,0 0-1,0 0 1,-3-5-1,4 8 11,-1 0-1,1 0 0,-1 0 1,0 0-1,1 0 0,-1 0 1,0 0-1,0 0 0,1 1 0,-1-1 1,0 0-1,0 1 0,0-1 1,0 1-1,0-1 0,0 1 1,0-1-1,0 1 0,0-1 1,0 1-1,0 0 0,0 0 0,-1 0 1,1 0-1,0-1 0,0 2 1,0-1-1,0 0 0,0 0 1,0 0-1,0 0 0,-1 1 0,1-1 1,0 0-1,0 1 0,0-1 1,0 1-1,0-1 0,0 1 1,-1 1-1,-6 3-1,0 1 0,1 0 1,0 1-1,0-1 0,1 1 0,-1 1 0,2-1 0,-1 1 1,1 0-1,-5 10 0,-1 2 40,2 1 1,0 0-1,-6 26 1,12-37-14,1-1 1,0 1-1,1-1 1,0 1 0,0 0-1,1 0 1,0-1-1,1 1 1,2 11-1,-3-17-17,1-1 0,0 0 0,0 0 0,1 0 0,-1 0-1,0-1 1,1 1 0,0 0 0,0 0 0,0-1-1,0 1 1,0-1 0,0 0 0,0 0 0,1 0 0,-1 0-1,1 0 1,0 0 0,0 0 0,-1-1 0,1 0-1,0 1 1,0-1 0,0 0 0,0 0 0,1-1 0,-1 1-1,0-1 1,0 1 0,0-1 0,6-1 0,1 1-28,1-1 0,-1-1 0,1 0 0,-1-1 1,0 0-1,0 0 0,0-1 0,0 0 0,-1-1 0,1 0 1,-1-1-1,-1 1 0,1-2 0,-1 1 0,10-11 0,5-6-84,-2-1 0,0-2 0,30-46 0,-22 25 116,-2-1 0,-1 0-1,-3-2 1,-3-1 0,27-96-1,-46 143 20,0 0 0,0 0 0,-1 1 0,1-1 0,-1 0 0,0 0 0,0 0 0,-1 0 0,1 1 0,-2-8 0,1 10-17,1 0-1,0 0 1,-1 1-1,1-1 1,-1 0-1,1 1 1,-1-1-1,1 0 1,-1 1-1,1-1 0,-1 1 1,1-1-1,-1 1 1,0-1-1,0 1 1,1 0-1,-1-1 1,0 1-1,1 0 1,-2-1-1,0 1-1,0 0 0,0 0-1,0 0 1,0 0 0,0 0 0,0 0 0,0 1-1,0-1 1,0 1 0,0-1 0,-3 2 0,-4 3-11,0 0 1,0 1 0,0-1 0,1 2 0,0-1 0,0 1-1,0 1 1,1-1 0,0 1 0,1 1 0,-7 8-1,-8 16 45,-25 55-1,-27 72 254,60-127-153,2 0 0,-14 68-1,24-95-114,1 0 0,-1 0-1,1 0 1,0 0-1,0 0 1,0 0 0,1 0-1,3 10 1,-4-15-26,1 1 1,-1-1-1,1 0 0,0 1 1,0-1-1,-1 0 1,1 0-1,0 1 0,0-1 1,0 0-1,0 0 1,1 0-1,-1 0 0,0 0 1,0 0-1,1-1 0,-1 1 1,0 0-1,1-1 1,-1 1-1,1-1 0,-1 1 1,1-1-1,-1 1 1,1-1-1,-1 0 0,1 0 1,-1 0-1,1 0 1,-1 0-1,1 0 0,-1-1 1,1 1-1,-1 0 1,1-1-1,-1 1 0,3-2 1,7-2-51,0-1-1,0 0 1,-1 0 0,0-1-1,0-1 1,0 0 0,-1 0 0,16-16-1,3-6-172,31-41-1,1-20-173,-59 88 388,-9 22 156,0 1 1,-8 38-1,14-48-100,-10 47 187,11-54-210,1 0 0,-1 0 1,1 0-1,0 0 0,1 0 0,-1 0 1,1 0-1,-1 0 0,1 0 0,0 0 1,3 6-1,-3-9-23,0 0 1,-1 0 0,1 0-1,0 0 1,0 0-1,0 0 1,0 0-1,0 0 1,0-1 0,0 1-1,0-1 1,0 1-1,0 0 1,0-1 0,1 0-1,-1 1 1,0-1-1,0 0 1,0 1-1,1-1 1,-1 0 0,0 0-1,0 0 1,1 0-1,-1 0 1,0-1 0,0 1-1,0 0 1,1 0-1,-1-1 1,0 1-1,0-1 1,2 0 0,3-2-75,1 0 0,-1-1 0,1 0 0,7-6 0,56-46-898,33-24-1007,-96 76 1764,-1 0 0,1 0 0,13-5-1,-18 9 191,-1-1 0,1 1 0,-1 0 0,0-1 0,1 1 0,-1 0 0,1 0 0,-1 0-1,1 0 1,-1 0 0,4 1 0,-5-1 24,1 0 0,-1 1 0,1-1 0,0 0 0,-1 1 0,1-1 0,-1 1 0,1-1 0,-1 1 0,1-1 0,-1 1 0,1-1 0,-1 1 1,1-1-1,-1 1 0,0 0 0,1-1 0,-1 1 0,0-1 0,0 1 0,0 0 0,1 0 0,-1-1 0,0 1 0,0 0 0,0 0 0,0 6 132,0 1 0,-1-1 1,0 0-1,0 1 0,-1-1 0,0 0 0,0 0 1,-5 8-1,4-7 164,0 0 1,1 0-1,0 1 1,0-1-1,-1 15 0,3-23-279,0 0-1,0 1 1,0-1 0,0 1-1,1-1 1,-1 0-1,0 1 1,0-1-1,1 0 1,-1 1-1,0-1 1,0 0-1,1 0 1,-1 1-1,0-1 1,1 0-1,-1 0 1,0 1-1,1-1 1,-1 0-1,1 0 1,-1 0-1,0 0 1,1 0-1,-1 1 1,1-1-1,-1 0 1,0 0-1,1 0 1,-1 0-1,1 0 1,-1 0-1,0 0 1,1-1-1,-1 1 1,1 0-1,-1 0 1,0 0-1,1 0 1,-1 0-1,1-1 1,-1 1-1,1-1 1,19-7-21,-19 8 6,89-52-959,-62 34 210,1 2-1,39-17 0,-66 32 709,0 0 0,0 0 0,-1 0 0,1 1 0,0-1 0,0 1 0,0 0 0,0-1-1,0 1 1,0 0 0,0 0 0,0 0 0,0 0 0,0 1 0,0-1 0,2 1 0,-3-1 40,-1 1-1,1-1 1,-1 0 0,0 1 0,1-1 0,-1 1 0,1-1 0,-1 1 0,0-1 0,0 0 0,1 1-1,-1-1 1,0 1 0,0-1 0,1 1 0,-1-1 0,0 1 0,0 0 0,0-1 0,0 1-1,0 0 1,-4 19 346,0-9-35,-2-2 1,1 1 0,-8 10 0,7-12 75,1-1 1,0 1-1,1 0 1,-6 15 0,10-23-378,0 0 0,0 0 0,0 0-1,0-1 1,0 1 0,1 0 0,-1 0 0,0 0 0,0 0 0,0 0 0,0 0 0,0 0 0,0 0 0,0 0 0,1 0 0,-1 0 0,0 0 0,0-1 0,0 1 0,0 0 0,0 0 0,1 0 0,-1 0 0,0 0 0,0 0 0,0 0 0,0 0 0,0 0 0,0 0 0,1 1 0,-1-1 0,0 0 0,0 0 0,0 0 0,0 0 0,0 0 0,0 0 0,1 0 0,-1 0 0,0 0 0,0 0 0,0 0 0,0 0 0,0 1 0,0-1 0,0 0 0,0 0 0,0 0 0,1 0 0,-1 0 0,0 0 0,0 0 0,0 1 0,0-1 0,0 0 0,0 0 0,0 0 0,0 0 0,0 0 0,0 1 0,0-1 0,0 0 0,0 0 0,0 0 0,0 0 0,0 0-1,0 0 1,0 1 0,11-8-83,-11 7 88,142-87-3082,-137 84 2925,-1 1 1,1-1-1,0 1 0,0 0 1,0 1-1,0-1 1,0 1-1,0 0 0,0 0 1,0 0-1,1 1 0,6 0 1,-11 0 150,0 1 0,0-1 1,0 1-1,0-1 1,0 1-1,-1-1 0,1 1 1,0 0-1,-1-1 1,1 1-1,0 0 0,-1-1 1,1 1-1,-1 0 0,1 0 1,-1 0-1,1 0 1,-1 0-1,0-1 0,1 1 1,-1 0-1,0 0 1,0 0-1,1 0 0,-1 0 1,0 0-1,0 0 0,0 0 1,0 0-1,-1 0 1,1 0-1,0 0 0,0 0 1,-1 0-1,1 1 1,-11 36 1004,10-37-983,-10 25 765,7-18-393,0 0 1,1 0 0,0 0 0,-2 15 0,4-23-403,1 1 0,0-1-1,0 0 1,0 1 0,0-1 0,0 1 0,0-1-1,0 0 1,0 1 0,0-1 0,0 0 0,0 1 0,0-1-1,0 0 1,0 1 0,1-1 0,-1 0 0,0 1-1,0-1 1,0 0 0,0 0 0,1 1 0,-1-1 0,0 0-1,0 1 1,0-1 0,1 0 0,-1 0 0,0 1-1,1-1 1,-1 0 0,0 0 0,0 0 0,1 0 0,-1 1-1,0-1 1,1 0 0,-1 0 0,0 0 0,1 0-1,-1 0 1,0 0 0,1 0 0,-1 0 0,1 0 0,-1 0-1,0 0 1,1 0 0,-1 0 0,0 0 0,1 0-1,-1 0 1,0-1 0,1 1 0,-1 0 0,0 0 0,0 0-1,1 0 1,-1-1 0,0 1 0,1 0 0,-1 0-1,0-1 1,23-15-1368,-12 5 913,0-1-1,16-24 1,-5 7-14,11-10-290</inkml:trace>
</inkml:ink>
</file>

<file path=ppt/ink/ink1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6:32.779"/>
    </inkml:context>
    <inkml:brush xml:id="br0">
      <inkml:brushProperty name="width" value="0.05" units="cm"/>
      <inkml:brushProperty name="height" value="0.05" units="cm"/>
    </inkml:brush>
  </inkml:definitions>
  <inkml:trace contextRef="#ctx0" brushRef="#br0">0 232 18708,'0'1'86,"0"0"0,0 0 0,0 0 0,1-1 0,-1 1 0,0 0 0,0 0 0,1 0 0,-1 0 0,0 0 0,1 0 0,-1 0 0,1 0 0,-1 0 1,1-1-1,-1 1 0,1 0 0,0 0 0,0-1 0,-1 1 0,1 0 0,0-1 0,0 1 0,-1-1 0,1 1 0,0-1 0,1 1 0,1 0 48,-1-1 0,0 0 0,1 0 0,-1 0 1,1 0-1,-1 0 0,1 0 0,-1 0 0,0-1 0,1 1 0,2-2 1,8-3 354,1-1 0,24-14-1,-33 17-426,14-8 79,1-2 0,-1 0 1,22-22-1,-35 30-141,-1 0-1,1 0 0,-1-1 0,-1 0 0,1 0 1,-1-1-1,0 1 0,0-1 0,-1 0 0,1 0 1,-2 0-1,1 0 0,2-13 0,-5 18 6,1 1-1,-1-1 0,0 1 0,0-1 0,0 1 1,0-1-1,0 1 0,0-1 0,0 1 1,0-1-1,-1 1 0,1-1 0,0 1 0,-1-1 1,1 1-1,-1 0 0,0-1 0,0 1 1,1 0-1,-1-1 0,0 1 0,0 0 0,0 0 1,0 0-1,0 0 0,0 0 0,-1 0 0,1 0 1,0 0-1,0 1 0,-1-1 0,1 0 1,0 1-1,-1-1 0,1 1 0,-1-1 0,1 1 1,-1 0-1,1-1 0,-1 1 0,1 0 1,-1 0-1,1 0 0,-3 1 0,-4 0 51,1 0 0,0 0 0,0 1 0,0 0 0,0 0 0,1 0 0,-1 1 0,-8 5-1,3-1 45,1 0-1,1 1 1,-1 0-1,1 1 1,1 0-1,-1 1 0,1 0 1,1 0-1,0 1 1,1 0-1,0 0 0,0 1 1,1 0-1,-8 24 1,13-34-91,1 1 1,-1-1-1,1 1 0,-1-1 1,1 1-1,0 0 1,0-1-1,0 1 0,0 0 1,0-1-1,1 1 0,-1 0 1,1-1-1,0 1 1,-1-1-1,1 1 0,3 4 1,-3-5-32,1-1 1,0 1-1,-1 0 0,1-1 1,0 1-1,0-1 1,0 1-1,0-1 0,0 0 1,0 0-1,1 0 0,-1 0 1,0 0-1,1 0 1,-1-1-1,0 1 0,1-1 1,-1 0-1,4 1 0,5-1-163,0-1-1,0 0 0,-1 0 1,1-1-1,0 0 0,-1-1 1,1 0-1,15-7 0,79-46-1285,-73 38 997,-24 13 371,33-14-171,-41 18 288,0 1-1,0 0 1,0 0-1,1 0 1,-1 0 0,0 0-1,0 0 1,0 0-1,1 0 1,-1 0-1,0 0 1,0 0-1,1 0 1,-1 0 0,0 0-1,0 0 1,1 0-1,-1 0 1,0 0-1,0 0 1,0 0-1,1 0 1,-1 0 0,0 0-1,0 0 1,0 0-1,1 0 1,-1 1-1,0-1 1,0 0-1,0 0 1,1 0 0,-1 0-1,0 0 1,0 1-1,0-1 1,0 0-1,0 0 1,0 0 0,1 1-1,-1-1 1,0 0-1,0 0 1,0 0-1,0 1 1,0-1-1,0 0 1,0 0 0,0 1-1,0-1 1,-5 18 561,-12 17 380,7-20-466,-13 25 521,22-38-936,0 1-1,-1-1 0,2 1 0,-1-1 0,0 0 1,1 1-1,-1-1 0,1 1 0,-1 0 0,1-1 0,0 1 1,0-1-1,1 1 0,-1 2 0,1-4-60,-1-1-1,0 1 0,1 0 0,-1-1 1,0 1-1,1 0 0,-1-1 1,1 1-1,-1 0 0,1-1 1,-1 1-1,1-1 0,-1 1 1,1-1-1,0 0 0,-1 1 1,1-1-1,0 1 0,-1-1 1,1 0-1,0 0 0,1 1 1,22-1-149,24-13-656,-44 12 706,104-44-2335,-67 26 1407,50-15 0,-90 34 1050,1-1 0,-1 0 1,1 1-1,0 0 0,-1-1 0,1 1 0,0 0 0,0 0 0,-1 0 0,1 0 0,0 0 0,-1 1 0,1-1 0,0 0 0,-1 1 0,3 0 0,-3 0 18,-1 0-1,1-1 1,-1 1-1,1-1 1,-1 1 0,1 0-1,-1 0 1,1-1-1,-1 1 1,1 0-1,-1 0 1,0-1 0,0 1-1,1 0 1,-1 0-1,0 0 1,0 0 0,0-1-1,0 1 1,0 0-1,0 0 1,0 0 0,0 0-1,0-1 1,-1 1-1,1 0 1,0 0-1,0 0 1,-1-1 0,0 2-1,-12 30 1336,9-22-1296,0 0 1,0 0-1,1 0 1,-3 16-1,6-26-97,0 1 0,0-1-1,0 1 1,-1 0 0,1-1 0,0 1 0,0-1-1,1 1 1,-1 0 0,0-1 0,0 1 0,0-1 0,0 1-1,0-1 1,1 1 0,-1-1 0,0 1 0,0 0-1,1-1 1,-1 1 0,0-1 0,1 0 0,-1 1-1,1-1 1,-1 1 0,0-1 0,1 0 0,-1 1 0,1-1-1,-1 0 1,1 1 0,-1-1 0,1 0 0,0 0-1,0 1 1,25 0-241</inkml:trace>
</inkml:ink>
</file>

<file path=ppt/ink/ink1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44:21.391"/>
    </inkml:context>
    <inkml:brush xml:id="br0">
      <inkml:brushProperty name="width" value="0.05" units="cm"/>
      <inkml:brushProperty name="height" value="0.05" units="cm"/>
    </inkml:brush>
  </inkml:definitions>
  <inkml:trace contextRef="#ctx0" brushRef="#br0">58 220 12531,'-3'1'75,"0"0"1,1 0 0,-1 0-1,0 0 1,0-1 0,0 1-1,0-1 1,0 1 0,0-1-1,0 0 1,0 0 0,0-1-1,1 1 1,-1-1 0,0 1-1,0-1 1,0 0 0,-3-1-1,7-1 565,7-1-403,13-1-29,173-9 171,-115 10-341,326-13 111,152-10-43,100-32-18,262-17-147,-623 65 8,328 29 1,-235-2-305,-383-16 310,0 0 1,0 0-1,0 0 1,0-1-1,0 0 0,0 0 1,-1-1-1,12-3 1,-10-2-74</inkml:trace>
</inkml:ink>
</file>

<file path=ppt/ink/ink1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45:07.982"/>
    </inkml:context>
    <inkml:brush xml:id="br0">
      <inkml:brushProperty name="width" value="0.05" units="cm"/>
      <inkml:brushProperty name="height" value="0.05" units="cm"/>
    </inkml:brush>
  </inkml:definitions>
  <inkml:trace contextRef="#ctx0" brushRef="#br0">249 87 13691,'-2'-6'238,"-20"-42"460,20 45-685,1 1 1,0 0-1,-1-1 1,1 1-1,-1 0 1,0 0-1,1 0 1,-1 0-1,0 1 1,0-1 0,-1 0-1,1 1 1,0-1-1,0 1 1,-1 0-1,-4-2 1,6 3-14,0 0 1,-1 1 0,1-1 0,0 0 0,0 0-1,0 1 1,0-1 0,0 1 0,0-1 0,0 1 0,0-1-1,0 1 1,0 0 0,0-1 0,0 1 0,0 0 0,1 0-1,-1-1 1,0 1 0,1 0 0,-1 0 0,0 0-1,1 0 1,-1 0 0,1 0 0,-1 2 0,-13 34 2,11-29-3,-9 32-16,2 0-1,-6 49 1,-3 86-4,12-98 11,-65 730-57,71-798 66,-8 176-12,8-135 1,12 87 1,-7-111 7,1 0 1,1-1-1,2 0 1,0 0-1,12 23 1,-11-31 2,0-1 1,1 0 0,0-1 0,2 0 0,-1 0 0,2-2 0,0 1 0,15 11 0,-1-5 0,0-1 0,1-2 0,1 0 0,1-2 0,46 16 0,165 42-40,-151-49-15,65 19-176,2-8 0,288 28 1,29-47-124,118 9 211,50 55 165,127 11 31,648-36-16,-770-39-57,-68 4 6,951 18 11,-376-38-2,591 3-1,-43-14 75,-818 1-31,-188 8 19,960-20-483,-1454 15 335,1408-56 3,-661 4 282,-256 13-76,-187 3-50,-375 24-60,232-65 1,-354 81-11,71-25 18,-71 25-9,-1-1 0,1-1 1,-1 0-1,0 0 0,0 0 1,11-12-1,-17 16-4,0-1 0,0 0 0,-1 0 1,1 0-1,-1 0 0,1-1 0,-1 1 0,0 0 0,0-1 0,0 1 0,0 0 0,-1-1 0,1 1 0,0-1 0,-1 0 1,0 1-1,0-1 0,0 1 0,0-1 0,0 1 0,0-1 0,-1 1 0,1-1 0,-1 0 0,1 1 0,-1 0 0,0-1 1,0 1-1,0 0 0,-1-1 0,1 1 0,-2-2 0,-6-8 7,0 0 1,-1 1-1,0 0 1,-18-14-1,11 11-5,-24-27-11,2-2 1,1-2 0,3-1 0,-50-84-1,66 99 11,-43-82 120,61 111-122,0 0 0,0-1 0,1 1 0,-1 0 0,0-1 0,1 1 0,0 0-1,-1-1 1,1 1 0,0-1 0,0 1 0,0-1 0,1 1 0,-1 0 0,0-1 0,1 1-1,0 0 1,1-3 0,-1 2-1,1-1 1,0 1-1,0 0 0,1 0 0,-1 1 0,1-1 0,-1 0 0,1 1 0,0-1 1,5-2-1,7-3-4,0 0 0,0 1 0,0 1 0,21-5 0,-29 9-3,35-11-26,0 2 1,1 2-1,-1 2 0,2 2 0,-1 1 0,51 3 0,-73 3 31,0 0 0,0 1 0,1 1 0,-2 1 0,1 0 0,-1 2 0,1 1 0,-2 0 0,1 1 0,-2 2 0,1 0 0,-1 0 0,-1 2 0,24 21 0,62 83 81,-71-77-33,54 50 1,-61-68-32,1-1-1,2-2 1,0 0-1,1-2 1,0-1-1,1-1 1,1-2-1,1-1 1,53 13 0,-40-16-4,0-2 1,0-2-1,0-2 1,1-2-1,-1-2 1,73-10-1,-41-3 9,-1-2 0,85-32 0,139-73-9,-196 69-122,-2-4 0,125-90 0,-193 120 32,-1-1 0,-2-2 0,0-1 0,-3-2 0,38-51 0,-48 57 22,-1-1 1,-2 0 0,0-2-1,-2 0 1,-1 0 0,-1-1-1,13-61 1,-21 67 13,-1-1 0,-1 1 0,-1 0-1,-1-1 1,-1 1 0,-1 0 0,-2 0 0,0 0-1,-16-43 1,6 29 25,-1 2 0,-3 0 0,0 1 0,-2 1 0,-32-39 0,35 52 36,-1 1 0,-1 0 0,-1 2 0,-1 0 0,0 1 0,-1 2 0,-1 0 0,0 1 0,-1 2 1,-1 0-1,-43-12 0,-17 0 40,0 4 0,-119-11 0,-425-23 106,-5 33-92,286 12-66,-2841-121 142,-1588 119-1269,1474 166 1221,2975-140 54,-1266 63 331,-751 32-379,2150-102-115,-1560 87-18,752 24-2211,808-83 1809</inkml:trace>
</inkml:ink>
</file>

<file path=ppt/ink/ink1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45:10.669"/>
    </inkml:context>
    <inkml:brush xml:id="br0">
      <inkml:brushProperty name="width" value="0.05" units="cm"/>
      <inkml:brushProperty name="height" value="0.05" units="cm"/>
    </inkml:brush>
  </inkml:definitions>
  <inkml:trace contextRef="#ctx0" brushRef="#br0">3454 442 11378,'-259'-14'843,"-413"30"0,470 4-967,2 9-1,-313 88 1,133 21-216,11 30-101,323-146 419,-85 40 42,2 6 1,-134 94-1,232-138 45,0 1 0,1 1 0,-50 59 0,65-67-77,1 1 0,1 1-1,1 0 1,0 1 0,2 0-1,0 0 1,-12 43 0,19-54-126,1 0 1,0 1-1,1-1 1,0 1 0,1 0-1,0-1 1,1 1-1,0-1 1,0 1 0,1-1-1,1 1 1,-1-1-1,9 19 1,-4-17-178,0 0-1,0 0 1,1 0-1,0-1 1,1 0 0,1-1-1,0 0 1,0 0-1,1-1 1,12 9-1,13 5-356,1-1-1,0-1 1,2-3-1,40 15 1,-5-9 471,102 22 0,-60-25 601,150 7 1,123-14 251,-80-5-96,363 44 1345,-1 27-365,483 39-1141,5-43-346,-200-55-324,2-44-707,857-8-763,-1722 31 1723,1742-11 842,-784-4 958,-49 0-544,-2-22-915,704-81-12,-8-72-32,333-63-427,-1926 243 157,249-27-42,-5-21 341,-332 54-243,-4 2 52,1-1 0,0-1 0,-1 0 0,1-1 0,-1 0 0,-1-2 0,1 1 0,22-16 1,-33 20-58,0-1 0,0 1 0,-1-1 0,1 1 0,-1-1 0,0 0 0,0 0 0,0 0 0,0 0 1,-1 0-1,1 0 0,-1 0 0,0-1 0,0 1 0,0 0 0,0-1 0,0-4 0,0 2 20,-2 1 0,1-1 0,0 0 0,-1 0 0,0 0 0,-1 0 0,1 0 0,-1 1 0,-4-9 0,-3-4 42,-1 1 0,0 0 1,-1 1-1,-1 0 0,-16-16 1,-3 1-104,-3 0 0,0 2 0,-2 2 0,0 1 0,-2 1 1,-50-22-1,-255-99-315,326 140 290,-776-276-459,-21 68 348,-128 60 158,-10 36 50,-1431-81 91,347 146 47,-5 47-162,-712 120-149,2252-71 84,-11 7-5</inkml:trace>
</inkml:ink>
</file>

<file path=ppt/ink/ink1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45:24.102"/>
    </inkml:context>
    <inkml:brush xml:id="br0">
      <inkml:brushProperty name="width" value="0.05" units="cm"/>
      <inkml:brushProperty name="height" value="0.05" units="cm"/>
    </inkml:brush>
  </inkml:definitions>
  <inkml:trace contextRef="#ctx0" brushRef="#br0">896 160 10682,'-47'-3'640,"-10"0"-592,-3 0-40,-4-3 32,1 2 48,-1-5-56,1 1-32,0-2-64,0-3-200,3-3-592,-4-3-368,-4-1 968,-8-3-200,-7 1-168</inkml:trace>
</inkml:ink>
</file>

<file path=ppt/ink/ink1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45:25.658"/>
    </inkml:context>
    <inkml:brush xml:id="br0">
      <inkml:brushProperty name="width" value="0.05" units="cm"/>
      <inkml:brushProperty name="height" value="0.05" units="cm"/>
    </inkml:brush>
  </inkml:definitions>
  <inkml:trace contextRef="#ctx0" brushRef="#br0">16382 193 6753,'-1979'-131'5839,"785"81"-7333,78 38-59,518 44 2241,-267 10 340,-679-14 330,1016-22-1038,-1237-40 272,827-6-157,1 38 151,-638 27-572,364 15-409,377-11 226,546-22-34,-225 26-552,459-26 563,-1 2 0,-55 16 0,86-17 14,-1 0 1,2 1 0,-1 2-1,1 0 1,1 1 0,-34 25-1,48-31 79,1 0 0,0 1 0,0 0 0,1 0 0,0 0 0,0 1 0,0 0 0,1 0 0,-6 12 0,9-14 58,0 0 1,0-1 0,0 1-1,1 0 1,0 0 0,0 0-1,1 0 1,0 0 0,0 0-1,0 0 1,1 0 0,0 0-1,0 0 1,0 0 0,1 0-1,2 6 1,3 3 10,0 1-1,1-1 1,1 0-1,16 20 1,50 52 3,-48-56 7,170 181-53,-147-164 175,2-2 0,68 45 1,-54-49-69,1-3 1,1-4 0,3-2-1,0-4 1,110 31 0,23-10-434,387 45 1,214-42 125,1339-65-160,-1254-36 343,1241-74-280,279 12 76,-1651 101 179,605-14-96,-698-2 228,816-18 48,-660 45-60,479-7 412,-8-78-61,-782 6-727,-371 47 16,211-74 0,-235 57 143</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0:02.227"/>
    </inkml:context>
    <inkml:brush xml:id="br0">
      <inkml:brushProperty name="width" value="0.05" units="cm"/>
      <inkml:brushProperty name="height" value="0.05" units="cm"/>
    </inkml:brush>
  </inkml:definitions>
  <inkml:trace contextRef="#ctx0" brushRef="#br0">120 424 13531,'0'3'2063,"-6"4"-1295,-10 5 474,10-9-833,-8 6 201,1-1-1,-17 15 1,27-20-585,0-1 0,0 1 0,1 0 1,-1 0-1,1 1 0,-1-1 0,1 0 1,0 1-1,0-1 0,0 1 0,1 0 1,-1 0-1,1 0 0,-1 6 0,1-10-19,1 1-1,0-1 0,0 1 0,0 0 0,0-1 1,0 1-1,0-1 0,0 1 0,0-1 1,0 1-1,0-1 0,0 1 0,0 0 1,0-1-1,1 1 0,-1-1 0,0 1 0,0-1 1,0 1-1,1-1 0,-1 1 0,0-1 1,1 0-1,-1 1 0,0-1 0,1 1 1,-1-1-1,1 0 0,-1 1 0,0-1 0,1 0 1,-1 1-1,1-1 0,0 0 0,1 0-2,-1 1-1,1-1 0,0 0 1,-1-1-1,1 1 0,-1 0 0,1 0 1,0-1-1,-1 1 0,1-1 1,2-1-1,37-22-181,3-13-86,-40 34 260,-1-1-1,1 0 1,-1 0 0,0 0-1,0 0 1,0 0 0,-1-1-1,5-9 1,-7 14 12,0 0 1,0 0-1,0 0 1,0 0-1,1-1 0,-1 1 1,0 0-1,0 0 0,0 0 1,0 0-1,0 0 1,0-1-1,0 1 0,0 0 1,0 0-1,0 0 1,0 0-1,0-1 0,0 1 1,0 0-1,0 0 1,0 0-1,0-1 0,0 1 1,0 0-1,0 0 1,0 0-1,0 0 0,-1 0 1,1-1-1,0 1 1,0 0-1,0 0 0,0 0 1,0 0-1,0 0 1,0-1-1,-1 1 0,1 0 1,0 0-1,0 0 1,0 0-1,0 0 0,0 0 1,-1 0-1,-9 3 272,-9 12 199,14-9-324,1 0-1,-1 1 0,1 0 0,0-1 0,1 1 0,0 1 0,0-1 0,0 0 0,-2 11 0,5-16-121,-1 0-1,1 0 1,-1 1-1,1-1 1,0 0-1,0 0 1,0 1 0,0-1-1,0 0 1,1 0-1,-1 1 1,1-1 0,-1 0-1,1 0 1,0 0-1,0 0 1,0 0 0,0 0-1,0 0 1,0 0-1,0 0 1,1 0 0,-1-1-1,1 1 1,-1 0-1,1-1 1,0 1-1,0-1 1,-1 0 0,1 0-1,0 0 1,0 0-1,0 0 1,1 0 0,-1 0-1,3 0 1,2 1-23,0-2 0,1 1 1,0-1-1,-1 0 0,1 0 0,-1-1 1,0 0-1,1 0 0,-1-1 0,0 0 1,1 0-1,-1-1 0,12-6 1,2-2-169,-2 0 1,1-2 0,22-19 0,-14 8-220,-1-2 0,-1-1 0,41-57 1,52-102-1003,-93 138 1519,27-67 0,-52 115-112,-1-1-1,0 1 1,0 0-1,1-1 0,-1 1 1,0-1-1,0 1 1,1 0-1,-1-1 0,0 1 1,0-1-1,0 1 1,0 0-1,0-1 1,0 1-1,0-1 0,0 1 1,0-1-1,0 1 1,0-1-1,0 1 0,0 0 1,0-1-1,0 1 1,0-1-1,-1 1 0,1 0 1,0-2-1,-6 5 423,-7 20 73,1-1 0,1 1 0,1 1-1,-10 32 1,12-33-334,-5 17-165,1-1-1,3 2 1,1-1 0,2 1-1,2 1 1,1-1 0,4 43-1,-2-83-26,1-1-1,0 1 1,0-1 0,0 1-1,0-1 1,0 1-1,0-1 1,0 1-1,0-1 1,0 1 0,0-1-1,0 1 1,0-1-1,0 0 1,0 1-1,1-1 1,-1 1 0,0-1-1,0 1 1,0-1-1,1 1 1,-1-1-1,0 0 1,0 1 0,1-1-1,0 1 1,4-13 43,3-25 100,-6 26-110,1-1-18,0 0 0,-2 0 0,1 0 0,-2 0 0,0-1 1,-1-16-1,1 29-12,0 0 0,0-1 0,0 1 1,0 0-1,-1-1 0,1 1 0,0 0 0,0 0 1,0-1-1,0 1 0,0 0 0,0-1 0,0 1 1,0 0-1,-1 0 0,1-1 0,0 1 1,0 0-1,0 0 0,-1-1 0,1 1 0,0 0 1,0 0-1,-1 0 0,1 0 0,0-1 0,0 1 1,-1 0-1,1 0 0,0 0 0,-1 0 1,1 0-1,0 0 0,-1 0 0,1 0 0,0 0 1,0 0-1,-1 0 0,1 0 0,0 0 0,-1 0 1,1 0-1,0 0 0,-1 0 0,1 0 1,0 0-1,0 0 0,-1 0 0,1 0 0,0 1 1,-1-1-1,1 0 0,0 0 0,0 0 0,0 1 1,-1-1-1,1 0 0,0 0 0,0 1 1,0-1-1,-1 0 0,1 0 0,0 1 0,0-1 1,0 1-1,-12 18-15,10-13 12,0-1-1,1 1 1,-1 0 0,1 0 0,0 0 0,1 0 0,0 1 0,0-1 0,0 0 0,1 0 0,-1 0-1,4 11 1,-3-14-6,0-1 0,0 1 0,0-1 1,1 0-1,-1 0 0,1 1 0,-1-1 0,1 0 0,0 0 0,-1 0 0,1 0 0,0-1 0,0 1 0,1-1 0,-1 1 0,0-1 0,0 0 0,1 1 0,-1-1 0,1 0 0,-1-1 0,1 1 0,-1 0 0,1-1 0,-1 1 0,1-1 0,0 0 0,-1 0 0,1 0 0,0 0 1,4-1-1,-1 0-41,1-1 1,0 0-1,-1 0 1,1 0-1,-1 0 1,0-1-1,0 0 1,0-1-1,0 1 1,-1-1-1,10-8 1,-5 3 17,-1 0 0,0-1 0,-1 0-1,0 0 1,7-13 0,-9 12 190,-9 10 165,-12 18 110,11-11-345,-32 55 394,34-56-449,0 0-1,-1 0 1,2 0 0,-1 1-1,1-1 1,-1 1 0,1-1-1,1 1 1,-1-1 0,1 7-1,0-11-31,0 0 0,0-1 0,1 1-1,-1 0 1,0-1 0,0 1 0,1-1-1,-1 1 1,0 0 0,1-1 0,-1 1-1,0-1 1,1 1 0,-1-1 0,1 1-1,-1-1 1,1 1 0,-1-1-1,1 1 1,-1-1 0,1 0 0,0 1-1,-1-1 1,1 0 0,-1 0 0,1 1-1,0-1 1,-1 0 0,1 0 0,0 0-1,-1 0 1,1 0 0,0 0-1,-1 0 1,1 0 0,0 0 0,-1 0-1,1 0 1,0 0 0,0-1 0,30-9-323,-29 9 303,35-16-328,85-34-673,-103 44 913,0 2-1,0 0 0,1 1 0,29-3 1,-47 7 119,0-1 1,1 1-1,-1 0 1,0 0 0,0 0-1,0 0 1,1 1-1,-1-1 1,0 1-1,0-1 1,0 1 0,0 0-1,0-1 1,0 1-1,0 0 1,0 1 0,0-1-1,0 0 1,0 0-1,-1 1 1,4 2 0,-3-1 10,-1 0 1,0 1 0,1-1 0,-1 0-1,0 0 1,-1 1 0,1-1 0,-1 1-1,1-1 1,-1 0 0,0 1 0,0-1-1,-1 5 1,1-7-22,-1 1-1,1-1 1,0 0-1,0 1 1,0-1-1,0 0 1,0 1-1,1-1 1,-1 0-1,0 1 1,0-1-1,1 0 1,-1 1-1,1-1 1,-1 0-1,1 0 1,0 0-1,-1 1 1,1-1 0,0 0-1,0 0 1,2 1-1,-1-1-3,0 0 1,1 0-1,-1 0 0,1 0 0,-1-1 0,1 1 1,0-1-1,-1 0 0,1 0 0,-1 0 1,5 0-1,5-1-22,1 0 0,-1 0 1,1-1-1,-1 0 0,0-2 0,0 1 1,0-1-1,0-1 0,-1 0 0,20-12 1,-29 16-77,0-1 0,-1 1 1,1-1-1,-1 1 0,1-1 1,-1 0-1,0 1 0,0-1 0,0 0 1,1 0-1,-2 0 0,1 0 1,0 0-1,0 0 0,-1 0 1,1-4-1,0-1-163,-1-1 0,0 1 0,0 0 0,-2-9 0,-2-19-332</inkml:trace>
</inkml:ink>
</file>

<file path=ppt/ink/ink1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45:26.041"/>
    </inkml:context>
    <inkml:brush xml:id="br0">
      <inkml:brushProperty name="width" value="0.05" units="cm"/>
      <inkml:brushProperty name="height" value="0.05" units="cm"/>
    </inkml:brush>
  </inkml:definitions>
  <inkml:trace contextRef="#ctx0" brushRef="#br0">1073 266 6297,'-60'-29'392,"-22"-1"-344,-216 0 0,195 0 112,197-1-88,-234 0-696,-5 1 592,-18 3-40,-12-1-32</inkml:trace>
</inkml:ink>
</file>

<file path=ppt/ink/ink1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48:10.368"/>
    </inkml:context>
    <inkml:brush xml:id="br0">
      <inkml:brushProperty name="width" value="0.05" units="cm"/>
      <inkml:brushProperty name="height" value="0.05" units="cm"/>
    </inkml:brush>
  </inkml:definitions>
  <inkml:trace contextRef="#ctx0" brushRef="#br0">1 270 10362,'1403'77'2402,"-1098"-74"-2309,258 0 50,-2-23-108,68-29-125,502-27-42,567 34 314,-767 11-23,-588 16-129,-87 8-24,155-8 32,-392 13-34,191-22 29,-204 23 118,0-1 0,0 1 0,0-1 0,-1-1 0,1 1 0,6-4 0,-12 6-140,1 0-1,-1 0 1,1-1 0,-1 1 0,0 0-1,1-1 1,-1 1 0,1 0 0,-1-1 0,0 1-1,1 0 1,-1-1 0,0 1 0,1 0 0,-1-1-1,0 1 1,0-1 0,1 1 0,-1-1 0,0 1-1,0-1 1,0 1 0,0-1 0,0 1 0,1-1-1,-1 1 1,0-1 0,0 1 0,0-1 0,0 1-1,-1-1 1,1 1 0,0-2 0,-14-14 151,-21-8 110</inkml:trace>
</inkml:ink>
</file>

<file path=ppt/ink/ink1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48:45.237"/>
    </inkml:context>
    <inkml:brush xml:id="br0">
      <inkml:brushProperty name="width" value="0.05" units="cm"/>
      <inkml:brushProperty name="height" value="0.05" units="cm"/>
    </inkml:brush>
  </inkml:definitions>
  <inkml:trace contextRef="#ctx0" brushRef="#br0">660 214 12067,'-46'-13'680,"-6"0"-856,2-4-761,0-3-407,-6-6 1088,-4 0-240,-12-2-168,-5 0-1257,-15 7 625,-13-1-32</inkml:trace>
</inkml:ink>
</file>

<file path=ppt/ink/ink1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48:46.070"/>
    </inkml:context>
    <inkml:brush xml:id="br0">
      <inkml:brushProperty name="width" value="0.05" units="cm"/>
      <inkml:brushProperty name="height" value="0.05" units="cm"/>
    </inkml:brush>
  </inkml:definitions>
  <inkml:trace contextRef="#ctx0" brushRef="#br0">14311 495 9090,'-3905'-20'4530,"1483"-197"-4519,2208 187-251,-616-83-2178,-2 34-253,-233 43 2583,1 41 2770,58 29-612,734-12-1661,-450 96 0,516-64-396,2 9 0,-323 146 0,364-126-83,-156 105 0,260-148 52,3 1 1,-97 92-1,117-96 12,1 1-1,2 2 0,2 2 0,-41 72 0,58-87-2,1 1-1,2 0 0,0 1 1,2 0-1,1 1 0,2 0 1,1 0-1,-3 52 1,8-56-6,1-1 1,0 1 0,2 0 0,1-1 0,2 1 0,0-1 0,1-1 0,2 1 0,0-1 0,22 39 0,-12-33-4,0-1 0,2-1 0,1-1 0,2-1 0,30 27 1,-16-21-14,1-2 1,1-1 0,50 25-1,-7-12-37,2-4 0,1-3 0,131 33-1,-17-20-236,362 38-1,213-35-914,-735-49 1151,1021 39-2382,-284-13 1137,-375-11 895</inkml:trace>
</inkml:ink>
</file>

<file path=ppt/ink/ink1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48:46.502"/>
    </inkml:context>
    <inkml:brush xml:id="br0">
      <inkml:brushProperty name="width" value="0.05" units="cm"/>
      <inkml:brushProperty name="height" value="0.05" units="cm"/>
    </inkml:brush>
  </inkml:definitions>
  <inkml:trace contextRef="#ctx0" brushRef="#br0">0 273 6873,'382'13'625,"-14"-6"-441,-21-4-48,-16-5 224,-9-5 24,-18-9-128,-7-4-72,-23-11-80,1-8-48,-34-14 8,-13-7-24,-39-8 8</inkml:trace>
</inkml:ink>
</file>

<file path=ppt/ink/ink1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1:01.081"/>
    </inkml:context>
    <inkml:brush xml:id="br0">
      <inkml:brushProperty name="width" value="0.05" units="cm"/>
      <inkml:brushProperty name="height" value="0.05" units="cm"/>
    </inkml:brush>
  </inkml:definitions>
  <inkml:trace contextRef="#ctx0" brushRef="#br0">141 0 12643,'-40'10'1040,"7"-6"-728,4-4-112,15-2 992,1 0-1064,4 2-88,8 0-48,0 9-104,8 2-56,11 6-416,8 3-344,16 6-856,14 0 1359,20-3-215,7 0-152</inkml:trace>
</inkml:ink>
</file>

<file path=ppt/ink/ink1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1:01.569"/>
    </inkml:context>
    <inkml:brush xml:id="br0">
      <inkml:brushProperty name="width" value="0.05" units="cm"/>
      <inkml:brushProperty name="height" value="0.05" units="cm"/>
    </inkml:brush>
  </inkml:definitions>
  <inkml:trace contextRef="#ctx0" brushRef="#br0">1 286 5721,'294'39'1503,"246"30"689,2-24-1427,494-35-337,1-48-307,900-79-38,-627 34-910,1961-62-3733,-1056 88 4691,-1849 49-135</inkml:trace>
</inkml:ink>
</file>

<file path=ppt/ink/ink1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1:02"/>
    </inkml:context>
    <inkml:brush xml:id="br0">
      <inkml:brushProperty name="width" value="0.05" units="cm"/>
      <inkml:brushProperty name="height" value="0.05" units="cm"/>
    </inkml:brush>
  </inkml:definitions>
  <inkml:trace contextRef="#ctx0" brushRef="#br0">0 1 7682,'126'11'640,"-25"-1"-520,-22-3-168,-35-5-288,-15-2 456,-32-12-200,-17-1-104</inkml:trace>
</inkml:ink>
</file>

<file path=ppt/ink/ink1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1:02.387"/>
    </inkml:context>
    <inkml:brush xml:id="br0">
      <inkml:brushProperty name="width" value="0.05" units="cm"/>
      <inkml:brushProperty name="height" value="0.05" units="cm"/>
    </inkml:brush>
  </inkml:definitions>
  <inkml:trace contextRef="#ctx0" brushRef="#br0">0 1 12907,'1'1'28,"0"0"1,0 0 0,0 0-1,0-1 1,0 1-1,0 0 1,0 0-1,0-1 1,0 1 0,1-1-1,-1 1 1,0-1-1,0 1 1,1-1 0,-1 0-1,0 0 1,0 1-1,1-1 1,-1 0-1,2-1 1,5 2-4,234 15-430,-186-15 361,575 6-2321,-223-5 1250,861 36-3356,2 25 7939,-589-28-1655,1588-33-1316,-1941-25-613,-9-10-52</inkml:trace>
</inkml:ink>
</file>

<file path=ppt/ink/ink1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2:24.552"/>
    </inkml:context>
    <inkml:brush xml:id="br0">
      <inkml:brushProperty name="width" value="0.05" units="cm"/>
      <inkml:brushProperty name="height" value="0.05" units="cm"/>
    </inkml:brush>
  </inkml:definitions>
  <inkml:trace contextRef="#ctx0" brushRef="#br0">33 25 13291,'-30'1'-51,"27"-1"30,7 0 4,51-4-35,9-1 14,424-11-43,1 31 85,-178-3-70,1304 4-110,-535-11 414,4366 111-23,-5212-110-224,2438-26 20,-2413 8 79,565-38-1947,-748 43 1514</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0:02.700"/>
    </inkml:context>
    <inkml:brush xml:id="br0">
      <inkml:brushProperty name="width" value="0.05" units="cm"/>
      <inkml:brushProperty name="height" value="0.05" units="cm"/>
    </inkml:brush>
  </inkml:definitions>
  <inkml:trace contextRef="#ctx0" brushRef="#br0">1 21 20668,'11'12'1849,"2"-3"-1801,10-18-184,3-3 1560,5-8-1280</inkml:trace>
</inkml:ink>
</file>

<file path=ppt/ink/ink1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2:28.146"/>
    </inkml:context>
    <inkml:brush xml:id="br0">
      <inkml:brushProperty name="width" value="0.05" units="cm"/>
      <inkml:brushProperty name="height" value="0.05" units="cm"/>
    </inkml:brush>
  </inkml:definitions>
  <inkml:trace contextRef="#ctx0" brushRef="#br0">11318 787 11939,'-29'-27'187,"0"1"0,-2 1 0,-2 1 0,0 2 1,-1 1-1,0 2 0,-2 2 0,-1 1 0,0 1 0,-61-14 1,-197-24-2671,-7 27-93,-186 13 2135,-2 27 1698,-194-2 273,36-42-804,0-26-97,32 2-298,223 25-296,-1216-110 115,1415 117-135,-1148-111-171,917 117 105,1 41-53,-165 85-61,7 43 46,81 11 133,432-135 0,2 3 0,1 3-1,2 3 1,1 2-1,-59 51 1,99-72-6,1 2-1,1 0 1,1 1 0,1 1-1,-26 39 1,37-48-11,0 1 1,1 0-1,1 0 1,0 1-1,1-1 0,0 1 1,2 1-1,0-1 1,1 0-1,0 1 0,1 25 1,3-20-5,0 0-1,2 0 1,0 0 0,1-1 0,1 1 0,1-1-1,17 33 1,-9-27-15,0-1-1,2 0 1,1-1 0,1-1-1,22 21 1,2-4-57,2-2 1,2-2-1,1-2 1,2-3-1,69 35 1,9-5-231,197 66 0,150 6-121,111-24 237,8-31 192,-501-67 16,2011 195 284,321-201-1461,179-190 2540,-1507 46-492,-867 95-764,-3-11-1,379-141 1,-393 98-67,-185 82-38,-1-2 0,0-1-1,-2 0 1,0-2 0,28-30 0,-44 41-12,-1-1 0,0 0 0,-1-1 0,0 1 0,-1-1 0,0-1 0,0 1 1,-1-1-1,-1 0 0,0 0 0,-1-1 0,0 1 0,-1-1 0,-1 1 0,1-1 1,-2 0-1,0 0 0,-1 1 0,0-1 0,0 0 0,-2 1 0,1-1 0,-10-22 0,2 10-1,-2 0 0,-1 1 0,-1 1 0,0 0 0,-2 1 0,-1 1 0,-25-26 0,-4 2 0,-101-75 0,78 72-11,-2 3 0,-135-62-1,-165-37-16,157 77 20,-12 12-16</inkml:trace>
</inkml:ink>
</file>

<file path=ppt/ink/ink1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2:39.533"/>
    </inkml:context>
    <inkml:brush xml:id="br0">
      <inkml:brushProperty name="width" value="0.05" units="cm"/>
      <inkml:brushProperty name="height" value="0.05" units="cm"/>
    </inkml:brush>
  </inkml:definitions>
  <inkml:trace contextRef="#ctx0" brushRef="#br0">3802 168 11907,'-51'5'232,"-1"-3"0,1-2 0,0-2 1,-82-14-1,23-6-684,-303-42-2382,-116 44 2253,-2 26 2340,417-4-1487,-47 4 51,-1 7 0,2 6 0,1 8 0,1 7 0,-208 72-1,351-101-301,-221 86 260,195-72-225,2 1-1,1 2 1,-61 45 0,87-58-55,1 1 1,-1 1-1,2-1 1,0 2-1,0 0 1,1 0 0,1 0-1,0 1 1,0 0-1,2 1 1,-11 27-1,14-29-18,0 1-1,1 0 0,0-1 1,1 1-1,0 0 0,1 0 0,1-1 1,0 1-1,0 0 0,1-1 1,1 1-1,0-1 0,1 1 1,8 16-1,1-2-19,1-2 0,1 0 0,1 0 1,1-2-1,1 0 0,1-1 0,2-1 0,0 0 1,27 19-1,-1-5 2,1-3 0,1-2 0,87 39 0,-28-24 9,2-6 0,2-4 0,1-5 0,219 29 1,471-20-76,313-86 13,-438-39 31,-496 49 48,296-102 1,-78-23 1,-352 138-2,-2-2 1,0-2-1,-2-1 1,-1-3-1,-2-2 1,41-42-1,-69 62 0,0-2-1,-1 1 1,-1-1 0,0-1-1,-1 0 1,-1-1 0,-1 0-1,0 0 1,-2 0-1,8-32 1,-11 38 10,-1-1 1,-1 1-1,0-1 0,-1 1 1,0-1-1,-1 0 1,0 1-1,-1-1 0,0 1 1,-1-1-1,0 1 0,-1 0 1,-1 0-1,0 1 0,0-1 1,-1 1-1,-11-15 0,2 8 31,-1 1 1,0 1-1,-1 0 0,-1 1 0,-1 0 0,0 2 1,-1 0-1,0 1 0,-24-10 0,-13-2 84,-1 2 1,-74-19-1,5 12 44,0 5-1,-144-8 1,-265 9 9,57 22-287,106 2 59,160-6 7</inkml:trace>
</inkml:ink>
</file>

<file path=ppt/ink/ink1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3:07.513"/>
    </inkml:context>
    <inkml:brush xml:id="br0">
      <inkml:brushProperty name="width" value="0.05" units="cm"/>
      <inkml:brushProperty name="height" value="0.05" units="cm"/>
    </inkml:brush>
  </inkml:definitions>
  <inkml:trace contextRef="#ctx0" brushRef="#br0">8901 603 11939,'-577'-228'874,"444"181"-1515,-2 7 0,-2 4 0,-197-23 0,-427-7-1735,626 58 2777,-1734-98 4496,1645 94-4940,-2285 19-2,1158 111-426,842-29 478,504-88-10,-27 7 3,-59 23 0,84-29-11,0 1-1,1 0 0,-1 1 0,1 0 1,-1 0-1,1 0 0,1 1 0,-1 0 1,1 0-1,-1 1 0,1-1 0,1 1 0,-1 0 1,-5 10-1,9-13-13,0 0 1,0 0-1,0 1 0,0-1 0,1 0 1,-1 1-1,1-1 0,0 0 1,0 1-1,0-1 0,0 1 0,0-1 1,1 0-1,1 6 0,1-2-41,-1-1 1,1 0-1,0 1 0,0-1 0,1-1 1,8 11-1,2 0-187,1-1 1,0 0-1,32 22 0,-18-16-102,2-2 0,0-1-1,36 14 1,108 34-934,157 27 122,-144-51 615</inkml:trace>
</inkml:ink>
</file>

<file path=ppt/ink/ink1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3:07.931"/>
    </inkml:context>
    <inkml:brush xml:id="br0">
      <inkml:brushProperty name="width" value="0.05" units="cm"/>
      <inkml:brushProperty name="height" value="0.05" units="cm"/>
    </inkml:brush>
  </inkml:definitions>
  <inkml:trace contextRef="#ctx0" brushRef="#br0">1 1655 4225,'360'23'296,"-1"-5"-216,-15-3-24,10-5 120,-11-4-16,2-6 16,-18-3 16,-3-9 32,-6-5 16,-14-10-200,1-9-352,-31-13 320,-3-7-16,-27-11-64</inkml:trace>
  <inkml:trace contextRef="#ctx0" brushRef="#br0" timeOffset="1">5626 715 11859,'-34'-63'944,"-38"4"-696,-21 2-88,-29-2 400,-8 1-256,-25 5-168,-13-1-64,-11-1-136,-8-2-80,-11-7 120,6-2-72,7-3 0</inkml:trace>
</inkml:ink>
</file>

<file path=ppt/ink/ink1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3:14.903"/>
    </inkml:context>
    <inkml:brush xml:id="br0">
      <inkml:brushProperty name="width" value="0.05" units="cm"/>
      <inkml:brushProperty name="height" value="0.05" units="cm"/>
    </inkml:brush>
  </inkml:definitions>
  <inkml:trace contextRef="#ctx0" brushRef="#br0">20 119 12291,'-19'-3'1031,"32"5"-645,26 5-400,49 8-300,105 5 0,92-10 25,-50-4 392,840 11 251,-682-16-285,614 23 267,96 1-284,36-40-5,-423-26-66,-2-27 33,-137 12-11,418 3-1,-880 49-4,121-1-11,-171 6 22,103 17-1,-114-5-10,12 3-49,-60-15-141,0 0 1,0 0-1,0-1 0,0 0 1,0-1-1,0 1 1,0-1-1,8-2 1,-3-1-130</inkml:trace>
</inkml:ink>
</file>

<file path=ppt/ink/ink1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3:53.969"/>
    </inkml:context>
    <inkml:brush xml:id="br0">
      <inkml:brushProperty name="width" value="0.05" units="cm"/>
      <inkml:brushProperty name="height" value="0.05" units="cm"/>
    </inkml:brush>
  </inkml:definitions>
  <inkml:trace contextRef="#ctx0" brushRef="#br0">0 10 10762,'25'3'182,"0"-1"0,0-1-1,1-1 1,29-4 0,1 0-140,479-3-57,-279 16 8,1043 58 79,724 18 0,-972-89-85,-747 2 26,-274 2-35,236 7-319,-258-5-394,-26 2 492,-22 0 7</inkml:trace>
</inkml:ink>
</file>

<file path=ppt/ink/ink1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3:54.987"/>
    </inkml:context>
    <inkml:brush xml:id="br0">
      <inkml:brushProperty name="width" value="0.05" units="cm"/>
      <inkml:brushProperty name="height" value="0.05" units="cm"/>
    </inkml:brush>
  </inkml:definitions>
  <inkml:trace contextRef="#ctx0" brushRef="#br0">0 118 11098,'1'1'46,"0"0"-1,-1 0 0,1 0 0,0 0 1,0 0-1,0 0 0,-1 0 0,1 0 1,0 0-1,0-1 0,0 1 1,1 0-1,-1-1 0,0 1 0,0 0 1,0-1-1,0 0 0,1 1 0,0-1 1,4 3 73,28 11 78,1-1 1,70 16 0,79 4-164,-182-33-31,185 23 22,283-1 0,193-48 7,808-79-42,-1356 98 15,1225-85 86,-1155 72-162,-81 7 54,-51 6 3</inkml:trace>
</inkml:ink>
</file>

<file path=ppt/ink/ink1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4:19.988"/>
    </inkml:context>
    <inkml:brush xml:id="br0">
      <inkml:brushProperty name="width" value="0.05" units="cm"/>
      <inkml:brushProperty name="height" value="0.05" units="cm"/>
    </inkml:brush>
  </inkml:definitions>
  <inkml:trace contextRef="#ctx0" brushRef="#br0">177 22 10802,'-42'-22'2283,"48"23"-2420,6 5-86,-9-4 172,-1 1 0,1-1 0,-1 1 0,0 0 0,0 0 0,0 0 0,0 0 0,-1 0 0,1 0 0,-1 0 0,0 1 0,1-1 0,-1 4 0,1 1 22,-1 0 0,-1-1-1,1 1 1,-1 0-1,-2 12 1,-2 4 127,-2-1-1,-14 42 1,-49 171 750,58-184-746,2 1 0,-2 86 0,12 141 6,-2 66-12,-23 47-28,-2 101-34,26-473-35,0 42 13,1-58-18,-1 0-1,1 0 1,0 1 0,1-1 0,-1 0-1,1 0 1,0-1 0,0 1 0,3 5-1,-5-9 3,1-1 0,-1 1 0,0 0 0,1-1-1,-1 1 1,1-1 0,-1 1 0,1-1 0,-1 1-1,1-1 1,-1 1 0,1-1 0,-1 1 0,1-1 0,0 0-1,-1 1 1,1-1 0,0 0 0,-1 1 0,1-1-1,0 0 1,1 0 0,-2 0-1,1 0 1,-1 0-1,1-1 0,-1 1 1,1 0-1,-1-1 0,1 1 1,-1 0-1,1-1 0,-1 1 1,1-1-1,-1 1 0,0-1 1,1 1-1,-1-1 0,0 1 1,1-1-1,-1 1 0,0-1 0,1 0 1,6-33-122,-2-59 97,-10-110 0,1 105 42,7-694-601,4 702 407,4 0 1,28-108 0,69-168-1138,-73 257 1020</inkml:trace>
</inkml:ink>
</file>

<file path=ppt/ink/ink1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4:20.385"/>
    </inkml:context>
    <inkml:brush xml:id="br0">
      <inkml:brushProperty name="width" value="0.05" units="cm"/>
      <inkml:brushProperty name="height" value="0.05" units="cm"/>
    </inkml:brush>
  </inkml:definitions>
  <inkml:trace contextRef="#ctx0" brushRef="#br0">20 35 8890,'0'-17'808,"-2"8"-608,-3 2-144,2 6 40,-1 1-456,3 5 336,-1 5-168,-1 8-104</inkml:trace>
</inkml:ink>
</file>

<file path=ppt/ink/ink1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5:27.908"/>
    </inkml:context>
    <inkml:brush xml:id="br0">
      <inkml:brushProperty name="width" value="0.05" units="cm"/>
      <inkml:brushProperty name="height" value="0.05" units="cm"/>
    </inkml:brush>
  </inkml:definitions>
  <inkml:trace contextRef="#ctx0" brushRef="#br0">10 1763 10722,'-1'-1'39,"0"0"-1,0-1 1,0 1-1,0-1 1,0 1-1,1-1 1,-1 1 0,0-1-1,1 0 1,-1 1-1,1-1 1,0 0-1,0 1 1,-1-1-1,1 0 1,0 1-1,0-1 1,1 0-1,-1 0 1,0 1-1,0-1 1,1 0-1,-1 1 1,1-1-1,0 1 1,-1-1-1,3-2 1,1-4-10,0 0 0,1 0 0,10-14 0,-3 9-14,0 0 0,1 1-1,0 0 1,1 2 0,0-1 0,1 2-1,0 0 1,1 0 0,21-8 0,18-3-3,82-19 0,-102 29-60,117-26-265,0 5 1,2 8-1,1 6 0,269 6 0,778 125 941,-619-14-124,7 1-257,6-48-215,-450-51 39,289 13 627,50 18-113,2-24-588,435-21-145,-179-35-108,-709 41 267,1-1 0,-2-2 0,1-1 0,-1-1 0,-1-2 0,0-1 0,-1-2 0,35-23 0,-30 14-70,-1-1 0,-1-2 0,-1-1 1,-1-2-1,-2-1 0,27-38 1,-47 57 107,-1 0 0,-1-1 1,0 1-1,-1-2 0,-1 1 0,0-1 1,7-26-1,-11 33-3,-1-1-1,0 1 1,0-1 0,0 0 0,-1 0-1,-1 1 1,0-1 0,0 0-1,0 0 1,-1 1 0,-1-1-1,1 1 1,-1 0 0,-1 0 0,-5-10-1,0 2-1,-1 1 1,-1 1-1,0 0 0,-1 0 0,-1 1 0,-27-22 1,18 20-13,0 0-1,-1 1 1,-1 1 0,-26-10 0,-22-2 1,-1 2 0,-98-16 0,154 35-29,-273-55-68,-452-108 128,-385-95-322,232 73-202,406 92 520,395 87-122,0 3 0,-1 5 0,-117 12 0,70 9-107,2 6 0,-262 83 0,300-72 240,2 3 1,-129 72 0,178-81-12,0 2-1,3 1 1,1 3 0,1 2-1,-75 82 1,110-107-60,1 0 0,0 0-1,1 1 1,0 0 0,1 1-1,1 0 1,1 0 0,0 0 0,0 1-1,2 0 1,0 0 0,1 0-1,0 1 1,2-1 0,0 1 0,0-1-1,2 1 1,0-1 0,1 1-1,1-1 1,0 0 0,7 20 0,4 5-28,1 0 1,2-1 0,2-1 0,28 42 0,-7-19-46,81 93 0,-86-117 60,1-1 0,2-2 0,1-2 0,2-2 0,1-1 0,1-2 0,65 30 0,-56-34-104,0-3 1,2-3 0,0-2-1,1-2 1,1-2 0,88 6-1,-58-14-5,-1-3 0,103-12 0,1-20-82,-188 31 203</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29:46.011"/>
    </inkml:context>
    <inkml:brush xml:id="br0">
      <inkml:brushProperty name="width" value="0.05" units="cm"/>
      <inkml:brushProperty name="height" value="0.05" units="cm"/>
    </inkml:brush>
  </inkml:definitions>
  <inkml:trace contextRef="#ctx0" brushRef="#br0">123 1 18252,'1'0'52,"-1"-1"1,1 1-1,0 0 0,-1 0 1,1 0-1,-1 0 0,1 0 1,0 0-1,-1 0 0,1 0 1,-1 0-1,1 0 1,0 1-1,-1-1 0,1 0 1,-1 0-1,1 1 0,-1-1 1,1 0-1,0 0 0,-1 1 1,1-1-1,-1 1 0,0-1 1,1 0-1,-1 1 1,1 0-1,0 0-34,0 1 0,0-1 0,-1 1 0,1-1 1,-1 1-1,1-1 0,-1 1 0,1-1 0,-1 1 0,0 0 0,0-1 0,0 3 1,0 16 149,-2 1 1,-1-1 0,-6 26-1,-3 16-41,-17 278-213,22-228-135,6-101 195,1-1-66,-1 0 1,0 0 0,0 0-1,-1 0 1,0 0 0,-1-1-1,-6 16 1,9-24 62,0-1-1,-1 1 1,1 0-1,0 0 1,-1 0 0,1-1-1,-1 1 1,1 0 0,-1-1-1,1 1 1,-1 0 0,0-1-1,1 1 1,-1 0 0,0-1-1,1 1 1,-1-1 0,0 0-1,0 1 1,1-1 0,-1 1-1,0-1 1,0 0-1,0 0 1,0 0 0,-1 1-1,1-2-21,0 1 0,0-1-1,0 1 1,0-1 0,0 0-1,0 1 1,0-1 0,0 0-1,0 0 1,0 0 0,1 1-1,-1-1 1,0 0 0,1 0-1,-1 0 1,0-2-1,-3-6-283,0 1 0,1-1-1,-3-14 1,1-7-170,1 1 0,1 0 1,2-1-1,3-37 0,2 22 367,2 0 0,14-50 0,-15 76 398,1-1 0,1 1 0,0 0 1,1 0-1,1 1 0,1 1 0,20-28 0,-23 36-40,1 0-1,1 1 0,-1-1 1,1 1-1,1 1 0,0 0 1,0 0-1,0 1 0,0 0 1,1 1-1,0 0 0,1 1 1,-1 0-1,13-2 0,-15 4-132,-1 1 0,0 0 0,1 0 0,-1 0 0,1 1 0,-1 1-1,1-1 1,-1 2 0,0-1 0,1 1 0,11 4 0,-16-4-69,0-1 0,-1 1 0,1 0 0,-1 1 0,1-1 1,-1 0-1,0 1 0,0 0 0,0 0 0,0 0 0,-1 0 0,1 0 0,-1 0 1,0 1-1,0-1 0,0 1 0,0 0 0,-1 0 0,1-1 0,-1 1 0,0 0 1,0 0-1,0 0 0,-1 0 0,1 7 0,-1-3 22,-1 0-1,1-1 1,-1 1-1,-1 0 1,0-1 0,0 1-1,0-1 1,-1 0-1,0 0 1,0 1-1,0-2 1,-1 1 0,0 0-1,-1-1 1,0 0-1,0 0 1,0 0-1,-8 6 1,6-6 38,0 0 0,-1 0 0,0-1 1,0 0-1,0-1 0,-1 1 0,1-2 0,-1 1 0,0-1 1,0 0-1,-1-1 0,1 0 0,0-1 0,-15 1 0,13-2-151,1-1-1,0 0 0,-1 0 1,1-1-1,0-1 0,0 1 1,0-2-1,0 1 0,1-1 1,-1-1-1,1 0 0,0 0 1,0-1-1,1 0 0,0 0 1,0-1-1,0 0 0,1-1 1,-11-14-1,11 4-310,10 4-142</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0:03.331"/>
    </inkml:context>
    <inkml:brush xml:id="br0">
      <inkml:brushProperty name="width" value="0.05" units="cm"/>
      <inkml:brushProperty name="height" value="0.05" units="cm"/>
    </inkml:brush>
  </inkml:definitions>
  <inkml:trace contextRef="#ctx0" brushRef="#br0">10 1 18284,'-6'78'855,"3"0"1,12 126-1,44 151 836,-44-291-1678,-9-57 31,-3-17-13,-5-22 8,-1-29-31,3 0 0,2 0 0,3 0 0,3-1 0,15-93 0,-13 124 15,16-56 1,-17 78-17,0 0 0,1 0 1,0 0-1,0 1 0,0 0 0,1 0 0,1 0 1,-1 0-1,1 1 0,9-9 0,-13 15-7,-1-1 0,1 1 0,-1-1 0,1 1 0,0-1 0,0 1 0,-1 0-1,1 0 1,0 0 0,0 0 0,0 0 0,0 0 0,1 1 0,-1-1 0,0 1 0,0-1 0,0 1-1,0 0 1,1 0 0,-1 0 0,0 0 0,0 0 0,0 1 0,0-1 0,1 0 0,-1 1 0,0 0-1,0-1 1,0 1 0,0 0 0,0 0 0,0 0 0,0 1 0,-1-1 0,1 0 0,0 1 0,-1-1-1,1 1 1,-1-1 0,1 1 0,1 2 0,0 1 10,1 1 0,-1 0 0,0-1 0,0 1-1,-1 1 1,0-1 0,0 0 0,0 0 0,-1 1 0,1-1 0,-2 1-1,1 10 1,-2-7 45,-1 1-1,0-1 1,0 0-1,-1 0 1,-1-1-1,0 1 1,0 0-1,0-1 1,-1 0-1,-1 0 1,0-1-1,0 1 1,0-1-1,-1-1 1,-1 1-1,1-1 1,-1 0-1,0-1 1,0 0-1,-1 0 0,0-1 1,0 0-1,0 0 1,-1-1-1,0-1 1,1 1-1,-20 3 1,26-7-90,1 0-1,-1 0 1,1 1 0,-1-2-1,1 1 1,-1 0 0,1 0-1,-1-1 1,1 0 0,-1 1 0,1-1-1,-1 0 1,1 0 0,0 0-1,0 0 1,-4-3 0,5 3 18,0-1-1,-1 1 1,1-1 0,0 1 0,0 0 0,0-1-1,1 0 1,-1 1 0,0-1 0,1 0 0,-1 1 0,1-1-1,-1 0 1,1 1 0,0-1 0,-1 0 0,1 0 0,0 0-1,0 1 1,1-1 0,-1 0 0,0 0 0,0 1 0,2-4-1,8-25-423</inkml:trace>
</inkml:ink>
</file>

<file path=ppt/ink/ink2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7:21.780"/>
    </inkml:context>
    <inkml:brush xml:id="br0">
      <inkml:brushProperty name="width" value="0.05" units="cm"/>
      <inkml:brushProperty name="height" value="0.05" units="cm"/>
    </inkml:brush>
  </inkml:definitions>
  <inkml:trace contextRef="#ctx0" brushRef="#br0">0 0 12411,'143'38'797,"-15"-2"-862,21-10-53,1-7 0,173 1 0,308-28-529,-540 5 548,1386-9-482,-233 7 759,729 21 189,-1883-12-349,1243 61 352,-5 50 200,-461-22-310,0-47-181,-386-59-131,-354-4 51</inkml:trace>
</inkml:ink>
</file>

<file path=ppt/ink/ink2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7:30.676"/>
    </inkml:context>
    <inkml:brush xml:id="br0">
      <inkml:brushProperty name="width" value="0.05" units="cm"/>
      <inkml:brushProperty name="height" value="0.05" units="cm"/>
    </inkml:brush>
  </inkml:definitions>
  <inkml:trace contextRef="#ctx0" brushRef="#br0">9 170 12811,'0'5'275,"0"-4"-240,0 1 0,0-1-1,1 0 1,-1 0 0,0 0 0,0 1 0,0-1 0,-1 0 0,1 0 0,0 0 0,0 1 0,-1-1-1,1 0 1,-1 0 0,1 0 0,-1 0 0,1 0 0,-1 0 0,0 0 0,1 0 0,-1 0-1,-1 1 1,2-1-20,0-1 0,0 1-1,0-1 1,0 0 0,0 1 0,0-1-1,0 1 1,0-1 0,1 0-1,-1 1 1,0-1 0,0 0 0,0 1-1,0-1 1,1 0 0,-1 1-1,0-1 1,0 0 0,1 1 0,-1-1-1,0 0 1,1 0 0,-1 1 0,0-1-1,1 0 1,-1 0 0,0 0-1,1 1 1,-1-1 0,1 0 0,14 10 7,-15-10-13,31 16 22,0-1-1,1-2 0,65 19 0,-80-27-28,85 23-2,158 21 0,109-11-9,182-13-86,3-26 39,573-51 55,-3-56 2,-781 71-7,615-88-39,-639 80 128,-317 45-83,0 0 1,0 0-1,0 0 1,0-1-1,0 1 0,0-1 1,0 0-1,-1 1 1,1-1-1,0 0 0,0 0 1,-1 0-1,1 0 1,-1 0-1,1-1 0,1-1 1,0 0 3,-1-1 0,1 1 0,-1-1 0,0 0 0,0 1 0,2-8 0,3-17 9</inkml:trace>
</inkml:ink>
</file>

<file path=ppt/ink/ink2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7:47.379"/>
    </inkml:context>
    <inkml:brush xml:id="br0">
      <inkml:brushProperty name="width" value="0.05" units="cm"/>
      <inkml:brushProperty name="height" value="0.05" units="cm"/>
    </inkml:brush>
  </inkml:definitions>
  <inkml:trace contextRef="#ctx0" brushRef="#br0">1 194 12827,'134'25'251,"2"-6"1,0-6-1,214-6 0,410-69-279,-690 54 38,850-89-185,5 44-277,458 72 947,-1086 0 167,-294-19-606,16 1 343,36-4-1,-49 3-370,-1-1-1,0 0 1,1 0-1,-1-1 1,0 1-1,0-1 1,0 0-1,0-1 1,-1 1-1,1-1 1,8-7-1,-7 3 24,0 0 0,0-1 0,9-15 0</inkml:trace>
</inkml:ink>
</file>

<file path=ppt/ink/ink2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8:01.401"/>
    </inkml:context>
    <inkml:brush xml:id="br0">
      <inkml:brushProperty name="width" value="0.05" units="cm"/>
      <inkml:brushProperty name="height" value="0.05" units="cm"/>
    </inkml:brush>
  </inkml:definitions>
  <inkml:trace contextRef="#ctx0" brushRef="#br0">0 50 9610,'75'19'307,"0"-3"1,1-3-1,86 2 0,233-10 988,-232-7-1122,1458-48 497,-1366 42-344,398 37-1,-477-12-264,1-6-1,203-16 1,-17-34-66,-208 20-90,83-21-1271,-179 28 1081</inkml:trace>
</inkml:ink>
</file>

<file path=ppt/ink/ink2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58:17.330"/>
    </inkml:context>
    <inkml:brush xml:id="br0">
      <inkml:brushProperty name="width" value="0.05" units="cm"/>
      <inkml:brushProperty name="height" value="0.05" units="cm"/>
    </inkml:brush>
  </inkml:definitions>
  <inkml:trace contextRef="#ctx0" brushRef="#br0">12 58 11819,'-12'0'442,"15"0"-4,18-1 31,624-51-898,6 47 558,-1 43 24,705 63-43,-1338-100-110,473 8-32,0-22-34,292 1-4,-157 38 69,119 2 4,935-59 89,-1193 15-9,176-20 28,-367 18-14,-288 17-92,84-4 154,137 8 1,-224-3-118,-1 0 5,-1 0 0,0 0 0,0 0 0,0 1 0,0-1 0,1 1 0,-1-1 0,0 1 0,0-1 0,0 1 0,0 0 0,0 0 0,0 0 0,3 3 0,-5-4-21,-1 0 1,1 1-1,-1-1 0,1 0 0,0 0 0,-1 1 1,1-1-1,-1 0 0,1 0 0,-1 0 1,1 0-1,0 1 0,-1-1 0,1 0 0,-1 0 1,1 0-1,-1 0 0,1 0 0,-1 0 1,1 0-1,-1-1 0,1 1 0,-1 0 1,1 0-1,0 0 0,-2-1 0,-8-1 90</inkml:trace>
</inkml:ink>
</file>

<file path=ppt/ink/ink2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37.760"/>
    </inkml:context>
    <inkml:brush xml:id="br0">
      <inkml:brushProperty name="width" value="0.05" units="cm"/>
      <inkml:brushProperty name="height" value="0.05" units="cm"/>
    </inkml:brush>
  </inkml:definitions>
  <inkml:trace contextRef="#ctx0" brushRef="#br0">10 313 17764,'-9'8'52,"9"-10"-20,20-20-8,43-43 4,-44 46 3,0 1 1,0 0 0,23-14-1,-35 28-16,0-1 0,1 1 0,-1 1-1,1 0 1,0 0 0,0 0 0,0 1 0,0 0-1,1 0 1,-1 1 0,0 0 0,1 1-1,9 0 1,9 2 115,0-1 0,0-1 0,28-4-1,-44 2-120,0 0-1,0-1 1,-1 0-1,1-1 1,-1 0-1,1-1 1,-1 0-1,-1 0 0,1-1 1,10-8-1,-17 12-45,0 0 0,0-1 0,0 1 0,0-1 0,0 0 0,-1 0-1,1 0 1,-1 0 0,0 0 0,0 0 0,0-1 0,3-5 0,-5 9 33,0-1 0,0 1 0,0-1 0,0 1 0,0-1 0,0 1 0,0 0 0,0-1 0,0 1 0,0-1 0,0 1 0,0-1 0,0 1 0,0 0 0,0-1 0,0 1 0,-1-1 0,1 1 0,0-1 1,0 1-1,0 0 0,-1-1 0,1 1 0,0 0 0,0-1 0,-1 1 0,0-1 0,-15-1-220</inkml:trace>
</inkml:ink>
</file>

<file path=ppt/ink/ink2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38.242"/>
    </inkml:context>
    <inkml:brush xml:id="br0">
      <inkml:brushProperty name="width" value="0.05" units="cm"/>
      <inkml:brushProperty name="height" value="0.05" units="cm"/>
    </inkml:brush>
  </inkml:definitions>
  <inkml:trace contextRef="#ctx0" brushRef="#br0">0 341 15315,'5'-24'445,"0"1"1,2 0-1,1 0 0,0 0 0,2 1 1,0 1-1,2 0 0,0 0 0,1 1 0,1 0 1,32-33-1,-41 48-319,0 0 1,0 1-1,0-1 1,1 1 0,-1 0-1,1 1 1,0-1-1,12-4 1,-14 7-91,1 0 1,-1 0-1,0 0 0,0 1 1,0-1-1,1 1 0,-1 0 1,0 0-1,0 1 0,1-1 0,-1 1 1,0 0-1,0 0 0,0 1 1,6 2-1,13 8-116,0 0-1,26 20 1,-36-22 4,0 0 0,1-1 0,1-1 0,-1 0 1,1-1-1,1-1 0,-1 0 0,24 5 0,-25-9 13,0-1-1,1 0 1,-1-1 0,0-1-1,1 0 1,-1-1 0,0 0-1,19-6 1,-4-2-246,-2-1 0,1-1 0,25-15 0,-24 12 98,-3 3-46</inkml:trace>
</inkml:ink>
</file>

<file path=ppt/ink/ink2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38.729"/>
    </inkml:context>
    <inkml:brush xml:id="br0">
      <inkml:brushProperty name="width" value="0.05" units="cm"/>
      <inkml:brushProperty name="height" value="0.05" units="cm"/>
    </inkml:brush>
  </inkml:definitions>
  <inkml:trace contextRef="#ctx0" brushRef="#br0">269 0 15603,'-19'19'209,"1"1"-1,0 1 1,2 0-1,0 1 0,-18 35 1,9-8-194,-30 86 1,39-86 20,1 1 1,-15 102-1,27-126-7,1 1 1,1 0-1,1 0 0,1-1 1,2 1-1,0 0 1,12 38-1,-12-54 6,1 0-1,0 0 0,1-1 1,1 1-1,-1-2 1,1 1-1,1 0 1,0-1-1,0 0 1,1-1-1,16 14 1,-19-18 26,0-1 1,0 1-1,1-1 1,-1 0-1,1 0 1,0-1-1,0 1 1,0-2-1,0 1 1,0 0-1,0-1 1,0 0-1,1-1 1,-1 1-1,0-1 1,1-1-1,-1 1 1,0-1-1,1 0 1,-1 0-1,0-1 1,7-2-1,-3-1 101,-1 0 0,1 0-1,-1-1 1,0 0 0,-1 0-1,0-1 1,0 0 0,0-1-1,-1 0 1,0 0-1,0 0 1,-1-1 0,0 0-1,-1 0 1,0-1 0,0 1-1,-1-1 1,-1 0 0,1-1-1,-1 1 1,1-11 0,-3 13-38,0-1 0,0 1 0,-1 0 0,0-1 0,0 1 0,-1 0 0,0 0 0,0-1 0,-1 1 0,0 0 0,-1 0 0,-3-8 0,2 10-83,1 0 0,-1 0 1,0 1-1,0-1 0,0 1 0,-1 0 0,0 0 1,0 0-1,0 1 0,0 0 0,-1 0 1,0 0-1,0 1 0,0-1 0,0 2 0,-8-4 1,2 2-183,0 1 1,0 0 0,0 0 0,0 1 0,-1 1-1,1 0 1,-1 1 0,1 0 0,0 1 0,-1 0-1,1 1 1,0 1 0,-1-1 0,-22 10 0,8 2-1109,27-13 1222,0-1 0,0 0-1,-1 0 1,1 0 0,0 0-1,0 0 1,-1 1 0,1-1-1,0 0 1,0 0 0,0 0-1,-1 1 1,1-1 0,0 0-1,0 0 1,0 1 0,0-1 0,-1 0-1,1 0 1,0 1 0,0-1-1,0 0 1,0 0 0,0 1-1,0-1 1,0 0 0,0 1-1,0-1 1,0 0 0,0 0-1,0 1 1,0-1 0,0 0-1,0 1 1,0-1 0,0 0-1,0 0 1,1 1 0,-1-1-1,0 0 1,0 0 0,0 1 0,0-1-1,1 0 1,-1 0 0,0 1-1,0-1 1,1 0 0,0 1-8,0-1 0,0 1 0,0-1 0,0 0 0,0 1 0,0-1 0,0 0 1,1 0-1,-1 0 0,0 0 0,0 0 0,0 0 0,2 0 0,7-3-119,0 0 0,0 0 1,0-1-1,-1 0 0,1-1 0,-1 0 0,14-11 0,42-34-511</inkml:trace>
</inkml:ink>
</file>

<file path=ppt/ink/ink2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39.193"/>
    </inkml:context>
    <inkml:brush xml:id="br0">
      <inkml:brushProperty name="width" value="0.05" units="cm"/>
      <inkml:brushProperty name="height" value="0.05" units="cm"/>
    </inkml:brush>
  </inkml:definitions>
  <inkml:trace contextRef="#ctx0" brushRef="#br0">134 445 16299,'24'-31'1462,"-16"19"-841,-17 17-191,-21 24 400,12-10-607,2 1 1,0 0 0,0 1-1,2 1 1,1 1 0,-14 31-1,26-51-227,0 0 0,0-1 0,0 1 0,0 0 0,1 0 0,-1 0 0,1 1 0,0-1 1,-1 0-1,2 0 0,-1 0 0,0 0 0,0 0 0,1 0 0,0 0 0,0 0 0,1 4 0,0-5-13,-1 0 1,1 0 0,-1 0-1,1 0 1,0 0-1,0 0 1,0 0-1,0 0 1,1-1-1,-1 1 1,0-1-1,1 0 1,-1 0-1,0 0 1,6 2 0,6 0-92,0-1-1,0 0 1,1-1 0,-1-1 0,28-2 0,128-22-794,-113 14 584,70-5-1,-119 15 314,0 0 1,0 0-1,0 1 0,0 0 0,0 0 0,0 1 0,12 4 0,-17-5 33,0 0-1,-1 1 0,1-1 1,0 1-1,-1 0 1,1-1-1,-1 1 1,1 1-1,-1-1 0,0 0 1,0 1-1,0-1 1,0 1-1,0-1 1,-1 1-1,1 0 0,-1 0 1,0-1-1,0 1 1,0 0-1,1 5 0,-1-1 76,0 1-1,-1 0 0,0 0 1,-1 0-1,0 0 0,0-1 1,0 1-1,-1 0 0,0-1 1,-1 1-1,1-1 0,-2 0 1,-3 8-1,-6 8 367,-1-1 0,-26 34 0,29-43-318,1-1 1,-2 0-1,1-1 1,-1-1-1,-15 10 1,24-17-197,-1 0 1,1-1 0,-1 0-1,0 0 1,0 0 0,0 0-1,0-1 1,0 1 0,0-1-1,-1 0 1,1 0 0,0-1-1,-1 1 1,1-1 0,0 0 0,-1 0-1,1 0 1,0-1 0,0 0-1,-1 0 1,1 0 0,0 0-1,-8-3 1,6-1-71,0 1 1,1-1-1,-1 0 1,1 0-1,0 0 1,0-1-1,1 0 1,-1 0-1,1 0 1,-4-9-1,-3-8-193,-15-41 0,3-10-418</inkml:trace>
  <inkml:trace contextRef="#ctx0" brushRef="#br0" timeOffset="1">262 344 14987,'16'-31'1713,"1"6"-897,-1 0-296,8 2 912,3 0-288,8-5-503,6-2-289,14 0-792,9-3-353,18 0 633,4 2-208,6-1-176</inkml:trace>
</inkml:ink>
</file>

<file path=ppt/ink/ink2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39.750"/>
    </inkml:context>
    <inkml:brush xml:id="br0">
      <inkml:brushProperty name="width" value="0.05" units="cm"/>
      <inkml:brushProperty name="height" value="0.05" units="cm"/>
    </inkml:brush>
  </inkml:definitions>
  <inkml:trace contextRef="#ctx0" brushRef="#br0">667 405 15387,'-25'34'1417,"-12"9"-1041,-10 19-160,-2 7 840,2 7-808,4 1-8,7-1-72,5-3-96,12-7-440,6-9-200,6-17 464,1-11-136,2-15-64</inkml:trace>
  <inkml:trace contextRef="#ctx0" brushRef="#br0" timeOffset="1">263 181 16123,'-1'-4'164,"0"1"0,-1-1 0,1 0 0,-1 1 0,1-1 0,-1 1 0,-5-6 0,6 8-152,1 0-1,-1 1 1,0-1-1,0 0 0,0 1 1,0 0-1,0-1 1,0 1-1,0-1 1,0 1-1,-1 0 0,1 0 1,0 0-1,0-1 1,0 1-1,0 0 1,0 0-1,0 1 0,0-1 1,0 0-1,-1 0 1,1 0-1,0 1 1,0-1-1,0 1 1,0-1-1,0 1 0,0-1 1,0 1-1,1-1 1,-3 2-1,-5 4 72,0 0-1,0 0 1,1 1-1,0 0 1,0 0-1,1 1 1,-10 15-1,-35 65 70,43-73-118,-7 13-26,2 0 0,0 1 0,2 1 0,1 0 1,2 1-1,-5 31 0,13-60-9,-2 37-36,2-38 34,0 0 0,0 0 0,0 0 0,0 0 0,0-1 0,0 1 0,1 0 0,-1 0-1,0 0 1,1 0 0,-1 0 0,0 0 0,1 0 0,-1 0 0,1-1 0,0 1 0,-1 0 0,1 0 0,-1-1-1,1 1 1,0 0 0,0-1 0,-1 1 0,1-1 0,0 1 0,0-1 0,0 1 0,0-1 0,0 0 0,-1 1 0,1-1-1,0 0 1,0 0 0,0 1 0,0-1 0,2 0 0,0-1-7,1 0 0,-1 0 0,0 0 1,1 0-1,-1 0 0,0-1 0,0 0 0,0 1 1,0-1-1,0 0 0,-1-1 0,1 1 0,0 0 0,-1-1 1,0 1-1,3-5 0,4-4-21,0-2 0,9-18 0,2-13-126,-1 0-1,-2-1 1,-3-1-1,-1-1 1,8-56 0,-16 72-100,2-34 0,-6 58 180,-1-1 0,0 0 1,0 1-1,-1-1 1,0 1-1,0-1 1,-1 1-1,0-1 1,-1 1-1,-3-8 0,6 14 56,0 0-1,-1 0 1,1 0-1,-1 0 0,0 0 1,1 0-1,-1 0 1,0 0-1,0 0 0,0 0 1,1 0-1,-1 1 1,0-1-1,0 0 0,0 1 1,0-1-1,0 1 1,-1-1-1,1 1 0,0-1 1,0 1-1,0-1 1,0 1-1,0 0 0,-1 0 1,1 0-1,0 0 1,0 0-1,0 0 0,-1 0 1,1 0-1,0 0 1,0 1-1,0-1 0,0 0 1,-1 1-1,1-1 1,0 1-1,0-1 0,-1 1 1,-3 2-46,1 1 0,0-1 0,0 1 0,0 0 0,0-1 0,-6 10-1,-2 3-27,2 0-1,0 0 0,1 1 1,-10 27-1,15-35 80,1 0-1,1 0 1,-1 0 0,1 0-1,1 0 1,0 0 0,0 0-1,1 0 1,0 1-1,1-1 1,1 12 0,0-17 15,-1 0-1,1 0 1,0 0 0,0 0 0,4 6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0:03.795"/>
    </inkml:context>
    <inkml:brush xml:id="br0">
      <inkml:brushProperty name="width" value="0.05" units="cm"/>
      <inkml:brushProperty name="height" value="0.05" units="cm"/>
    </inkml:brush>
  </inkml:definitions>
  <inkml:trace contextRef="#ctx0" brushRef="#br0">174 0 18612,'-17'13'524,"-1"0"0,2 1-1,-1 1 1,2 1 0,-27 34 0,36-42-441,1 0 0,-1 1 0,1 0 1,1 0-1,0 0 0,0 1 0,0-1 1,2 1-1,-1 0 0,1 0 1,0 0-1,1 0 0,0 0 0,2 19 1,-1-25-85,0 0 1,1-1 0,0 1-1,0 0 1,0 0 0,0-1-1,1 1 1,-1-1 0,1 1 0,0-1-1,0 0 1,0 0 0,0 0-1,1 0 1,-1 0 0,1 0-1,0 0 1,-1-1 0,1 0 0,1 1-1,-1-1 1,0 0 0,0 0-1,1-1 1,-1 1 0,1-1-1,0 0 1,-1 0 0,1 0 0,0 0-1,4 0 1,-3-1 15,0 0-1,0 0 1,1 0 0,-1-1 0,0 0 0,0 0-1,0 0 1,0-1 0,0 0 0,0 0 0,0 0-1,-1 0 1,1-1 0,-1 0 0,1 0 0,-1 0 0,0 0-1,0-1 1,-1 1 0,1-1 0,-1 0 0,5-6-1,-5 3 49,1 0 0,-1 0-1,0-1 1,0 1-1,-1-1 1,0 0 0,0 0-1,-1 0 1,0 1 0,-1-1-1,0 0 1,0 0-1,0 0 1,-1 0 0,0 0-1,-4-14 1,2 13-50,0-1 0,0 1 1,-1 0-1,0 0 0,0 1 0,-1-1 0,0 1 1,-1 0-1,0 0 0,0 1 0,0 0 0,-1 0 1,-12-10-1,15 15-93,1 0 0,0 0-1,-1 1 1,1-1 0,-1 1 0,1 0 0,-1 0 0,0 0-1,0 0 1,-5 0 0,8 1 14,-1 0 0,1 0 0,-1 0-1,1 0 1,0 0 0,-1 0 0,1 0 0,-1 1-1,1-1 1,0 1 0,-1-1 0,1 1 0,0-1-1,0 1 1,-1-1 0,1 1 0,0 0 0,0 0-1,0 0 1,0 0 0,0 0 0,0 0 0,0 0-1,0 0 1,0 0 0,1 0 0,-1 1 0,0-1-1,1 0 1,-1 2 0,0-1 66,1-1 1,0 1-1,0 0 1,0-1-1,0 1 1,1 0-1,-1-1 1,0 1-1,1 0 1,-1-1-1,1 1 0,-1-1 1,1 1-1,0-1 1,0 1-1,0-1 1,0 1-1,0-1 1,0 0-1,0 1 1,0-1-1,0 0 0,1 0 1,-1 0-1,0 0 1,1 0-1,-1 0 1,1-1-1,-1 1 1,1 0-1,0-1 1,-1 1-1,1-1 1,2 1-1,20 3-309</inkml:trace>
</inkml:ink>
</file>

<file path=ppt/ink/ink2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40.208"/>
    </inkml:context>
    <inkml:brush xml:id="br0">
      <inkml:brushProperty name="width" value="0.05" units="cm"/>
      <inkml:brushProperty name="height" value="0.05" units="cm"/>
    </inkml:brush>
  </inkml:definitions>
  <inkml:trace contextRef="#ctx0" brushRef="#br0">35 173 11506,'-4'10'320,"-2"8"208,-15 27-1,21-44-506,-1-1 0,1 0-1,0 0 1,0 0 0,0 1-1,-1-1 1,1 0 0,0 0-1,0 0 1,0 1 0,-1-1-1,1 0 1,0 0 0,0 1-1,0-1 1,0 0-1,0 1 1,0-1 0,0 0-1,0 0 1,0 1 0,0-1-1,0 0 1,0 1 0,0-1-1,0 0 1,0 0 0,0 1-1,0-1 1,0 0 0,0 1-1,0-1 1,0 0 0,0 0-1,0 1 1,1-1-1,-1 0 1,0 0 0,0 1-1,0-1 1,1 0 0,12-4 656,18-17 211,-8 3-288,-1-2 0,24-26-1,-40 39-483,0 0 0,0-1-1,-1 0 1,0 0 0,0 0-1,-1 0 1,0-1-1,-1 0 1,0 1 0,4-20-1,-6 26-76,-1 0 1,0-1-1,0 1 0,0-1 0,0 1 1,0-1-1,0 1 0,-1 0 0,-1-5 1,2 6-26,-1 0 1,1 0-1,0 1 1,-1-1-1,0 0 1,1 1-1,-1-1 1,1 1-1,-1-1 1,0 1-1,1-1 1,-1 1-1,0-1 1,0 1-1,1-1 1,-1 1-1,0 0 1,0-1-1,0 1 1,1 0-1,-1 0 1,0 0-1,0 0 1,0 0-1,0 0 1,0 0-1,1 0 1,-1 0-1,0 0 1,0 0-1,0 0 1,-1 1-1,-5 1 51,0 1-1,0 0 1,0 0-1,0 0 1,1 1-1,0 0 1,-1 0-1,1 0 1,1 1-1,-1 0 1,1 0-1,-7 8 1,3-2 4,0 1-1,1 0 1,0 0 0,1 0-1,-9 22 1,13-28-80,1 0-1,0 0 1,0 0-1,1 0 1,0 0-1,0 0 1,1 0-1,-1 1 1,1-1-1,1 0 1,-1 0-1,1 1 1,0-1-1,2 6 1,-2-9-24,1 0 1,-1 0 0,1-1 0,-1 1-1,1 0 1,0-1 0,0 1-1,0-1 1,0 0 0,1 0 0,-1 0-1,0 0 1,1 0 0,0 0 0,-1-1-1,1 1 1,0-1 0,0 0-1,0 0 1,0 0 0,0 0 0,0 0-1,0-1 1,0 1 0,0-1-1,0 0 1,0 0 0,0 0 0,0 0-1,5-1 1,-2 0-6,1 0 1,0-1-1,0 0 0,0 0 0,11-6 0,44-25-293</inkml:trace>
</inkml:ink>
</file>

<file path=ppt/ink/ink2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40.747"/>
    </inkml:context>
    <inkml:brush xml:id="br0">
      <inkml:brushProperty name="width" value="0.05" units="cm"/>
      <inkml:brushProperty name="height" value="0.05" units="cm"/>
    </inkml:brush>
  </inkml:definitions>
  <inkml:trace contextRef="#ctx0" brushRef="#br0">557 40 17108,'-2'-3'103,"0"0"0,-1 0 1,0 0-1,0 0 1,0 0-1,0 1 0,0-1 1,-1 1-1,1 0 1,-1 0-1,0 0 0,1 0 1,-1 1-1,0 0 1,0 0-1,0 0 1,0 0-1,0 0 0,0 1 1,0 0-1,0-1 1,0 2-1,0-1 0,-7 2 1,-8 1 129,0 2 0,1 0 1,0 1-1,-18 9 1,24-10-126,-35 15 63,1 2-1,1 2 1,0 2-1,-73 58 1,112-80-160,-17 18 31,22-21-44,0 0 0,0 0 1,0 0-1,1 1 0,-1-1 1,0 0-1,1 1 0,-1-1 1,1 0-1,-1 1 0,1-1 1,0 1-1,-1-1 0,1 0 1,0 1-1,0-1 0,0 1 1,0 1-1,0-2-4,1 0 0,-1 0 1,0 0-1,1 0 0,-1 0 0,1 0 0,-1-1 1,1 1-1,-1 0 0,1 0 0,0-1 0,-1 1 0,1 0 1,0-1-1,0 1 0,-1 0 0,1-1 0,0 1 1,0-1-1,0 1 0,0-1 0,0 0 0,0 1 1,1-1-1,27 3-136,-24-3 112,36-1-233,0-2 0,76-16 1,28-2-155,-126 19 368,1 1 0,0 1-1,31 5 1,-46-5 42,0 1 1,0 0-1,0 1 0,-1-1 1,1 1-1,0 0 1,-1 0-1,1 0 0,-1 1 1,0 0-1,0-1 1,0 2-1,0-1 1,0 0-1,-1 1 0,0-1 1,1 1-1,-1 0 1,3 7-1,-3-4 44,0 1 1,0-1-1,-1 1 1,0 0-1,-1-1 1,0 1-1,0 0 1,-1 0-1,0 0 1,0 0-1,0 0 1,-1 0-1,-1 0 1,1-1-1,-1 1 1,-1 0-1,-4 11 1,0-2 148,-1-1 1,-1 1-1,0-1 1,-2-1-1,1 1 1,-20 19-1,24-28-196,-1 0 0,-1 0-1,0 0 1,0-1-1,0 0 1,0 0-1,-1-1 1,0 0 0,0-1-1,-1 0 1,1 0-1,-1-1 1,0-1-1,0 1 1,-14 0 0,22-2-9,1-1-1,-1 0 1,0 0 0,0 0 0,1 0 0,-1 0 0,0-1 0,1 1-1,-1 0 1,0-1 0,1 1 0,-1-1 0,1 0 0,-1 1 0,1-1 0,-1 0-1,1 0 1,0 0 0,-1 0 0,1 0 0,0 0 0,0-1 0,-1 1-1,1 0 1,-1-3 0,3-20-396</inkml:trace>
</inkml:ink>
</file>

<file path=ppt/ink/ink2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41.273"/>
    </inkml:context>
    <inkml:brush xml:id="br0">
      <inkml:brushProperty name="width" value="0.05" units="cm"/>
      <inkml:brushProperty name="height" value="0.05" units="cm"/>
    </inkml:brush>
  </inkml:definitions>
  <inkml:trace contextRef="#ctx0" brushRef="#br0">158 625 19924,'8'-9'1102,"-14"7"-580,-23 12-164,19-4-224,0 1 0,0 0 0,1 1 1,0 0-1,1 1 0,0 0 0,0 0 0,1 0 0,-11 19 1,13-20-114,1 0 0,0 0 0,0 1 1,0-1-1,1 1 0,1 0 0,0 0 1,0 0-1,0 0 0,1 0 0,1 1 1,0-1-1,1 12 0,-1-18-18,0 1 0,1-1 0,0 1 0,0-1 0,0 1 0,0-1 0,1 0 0,-1 1 0,1-1 0,0 0 0,0 0 0,0 0 0,0 0 0,0-1 0,1 1 0,-1 0 0,1-1 0,0 0 0,-1 0 0,1 1 0,0-2 0,0 1-1,1 0 1,-1-1 0,0 1 0,1-1 0,-1 0 0,1 0 0,-1 0 0,1-1 0,-1 1 0,1-1 0,-1 0 0,1 0 0,-1 0 0,1 0 0,0-1 0,-1 0 0,1 1 0,-1-1 0,1 0 0,4-3 0,2-1-4,0 0 0,0-1 0,0 0-1,-1 0 1,1-1 0,-2-1 0,1 0 0,-1 0 0,0 0 0,9-14-1,-3 2 5,0-1-1,-1-1 1,18-43-1,-16 25-58,-2-1-1,-1-1 1,-3 0-1,-1 0 0,-3-1 1,-1 0-1,-2 0 0,-2 0 1,-2 0-1,-9-58 1,7 82-41,0 1 1,-1-1-1,0 1 1,-15-28-1,17 40 59,0 0-1,0 1 0,-1-1 0,0 1 1,0 0-1,-1 0 0,-6-6 0,8 9 17,0 0 0,1 0 0,-1 0-1,0 1 1,0 0 0,0-1 0,0 1 0,0 0-1,0 0 1,0 0 0,0 1 0,0-1 0,0 1 0,0 0-1,-1 0 1,-2 0 0,2 1 9,-1 0 0,1 0 0,0 1 0,0-1 0,1 1 0,-1 0 0,0 0 0,0 0 0,1 1 1,0-1-1,-1 1 0,1 0 0,0 0 0,0 0 0,0 0 0,1 1 0,-1-1 0,1 1 0,0-1 0,0 1 0,-3 7 0,-2 6 37,1 1-1,0-1 1,-5 32-1,7-31 1,2 0 0,0 1 0,1-1 0,1 0 0,0 0 0,2 1-1,0-1 1,9 33 0,-9-43-90,0-1 1,1 0-1,-1 0 0,2 0 1,-1-1-1,1 1 0,0-1 0,0 0 1,1 0-1,0 0 0,0 0 0,0-1 1,1 0-1,-1 0 0,1 0 1,0-1-1,1 0 0,-1 0 0,1-1 1,0 0-1,0 0 0,0 0 0,0-1 1,8 2-1,37-1-799,-42-3 620,1 0 1,0 1 0,17 4 0,-25-4 254,0 0 1,1 0-1,-1 0 1,0 0-1,0 1 1,0 0-1,0-1 1,-1 1 0,1 0-1,0 1 1,-1-1-1,0 0 1,1 1-1,-1-1 1,4 6-1,17 41 608,-21-40-559,1-1-1,1-1 1,0 1 0,0 0-1,0-1 1,1 0 0,0 0-1,10 11 1,-14-17-78,0-1 0,0 1 0,0 0 0,0-1 0,0 1 0,0-1 0,0 1 0,0-1 1,0 0-1,0 1 0,0-1 0,0 0 0,0 0 0,0 0 0,1 0 0,-1 0 0,0 0 0,0 0 0,0 0 0,0 0 0,0 0 1,0-1-1,0 1 0,1 0 0,-1-1 0,0 1 0,0-1 0,0 1 0,0-1 0,-1 0 0,1 1 0,0-1 0,0 0 0,0 0 1,0 1-1,1-3 0,9-10-176</inkml:trace>
</inkml:ink>
</file>

<file path=ppt/ink/ink2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41.854"/>
    </inkml:context>
    <inkml:brush xml:id="br0">
      <inkml:brushProperty name="width" value="0.05" units="cm"/>
      <inkml:brushProperty name="height" value="0.05" units="cm"/>
    </inkml:brush>
  </inkml:definitions>
  <inkml:trace contextRef="#ctx0" brushRef="#br0">22 536 16820,'-10'63'1818,"6"-45"-1535,1 0-1,0 0 1,2 0 0,0 0-1,3 28 1,-2-44-263,0 1 1,1-1 0,-1 0 0,1 1 0,0-1-1,0 0 1,0 0 0,0 0 0,0 0 0,0 0-1,1 0 1,-1 0 0,1 0 0,-1 0 0,1-1-1,0 1 1,-1-1 0,1 1 0,0-1 0,0 1-1,2 0 1,-2-2-20,0 1 0,-1-1 0,1 1 0,-1-1 0,1 0 0,0 0 0,-1 0 0,1 0 0,0 0 0,-1 0 0,1 0 0,0-1 0,-1 1 0,1-1-1,-1 1 1,1-1 0,-1 1 0,1-1 0,-1 0 0,1 0 0,-1 0 0,1 0 0,-1 0 0,0 0 0,0 0 0,0 0 0,1 0 0,-1-1 0,0 1 0,-1 0 0,3-4 0,3-5-30,-1 0-1,0-1 1,-1 1 0,0-1 0,-1 0-1,0 0 1,0-1 0,0-13 0,1-12-82,-2-48 1,-2 73 96,-1 0 0,0 0 1,0 0-1,-5-15 1,0 14 58,6 13-42,0 0 0,0 0-1,0 0 1,0 0 0,0 0 0,0 0 0,0 0 0,-1 0 0,1 0 0,0 0 0,0 0 0,0 0 0,0 0-1,0 0 1,0 0 0,-1 0 0,1 0 0,0 0 0,0 0 0,0 0 0,0 0 0,0 0 0,0 0-1,-1 0 1,1 0 0,0 0 0,0 0 0,0 0 0,0 0 0,0 0 0,0 0 0,0 1 0,0-1-1,0 0 1,-1 0 0,1 0 0,0 0 0,0 0 0,0 0 0,0 0 0,0 0 0,0 1 0,0-1-1,0 0 1,0 0 0,0 0 0,0 0 0,-5 27 278,5-8-140,0 0-1,1 0 1,1 0-1,5 21 1,-5-33-105,-1 0-1,1-1 1,0 1 0,1 0 0,-1-1-1,1 1 1,1-1 0,-1 0 0,1 0-1,0-1 1,0 1 0,1-1 0,0 0-1,8 8 1,-11-12-27,1 1 0,-1-1 0,1 1 0,0-1 0,-1 0 0,1 0 0,0 0 0,0 0 0,0-1 0,0 1 0,0-1 0,0 0 0,0 1 0,0-1 0,0-1 0,0 1 0,4-1 0,-3 0 4,1-1 0,0 0 0,0 0 0,-1 0 0,1-1 0,-1 1 0,0-1 0,0 0 0,6-5 0,3-5 43,0-1-1,-1-1 1,0 0 0,11-20 0,-5 4 43,-1 0 0,-2-1 0,-1-1 0,-2 0 0,-1-1 0,-1 0 0,-2-1 0,-2 0 0,-1 0 0,-1-1 0,-3 1 0,-2-37 0,1 63-54,-1 1 0,-1 0 1,0 0-1,0 0 1,0 0-1,-7-14 0,8 21-35,1-1 0,-1 1 0,0-1-1,0 1 1,1 0 0,-1-1 0,0 1-1,0 0 1,-1 0 0,1 0 0,0 0 0,0 0-1,0 0 1,-1 0 0,1 0 0,0 0-1,-1 0 1,1 1 0,-1-1 0,1 1 0,-1-1-1,1 1 1,-1 0 0,1-1 0,-1 1-1,0 0 1,1 0 0,-1 0 0,1 0 0,-1 0-1,1 0 1,-1 1 0,0-1 0,1 0-1,-1 1 1,1 0 0,0-1 0,-1 1 0,1 0-1,-1-1 1,-2 3 0,-1 1 15,0 1 0,0-1 0,0 1 0,1 0 0,-1 0 1,1 0-1,0 1 0,0-1 0,1 1 0,0 0 0,-3 8 0,-2 6 1,1 0 0,-6 26 0,7-18-65,1 0 1,2 0 0,1 0-1,1 38 1,2-48-152,1 1 0,0-1-1,1 0 1,2 0 0,-1 0 0,2-1-1,13 30 1,-16-41 59,1 0 1,-1 0-1,1 0 1,1 0-1,-1-1 1,1 0-1,-1 0 0,2 0 1,-1 0-1,0-1 1,1 0-1,0 0 0,0 0 1,11 4-1,-11-6 74,0 0-1,1-1 0,-1 1 1,0-1-1,0-1 0,0 1 1,1-1-1,-1 0 0,0-1 1,0 0-1,1 0 0,-1 0 1,0 0-1,0-1 0,0 0 1,-1 0-1,7-4 0,40-24-422</inkml:trace>
</inkml:ink>
</file>

<file path=ppt/ink/ink2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42.350"/>
    </inkml:context>
    <inkml:brush xml:id="br0">
      <inkml:brushProperty name="width" value="0.05" units="cm"/>
      <inkml:brushProperty name="height" value="0.05" units="cm"/>
    </inkml:brush>
  </inkml:definitions>
  <inkml:trace contextRef="#ctx0" brushRef="#br0">123 319 18404,'-2'-1'108,"0"0"1,0 0-1,-1 1 0,1-1 1,0 0-1,-1 1 0,1-1 1,0 1-1,-1 0 0,1-1 1,0 1-1,-1 0 0,1 1 1,0-1-1,-1 0 1,1 1-1,0-1 0,-1 1 1,-3 1-1,3 0 0,0 0-1,-1 1 1,1-1 0,0 1 0,0-1-1,0 1 1,0 0 0,1 0 0,-1 0-1,-3 7 1,0 0-11,1 0 0,0 0-1,1 1 1,0 0 0,1 0 0,0 0-1,-2 17 1,4-14-38,0 0 1,1 0-1,1 0 0,0 0 1,5 22-1,-5-30-50,0 0 1,1 0-1,0 0 1,1 0-1,-1 0 1,1-1-1,0 1 1,0-1-1,1 1 0,0-1 1,0-1-1,0 1 1,0 0-1,9 6 1,-11-10-11,0 0 1,0 1 0,0-1 0,1 0 0,-1 0 0,0 0-1,1-1 1,-1 1 0,1 0 0,-1-1 0,1 0-1,-1 0 1,1 1 0,-1-1 0,1-1 0,0 1 0,-1 0-1,1-1 1,-1 1 0,0-1 0,1 0 0,-1 0 0,1 0-1,-1 0 1,0 0 0,0 0 0,0-1 0,1 1-1,1-3 1,5-3 2,-1-1-1,0-1 1,0 1-1,-1-1 1,8-12 0,6-12-26,-2-1 1,-2-1 0,-1-1-1,-1 0 1,-3-1 0,0 0 0,-3-1-1,-1 0 1,-2-1 0,3-65 0,-9 92 19,0 1 0,-1-1 0,-4-20 0,5 29 8,0 1 0,-1 0 0,0-1 0,1 1 0,-1 0 0,0-1 0,0 1 0,0 0 0,-1 0 0,1 0 0,0 0 0,-1 0 0,0 0 0,1 1 0,-1-1 1,0 0-1,0 1 0,0-1 0,0 1 0,0 0 0,0-1 0,0 1 0,-4-1 0,5 2 7,-1-1 0,0 1 0,1 0 0,-1 0 0,0 0-1,1 0 1,-1 0 0,0 0 0,1 0 0,-1 1 0,0-1 0,1 1 0,-1-1 0,1 1 0,-1-1 0,1 1 0,-1 0 0,1 0 0,-2 1-1,0 0 21,0 1-1,0 0 0,0 0 1,1 0-1,-1 0 0,1 0 1,-4 7-1,0 2 77,1 1 0,0 0-1,-6 23 1,8-23-100,1-1 0,0 1 0,1-1 0,0 1 0,1-1 0,0 1 1,1 0-1,0-1 0,1 1 0,1-1 0,4 15 0,-4-20-163,0 0 1,0 0-1,1 0 1,0-1-1,0 1 1,0-1-1,1 0 1,0 0-1,0-1 0,1 1 1,0-1-1,-1 0 1,2-1-1,-1 1 1,0-1-1,1-1 1,0 1-1,0-1 1,13 4-1,29 4-429,6-5-233</inkml:trace>
</inkml:ink>
</file>

<file path=ppt/ink/ink2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42.839"/>
    </inkml:context>
    <inkml:brush xml:id="br0">
      <inkml:brushProperty name="width" value="0.05" units="cm"/>
      <inkml:brushProperty name="height" value="0.05" units="cm"/>
    </inkml:brush>
  </inkml:definitions>
  <inkml:trace contextRef="#ctx0" brushRef="#br0">46 112 16339,'4'1'750,"4"2"-416,1-1-1,-1 0 1,1-1 0,-1 0 0,10 0 0,-17-1-324,0 0 0,1 0 0,-1 0 0,0 0-1,1-1 1,-1 1 0,0 0 0,1-1 0,-1 1 0,0-1 0,0 1 0,0-1 0,1 0 0,-1 1 0,0-1-1,0 0 1,0 0 0,1-1 0,-1 0 2,0 1-1,-1-1 1,1 0 0,-1 1-1,0-1 1,1 1 0,-1-1-1,0 1 1,0-1-1,0 0 1,0 1 0,0-1-1,0 0 1,-1 1-1,1-1 1,-1 1 0,1-1-1,-1 1 1,1-1 0,-2-1-1,1 0-7,0 1-1,0 0 1,0 0-1,0-1 1,0 1-1,-1 0 1,1 0-1,-1 0 1,1 0-1,-1 1 1,0-1-1,0 0 1,0 1-1,0-1 1,0 1-1,0 0 1,0-1-1,0 1 1,0 0-1,-1 0 1,1 1-1,0-1 1,-1 0-1,1 1 1,-1-1-1,1 1 1,-1 0-1,1 0 1,-1 0-1,1 0 1,-1 0-1,-2 1 1,1 0 17,1 0 1,0 0-1,-1 1 0,1-1 1,0 0-1,0 1 0,0 0 1,0 0-1,0 0 0,0 0 1,1 0-1,-1 1 0,1-1 1,-1 1-1,1 0 1,0 0-1,0 0 0,0 0 1,0 0-1,1 0 0,-1 0 1,-1 5-1,3-6 1,-1 0 0,0 1 0,0-1 0,1 0 0,-1 1 0,1-1-1,0 0 1,0 1 0,0-1 0,0 0 0,0 1 0,0-1 0,1 0 0,-1 1 0,1-1 0,0 0 0,-1 1 0,1-1 0,0 0 0,0 0 0,1 0-1,-1 0 1,0 0 0,1 0 0,-1 0 0,1 0 0,-1-1 0,1 1 0,0-1 0,0 1 0,0-1 0,0 1 0,0-1 0,0 0 0,0 0-1,0 0 1,0 0 0,1-1 0,1 1 0,5 1-16,-1 0 1,1-1-1,-1 0 0,1-1 0,-1 0 0,1 0 0,-1-1 1,1 0-1,15-4 0,2-4-83,0-1 0,-1-1 0,0-2 0,26-17 1,50-25-55,-101 55 128,1-1 0,0 1 1,0 0-1,0-1 0,0 1 0,0 0 1,-1 0-1,1-1 0,0 1 0,0 0 0,0 0 1,0 0-1,0 0 0,0 0 0,0 0 0,0 0 1,-1 1-1,1-1 0,0 0 0,0 0 0,0 1 1,0-1-1,0 0 0,-1 1 0,1-1 0,0 1 1,0-1-1,-1 1 0,1-1 0,0 1 0,-1 0 1,1-1-1,0 1 0,-1 0 0,1 0 1,-1-1-1,1 1 0,-1 0 0,0 0 0,1 0 1,-1 0-1,0-1 0,0 1 0,1 1 0,-1 0-62,1-1 0,-1 0-1,1 0 1,-1 1-1,1-1 1,0 0 0,-1 0-1,1 0 1,0 0 0,0 0-1,0 0 1,0 0-1,0 0 1,0 0 0,0 0-1,0 0 1,0-1-1,1 1 1,-1 0 0,0-1-1,0 1 1,1-1-1,-1 1 1,0-1 0,3 1-1,0-2-28,-1 1-1,1-1 0,0 0 1,-1 0-1,1 0 0,-1-1 1,0 1-1,1-1 0,-1 0 0,0 1 1,0-2-1,0 1 0,0 0 1,0-1-1,0 1 0,-1-1 1,1 0-1,-1 0 0,3-4 1,21-32-595</inkml:trace>
</inkml:ink>
</file>

<file path=ppt/ink/ink2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43.271"/>
    </inkml:context>
    <inkml:brush xml:id="br0">
      <inkml:brushProperty name="width" value="0.05" units="cm"/>
      <inkml:brushProperty name="height" value="0.05" units="cm"/>
    </inkml:brush>
  </inkml:definitions>
  <inkml:trace contextRef="#ctx0" brushRef="#br0">185 3 14123,'-6'-1'255,"-1"0"1,1 1-1,0 0 1,0 0-1,0 1 1,0 0-1,0 0 0,-1 0 1,2 0-1,-1 1 1,0 0-1,0 1 1,-9 5-1,8-4 10,0 1 0,0 1 0,1-1 0,0 1 0,0 0 0,0 1 0,1 0-1,0-1 1,-6 13 0,7-14-157,1 1-1,0 0 1,1-1-1,-1 1 1,1 0-1,0 1 1,1-1-1,-1 0 1,1 0-1,0 1 0,1-1 1,0 1-1,0 6 1,1-9-123,0 0-1,0 1 1,0-1 0,1 0 0,0 0 0,-1 0 0,1-1-1,1 1 1,-1 0 0,1-1 0,-1 1 0,1-1-1,0 0 1,0 0 0,0 0 0,1 0 0,-1-1 0,1 1-1,-1-1 1,6 3 0,4 1-254,-1-1 0,1 0-1,0-1 1,0 0 0,0-1 0,0-1-1,1 0 1,-1 0 0,14-1 0,20-3-1068,58-8 1,-73 7 892,-28 2 460,0 1 1,0-1-1,0 1 1,1 0-1,-1 1 1,5 0 0,-9-1 8,1 0 0,-1 0 0,0 0 0,1 0 0,-1 0 0,0 1 0,1-1 0,-1 0 0,0 0 0,1 0 0,-1 1 0,0-1 0,0 0 0,1 0 0,-1 1 0,0-1 0,0 0 0,1 1 0,-1-1 0,0 0 0,0 1 0,0-1 0,0 0 0,1 1 0,-1-1 0,0 1 0,0 0 37,0 0 0,-1 0 0,1 0 0,0 1 0,-1-1-1,1 0 1,0 0 0,-1 0 0,1 0 0,-1 0 0,0-1 0,1 1 0,-2 2-1,-10 9 514,0-1-1,-1 0 0,0-1 0,0 0 0,-1-1 1,-30 14-1,43-22-577,0 0 1,-1-1-1,1 1 1,-1 0 0,1-1-1,-1 0 1,1 1-1,-1-1 1,0 0-1,1 1 1,-1-1-1,1 0 1,-1 0-1,1 0 1,-1-1-1,-2 0 1,3 1-32,0 0-1,0-1 1,0 0 0,1 1-1,-1-1 1,0 1 0,1-1-1,-1 0 1,0 0 0,1 1-1,-1-1 1,1 0 0,-1 0-1,1 0 1,0 1 0,-1-1-1,1 0 1,0 0 0,0 0-1,-1 0 1,1-1 0,0-6-206,0-1 1,0 1-1,0 0 1,1 0 0,3-10-1,-2 3 329,7-45-610,5-13-91</inkml:trace>
</inkml:ink>
</file>

<file path=ppt/ink/ink2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43.697"/>
    </inkml:context>
    <inkml:brush xml:id="br0">
      <inkml:brushProperty name="width" value="0.05" units="cm"/>
      <inkml:brushProperty name="height" value="0.05" units="cm"/>
    </inkml:brush>
  </inkml:definitions>
  <inkml:trace contextRef="#ctx0" brushRef="#br0">4 0 17820,'-3'34'535,"2"-1"1,1 1-1,2-1 1,1 1-1,2-1 1,13 51-1,75 190-349,-61-190-405,-16-43 45,-14-38 153,-2-4 16,-7-21 61,-35-89 46,-16-51-504,58 162 392,0-1 0,0 1-1,-1-1 1,1 0 0,0 1-1,0-1 1,0 0 0,0 1 0,0-1-1,0 1 1,0-1 0,0 0-1,0 1 1,0-1 0,0 0-1,0 1 1,0-1 0,1 1 0,-1-1-1,0 0 1,0 1 0,1-1-1,0 0 6,-1 1 0,1 0 0,-1 0-1,1 0 1,-1-1 0,1 1-1,-1 0 1,1 0 0,-1 0 0,1 0-1,-1 0 1,1 0 0,-1 0 0,1 0-1,-1 0 1,1 1 0,0-1-1,-1 0 1,1 0 0,0 1 0,35 19-163,-22-11-50,-1-2-20,0-1 1,1 0-1,-1-1 1,1 0-1,1-2 1,-1 1-1,0-2 1,1 0-1,0 0 1,-1-2-1,1 1 1,24-4-1,3-7-388</inkml:trace>
</inkml:ink>
</file>

<file path=ppt/ink/ink2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44.191"/>
    </inkml:context>
    <inkml:brush xml:id="br0">
      <inkml:brushProperty name="width" value="0.05" units="cm"/>
      <inkml:brushProperty name="height" value="0.05" units="cm"/>
    </inkml:brush>
  </inkml:definitions>
  <inkml:trace contextRef="#ctx0" brushRef="#br0">55 546 15899,'-5'4'200,"1"0"0,-1 0 0,1 0 0,0 0-1,0 1 1,1 0 0,-1-1 0,1 1-1,0 1 1,0-1 0,1 0 0,0 1-1,0-1 1,0 1 0,0 0 0,0 6 0,2-9-167,-1 0 0,1 0 0,0-1 0,0 1 0,0 0 0,1 0 0,-1-1 0,1 1 0,-1 0 0,1-1 0,0 1 0,0 0 0,0-1 0,1 1 0,-1-1 0,0 0 0,1 1 0,0-1 0,-1 0 0,1 0 0,0 0 0,0 0 0,0 0 0,1-1 0,-1 1 0,0 0 0,1-1 0,-1 0 0,1 0 0,-1 1 0,1-2 0,-1 1 0,1 0 0,0 0 0,4 0 0,2 0-143,0-1 0,-1 0-1,1 0 1,0 0 0,-1-1-1,1-1 1,-1 1 0,1-2 0,-1 1-1,0-1 1,0 0 0,0-1-1,0 1 1,-1-2 0,1 1-1,-1-1 1,11-10 0,0 0-452,-1 0 1,-1-1-1,-1-1 1,0-1-1,19-30 1,-30 42 302,1-1-62,0-1-1,-1 0 1,0 1 0,0-1-1,2-10 1,-6 18 331,0 0 0,0 0 0,0 0 0,0 1 0,0-1 0,0 0 0,-1 0 0,1 0 0,0 0 0,0 0 0,0 0 0,0 0 0,0 0 0,0 0 0,0 0 0,0 0 0,-1 0 0,1 0 1,0 0-1,0 0 0,0 0 0,0 0 0,0 0 0,0-1 0,0 1 0,0 0 0,-1 0 0,1 0 0,0 0 0,0 0 0,0 0 0,0 0 0,0 0 0,0 0 0,0 0 0,0 0 0,0 0 0,0-1 0,0 1 0,0 0 0,0 0 0,0 0 0,-1 0 1,1 0-1,0 0 0,0 0 0,0 0 0,0-1 0,0 1 0,0 0 0,0 0 0,0 0 0,0 0 0,0 0 0,0 0 0,1 0 0,-1-1 0,-7 9 492,5-5-332,1 1 1,0-1-1,0 1 0,0-1 1,0 1-1,0 0 1,1-1-1,0 1 0,0 0 1,0 0-1,0-1 0,0 1 1,1 0-1,1 6 1,-1-8-155,-1-1 0,1 1 0,0 0 0,0-1 0,0 1 0,1-1 0,-1 1 0,0-1 0,0 0 0,1 1 0,-1-1 0,1 0 0,-1 0 0,1 0 0,0 0 0,-1 0 0,1 0 0,0 0 0,0-1 0,-1 1 0,1-1 0,0 1 0,0-1 0,0 0 0,0 0 0,0 0 1,0 0-1,0 0 0,-1 0 0,4-1 0,4 0-14,-1-1 0,1 0 1,-1 0-1,0-1 0,1 0 1,-1 0-1,0-1 1,-1-1-1,1 1 0,-1-1 1,8-6-1,0-2-50,-1 1 0,-1-2 1,0 0-1,12-17 0,-11 11 60,-2 0 0,0-1 0,-1 0 0,-1-1 0,-1 0 0,-1 0 0,-1-1 0,-1 0 0,-2 0 0,0-1 0,-1 0 0,-1 1 0,-2-38 0,0 55 91,-1 0 0,0 1 0,-1-1 0,0 0 0,1 1-1,-2-1 1,1 1 0,-1 0 0,-6-10 0,8 14-55,0-1 0,0 1 0,0 0-1,0 0 1,0-1 0,0 1 0,0 0 0,-1 0-1,1 1 1,0-1 0,-1 0 0,1 0 0,-1 1 0,1-1-1,-1 1 1,1-1 0,-1 1 0,1-1 0,-1 1 0,0 0-1,1 0 1,-1 0 0,1 0 0,-1 0 0,0 0-1,1 0 1,-1 1 0,1-1 0,-1 1 0,1-1 0,-1 1-1,1-1 1,-1 1 0,1 0 0,-1 0 0,1 0-1,0 0 1,0 0 0,-2 1 0,-3 3 96,1 1 1,0-1-1,1 1 1,-1 0-1,1 0 1,0 0-1,1 0 1,-1 1-1,1 0 1,0-1-1,-2 11 1,0 0 72,1 1 1,1 0-1,-2 26 0,4-29-144,1 0 0,1 0 0,0-1 0,1 1 0,1-1 0,0 1 0,1-1 1,0 0-1,7 14 0,-8-23-74,0 1 1,0-1-1,0 0 1,1 0-1,0 0 1,0 0 0,0-1-1,0 1 1,1-1-1,7 6 1,-8-8-27,1 0 1,-1 0 0,0 0 0,1 0-1,-1-1 1,1 0 0,-1 0 0,1 0-1,0 0 1,-1-1 0,1 1 0,0-1-1,-1-1 1,1 1 0,6-2 0,-4 0-49,-1 0 0,0 0 0,0 0 0,0-1 0,0 0 0,0 0 1,-1-1-1,1 0 0,-1 0 0,0 0 0,0-1 0,0 1 1,-1-1-1,0 0 0,0 0 0,0-1 0,0 1 0,-1-1 1,4-9-1,-1 2-98,-1 0 0,0 0 0,-1 0 0,-1 0 0,0-1 1,0 1-1,-2-1 0,1-19 0,-2 26 133,-1 1 0,1-1-1,-1 1 1,-1-1 0,1 1 0,-1-1 0,0 1-1,-4-7 1,5 11 53,1 1 1,-1-1-1,0 0 0,0 1 0,0-1 1,-1 1-1,1-1 0,0 1 0,-1-1 1,1 1-1,0 0 0,-1 0 1,0 0-1,1-1 0,-1 2 0,0-1 1,1 0-1,-1 0 0,0 0 0,0 1 1,0-1-1,0 1 0,1 0 0,-1-1 1,0 1-1,0 0 0,0 0 0,0 0 1,0 0-1,-3 1 0,1 1 51,0-1-1,1 1 1,-1 0-1,1 0 0,-1 0 1,1 1-1,0-1 1,0 1-1,0-1 0,1 1 1,-1 0-1,0 0 1,1 1-1,0-1 1,0 0-1,0 1 0,0-1 1,1 1-1,-3 7 1,-1 2 101,1 0 0,1 1 0,0 0 0,-1 19 0,4-28-196,0 0 0,0-1 1,0 1-1,1 0 0,-1 0 0,1-1 1,0 1-1,1 0 0,-1-1 0,1 1 0,0-1 1,0 0-1,3 5 0,-4-7-32,1-1 0,-1 1 1,0-1-1,1 1 0,-1-1 0,1 1 1,0-1-1,-1 0 0,1 0 0,0 0 1,0 0-1,0 0 0,0 0 0,0 0 1,0 0-1,0-1 0,0 1 0,0-1 1,0 0-1,0 0 0,0 0 0,0 1 1,0-2-1,1 1 0,-1 0 0,0 0 1,0-1-1,0 1 0,0-1 0,0 0 1,0 0-1,2-1 0,6-3-86,-1-1-1,0 0 1,-1-1 0,1 0-1,-1 0 1,8-10 0,24-26-542</inkml:trace>
</inkml:ink>
</file>

<file path=ppt/ink/ink2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44.637"/>
    </inkml:context>
    <inkml:brush xml:id="br0">
      <inkml:brushProperty name="width" value="0.05" units="cm"/>
      <inkml:brushProperty name="height" value="0.05" units="cm"/>
    </inkml:brush>
  </inkml:definitions>
  <inkml:trace contextRef="#ctx0" brushRef="#br0">179 3 16660,'0'0'39,"0"0"0,0 0 0,0 0 0,0 0 0,-1 0 0,1 0 0,0 1 0,0-1 1,0 0-1,0 0 0,0 0 0,0 0 0,0 0 0,0 0 0,0 0 0,-1 0 0,1 0 1,0 0-1,0 0 0,0 0 0,0 0 0,0 0 0,0 0 0,0 0 0,0 0 0,-1 0 0,1 0 1,0 0-1,0 0 0,0 0 0,0-1 0,0 1 0,0 0 0,0 0 0,0 0 0,0 0 1,-1 0-1,1 0 0,0 0 0,0 0 0,0 0 0,0 0 0,0 0 0,0 0 0,0-1 1,0 1-1,0 0 0,0 0 0,0 0 0,0 0 0,0 0 0,0 0 0,0 0 0,0 0 1,0-1-1,0 1 0,0 0 0,0 0 0,0 0 0,0 0 0,0 0 0,0 0 0,0-1 0,-12 13 1316,-11 19 434,16-19-1652,1 1 0,1-1 0,0 1 0,0 1 0,1-1 0,1 1 0,0-1 0,1 1 0,1 0 0,0 24 0,2-25-275,0-1 0,1 1-1,0-1 1,1 0-1,0 1 1,1-1 0,0-1-1,1 1 1,1-1-1,0 1 1,0-1-1,9 10 1,-9-13-50,-4-6 121,0 1-1,1 0 0,-1-1 0,-1 1 0,1 0 0,2 5 0,-4-8 73,0 1 0,0 0 0,0-1 0,0 1 0,0 0 0,0-1 0,0 1 0,0 0 0,0-1 0,0 1 0,0-1 0,0 1 1,0 0-1,-1-1 0,1 1 0,0-1 0,-1 1 0,1 0 0,0-1 0,-1 1 0,1-1 0,-1 1 0,1-1 0,0 0 0,-1 1 0,1-1 0,-1 1 0,1-1 0,-1 0 0,0 1 0,1-1 0,-1 0 0,1 0 0,-1 1 0,0-1 0,1 0 0,-1 0 0,1 0 0,-1 0 0,0 0 0,0 0 0,-11 2 4,0 0 0,0-1-1,0 0 1,-1-1 0,1 0 0,0-1 0,0-1-1,0 0 1,-13-4 0,24 6-42,-1 0 1,1-1-1,-1 1 0,1-1 1,0 0-1,-1 1 0,1-1 1,0 0-1,-1 0 0,1 0 1,0 0-1,0 0 0,0 0 1,0 0-1,0 0 0,0-1 1,0 1-1,0 0 0,0-1 1,0 1-1,1 0 1,-1-1-1,1 1 0,-1-1 1,1 1-1,0-1 0,-1 1 1,1-1-1,0 0 0,0 1 1,0-1-1,0 1 0,0-1 1,0 1-1,1-1 0,-1 1 1,0-1-1,1 1 0,-1-1 1,2-1-1,10-31-450</inkml:trace>
  <inkml:trace contextRef="#ctx0" brushRef="#br0" timeOffset="1">428 109 18692,'28'-1'1640,"-8"-7"-1336,-3-4-344,1-4 376,4-1 161,1 2-577,1 1-192</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0:04.253"/>
    </inkml:context>
    <inkml:brush xml:id="br0">
      <inkml:brushProperty name="width" value="0.05" units="cm"/>
      <inkml:brushProperty name="height" value="0.05" units="cm"/>
    </inkml:brush>
  </inkml:definitions>
  <inkml:trace contextRef="#ctx0" brushRef="#br0">48 6 17700,'-1'1'126,"-1"-1"0,0 1 0,1-1-1,-1 1 1,1 0 0,-1 0 0,1 0 0,-1 0 0,1 0 0,0 0 0,0 0 0,-1 0 0,1 0-1,0 1 1,0-1 0,0 0 0,0 1 0,0-1 0,1 1 0,-1-1 0,0 1 0,0 1 0,-13 38 1129,12-35-1169,1-1-1,0 1 0,0 0 0,1 0 1,-1 0-1,1 0 0,0-1 0,1 1 1,0 0-1,1 7 0,-1-9-80,1 0-1,0 0 1,-1 0 0,1 0 0,0-1-1,1 1 1,-1-1 0,1 1 0,0-1-1,-1 0 1,1 0 0,0 0 0,1 0-1,-1-1 1,5 3 0,21 12-434,34 13-1,-40-20 188,-1 0-1,0 2 1,33 23-1,-54-34 264,0 0 0,0-1-1,0 1 1,0 0-1,-1-1 1,1 1-1,0 0 1,0 0-1,-1 0 1,1-1-1,0 1 1,-1 0-1,1 0 1,-1 0-1,1 0 1,-1 0 0,1 1-1,-1-1 1,0 0-1,0 0 1,0 0-1,1 0 1,-1 0-1,0 0 1,0 2-1,-1-2 29,0 0 0,0 1-1,1-1 1,-1 0 0,0 1 0,0-1-1,0 0 1,0 0 0,0 0-1,0 0 1,-1 0 0,1 0-1,0 0 1,-1 0 0,-2 1 0,-7 3 283,0-1 0,-1 0 0,-19 4 0,26-6-258,-13 2 151,5 0-318,0-1-1,0 0 0,-1-1 1,1 0-1,0-1 1,-21-1-1,33 0 44,-1 0-1,1 0 0,0-1 1,-1 1-1,1 0 0,0-1 1,0 1-1,-1-1 0,1 0 1,0 1-1,0-1 0,0 0 1,0 0-1,0 1 0,0-1 1,0 0-1,0 0 0,0 0 1,0 0-1,0 0 0,1-1 1,-1 1-1,0-2 0,0 1 4,0-1 0,1 0 1,-1 0-1,1 1 0,0-1 0,0 0 0,0 0 0,0 1 0,0-1 0,0 0 0,2-3 0,11-34-548</inkml:trace>
  <inkml:trace contextRef="#ctx0" brushRef="#br0" timeOffset="1">371 1 20868,'0'28'1785,"-12"11"-1345,2 2-200,7 2 496,3 0-344,3-8-520,3-5-336,5-13-752,1-7-160,2-13 911,-4-12-311,-5-16-216</inkml:trace>
</inkml:ink>
</file>

<file path=ppt/ink/ink2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45.056"/>
    </inkml:context>
    <inkml:brush xml:id="br0">
      <inkml:brushProperty name="width" value="0.05" units="cm"/>
      <inkml:brushProperty name="height" value="0.05" units="cm"/>
    </inkml:brush>
  </inkml:definitions>
  <inkml:trace contextRef="#ctx0" brushRef="#br0">418 92 13659,'-1'-5'119,"0"1"0,0 0 0,0-1 0,-1 1 0,1 0 0,-1 0 0,0 0 0,-1 0 0,1 0 0,-1 0 0,1 1 0,-1-1 0,0 1-1,-1-1 1,1 1 0,0 0 0,-1 1 0,0-1 0,0 1 0,1-1 0,-1 1 0,-1 0 0,1 1 0,0-1 0,0 1 0,-1-1 0,1 1 0,-6 0 0,0 0-78,0 1 0,0 0 0,0 0 1,0 1-1,1 0 0,-1 1 0,0 0 0,0 1 0,1 0 0,-1 0 0,1 1 1,0 0-1,0 1 0,0-1 0,-9 9 0,2-2-15,0 2-1,1 0 0,1 0 1,0 1-1,1 1 1,-21 29-1,27-34 53,1 2-1,0-1 0,-7 18 1,11-23-33,0-1 1,1 0 0,-1 1-1,1-1 1,1 1 0,-1-1 0,1 1-1,0-1 1,0 1 0,2 7-1,-2-11-27,0 0 0,1-1 0,-1 1-1,0-1 1,1 1 0,0 0 0,-1-1-1,1 1 1,0-1 0,0 0 0,0 1-1,0-1 1,0 0 0,0 1 0,0-1-1,0 0 1,0 0 0,1 0 0,-1 0-1,0 0 1,1 0 0,1 1 0,0-2-1,0 1 0,-1-1 0,1 1 0,0-1 0,-1 0 0,1 0 0,0 0 0,0 0 0,-1-1 0,1 1 0,0-1 0,3-1 0,5-2-28,-1 0 0,1-1 1,-1 0-1,0-1 0,15-12 1,12-13-373,0-2 0,-2-1 1,-2-2-1,-1-2 0,34-52 0,-50 66-62,-12 21 300,-4 5 45,-14 32 49,0-2 231,-13 35 288,-73 189 2066,74-178-1243,-22 110 1,47-184-1252,-10 73 591,10-69-612,0-1-1,1 1 1,1-1 0,-1 0 0,1 1 0,0-1 0,1 0-1,2 8 1,-4-14-44,0 0 0,1 0 0,-1 0 0,0 0 0,1 0 0,-1 0 0,1 0 0,-1 0-1,1 0 1,0 0 0,-1 0 0,1 0 0,0-1 0,0 1 0,-1 0 0,1 0 0,0-1 0,0 1 0,0 0-1,0-1 1,0 1 0,0-1 0,0 0 0,0 1 0,0-1 0,0 0 0,2 1 0,-2-1 35,1-1 0,0 1 1,0-1-1,-1 0 0,1 1 1,-1-1-1,1 0 0,0 0 1,-1 0-1,0 0 0,1 0 0,-1 0 1,0 0-1,1-1 0,0-1 1,6-7 92,0 0 1,-1-1 0,9-18 0,9-27-251,-1-8-69</inkml:trace>
</inkml:ink>
</file>

<file path=ppt/ink/ink2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3:46.146"/>
    </inkml:context>
    <inkml:brush xml:id="br0">
      <inkml:brushProperty name="width" value="0.05" units="cm"/>
      <inkml:brushProperty name="height" value="0.05" units="cm"/>
    </inkml:brush>
  </inkml:definitions>
  <inkml:trace contextRef="#ctx0" brushRef="#br0">8 787 13491,'-1'19'554,"-2"-2"-294,1 0 0,1 1 0,1-1 0,0 1 0,1-1 0,1 1 0,7 28 0,-9-44-256,1 0 0,-1-1 1,1 1-1,-1-1 0,1 1 0,-1-1 1,1 1-1,0-1 0,0 1 1,0-1-1,0 0 0,0 1 0,0-1 1,0 0-1,0 0 0,0 0 1,1 0-1,-1 0 0,0 0 0,1 0 1,-1 0-1,1 0 0,-1-1 1,1 1-1,-1-1 0,1 1 0,-1-1 1,1 0-1,0 1 0,-1-1 0,1 0 1,0 0-1,-1 0 0,1 0 1,0 0-1,-1-1 0,1 1 0,-1 0 1,1-1-1,-1 1 0,1-1 1,0 0-1,-1 1 0,0-1 0,1 0 1,1-2-1,6-3-114,0 0 0,0-1 0,-1 0 0,0 0 0,13-17 0,-1-2-301,-1-1 1,-1-1-1,-1 0 0,-1-2 0,-2 0 0,-1 0 1,-1-1-1,7-34 0,-19 64 386,2-5-18,0 0-1,-1 0 1,0-1 0,0 1 0,0 0 0,-1 0 0,0-1 0,0 1-1,-1 0 1,-1-8 0,2 13 89,-1 0 1,1 0-1,0 0 0,0 0 0,-1 1 1,1-1-1,0 0 0,-1 0 0,1 1 1,-1-1-1,1 0 0,-1 1 0,1-1 1,-1 0-1,1 1 0,-1-1 0,0 1 1,1-1-1,-1 1 0,0-1 0,1 1 1,-1-1-1,0 1 0,0 0 1,-1-1-1,1 1 20,0 0 0,0 0 0,0 1 0,0-1 0,0 0 0,0 1 0,0-1 0,0 1 0,0-1 1,0 1-1,0-1 0,0 1 0,0 0 0,0-1 0,0 1 0,-1 2 0,-2 1 163,1 1 1,-1 0-1,1 0 1,0 0-1,0 1 0,-2 5 1,0 4 465,1-1 1,0 1 0,1 0-1,1 0 1,-1 31 0,3-40-609,0 0 0,0-1 0,1 1 1,-1 0-1,1 0 0,1-1 1,-1 1-1,1 0 0,0-1 0,0 0 1,1 1-1,-1-1 0,1 0 0,1 0 1,-1 0-1,0-1 0,1 1 0,7 5 1,-9-8-129,1 0 0,0 0 0,0-1 1,0 0-1,0 1 0,0-1 0,0 0 1,0 0-1,0-1 0,0 1 0,0-1 1,0 1-1,1-1 0,-1 0 0,0 0 1,0 0-1,1-1 0,-1 1 1,0-1-1,0 0 0,0 0 0,0 0 1,0 0-1,0-1 0,0 1 0,0-1 1,-1 1-1,5-4 0,2-2-253,0-1-1,0 1 1,-1-1 0,0-1-1,-1 1 1,12-19 0,-7 8-178,-1 0 0,-1-1 1,-1 0-1,0-1 1,-2 0-1,0 0 0,5-28 1,-12 46 487,0 0 0,1 1 1,-1-1-1,0 0 1,0 1-1,-1-1 0,1 0 1,-1 1-1,1-1 0,-1 0 1,0 1-1,0-1 0,-1-3 1,1 6 19,1-1 0,0 1 1,-1-1-1,1 1 0,-1-1 1,1 1-1,-1 0 0,1-1 1,-1 1-1,1-1 1,-1 1-1,1 0 0,-1 0 1,0-1-1,1 1 0,-1 0 1,1 0-1,-1 0 0,0-1 1,1 1-1,-2 0 0,0 1 52,1-1 0,0 0-1,-1 1 1,1-1 0,-1 1 0,1-1-1,0 1 1,0-1 0,-1 1-1,1 0 1,0 0 0,0 0-1,-2 1 1,-2 4 229,-1 0-1,1 1 0,1-1 1,-1 1-1,1 0 0,0 1 1,1-1-1,0 0 0,0 1 1,0 0-1,1 0 1,0-1-1,1 1 0,0 1 1,0-1-1,0 0 0,2 13 1,-1-19-281,0 1 0,1-1 0,-1 0 0,1 0 1,0 0-1,-1 0 0,1 0 0,0 0 0,0 0 0,0 0 1,0 0-1,1 0 0,-1 0 0,0 0 0,1-1 0,-1 1 1,1-1-1,0 1 0,0-1 0,-1 0 0,3 2 1,-1-2-55,0 0 1,0 0 0,0-1 0,1 1 0,-1-1 0,0 1 0,0-1-1,0 0 1,0 0 0,0 0 0,1-1 0,-1 1 0,4-2 0,2-1-153,1 0 1,0-1 0,-1 0-1,0 0 1,0-1 0,0-1-1,0 1 1,9-9 0,-2-2-208,0-1 1,-2-1-1,1 0 1,-2-1-1,-1 0 1,0-1-1,17-40 1,-16 27 91,-1 0 0,-2-1 0,-1 0 0,6-52 0,-10 12 639,-5 67-221,0 1 0,-1-1 0,0 1 0,0 0 0,-1-1 1,1 1-1,-1 0 0,0 0 0,-4-6 0,6 11-75,-1 0 0,1 0-1,-1 0 1,1 0 0,-1 0 0,1 0-1,-1 0 1,0 0 0,1 1 0,-1-1-1,0 0 1,0 0 0,1 1-1,-1-1 1,0 1 0,0-1 0,0 1-1,0-1 1,0 1 0,0-1 0,-2 1-1,2 0 1,0 0-1,1 0 0,-1 0 1,0 1-1,0-1 1,1 0-1,-1 1 0,0-1 1,1 1-1,-1-1 1,0 1-1,1-1 0,-1 1 1,1-1-1,-1 1 1,0 0-1,1-1 0,0 1 1,-1 0-1,1 0 0,-1 0 1,-1 3 108,0 0 1,1 0-1,-1 0 0,1 1 1,0-1-1,0 0 1,0 1-1,1 6 0,-1-9-163,1 0-1,0 0 0,1 0 1,-1 0-1,0 0 0,0 0 1,1 0-1,-1 0 0,1 0 0,0 0 1,0 0-1,-1 0 0,1-1 1,0 1-1,0 0 0,1-1 0,-1 1 1,0 0-1,1-1 0,-1 1 1,1-1-1,-1 0 0,1 0 1,-1 0-1,1 1 0,0-1 0,0-1 1,-1 1-1,1 0 0,0 0 1,0-1-1,0 1 0,0-1 0,0 1 1,0-1-1,0 0 0,3 0 1,0 0-92,1-1 0,-1 0 1,1 0-1,-1-1 0,1 1 1,-1-1-1,0 0 0,0-1 1,0 1-1,0-1 0,0 0 1,6-5-1,3-4-190,0 0-1,-1-1 1,0-1-1,-1 0 1,-1 0 0,0-1-1,-1-1 1,-1 0-1,11-26 1,-18 32 260,-4 8 97,-2 8 134,-4 11 106,0 1 1,1-1-1,1 2 0,1-1 1,-4 26-1,2 0 421,-2 56 0,9-68-389,0 1-1,9 54 0,-7-74-299,0 0 0,1-1 1,1 0-1,0 0 1,1 0-1,0 0 0,1-1 1,0 1-1,14 18 0,-18-27-52,1-1 0,-1 1 0,1 0 0,0-1 0,0 0 0,0 0 0,0 0-1,0 0 1,0 0 0,1-1 0,5 3 0,-7-4-1,-1 1 0,1-1 0,-1 0 1,1 0-1,-1 0 0,0 0 0,1 0 1,-1 0-1,1 0 0,-1 0 0,1-1 0,-1 1 1,0-1-1,1 1 0,-1-1 0,1 1 0,-1-1 1,0 0-1,0 0 0,0 1 0,1-1 1,-1 0-1,0 0 0,0 0 0,0 0 0,0 0 1,0-1-1,-1 1 0,1 0 0,1-3 0,1-3-40,0-1 0,0 0-1,-1 0 1,0 0-1,0 0 1,-1 0-1,0 0 1,0 0 0,-1 0-1,-1-10 1,-1-5-139,-1 0 1,-8-32 0,-14-30-462,25 85 641,0 0 0,0 0 0,-1 0 1,1 0-1,0 0 0,0 0 0,0 0 0,0 0 0,0 0 0,0 0 1,0 0-1,0-1 0,0 1 0,0 0 0,0 0 0,0 0 0,0 0 1,0 0-1,0 0 0,0 0 0,0 0 0,0 0 0,0 0 0,0-1 1,0 1-1,0 0 0,0 0 0,0 0 0,0 0 0,0 0 0,0 0 0,0 0 1,0 0-1,0 0 0,0 0 0,0 0 0,0-1 0,0 1 0,0 0 1,0 0-1,0 0 0,0 0 0,1 0 0,-1 0 0,0 0 0,0 0 1,0 0-1,0 0 0,0 0 0,0 0 0,0 0 0,0 0 0,0 0 1,0 0-1,0 0 0,1 0 0,-1 0 0,0 0 0,0 0 0,0 0 1,0 0-1,0 0 0,0 0 0,0 0 0,6 3 8,-5-2-10,9 7 28,2-1-1,-1 0 1,1-1-1,0 0 1,0-1-1,0 0 1,1-1 0,0 0-1,0-1 1,0-1-1,0 0 1,0-1-1,1 0 1,-1-1-1,0 0 1,0-1-1,1-1 1,-1 0-1,0 0 1,0-2-1,-1 1 1,1-2-1,-1 0 1,20-10-1,-13 4 33,0 0-1,-1-1 1,0-1-1,18-17 1,-31 25-36,0 0-1,0 0 1,0 0 0,0 0-1,-1-1 1,0 0 0,0 0-1,-1 0 1,0 0 0,0-1 0,0 1-1,-1-1 1,0 0 0,0 1-1,0-1 1,0-12 0,-2 17-20,0-1 0,0 1 0,0-1 0,0 1 1,0 0-1,-1-1 0,1 1 0,-1 0 0,0 0 1,0-1-1,0 1 0,0 0 0,0 0 0,0 0 1,0 0-1,-1 0 0,1 0 0,-1 0 0,1 1 1,-1-1-1,0 1 0,0-1 0,1 1 0,-1-1 1,0 1-1,0 0 0,-1 0 0,1 0 0,0 0 1,0 0-1,0 1 0,-1-1 0,1 0 0,0 1 1,-1 0-1,1 0 0,-4 0 0,-3 0-5,1 1 1,0 0-1,0 0 0,1 1 0,-1 0 0,0 0 1,0 1-1,1 0 0,0 0 0,-8 5 0,3 0 28,0 0-1,1 1 1,0 1 0,1-1-1,0 2 1,0-1-1,1 1 1,1 1 0,-13 21-1,16-24 5,0 0-1,1 0 0,0 0 0,1 1 1,0 0-1,0-1 0,1 1 0,0 0 1,1 0-1,0 0 0,1 0 1,0 0-1,1 0 0,2 17 0,-1-22-80,-1 0 0,1 0 0,0-1-1,1 1 1,-1-1 0,1 1 0,0-1-1,0 0 1,0 0 0,0 0 0,1-1-1,-1 1 1,1-1 0,0 0 0,0 0 0,0 0-1,1-1 1,-1 1 0,7 2 0,0-1-10,0 0 0,0-1 0,0 0 0,0-1 1,1 0-1,-1 0 0,19-1 0,-4-3-119,29-5 0</inkml:trace>
</inkml:ink>
</file>

<file path=ppt/ink/ink2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6:37.557"/>
    </inkml:context>
    <inkml:brush xml:id="br0">
      <inkml:brushProperty name="width" value="0.05" units="cm"/>
      <inkml:brushProperty name="height" value="0.05" units="cm"/>
    </inkml:brush>
  </inkml:definitions>
  <inkml:trace contextRef="#ctx0" brushRef="#br0">0 343 9450,'79'12'44,"0"-3"0,1-4 0,105-5 0,239-40-238,-328 29 244,582-59-645,5 38-278,636 75 1749,-1015-27-400,2569 156 1464,-613-125-1572,-1126-94-241,204-7-39,-804 40-45,1482-54 28,-401-21-223,458-22-373,-805 81 602,3 28 64,-662 4-143,55 7 91,-1 0-46,-484-11-589,-1-7 0,233-43-1,-250 16 202</inkml:trace>
</inkml:ink>
</file>

<file path=ppt/ink/ink2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06:52.364"/>
    </inkml:context>
    <inkml:brush xml:id="br0">
      <inkml:brushProperty name="width" value="0.05" units="cm"/>
      <inkml:brushProperty name="height" value="0.05" units="cm"/>
    </inkml:brush>
  </inkml:definitions>
  <inkml:trace contextRef="#ctx0" brushRef="#br0">2885 285 13051,'-240'-103'940,"0"0"-1103,190 85-36,0 3 1,-103-19-1,89 27-38,-1 3 0,0 3 0,0 3 0,-70 11 0,-257 59-47,-321 128 1864,634-172-1242,-142 74 1,185-83-295,2 3 1,0 1 0,1 1 0,1 2 0,-55 58-1,77-71-44,0 0-1,0 1 1,1 0-1,1 1 1,0-1 0,1 2-1,0-1 1,2 1-1,-7 26 1,8-21-23,1 1 1,1 0 0,1-1-1,1 1 1,1 0 0,6 37-1,1-20-34,2 0-1,2-1 1,2 0-1,1-1 1,1-1-1,3 0 0,38 56 1,-20-40-34,3-3 0,84 82 0,-57-71 5,107 74 1,-115-95 55,1-3-1,2-3 1,2-2 0,78 26 0,-58-30-7,2-3 0,164 22 0,-127-34-1,189-4 1,121-44-6,-286 12 38,-1-5 1,-1-7 0,-2-7-1,-2-5 1,-3-7-1,164-89 1,-226 101 26,136-102 0,-165 107 2,-2-2 1,-2-2 0,63-77 0,-92 100-11,-1-1 0,0-1 0,-1 0 0,-2-1 0,0 0 0,-1-1 0,-1 0 0,-1 0 0,-2 0 0,6-41 0,-10 47-7,0 0-1,-1 0 0,0 0 0,-2 0 0,0 0 0,-1 0 1,0 0-1,-1 1 0,-1-1 0,-1 1 0,-1 0 0,0 1 1,-1-1-1,0 1 0,-18-23 0,10 19-2,-1 2-1,0 0 1,-1 1-1,-1 0 1,-1 2-1,-21-13 1,-2 3-1,-1 1 0,-48-16-1,14 12-7,-1 3 0,-149-24-1,-168 3-8,158 24 14</inkml:trace>
</inkml:ink>
</file>

<file path=ppt/ink/ink2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0:20.724"/>
    </inkml:context>
    <inkml:brush xml:id="br0">
      <inkml:brushProperty name="width" value="0.05" units="cm"/>
      <inkml:brushProperty name="height" value="0.05" units="cm"/>
    </inkml:brush>
  </inkml:definitions>
  <inkml:trace contextRef="#ctx0" brushRef="#br0">5090 157 12219,'-358'-59'975,"-290"-31"-646,442 82-409,-1 10 0,-292 37 0,-399 141 105,-38 131 293,341-31-398,495-226 38,3 4 1,3 5 0,2 3-1,-89 85 1,161-132 7,0 1-1,2 1 1,0 1-1,2 0 1,0 2 0,1-1-1,-11 28 1,20-39-33,1 0 1,1 1-1,0 0 1,1 0-1,0 0 0,1 0 1,1 1-1,0-1 1,0 1-1,1-1 0,1 0 1,1 1-1,0-1 1,0 0-1,1 0 0,8 21 1,-4-19-37,0-1 1,1 1-1,1-1 1,1-1 0,-1 1-1,2-2 1,0 1-1,1-1 1,24 19-1,-5-8-108,1-2 0,2 0-1,38 16 1,8-1-149,3-4-1,143 36 1,180 13-483,520 42-776,9-37 568,-691-65 923,881 58 85,4-65 479,-912-23-304,0-10 0,224-49-1,-320 41-11,-2-5-1,-1-5 0,-3-5 0,-1-5 1,124-71-1,-190 90 7,-2-2 0,-1-2-1,-1-2 1,56-56 0,-80 68 4,0 0 1,-2-2 0,-1 0 0,15-28 0,-23 35 14,0 0 0,-2-1 1,0 0-1,-1-1 1,-1 0-1,6-38 1,-10 40-31,-1 0 0,0-1 0,-2 1 0,1 0 1,-2 0-1,-1 0 0,0 0 0,-1 1 1,0-1-1,-12-21 0,0 4 127,-2 1 0,-1 1 0,-41-50 0,31 47-89,-2 2 1,0 1 0,-3 2 0,-66-45-1,23 26-17,-114-54 0,90 59-171,-1 4 0,-2 5 0,-2 4 0,-198-30 0,72 33-584,-287 4 1,293 24 316</inkml:trace>
</inkml:ink>
</file>

<file path=ppt/ink/ink2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0:26.771"/>
    </inkml:context>
    <inkml:brush xml:id="br0">
      <inkml:brushProperty name="width" value="0.05" units="cm"/>
      <inkml:brushProperty name="height" value="0.05" units="cm"/>
    </inkml:brush>
  </inkml:definitions>
  <inkml:trace contextRef="#ctx0" brushRef="#br0">1 287 9826,'1904'62'2506,"756"49"-2322,1089-93 100,-3550-19-213,3975-147 672,-3318 80-736,678-48 32,-1 39 5,-1405 74-32,299-22-37,-335 7 24,-11-4-6</inkml:trace>
</inkml:ink>
</file>

<file path=ppt/ink/ink2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0:29.697"/>
    </inkml:context>
    <inkml:brush xml:id="br0">
      <inkml:brushProperty name="width" value="0.05" units="cm"/>
      <inkml:brushProperty name="height" value="0.05" units="cm"/>
    </inkml:brush>
  </inkml:definitions>
  <inkml:trace contextRef="#ctx0" brushRef="#br0">17369 709 11362,'-1524'-101'1513,"2"-27"-1406,-206-15-336,-760-12 368,-1 41-18,1693 79-147,-1109 2 58,1190 57-52,-978 159 0,896-21-43,548-95-2,-275 114 1,167-15 46,286-125 4,2 2-1,-114 95 0,157-115 25,0 2 0,1 1 0,2 1 0,0 1 0,2 1 0,2 1 0,-20 37 0,29-46-13,1-1 0,1 2 0,1-1 1,1 1-1,1 0 0,0 0 0,2 1 0,1-1 0,0 1 1,2 0-1,1-1 0,4 32 0,1-26-10,0-1 0,2-1-1,1 1 1,1-1 0,1-1 0,20 34-1,-11-27-20,2-1 0,0-1 0,2-1 0,35 32 0,-12-19-55,1-3-1,3-1 1,1-3-1,1-2 0,89 40 1,-34-27-114,2-6 0,149 36 0,241 21-370,545 14-296,14-63 382,-978-45 451,2866 36-344,3-105 573,569-155-42,-14-135 270,-2326 213 30,-10-42 13,-677 82-387,-372 72 14,232-95 0,-309 107-41,0-3 0,-2 0 1,0-3-1,38-31 0,-66 46-38,0-1 0,-1-1 1,0 0-1,0-1 0,-1 0 0,-1-1 1,0 0-1,-1 0 0,-1-1 1,0-1-1,-1 1 0,-1-1 0,0 0 1,5-25-1,-9 25 1,0 0 0,-1 1 1,0-1-1,-2 1 0,0-1 1,-3-18-1,-5 1 9,0 0 0,-15-33-1</inkml:trace>
</inkml:ink>
</file>

<file path=ppt/ink/ink2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0:31.980"/>
    </inkml:context>
    <inkml:brush xml:id="br0">
      <inkml:brushProperty name="width" value="0.05" units="cm"/>
      <inkml:brushProperty name="height" value="0.05" units="cm"/>
    </inkml:brush>
  </inkml:definitions>
  <inkml:trace contextRef="#ctx0" brushRef="#br0">6748 55 12675,'-1116'43'1129,"-1949"232"-271,2170-128-986,604-83-9,-288 104-1,260-44 21,245-90 69,1 4 1,-71 50-1,121-72 19,0 0 0,2 1 1,0 2-1,-26 29 0,40-40 6,1 0-1,1 0 1,-1 0 0,1 1-1,1 0 1,0 0 0,0 0-1,0 0 1,1 1 0,1-1-1,0 1 1,0 0 0,1 0-1,0-1 1,0 16 0,2-15-12,0 0 0,1 0 0,0 0 0,1-1 0,0 1 0,0-1 1,1 1-1,0-1 0,1 0 0,6 9 0,-2-4-19,1-1 0,1 0 0,1-1 0,0 0 0,19 15 0,10 2-107,2-2 1,89 42-1,-33-24-71,151 45-1,112 8-73,2093 357-403,25-188 645,380-128 56,664-160-59,418-247-100,-2281 41 36,-32-146-2360,-707 58 170,-428 106 1422,-408 167 1279,-2-5 0,-3-3 0,118-95 0,-183 132-89,0-1-1,-1 0 1,-1-1 0,0-1 0,-2 0-1,21-33 1,-30 42-170,0 1 1,0-1-1,0 1 0,-1-1 0,0 0 1,-1 0-1,1 0 0,-2 0 0,1 0 1,-1 0-1,1 0 0,-2 0 0,1 0 1,-1 0-1,0 0 0,-1 0 0,0 0 1,0 0-1,0 1 0,-1-1 0,0 1 1,0-1-1,-5-5 0,-2-4 124,-2 1 1,0 1-1,-1 0 1,-1 0-1,0 1 1,0 1-1,-26-17 1,-14-4 253,-57-26 0,-11 2-179,-188-59 0,-142-8-515,-553-53-222,597 137 245</inkml:trace>
</inkml:ink>
</file>

<file path=ppt/ink/ink2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3:42.720"/>
    </inkml:context>
    <inkml:brush xml:id="br0">
      <inkml:brushProperty name="width" value="0.05" units="cm"/>
      <inkml:brushProperty name="height" value="0.05" units="cm"/>
    </inkml:brush>
  </inkml:definitions>
  <inkml:trace contextRef="#ctx0" brushRef="#br0">1 978 16051,'7'-13'275,"0"0"-1,2 0 0,0 1 0,0 0 0,1 0 1,0 1-1,19-15 0,90-60 289,-102 74-418,715-435 1556,-375 209-2173,-342 227 301,-10 7 29,0 1 0,0-1 1,0 1-1,-1-1 0,1-1 0,-1 1 1,0-1-1,-1 1 0,5-7 0,-8 10 92,1 1 0,-1-1 0,0 1 0,1-1 0,-1 1 0,0-1 0,0 0 0,0 1 0,1-1 0,-1 1 0,0-1 0,0 1 0,0-1 0,0 0 0,0 1 0,0-1 0,0 0 0,0 1 0,0-1 0,-1 1 0,1-1 0,0 1 0,0-1 0,0 0 0,-1 1 0,1-1 0,0 1 0,-1-1 0,1 1 0,0-1 0,-1 1 0,1-1 0,-1 1 0,1 0 0,0-1 0,-1 1 0,1 0 0,-1-1 0,1 1 0,-1 0 0,0-1 0,1 1 0,-1 0 0,1 0 0,-1 0 0,1 0 0,-1-1 0,0 1 0,0 0 1,-37-2-530,33 2 401,-50 2-700</inkml:trace>
</inkml:ink>
</file>

<file path=ppt/ink/ink2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3:43.134"/>
    </inkml:context>
    <inkml:brush xml:id="br0">
      <inkml:brushProperty name="width" value="0.05" units="cm"/>
      <inkml:brushProperty name="height" value="0.05" units="cm"/>
    </inkml:brush>
  </inkml:definitions>
  <inkml:trace contextRef="#ctx0" brushRef="#br0">802 1 13691,'-71'38'959,"-138"80"582,166-90-1144,1 2-1,-64 58 1,64-46-226,2 2 1,2 1-1,-34 53 1,48-61-152,2 1 1,2 0 0,1 1 0,-24 79 0,40-111-25,1 1 1,0 0 0,1 0 0,0 0 0,0 0 0,1 14 0,0-20 1,0-1 0,1 1 0,-1 0 0,0 0 0,1 0 1,0 0-1,-1-1 0,1 1 0,0 0 0,0-1 0,0 1 0,0-1 1,0 1-1,0-1 0,1 1 0,-1-1 0,0 0 0,1 1 0,-1-1 0,1 0 1,0 0-1,-1 0 0,1 0 0,0-1 0,-1 1 0,1 0 0,0-1 0,0 1 1,0-1-1,-1 1 0,1-1 0,0 0 0,2 0 0,20 0 3,-1 0 0,0-2-1,1-1 1,-1-1 0,0 0 0,33-13-1,-31 10 14,629-205 113,-420 114-163,-139 52-3</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0:04.745"/>
    </inkml:context>
    <inkml:brush xml:id="br0">
      <inkml:brushProperty name="width" value="0.05" units="cm"/>
      <inkml:brushProperty name="height" value="0.05" units="cm"/>
    </inkml:brush>
  </inkml:definitions>
  <inkml:trace contextRef="#ctx0" brushRef="#br0">13 0 19660,'-6'176'2736,"-1"-43"-1636,11 107 112,-1-194-1161,2-2 0,2 1 0,16 55 0,-19-94-101,-2-14 30,-2-15-2,-34-250-201,33 247 193,0 25 29,1 1 1,0 0-1,0 0 1,0-1-1,0 1 1,0 0-1,0-1 1,0 1-1,0 0 1,0 0-1,0-1 1,0 1-1,0 0 1,0-1-1,0 1 1,0 0-1,0-1 1,0 1-1,0 0 1,0 0-1,1-1 1,-1 1-1,0 0 1,0 0-1,0-1 1,0 1-1,1 0 1,-1 0-1,0-1 1,0 1-1,0 0 1,1 0-1,-1 0 1,0-1-1,1 1 1,-1 0-1,0 0 1,0 0-1,1 0 1,-1 0-1,0 0 1,1 0-1,-1 0 0,0 0 1,0 0-1,1 0 1,-1 0-1,0 0 1,1 0-1,-1 0 1,0 0-1,1 0 1,-1 0-1,0 0 1,0 0-1,1 0 1,-1 0-1,0 0 1,1 1-1,-1-1 1,0 0-1,0 0 1,0 0-1,1 1 1,-1-1-1,0 0 1,0 0-1,0 1 1,1-1-1,16 20-5,-14-17-2,1 2-20,-1-1 0,1 0 0,0 0 0,0-1 0,1 1-1,-1-1 1,1 0 0,0 0 0,0 0 0,0-1 0,7 3 0,-9-4-38,1-1-1,-1 1 1,1-1 0,-1 0 0,1 0 0,-1 0-1,1 0 1,-1 0 0,1-1 0,-1 0 0,1 0 0,-1 0-1,1 0 1,-1 0 0,0-1 0,0 1 0,0-1-1,5-3 1,5-5-276,-12 7 294,1 1 0,0 0 1,0 1-1,1-1 0,-1 0 0,0 1 0,0-1 0,1 1 0,-1 0 0,1-1 1,0 1-1,-1 0 0,4 0 0,-6 1 62,1 1 0,-1-1 0,0 0 0,1 1 0,-1-1 0,1 1 0,-1-1 0,0 1 0,1-1 0,-1 1 0,0-1-1,1 1 1,-1-1 0,0 1 0,0-1 0,0 1 0,1-1 0,-1 1 0,0 0 0,0-1 0,0 1 0,0-1 0,0 2 0,0 18 348,0-16-251,-2 20 332,-1 22 306,3-43-684,0 0 0,0 0 0,0 0 0,1 0 0,-1 0 0,1 0 0,0-1 0,-1 1 0,2 0-1,-1 0 1,3 4 0,-4-7-55,0 1-1,1-1 1,0 1 0,-1-1-1,1 1 1,-1-1-1,1 0 1,-1 1 0,1-1-1,0 0 1,-1 1-1,1-1 1,0 0-1,-1 0 1,1 0 0,0 1-1,0-1 1,-1 0-1,1 0 1,0 0-1,-1 0 1,1 0 0,0-1-1,0 1 1,-1 0-1,1 0 1,0 0 0,-1-1-1,1 1 1,0 0-1,-1 0 1,1-1-1,-1 1 1,1-1 0,-1 1-1,1-1 1,0 1-1,0-1 1,22-24 51,-20 21-65,15-19-34,-11 13 6,0 1 1,0 0 0,1 1-1,0 0 1,0 0 0,13-9 0,-20 17 30,0-1 0,0 1 0,0-1 0,0 1 1,0 0-1,0 0 0,0-1 0,0 1 0,0 0 0,0 0 1,0 0-1,0 0 0,0 0 0,0 0 0,0 0 1,0 1-1,1-1 0,-1 0 0,0 1 0,0-1 1,0 0-1,-1 1 0,1-1 0,0 1 0,0-1 0,0 1 1,0 0-1,0-1 0,0 2 0,24 29 179,-13-14-93,-9-14-94,1 1-1,0-1 0,-1 0 0,1 0 0,0 0 0,1-1 0,6 4 1,-11-6-75,1 1 0,0-1 0,0 1 1,0-1-1,0 0 0,0 1 0,0-1 1,0 0-1,0 0 0,0 0 0,0 0 0,0 0 1,0 0-1,0 0 0,0 0 0,0 0 1,0 0-1,0-1 0,0 1 0,0 0 1,0-1-1,0 1 0,0 0 0,-1-1 0,1 1 1,0-1-1,0 0 0,0 1 0,-1-1 1,1 0-1,0 1 0,-1-1 0,1 0 1,0 0-1,-1 0 0,1 1 0,-1-1 0,1 0 1,-1 0-1,0 0 0,1 0 0,-1-1 1,1-1-11,-1 1 1,0-1 0,0 0-1,0 1 1,0-1 0,0 1 0,0-1-1,-1 1 1,1-1 0,-1 1 0,0-1-1,0 1 1,0-1 0,0 1-1,0 0 1,0 0 0,-3-4 0,-15-24-957</inkml:trace>
</inkml:ink>
</file>

<file path=ppt/ink/ink2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3:44.093"/>
    </inkml:context>
    <inkml:brush xml:id="br0">
      <inkml:brushProperty name="width" value="0.05" units="cm"/>
      <inkml:brushProperty name="height" value="0.05" units="cm"/>
    </inkml:brush>
  </inkml:definitions>
  <inkml:trace contextRef="#ctx0" brushRef="#br0">0 1 15835,'15'34'1313,"-1"18"-897,3 14-160,-12 7 288,6 9-48,3-4-48,2-5-96,3-8-344,-1-5-232,0-13-400,-7-8-104,-5-19-376,-6-10 776,-16-18-249,-8-12-191</inkml:trace>
</inkml:ink>
</file>

<file path=ppt/ink/ink2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3:44.570"/>
    </inkml:context>
    <inkml:brush xml:id="br0">
      <inkml:brushProperty name="width" value="0.05" units="cm"/>
      <inkml:brushProperty name="height" value="0.05" units="cm"/>
    </inkml:brush>
  </inkml:definitions>
  <inkml:trace contextRef="#ctx0" brushRef="#br0">85 552 11242,'-15'-23'705,"2"0"0,0-1 0,2 0-1,-13-39 1,22 54-481,0 1-1,0-1 1,1 0 0,0 1-1,1-1 1,0 0-1,0 0 1,1 0 0,0 1-1,1-1 1,0 1-1,0-1 1,0 1 0,1-1-1,1 1 1,-1 0 0,1 0-1,6-7 1,0 2-20,0-1 1,2 1-1,-1 1 0,2 0 1,-1 1-1,2 0 1,-1 1-1,24-13 1,-6 6-15,1 2 0,1 1 0,37-12 0,-38 17-64,0 0 0,45-4 1,-61 11-103,-1 1 1,1 0-1,-1 1 1,0 1-1,1 1 1,-1 0 0,21 6-1,-31-6-23,0 0 0,0 0 0,1 0 0,-2 0 1,1 1-1,0 0 0,0 0 0,-1 0 0,0 1 0,0-1 0,0 1 0,0 0 0,0 0 0,-1 1 0,0-1 0,0 1 1,0-1-1,0 1 0,-1 0 0,0 0 0,0 0 0,0 1 0,0-1 0,-1 0 0,0 1 0,1 8 0,-2 2 2,0 0 0,-1 0-1,-1 0 1,0-1 0,-1 1-1,0 0 1,-2-1 0,0 0-1,0 0 1,-1 0 0,-13 20-1,2-6 36,-1 0-1,-2-1 0,-1-1 1,-32 32-1,38-43-45,-25 18 0,35-30-149,-1 0 1,-1 0 0,1 0-1,0-1 1,-1 0 0,0 0 0,-12 3-1,18-6 101,0 1 0,1-1-1,-1 0 1,0 0 0,0 0 0,1 0-1,-1 0 1,0 1 0,0-1 0,1 0-1,-1-1 1,0 1 0,0 0 0,1 0-1,-1 0 1,0 0 0,0-1 0,1 1-1,-1 0 1,0-1 0,1 1 0,-1 0-1,-1-2 1,2 2 25,0-1 1,-1 0-1,1 0 0,0 1 0,0-1 1,-1 0-1,1 0 0,0 0 0,0 1 1,0-1-1,0 0 0,0 0 0,0 0 1,0 1-1,1-1 0,-1 0 0,0 0 1,1-1-1,2-5-81,0 0 1,0 0 0,1 0-1,5-7 1,32-43-637</inkml:trace>
</inkml:ink>
</file>

<file path=ppt/ink/ink2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3:45.149"/>
    </inkml:context>
    <inkml:brush xml:id="br0">
      <inkml:brushProperty name="width" value="0.05" units="cm"/>
      <inkml:brushProperty name="height" value="0.05" units="cm"/>
    </inkml:brush>
  </inkml:definitions>
  <inkml:trace contextRef="#ctx0" brushRef="#br0">112 0 16227,'-27'67'1823,"-39"122"1109,61-168-2765,0 0 1,2 0-1,0 0 0,1 0 1,2 1-1,0-1 0,4 28 1,-2-40-148,0 1 0,1 0 1,0-1-1,0 0 0,1 0 1,1 0-1,-1 0 0,1-1 1,1 1-1,-1-1 0,12 11 1,-15-16-21,1 0-1,0 0 1,1 0 0,-1 0-1,0-1 1,1 1 0,0-1 0,-1 0-1,1 0 1,0 0 0,0-1-1,0 1 1,0-1 0,1 0 0,-1 0-1,0-1 1,0 1 0,1-1 0,-1 0-1,0 0 1,0 0 0,1-1-1,-1 1 1,0-1 0,0 0 0,1 0-1,-1-1 1,6-2 0,-6 1 2,0 0 1,0 0 0,0 0-1,0 0 1,-1-1 0,1 0-1,-1 0 1,0 0 0,0 0-1,0 0 1,3-8 0,-4 9 7,0-1 1,-1 0 0,1 1-1,-1-1 1,0 0 0,0 0-1,0 0 1,0 1 0,-1-1-1,1 0 1,-1 0 0,0 0-1,-1 0 1,1 0 0,-2-6 0,2 10-10,0 0 1,0-1 0,0 1 0,0 0 0,0 0 0,0-1 0,0 1 0,0 0 0,0-1-1,0 1 1,0 0 0,0 0 0,-1-1 0,1 1 0,0 0 0,0 0 0,0 0 0,-1-1 0,1 1-1,0 0 1,0 0 0,0 0 0,-1-1 0,1 1 0,0 0 0,0 0 0,-1 0 0,1 0-1,0 0 1,-1 0 0,1 0 0,0-1 0,0 1 0,-1 0 0,1 0 0,-1 0 0,-6 10 39,-2 17 13,9-24-51,0 0-1,-1 0 1,1 0-1,1 0 1,-1 1 0,0-1-1,1 0 1,0 0 0,-1 0-1,1 0 1,0 0 0,1 0-1,-1-1 1,0 1-1,1 0 1,0 0 0,-1-1-1,1 1 1,0-1 0,0 0-1,1 1 1,-1-1 0,0 0-1,1 0 1,-1-1-1,1 1 1,0 0 0,-1-1-1,1 0 1,0 1 0,3 0-1,1-1-1,0 1 0,1-1 0,-1 0 0,0-1 0,0 1 0,0-2 0,1 1-1,-1-1 1,0 0 0,0 0 0,0-1 0,12-4 0,-7 1 6,0-1-1,0 0 1,0-1 0,-1 0 0,0 0-1,-1-2 1,1 1 0,-2-1 0,1 0-1,-1-1 1,-1-1 0,0 1 0,0-1-1,-1 0 1,0-1 0,5-13 0,-12 24-7,1 1 1,-1-1 0,1 0 0,-1 0 0,0 0 0,1 0 0,-1 0-1,0 0 1,0 0 0,1 0 0,-1 0 0,0 0 0,0 0-1,0 0 1,-1 0 0,1 0 0,0 0 0,0-1 0,-1 2-1,0 1 1,1-1-1,-1 0 1,1 1-1,-1-1 1,0 1-1,1-1 1,-1 1-1,1-1 1,0 1-1,-1-1 1,1 1-1,-1-1 1,1 1-1,0 0 1,-1-1-1,1 1 1,0-1-1,0 1 1,-1 0-1,1-1 1,0 1-1,0 1 1,-1 0-3,-13 44-7,14-43 11,-1-1 0,1 1 0,-1 0 0,1-1 0,0 1 0,0-1 0,0 1 0,1 0 0,-1-1 0,0 1 0,1-1 0,0 1 0,-1-1 0,1 1 0,3 4 0,-4-7-2,1 1 0,-1 0 1,1-1-1,-1 1 0,1-1 0,0 1 0,-1-1 1,1 1-1,-1-1 0,1 0 0,0 1 1,0-1-1,-1 0 0,1 1 0,0-1 0,0 0 1,-1 0-1,1 0 0,0 0 0,0 0 0,0 0 1,-1 0-1,2 0 0,21-9 17,16-23 12,-36 29-29,27-30 17,-23 24-16,1 0-1,0 1 1,10-8 0,-18 15-1,0 1-1,1 0 1,-1-1 0,0 1 0,0 0 0,1 0 0,-1-1 0,0 1 0,1 0 0,-1 0 0,0-1-1,1 1 1,-1 0 0,0 0 0,1 0 0,-1 0 0,1 0 0,-1 0 0,0 0 0,1 0 0,-1 0-1,1 0 1,-1 0 0,0 0 0,1 0 0,-1 0 0,1 0 0,-1 0 0,0 0 0,1 0 0,-1 0-1,1 0 1,-1 1 0,0-1 0,1 0 0,-1 0 0,0 1 0,0-1 0,1 0 0,-1 0 0,0 1-1,1-1 1,-1 0 0,0 1 0,0-1 0,0 0 0,1 1 0,-1-1 0,0 0 0,0 1 0,0-1-1,0 1 1,0-1 0,1 0 0,-1 1 0,0 0 0,1 28 14,-1-23-10,4 69 176,3 1 1,19 81 0,-9-53-83,-10-64-80,-2 0 1,-1 1-1,-3 0 1,-1-1-1,-7 55 0,5-87 19,0 0 0,0 0 0,-1 0-1,0-1 1,0 1 0,-7 10 0,9-17-19,0 1-1,0 0 1,-1-1 0,1 1 0,0 0 0,-1-1-1,0 0 1,1 1 0,-1-1 0,0 0 0,0 0 0,-3 2-1,3-3-5,1 0 0,0 1 0,-1-1-1,1 0 1,0 0 0,-1 0 0,1 0 0,0 0-1,-1-1 1,1 1 0,-1 0 0,1-1 0,0 1-1,0-1 1,-1 1 0,1-1 0,0 1-1,0-1 1,0 0 0,-1 0 0,-1-1 0,-1-2-17,0 0 1,0-1 0,1 1 0,-1-1 0,1 1-1,0-1 1,0 0 0,1 0 0,-4-9-1,-14-52-456,19 61 411,-8-35-737,1 0 0,3-1 0,-1-61 1,6 74 358,1 0 0,2 1 1,1 0-1,1-1 0,1 1 1,11-29-1,10-3-472</inkml:trace>
</inkml:ink>
</file>

<file path=ppt/ink/ink2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3:45.621"/>
    </inkml:context>
    <inkml:brush xml:id="br0">
      <inkml:brushProperty name="width" value="0.05" units="cm"/>
      <inkml:brushProperty name="height" value="0.05" units="cm"/>
    </inkml:brush>
  </inkml:definitions>
  <inkml:trace contextRef="#ctx0" brushRef="#br0">254 5 17604,'-1'0'103,"1"0"0,0-1 0,-1 1 0,1-1 0,-1 1 0,1 0 0,-1-1 0,1 1 0,-1 0 0,1-1 0,-1 1 0,1 0 0,-1 0 0,0 0 0,1-1 0,-1 1 1,1 0-1,-1 0 0,0 0 0,1 0 0,-1 0 0,1 0 0,-1 0 0,1 0 0,-2 1 0,-20 0 473,-10 4 991,-36 11 0,53-12-1434,1 0 0,0 1 0,0 1 0,-24 15 1,36-20-162,1-1 0,-1 1 0,1 0 0,-1 0 0,1 0 0,0 0 1,0 0-1,-1 1 0,1-1 0,0 0 0,0 1 0,0-1 0,0 0 0,0 1 1,1-1-1,-1 1 0,0-1 0,0 3 0,2-3-18,-1 0-1,0 0 1,1 0 0,-1 0-1,1 0 1,0 0 0,-1-1-1,1 1 1,0 0 0,-1 0-1,1-1 1,0 1 0,0 0-1,0-1 1,-1 1-1,1-1 1,0 1 0,0-1-1,0 1 1,0-1 0,0 0-1,0 1 1,0-1 0,0 0-1,0 0 1,0 0 0,0 0-1,2 0 1,70 9-1777,-57-8 1574,1 0 0,0 1 0,-1 1 0,0 1 0,1 0 0,20 9 0,-35-12 257,0-1-1,0 1 1,0 0 0,0 0 0,0 0-1,-1 0 1,1 1 0,0-1 0,-1 0 0,1 1-1,0 0 1,-1-1 0,0 1 0,1 0-1,-1-1 1,0 1 0,0 0 0,0 0 0,0 0-1,0 0 1,0 0 0,-1 0 0,1 0-1,-1 1 1,1-1 0,-1 0 0,0 0-1,0 4 1,-1-2 41,0 0-1,-1 0 0,1-1 1,-1 1-1,0 0 0,0-1 1,0 1-1,-1-1 0,1 0 1,-1 0-1,0 1 1,0-2-1,0 1 0,-5 3 1,0 1 68,-1-1-1,-17 10 1,22-14-181,1 0 0,-1-1 0,0 0-1,1 1 1,-1-1 0,0 0 0,0-1 0,0 1-1,1-1 1,-1 0 0,-5 0 0,8 0 54,0 0 1,1 0 0,-1-1 0,0 1 0,1 0 0,-1 0 0,0-1 0,1 1 0,-1 0 0,0-1 0,1 1 0,-1-1 0,1 1 0,-1-1 0,1 1 0,-1-1 0,1 1-1,-1-1 1,1 0 0,0 1 0,-1-1 0,1 1 0,0-1 0,-1 0 0,1 0 0,0 1 0,0-1 0,0 0 0,0 1 0,0-1 0,0 0 0,0 0 0,0 1-1,0-1 1,0 0 0,0 1 0,0-1 0,0 0 0,0 1 0,1-1 0,-1 0 0,0 0 0,1 0 0,12-30-314</inkml:trace>
</inkml:ink>
</file>

<file path=ppt/ink/ink2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3:46.039"/>
    </inkml:context>
    <inkml:brush xml:id="br0">
      <inkml:brushProperty name="width" value="0.05" units="cm"/>
      <inkml:brushProperty name="height" value="0.05" units="cm"/>
    </inkml:brush>
  </inkml:definitions>
  <inkml:trace contextRef="#ctx0" brushRef="#br0">31 0 19580,'-3'20'1617,"-6"8"-1217,1 0-168,2 4 424,1 1-272,5-3-624,3-6-496,5-8 640,-1-9-200,1-15-144</inkml:trace>
</inkml:ink>
</file>

<file path=ppt/ink/ink2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3:46.496"/>
    </inkml:context>
    <inkml:brush xml:id="br0">
      <inkml:brushProperty name="width" value="0.05" units="cm"/>
      <inkml:brushProperty name="height" value="0.05" units="cm"/>
    </inkml:brush>
  </inkml:definitions>
  <inkml:trace contextRef="#ctx0" brushRef="#br0">132 75 15083,'7'-3'548,"-2"0"-162,1 0-1,-1 0 1,0 0 0,1-1 0,-1 1-1,-1-1 1,1 0 0,4-6 0,-7 4 1333,-7 7-567,-12 7-116,4 1-946,-1 1 0,1 1-1,0 0 1,1 0 0,1 2-1,0-1 1,0 1 0,1 1-1,1 0 1,0 0 0,1 1-1,1 0 1,0 0 0,1 1 0,-6 22-1,11-33-87,0 0-1,1 0 0,0-1 0,0 1 1,0 0-1,0 0 0,1 0 1,0 0-1,0-1 0,3 10 1,-3-13-1,-1 1 1,1-1 0,0 0 0,-1 0-1,1 1 1,0-1 0,0 0 0,0 0-1,0 0 1,0 0 0,0 0 0,0 0-1,0 0 1,1-1 0,-1 1 0,0 0-1,0-1 1,1 1 0,-1-1 0,0 1-1,1-1 1,-1 0 0,1 1 0,-1-1-1,0 0 1,1 0 0,-1 0 0,1 0-1,-1 0 1,1 0 0,-1-1 0,0 1-1,1 0 1,-1-1 0,1 1 0,-1-1-1,0 1 1,0-1 0,1 0 0,-1 1-1,2-2 1,2-2 5,1 1-1,-1-1 1,0 0 0,0 0-1,-1-1 1,1 0-1,-1 1 1,0-1 0,0-1-1,0 1 1,-1 0-1,0-1 1,0 0 0,0 0-1,-1 0 1,0 0-1,0 0 1,-1 0 0,1-1-1,-1 1 1,-1-1-1,1-11 1,-1 8-38,0 0 0,-1 1 0,0-1 0,0 0 0,-1 0 1,-1 1-1,0-1 0,0 1 0,0 0 0,-1 0 0,-1 0 0,0 1 0,0-1 0,-9-10 0,0 6-1061,0 1-1,-1 1 0,-22-13 1,64 28 421</inkml:trace>
</inkml:ink>
</file>

<file path=ppt/ink/ink2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3:46.929"/>
    </inkml:context>
    <inkml:brush xml:id="br0">
      <inkml:brushProperty name="width" value="0.05" units="cm"/>
      <inkml:brushProperty name="height" value="0.05" units="cm"/>
    </inkml:brush>
  </inkml:definitions>
  <inkml:trace contextRef="#ctx0" brushRef="#br0">61 3 18996,'0'0'26,"0"0"1,0 0-1,0 0 1,0 0-1,0 0 0,0 0 1,0-1-1,0 1 1,0 0-1,0 0 0,0 0 1,0 0-1,0 0 0,0 0 1,0 0-1,-1 0 1,1 0-1,0-1 0,0 1 1,0 0-1,0 0 1,0 0-1,0 0 0,0 0 1,0 0-1,0 0 1,0 0-1,0 0 0,0 0 1,0 0-1,-1 0 0,1 0 1,0-1-1,0 1 1,0 0-1,0 0 0,0 0 1,0 0-1,0 0 1,0 0-1,0 0 0,-1 0 1,1 0-1,0 0 1,0 0-1,0 0 0,0 0 1,0 0-1,0 0 0,0 0 1,0 1-1,0-1 1,-1 0-1,1 0 0,0 0 1,0 0-1,0 0 1,-6 8 412,-5 14-146,2 4 66,2-1-1,0 1 0,2 1 1,0-1-1,0 30 1,4-35-310,1 1 1,1 0-1,1 0 0,1 0 1,0-1-1,12 36 1,-12-49-12,0 0 0,0-1 0,0 0 0,7 10 0,-9-16-9,0 1 1,0-1 0,0 1 0,0-1 0,1 1 0,-1-1 0,0 0 0,1 0 0,-1 0 0,1 1 0,-1-2-1,1 1 1,0 0 0,-1 0 0,1 0 0,0-1 0,0 1 0,-1-1 0,1 1 0,0-1 0,0 0 0,0 0-1,-1 0 1,5 0 0,-2-1 41,0 0 0,1-1 0,-1 1-1,0-1 1,0 0 0,0 0 0,0 0-1,-1-1 1,1 1 0,3-4 0,32-34 419,-33 33-404,34-37 271,-2-2 1,-3-2-1,-1 0 0,27-55 0,-49 76-374,-11 21-111,-4 5 18,-3 7-161,1 3-179,1 0 0,0 1-1,0-1 1,1 1-1,0 0 1,-1 12 0,-5 13-1065,-13 33-251,11-41 743</inkml:trace>
  <inkml:trace contextRef="#ctx0" brushRef="#br0" timeOffset="1">290 297 16940,'6'4'1456,"-3"6"-1040,-1 0-160,4 5 640,0 2-256,5 2-312,1 1-111,-1-3-89,2 1-72,2 1-144,-1-2-217,-4-1-519,3-4 712,-6-5-104,7-2-96</inkml:trace>
</inkml:ink>
</file>

<file path=ppt/ink/ink2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3:48.156"/>
    </inkml:context>
    <inkml:brush xml:id="br0">
      <inkml:brushProperty name="width" value="0.05" units="cm"/>
      <inkml:brushProperty name="height" value="0.05" units="cm"/>
    </inkml:brush>
  </inkml:definitions>
  <inkml:trace contextRef="#ctx0" brushRef="#br0">9 524 16492,'-3'13'4955,"-2"22"-2770,5-20-1945,0-1 0,1 1 0,5 21 0,-5-31-224,0 0 1,0 0 0,0 0-1,1 0 1,0 0 0,0-1-1,0 1 1,1-1 0,0 0 0,0 1-1,0-1 1,0 0 0,7 6-1,-10-10-14,1 1 0,-1-1 0,1 0 0,-1 0 0,1 1 0,0-1 0,-1 0 0,1 0 0,-1 1 0,1-1 0,0 0 0,-1 0 0,1 0-1,0 0 1,-1 0 0,1 0 0,-1 0 0,1 0 0,0 0 0,-1 0 0,1 0 0,0 0 0,-1-1 0,1 1 0,-1 0 0,1 0 0,-1-1 0,1 1 0,0 0 0,-1-1-1,1 1 1,-1-1 0,0 1 0,1 0 0,-1-1 0,1 1 0,-1-1 0,0 1 0,1-1 0,-1 0 0,0 1 0,1-1 0,-1 1 0,0-2 0,10-29 38,-5-9-25,-2 0 1,-2-54-1,-1 56-230,0 38 190,0 0 0,0-1 0,0 1 0,0-1 0,0 1 0,0 0 0,0-1 0,1 1-1,-1-1 1,0 1 0,0 0 0,0-1 0,1 1 0,-1 0 0,0-1 0,0 1 0,1 0 0,-1 0 0,0-1 0,1 1 0,-1 0 0,0 0 0,1 0 0,-1-1 0,0 1 0,1 0-1,-1 0 1,1 0 0,-1 0 0,0 0 0,1 0 0,-1-1 0,1 1 0,-1 0 0,0 0 0,1 1 0,-1-1 0,1 0 0,-1 0 0,0 0 0,1 0 0,-1 0 0,1 0 0,-1 0-1,0 1 1,1-1 0,-1 0 0,0 0 0,1 0 0,-1 1 0,0-1 0,1 1 0,27 14-1151,-22-11 677,6 2-93,-1 0-1,1-2 1,0 1 0,0-1 0,0-1 0,1 0 0,-1-1 0,17 1 0,-21-2 398,0-1 0,0 0 0,0-1 0,-1 1 0,1-2 0,0 1 0,0-1 0,-1 0 0,1-1 0,-1 1 0,0-1 0,0-1 0,0 0 0,10-7 0,-15 10 263,0 0 0,-1-1-1,1 1 1,-1-1 0,1 1 0,-1-1 0,0 0 0,1 0 0,-1 1 0,0-1 0,0 0 0,-1 0 0,1 0 0,0 0 0,0 0 0,-1 0 0,0 0 0,1-4 0,-1 5 15,0 0 0,-1 0 0,1 0 0,0 0 0,-1-1 0,1 1 0,-1 0 0,0 0 0,1 0 0,-1 0 0,0 0 0,1 0 0,-1 1 0,0-1 0,0 0 0,0 0 0,0 1 0,0-1 0,0 0 0,0 1 0,0-1 0,0 1 0,0-1 0,0 1 0,0-1 0,0 1 0,0 0 0,-1 0 0,1-1 0,0 1 0,0 0 0,0 0 0,-1 0 0,1 1 0,-1-1 0,-4 0 162,1 1 0,0 0 0,-1 0 0,1 0 0,0 0 0,0 1 0,0 0 0,0 0 0,0 0 0,0 1 0,1 0 0,-1-1 0,-7 8 0,7-6-103,0 0 0,1 1 0,0-1 0,0 1 0,0 0 1,0 0-1,1 0 0,-1 1 0,2-1 0,-1 1 0,-3 10 0,5-15-120,1 1-1,-1 0 1,1 0-1,-1 0 1,1-1-1,0 1 1,0 0 0,0 0-1,0 0 1,0 0-1,1-1 1,-1 1-1,0 0 1,1 0 0,-1-1-1,1 1 1,0 0-1,0-1 1,-1 1 0,1 0-1,2 1 1,-1-1-16,-1-1-1,1 1 1,0-1 0,0 0 0,0 1-1,0-1 1,0 0 0,0 0 0,1-1 0,-1 1-1,0 0 1,0-1 0,1 1 0,3-1-1,0 1-49,1-1-1,-1 0 0,1 0 0,0-1 0,-1 0 0,1 0 0,-1-1 1,0 0-1,1 0 0,9-5 0,-7 2-188,-1-1-1,-1 0 1,1 0 0,-1-1-1,0 0 1,0 0 0,-1-1-1,0 1 1,-1-1 0,0-1-1,0 1 1,0-1 0,6-18-1,-13 32 207,1-1-1,0 0 0,1 1 0,-1-1 1,1 1-1,0-1 0,0 1 0,0-1 1,0 1-1,1-1 0,0 1 0,0-1 1,0 0-1,1 0 0,2 8 0,-2-10 57,-1 1 0,1-1 1,0 1-1,-1-1 0,1 0 0,0 0 0,0 0 0,1 0 0,-1 0 0,0 0 0,1 0 0,-1-1 0,1 1 0,-1-1 0,1 0 1,0 0-1,-1 0 0,1 0 0,0 0 0,0 0 0,0-1 0,0 0 0,0 1 0,0-1 0,0 0 0,5-1 0,2-1-7,-1 0 0,1-1 0,-1 0 0,0 0 0,1-1 0,-2 0 0,1 0-1,0-1 1,-1-1 0,0 1 0,0-1 0,0-1 0,-1 1 0,10-13 0,3-4-67,-2 0-1,-1-2 1,22-40 0,-16 24-195,24-69 0,-40 92 284,-1-1 0,0 0 0,-2-1 0,0 1 0,-2-1 0,1-23 0,-3 40-26,0 1 0,0-1 0,0 1-1,-1 0 1,1-1 0,-1 1 0,1 0-1,-1-1 1,0 1 0,-2-4-1,3 5 2,-1 0-1,1 1 0,-1-1 0,0 1 0,1-1 0,-1 1 0,1-1 0,-1 1 0,0-1 1,1 1-1,-1-1 0,0 1 0,0 0 0,1-1 0,-1 1 0,0 0 0,0 0 1,0-1-1,1 1 0,-1 0 0,-2 0 0,1 1 32,-1-1 0,1 1 0,-1 0 0,1 0 0,-1 0 0,1 0 0,0 1 0,-1-1 0,1 0 0,0 1 0,0 0 0,0-1 0,0 1 0,0 0 0,1 0 0,-1 0 0,-2 5 0,-7 10 97,1 0 0,1 1 1,1 1-1,0 0 0,1 0 0,-7 36 1,8-27-133,2-1 1,1 1-1,2 0 0,2 40 1,0-50-38,2-1 0,7 31 0,-8-41 8,0 0 0,1-1-1,-1 1 1,1-1 0,1 1-1,-1-1 1,1-1 0,0 1-1,7 8 1,-9-13 11,-1 1 1,0-1-1,1 0 0,-1 1 1,1-1-1,-1 0 0,1 0 1,-1 0-1,1-1 1,0 1-1,-1 0 0,1-1 1,0 1-1,0-1 0,0 1 1,-1-1-1,1 0 0,2 0 1,-2 0 10,-1 0 0,0-1 0,1 1 0,-1-1 0,0 1 0,1-1 0,-1 0 0,0 1 0,0-1 0,1 0 0,-1 0 0,0 0 0,0 0 0,0 0 0,0 0 0,0 0 0,-1 0 0,2-2 0,1-3 49,0 0 1,0-1-1,0 1 0,-1-1 1,0 1-1,0-1 0,1-12 1,1-60 339,-4 79-399,0-1 0,1 1 0,-1-1-1,0 1 1,0-1 0,0 1 0,1 0 0,-1-1-1,0 1 1,0-1 0,1 1 0,-1 0-1,0-1 1,1 1 0,-1 0 0,0 0 0,1-1-1,-1 1 1,1 0 0,-1 0 0,1-1-1,-1 1 1,0 0 0,1 0 0,-1 0-1,1 0 1,-1 0 0,1 0 0,-1 0 0,1 0-1,-1 0 1,1 0 0,-1 0 0,0 0-1,1 0 1,-1 0 0,1 0 0,-1 0-1,1 0 1,-1 1 0,1-1 0,-1 0 0,1 1-1,29 10-51,-15-5 24,1-1-11,-1-1-1,2-1 1,-1-1-1,0-1 1,0 0-1,1-1 1,-1 0-1,28-5 1,-36 4 24,0-1 0,0 1 0,-1-1 0,1-1 0,0 0 0,-1 0 0,1 0 0,-1-1 0,0 0 0,0-1 0,-1 1 0,1-1 0,-1-1 0,0 1 0,-1-1 0,1 0 0,-1 0 0,0 0 0,5-9 0,-9 11 13,1 1 0,-1-1 0,1 1 0,-1-1 0,0 1 0,0-1 0,-1 0 0,1 1 0,-1-1 0,0 0 0,0 0 0,0 1 0,-1-1 0,1 0 0,-1 1 0,0-1 0,0 0 0,0 1 0,0-1 0,-3-4 0,3 6 10,0 0-1,-1 0 1,1 0 0,-1 0 0,1 1-1,-1-1 1,0 0 0,0 1-1,0-1 1,0 1 0,0 0 0,0 0-1,0 0 1,-1 0 0,1 0 0,0 0-1,0 0 1,-1 1 0,1-1-1,-1 1 1,1-1 0,0 1 0,-1 0-1,1 0 1,-1 0 0,1 1 0,-1-1-1,1 1 1,0-1 0,-1 1 0,-2 1-1,2-1 14,0 0 0,0 0-1,0 1 1,0 0 0,0 0 0,1 0-1,-1 0 1,0 0 0,1 0 0,-1 1-1,1-1 1,0 1 0,0-1 0,0 1-1,0 0 1,1 0 0,-1 0 0,1 0-1,-1 0 1,1 0 0,0 1-1,0-1 1,1 0 0,-1 4 0,0-3 0,1 0 1,-1 0 0,1 0 0,0 0-1,1 0 1,-1 0 0,1 0-1,0 0 1,0 0 0,0 0-1,0-1 1,1 1 0,-1 0 0,1-1-1,0 1 1,0-1 0,0 1-1,1-1 1,-1 0 0,4 3-1,1-1-30,-1 0-1,1 0 0,1-1 0,-1 0 0,0-1 1,1 0-1,0 0 0,0 0 0,0-1 0,0 0 0,0-1 1,0 0-1,11 0 0,1 0-105,0-1 1,0-1-1,0-1 1,26-7-1,68-28 40,-114 37 123,1 1 1,0-1-1,0 1 1,0-1-1,0 1 0,-1-1 1,1 1-1,0 0 1,0 0-1,-1-1 0,1 1 1,-1 0-1,1 0 1,0 0-1,-1 0 0,0-1 1,1 1-1,-1 0 1,1 1-1,8 12 332,-5-11-376,0-1 1,0 1-1,0-1 1,0 0-1,1 0 1,-1-1-1,0 0 1,1 1-1,0-1 1,-1-1-1,1 1 1,-1-1-1,1 0 1,5 0-1,1-1-313,1 0 1,-1 0-1,0-1 0,21-7 1,-23 6 205,-1 0 0,1-1 0,-1 0 0,-1-1-1,1 0 1,7-6 0,5-11-386</inkml:trace>
</inkml:ink>
</file>

<file path=ppt/ink/ink2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3:48.632"/>
    </inkml:context>
    <inkml:brush xml:id="br0">
      <inkml:brushProperty name="width" value="0.05" units="cm"/>
      <inkml:brushProperty name="height" value="0.05" units="cm"/>
    </inkml:brush>
  </inkml:definitions>
  <inkml:trace contextRef="#ctx0" brushRef="#br0">1 46 23421,'10'2'1736,"-5"-4"-1672,3-8-272,-3 2-40,2-2 376,1 1-424,-3 0-120</inkml:trace>
</inkml:ink>
</file>

<file path=ppt/ink/ink2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3:49.244"/>
    </inkml:context>
    <inkml:brush xml:id="br0">
      <inkml:brushProperty name="width" value="0.05" units="cm"/>
      <inkml:brushProperty name="height" value="0.05" units="cm"/>
    </inkml:brush>
  </inkml:definitions>
  <inkml:trace contextRef="#ctx0" brushRef="#br0">312 840 18644,'-311'75'72,"507"-117"-16,191-61 24,18-8 96,-7 10 16,-15 3 72,-19 5-8,-12 0 32,-22 7-24,-55 20-16,-21 9-8,-64 21-280,-29 10-128,-62 23-520,-26 9 24,-51 17 464,-17 3-144,-18-9-144</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0:05.207"/>
    </inkml:context>
    <inkml:brush xml:id="br0">
      <inkml:brushProperty name="width" value="0.05" units="cm"/>
      <inkml:brushProperty name="height" value="0.05" units="cm"/>
    </inkml:brush>
  </inkml:definitions>
  <inkml:trace contextRef="#ctx0" brushRef="#br0">1 35 22421,'0'8'1584,"10"-6"-1584,6-5-792,4-9 1296,-2 1-360,0-8-376</inkml:trace>
</inkml:ink>
</file>

<file path=ppt/ink/ink2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4:04.217"/>
    </inkml:context>
    <inkml:brush xml:id="br0">
      <inkml:brushProperty name="width" value="0.05" units="cm"/>
      <inkml:brushProperty name="height" value="0.05" units="cm"/>
    </inkml:brush>
  </inkml:definitions>
  <inkml:trace contextRef="#ctx0" brushRef="#br0">0 225 12723,'88'-11'434,"160"-41"0,-160 30-612,151-17 0,-139 36 256,1 4 1,113 17-1,18 1 114,194-22-117,0-26 26,154-4-24,33 29-70,168-5 2,-242-16 14,470-8 207,-385 81 217,-375-22-157,-227-23-271,47 4-6,-1-2 1,121-9 0,-183 4-27,-1-1 1,0 0 0,0 0 0,0 0-1,0-1 1,0 0 0,-1 0 0,1 0-1,0 0 1,-1-1 0,0 0 0,1 0-1,-1 0 1,0 0 0,-1-1 0,5-4-1,7-15-52</inkml:trace>
</inkml:ink>
</file>

<file path=ppt/ink/ink2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4:48.693"/>
    </inkml:context>
    <inkml:brush xml:id="br0">
      <inkml:brushProperty name="width" value="0.05" units="cm"/>
      <inkml:brushProperty name="height" value="0.05" units="cm"/>
    </inkml:brush>
  </inkml:definitions>
  <inkml:trace contextRef="#ctx0" brushRef="#br0">0 29 13635,'19'1'139,"-1"1"0,0 0-1,0 2 1,0 0 0,-1 1 0,1 0 0,26 14-1,23 5-80,64 17 211,223 38 0,-114-50 19,408-4 0,244-66-367,-709 30 19,198-14-85,626-30-87,-293 37 272,1035-46 52,-1595 56-78,64-4-304,-205 11 225,0-1 0,0 0 0,0 0 0,-1-2 0,21-7 0,-12-2-63</inkml:trace>
</inkml:ink>
</file>

<file path=ppt/ink/ink2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5:02.126"/>
    </inkml:context>
    <inkml:brush xml:id="br0">
      <inkml:brushProperty name="width" value="0.05" units="cm"/>
      <inkml:brushProperty name="height" value="0.05" units="cm"/>
    </inkml:brush>
  </inkml:definitions>
  <inkml:trace contextRef="#ctx0" brushRef="#br0">0 54 12403,'1'-2'59,"0"1"1,0 0 0,0 0 0,0 0-1,1 0 1,-1 1 0,0-1 0,0 0 0,1 0-1,-1 1 1,0-1 0,1 1 0,-1-1-1,0 1 1,1-1 0,-1 1 0,3 0-1,32-4-295,-20 3 233,43-6-491,97 2 1,-128 6 558,0 2 0,-1 0 0,1 2 0,-1 1 1,45 16-1,27 18 523,129 45 17,-140-61-517,2-4 0,111 9 1,189-1 128,-109-11-77,2234 20 29,-715-189-174,-1735 144 8,1357-139 167,-496 111 0,-846 36-182,0 4 0,99 17 1,-179-21 8,0 0 1,0 0-1,0 0 1,0 0 0,0 0-1,0-1 1,0 1-1,0 0 1,0 0-1,0 0 1,0 0-1,0 0 1,0 0-1,0 0 1,0 0-1,0 0 1,0 0 0,0 0-1,0 0 1,0 0-1,0-1 1,0 1-1,0 0 1,1 0-1,-1 0 1,0 0-1,0 0 1,0 0-1,0 0 1,0 0-1,0 0 1,0 0 0,0 0-1,0 0 1,0 0-1,0 0 1,0 0-1,0 0 1,0 0-1,0 0 1,1 0-1,-1 0 1,0 0-1,0 0 1,0 0 0,0 0-1,0 0 1,0 0-1,0 0 1,0 0-1,0 0 1,0 0-1,0 0 1,0 0-1,0 0 1,1 0-1,-1 0 1,0 0-1,0 0 1,0 0 0,0 0-1,0 0 1,0 0-1,-6-5 6,2 2-24,-11-12-26</inkml:trace>
</inkml:ink>
</file>

<file path=ppt/ink/ink2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5:49.372"/>
    </inkml:context>
    <inkml:brush xml:id="br0">
      <inkml:brushProperty name="width" value="0.05" units="cm"/>
      <inkml:brushProperty name="height" value="0.05" units="cm"/>
    </inkml:brush>
  </inkml:definitions>
  <inkml:trace contextRef="#ctx0" brushRef="#br0">6679 484 11282,'-690'-182'1847,"246"37"-1880,301 106-126,-170-25 1,-378 10 25,-4 60 666,-1229 130-212,1028 8-427,813-127 79,-495 121-191,560-132 216,0 0-1,0 1 1,1 1-1,0 1 0,-22 15 1,32-19 1,0 0 0,0 1 0,1 0 0,0 0 0,0 1 0,1 0 0,0 0 0,0 0 1,0 0-1,1 1 0,0 0 0,1 0 0,-1 0 0,-1 9 0,0 8-38,0 1-1,2-1 1,1 1 0,1 0-1,1-1 1,2 1 0,8 48-1,-2-34-98,3 0-1,1 0 0,2-1 1,22 44-1,-16-45-40,2 0 0,2-1 1,2-1-1,0-2 0,51 50 0,-27-37-123,3-1-1,105 69 1,-106-83 57,111 48 0,65 5-194,-124-53 184,2-4 0,214 26 0,225-25-183,70-41 144,5-25-147,-223 12 96,20 0-14,656-35-280,0 30 584,-265 0 478,-627 12-352,-1-8 0,250-69 0,-362 74 12,0-4 1,-2-2 0,93-52-1,-146 72 112,0-1-1,-1 0 1,0-1-1,0-1 1,-1 0-1,18-20 1,-25 26-47,-1-1 0,0 1-1,0-1 1,-1 0 0,1 0 0,-1 0 0,0 0 0,-1 0 0,1-1-1,-1 1 1,0 0 0,0-1 0,-1 1 0,1-1 0,-1 1 0,0-1-1,-1 1 1,1 0 0,-1-1 0,0 1 0,-4-9 0,-1-2 176,-1 0 1,0 1 0,-2 0 0,1 1-1,-21-25 1,-62-63 55,61 71-344,-27-30-40,-124-136-20,81 75-9</inkml:trace>
</inkml:ink>
</file>

<file path=ppt/ink/ink2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6:03.932"/>
    </inkml:context>
    <inkml:brush xml:id="br0">
      <inkml:brushProperty name="width" value="0.05" units="cm"/>
      <inkml:brushProperty name="height" value="0.05" units="cm"/>
    </inkml:brush>
  </inkml:definitions>
  <inkml:trace contextRef="#ctx0" brushRef="#br0">1 88 4761,'366'59'2754,"120"15"133,157-27-1774,4-41-549,188-48-319,-2-38-274,255-18-162,-195 60 265,0 24 464,-789 12-454,218 2 200,-222 5-165,124 22 0,-213-24-123,1-1 1,-1 0-1,0-1 1,1-1-1,-1 1 1,1-2-1,-1 1 1,1-2-1,13-2 1,5-11-17</inkml:trace>
</inkml:ink>
</file>

<file path=ppt/ink/ink2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6:13.916"/>
    </inkml:context>
    <inkml:brush xml:id="br0">
      <inkml:brushProperty name="width" value="0.05" units="cm"/>
      <inkml:brushProperty name="height" value="0.05" units="cm"/>
    </inkml:brush>
  </inkml:definitions>
  <inkml:trace contextRef="#ctx0" brushRef="#br0">1 89 13411,'60'-11'235,"1"2"0,120-2 0,-142 9-165,454 6-199,2 23-435,11 1-33,1890-37 1117,-1518-18-395,506-18 37,-690 26 622,-676 19-761,37-4-1,-42 0-15,-14-3-7</inkml:trace>
</inkml:ink>
</file>

<file path=ppt/ink/ink2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6:42.679"/>
    </inkml:context>
    <inkml:brush xml:id="br0">
      <inkml:brushProperty name="width" value="0.05" units="cm"/>
      <inkml:brushProperty name="height" value="0.05" units="cm"/>
    </inkml:brush>
  </inkml:definitions>
  <inkml:trace contextRef="#ctx0" brushRef="#br0">1 324 11739,'1'0'50,"0"0"0,0 1 0,1-1 0,-1 0 0,0 0 0,0 0 0,1 0 1,-1 0-1,0-1 0,1 1 0,-1 0 0,0-1 0,0 1 0,2-1 1,-1 0 27,100-30-205,-70 20 112,1 1 0,-1 2 1,67-9-1,326 10 73,-230 7-28,454 39 213,-303-10-125,-19-6 14,517 29 17,-437-42-96,670-71 0,-165-88 21,-474 68-45,-427 80-29,127-24 14,193-8 0,-318 34 18,1 0 1,-1 1 0,0 0-1,0 1 1,0 0 0,0 1-1,12 6 1,-24-10-29,-1 1 0,1-1 1,-1 0-1,1 1 0,0-1 0,-1 0 1,1 0-1,-1 1 0,1-1 0,0 0 1,0 0-1,-1 0 0,1 0 0,0 0 0,-1 0 1,1 0-1,0 0 0,-1 0 0,1 0 1,0 0-1,-1 0 0,1 0 0,0-1 1,-1 1-1,1 0 0,-1-1 0,1 1 1,0 0-1,-1-1 0,1 1 0,0-1 1,-1-1-4,-1 0 0,0 1 0,1-1 0,-1 1 1,0-1-1,0 0 0,0 1 0,0 0 0,0-1 1,-1 1-1,1 0 0,0-1 0,-1 1 1,1 0-1,0 0 0,-1 0 0,0 0 0,-1 0 1,-57-38 31</inkml:trace>
</inkml:ink>
</file>

<file path=ppt/ink/ink2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6:46.057"/>
    </inkml:context>
    <inkml:brush xml:id="br0">
      <inkml:brushProperty name="width" value="0.05" units="cm"/>
      <inkml:brushProperty name="height" value="0.05" units="cm"/>
    </inkml:brush>
  </inkml:definitions>
  <inkml:trace contextRef="#ctx0" brushRef="#br0">1 310 11154,'5'2'52,"0"1"0,0-1-1,0-1 1,1 1 0,-1-1 0,1 0-1,-1 0 1,1-1 0,-1 1-1,1-1 1,-1-1 0,8 0-1,12-2-138,34-11-1,-40 10 117,233-64-247,49-11 6,-35 27 76,425-26 0,275 57 619,-66 50 292,56-1-300,-218-33-402,-4-37-125,-625 29 35</inkml:trace>
</inkml:ink>
</file>

<file path=ppt/ink/ink2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6:52.594"/>
    </inkml:context>
    <inkml:brush xml:id="br0">
      <inkml:brushProperty name="width" value="0.05" units="cm"/>
      <inkml:brushProperty name="height" value="0.05" units="cm"/>
    </inkml:brush>
  </inkml:definitions>
  <inkml:trace contextRef="#ctx0" brushRef="#br0">1 33 6153,'151'32'2903,"233"18"1,160-28-1887,170-33-899,142 3-76,-290 35 4,209 3 75,-562-32-86,345-47 0,-503 41-38,397-76-101,-338 52 88</inkml:trace>
</inkml:ink>
</file>

<file path=ppt/ink/ink2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6:54.089"/>
    </inkml:context>
    <inkml:brush xml:id="br0">
      <inkml:brushProperty name="width" value="0.05" units="cm"/>
      <inkml:brushProperty name="height" value="0.05" units="cm"/>
    </inkml:brush>
  </inkml:definitions>
  <inkml:trace contextRef="#ctx0" brushRef="#br0">15 84 12227,'-14'1'925,"17"0"-717,26 1-262,271-45-63,-99 10 128,-145 26 19,93 2 0,122 37 125,-36-2-92,199-26-11,-96-4-67,-238 5-16,139 24 1,-35 16 7,105 16 10,94-39 1,3-33-48,280 10 173,-452 22 118,225 9 331,-12-49-244,-2-28-211,226-14-76,-226 51-15,133-8 6,-189-16-96,65-4-179,-2 32-375,-154 34-164,-237-20 706,61 6-128</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3:59.168"/>
    </inkml:context>
    <inkml:brush xml:id="br0">
      <inkml:brushProperty name="width" value="0.05" units="cm"/>
      <inkml:brushProperty name="height" value="0.05" units="cm"/>
    </inkml:brush>
  </inkml:definitions>
  <inkml:trace contextRef="#ctx0" brushRef="#br0">1866 234 14651,'-51'-50'2294,"24"29"-2119,-1 2 1,-2 1-1,1 1 0,-2 2 0,0 1 1,-1 1-1,-35-9 0,18 9-193,-1 3 0,1 1 0,-2 3 0,-60 0 0,50 7 24,0 2 0,1 3 1,0 3-1,0 2 0,0 3 0,2 3 0,0 2 0,-72 35 0,80-30 46,2 3-1,1 1 0,1 3 0,2 1 1,1 2-1,1 3 0,3 1 1,0 1-1,-46 64 0,67-77-26,1 1 1,1 0-1,1 1 0,1 1 0,2 0 0,1 1 0,1 0 0,-6 36 1,12-46-27,1 1 1,2-1 0,0 0 0,1 0-1,0 1 1,2-1 0,1 0 0,0 0-1,1 0 1,2-1 0,0 1 0,0-1-1,17 31 1,-8-25-15,0-1-1,1 0 1,2-1-1,0-1 1,1-1-1,2-1 1,0 0-1,30 21 1,-19-19-7,2-2 0,0-1 0,0-2 0,2-1 1,56 17-1,-32-16-9,1-3 1,113 11 0,-81-19 21,106-7 0,-120-4 206,-1-2 0,0-5 0,-1-3 0,0-3 0,-2-3 0,0-4 0,-2-3 0,0-3 0,-3-3 0,132-87 0,-170 99-18,-2-1-1,-1-2 0,-1-1 1,-1-1-1,-2-2 0,0 0 0,39-64 1,-54 76-151,-1 0 0,-1 0 1,-1-1-1,-1 0 0,0 0 0,-1-1 1,-1 1-1,-1-1 0,0 0 0,-1 0 1,-2 0-1,0 0 0,-1 0 0,0 0 1,-2 0-1,0 0 0,-11-34 1,7 34-55,-1 1-1,0 0 1,-2 0 0,0 1 0,-1 0 0,0 1 0,-1 0 0,-1 1 0,-1 0 0,0 1 0,-1 1 0,-26-19 0,18 18-159,0 0-1,-1 1 1,0 2 0,-1 0-1,0 2 1,-1 0-1,1 2 1,-51-7-1,13 7-577,0 4-1,-1 2 1,-67 7-1,42 4-54</inkml:trace>
</inkml:ink>
</file>

<file path=ppt/ink/ink2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8:03.617"/>
    </inkml:context>
    <inkml:brush xml:id="br0">
      <inkml:brushProperty name="width" value="0.05" units="cm"/>
      <inkml:brushProperty name="height" value="0.05" units="cm"/>
    </inkml:brush>
  </inkml:definitions>
  <inkml:trace contextRef="#ctx0" brushRef="#br0">1 398 11378,'1219'-66'2229,"-1066"57"-2146,1058-67 170,-4-28 84,-1142 97-303,729-68 487,-1 51-51,-284 66 207,-509-44-668,0 0-1,0 0 0,-1 0 1,1 0-1,-1 0 1,1 0-1,-1 0 1,0 0-1,0 0 1,0 0-1,-2-2 1,-5-16 46,-3-12-15</inkml:trace>
</inkml:ink>
</file>

<file path=ppt/ink/ink2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8:41.214"/>
    </inkml:context>
    <inkml:brush xml:id="br0">
      <inkml:brushProperty name="width" value="0.05" units="cm"/>
      <inkml:brushProperty name="height" value="0.05" units="cm"/>
    </inkml:brush>
  </inkml:definitions>
  <inkml:trace contextRef="#ctx0" brushRef="#br0">0 391 9994,'844'-59'3377,"113"-10"-3226,-18-50-1349,-349 38 969,0 26 1504,-498 49-798,0 4 1,146 17 0,-228-14-467,1 2-1,0-1 0,-1 2 1,16 5-1,-26-9-11,1 0 0,-1 0 0,0 0 0,1-1 0,-1 1 0,0 0 1,1 0-1,-1-1 0,0 1 0,0 0 0,1-1 0,-1 1 0,0 0 0,0-1 0,0 1 0,0-1 0,1 1 0,-1 0 0,0-1 0,0 1 0,0 0 0,0-1 0,0 1 0,0-1 0,0 1 0,0-1 1,0 1-1,0 0 0,0-1 0,0 1 0,0-1 0,0 1 0,-1-1 0,1 1-2,-2-19-22</inkml:trace>
</inkml:ink>
</file>

<file path=ppt/ink/ink2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8:49.833"/>
    </inkml:context>
    <inkml:brush xml:id="br0">
      <inkml:brushProperty name="width" value="0.05" units="cm"/>
      <inkml:brushProperty name="height" value="0.05" units="cm"/>
    </inkml:brush>
  </inkml:definitions>
  <inkml:trace contextRef="#ctx0" brushRef="#br0">38 79 11386,'-37'3'1587,"56"-13"-1328,86-13-537,0 6 0,2 4 0,0 4 0,109 7 0,432 50 560,-426-26 27,2170 84 816,-1893-111-709,574-80 0,-743 27-348,-189 22-59</inkml:trace>
</inkml:ink>
</file>

<file path=ppt/ink/ink2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9:42.183"/>
    </inkml:context>
    <inkml:brush xml:id="br0">
      <inkml:brushProperty name="width" value="0.05" units="cm"/>
      <inkml:brushProperty name="height" value="0.05" units="cm"/>
    </inkml:brush>
  </inkml:definitions>
  <inkml:trace contextRef="#ctx0" brushRef="#br0">25904 568 12059,'-118'-18'752,"-120"-34"1,-109-54-942,198 60-186,-2 7 0,-243-30 0,-312 18 253,-834-39 455,-790-7-1387,-7 104 1504,320 3-351,1348-15-757,-2713 1 294,-7 50 1141,1941 13 64,7 84-74,152 61-179,23 103-372,1000-220-251,-343 161 0,436-162-70,4 6 0,-288 213 0,356-224-27,3 4 0,5 5 1,3 4-1,-104 141 1,131-147 58,4 2 1,4 3 0,4 3 0,5 2 0,-55 164 0,83-204 27,3 0-1,3 1 1,-9 113 0,20-131-3,1-1-1,2 1 1,2-1 0,2 0-1,1 0 1,23 67 0,-15-66-144,1-2 0,3 0-1,1-1 1,1-1 0,3-1 0,1-2 0,1 0-1,43 43 1,-2-14-526,3-2 0,2-4 0,3-3 0,111 60 0,-47-41-546,256 93 0,-172-86 497</inkml:trace>
</inkml:ink>
</file>

<file path=ppt/ink/ink2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9:42.980"/>
    </inkml:context>
    <inkml:brush xml:id="br0">
      <inkml:brushProperty name="width" value="0.05" units="cm"/>
      <inkml:brushProperty name="height" value="0.05" units="cm"/>
    </inkml:brush>
  </inkml:definitions>
  <inkml:trace contextRef="#ctx0" brushRef="#br0">0 5363 2793,'305'46'293,"1015"148"1015,3-33-238,10-71-619,2-74-35,1-51-75,-3-27-118,219-45-646,-2-34-1263,-1001 89 1046,1004-57 492,1 87 3035,-1501 23-2766,1056 10 1341,-7-59-1271,-183-70-114,-17-91 274,-349 25 106,-440 138-318,-1-5 1,180-113-1,-230 121-92,-1-4 0,92-92 0,84-130 67,-149 156-48,-6-4 0,-4-4 0,-6-3 0,-5-3 0,96-260 0,-134 296-50,-4-2 0,-5-1 1,11-102-1,-24 118 33,-4-1 0,-3 1 0,-3-1-1,-16-91 1,10 121 41,-3 0-1,-2 1 0,-1 1 0,-3 0 1,-30-56-1,16 47 83,-2 0 0,-2 3 0,-67-76 1,37 58 160,-132-109 0,-95-34 137,51 63-240,-354-164 0,-384-109-417,721 327 122</inkml:trace>
</inkml:ink>
</file>

<file path=ppt/ink/ink2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9:43.606"/>
    </inkml:context>
    <inkml:brush xml:id="br0">
      <inkml:brushProperty name="width" value="0.05" units="cm"/>
      <inkml:brushProperty name="height" value="0.05" units="cm"/>
    </inkml:brush>
  </inkml:definitions>
  <inkml:trace contextRef="#ctx0" brushRef="#br0">2153 210 11354,'-213'-19'497,"1"2"-786,-16-6-63,3-2-360,-9-3-360,-4 0-280,-18 1 896,-2 4-193,-31 3-47</inkml:trace>
</inkml:ink>
</file>

<file path=ppt/ink/ink2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19:44.650"/>
    </inkml:context>
    <inkml:brush xml:id="br0">
      <inkml:brushProperty name="width" value="0.05" units="cm"/>
      <inkml:brushProperty name="height" value="0.05" units="cm"/>
    </inkml:brush>
  </inkml:definitions>
  <inkml:trace contextRef="#ctx0" brushRef="#br0">12028 66 11146,'-3685'134'2372,"2208"-48"-2668,6 74-50,-531 242 161,1156-145 299,28 78 73,634-244-134,4 9 1,-227 164-1,300-182-86,3 4 0,4 4 1,5 5-1,-140 178 0,188-208-10,3 2 0,2 2 0,-42 97 0,65-120 17,1 1 0,2 1 0,3 0 0,2 1 1,2 0-1,-5 74 0,14-82 15,3 0 0,1 0 1,1 0-1,3 0 0,1-1 1,2 0-1,2-1 0,1 0 1,2-1-1,22 37 0,0-9-5,4-1 0,2-2 0,2-2-1,81 82 1,-52-71-13,3-2-1,167 114 1,-127-111-19,218 99 0,150 11-36,11-45 31,970 136-12,19-124 31,676-13-216,-1747-112 191,1726 85-109,1-20 115,-1127-49 31,1318-22 141,-8-205 317,-1103-45-274,-899 143-143,531-219 0,-650 212-89,-5-9 0,297-206 0,-346 198-362,-6-7 1,-5-6-1,239-279 0,-306 316 281,111-180 0,-149 209 287,-3-3 0,-2 0 1,-3-2-1,24-91 0,-41 115 42,-2 0 0,-1 0 0,-2-1 0,-2 1 0,-2-1 0,-8-68 0,0 55-3,-3 1 0,-2 1 0,-3-1 0,-32-73 0,14 53 2,-3 2 1,-68-98-1,39 79-71,-88-94 1,49 77-54,-4 5 0,-4 5 0,-5 5 0,-212-127 0,107 95-68,-456-181 0,-448-63-380,-198 62-71,849 231 328,475 75 138</inkml:trace>
</inkml:ink>
</file>

<file path=ppt/ink/ink2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0:30.065"/>
    </inkml:context>
    <inkml:brush xml:id="br0">
      <inkml:brushProperty name="width" value="0.05" units="cm"/>
      <inkml:brushProperty name="height" value="0.05" units="cm"/>
    </inkml:brush>
  </inkml:definitions>
  <inkml:trace contextRef="#ctx0" brushRef="#br0">521 116 10330,'-88'-13'1419,"-157"-47"-1,216 51-1067,5 1 51,-1 1-1,0 1 1,0 1-1,-35-3 1,111 11-934,-1 2 1,78 19-1,-55-8 639,72 17 328,210 19-1,231-39-125,3-34-270,-300 9-24,893-82 21,-1135 88-47,54-5 7,-101 11 1,1 0 0,-1 0 0,0-1 1,0 1-1,0 0 0,1 0 0,-1 0 0,0 0 0,0 0 0,0 0 0,1 0 0,-1 0 0,0 0 0,0 0 0,0 0 0,1 0 1,-1 0-1,0 0 0,0 0 0,0 0 0,0 0 0,1 1 0,-1-1 0,0 0 0,0 0 0,0 0 0,1 0 0,-1 0 0,0 0 0,0 0 1,0 1-1,0-1 0,0 0 0,0 0 0,1 0 0,-1 0 0,0 1 0,0-1 0,0 0 0,0 0 0,0 0 0,0 0 0,0 1 1,0-1-1,0 0 0,0 0 0,0 0 0,0 1 0,0-1 0,0 0 0,0 1 0,-9 11-43,-18 10 22,-5 0-2</inkml:trace>
</inkml:ink>
</file>

<file path=ppt/ink/ink2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2:30.370"/>
    </inkml:context>
    <inkml:brush xml:id="br0">
      <inkml:brushProperty name="width" value="0.05" units="cm"/>
      <inkml:brushProperty name="height" value="0.05" units="cm"/>
    </inkml:brush>
  </inkml:definitions>
  <inkml:trace contextRef="#ctx0" brushRef="#br0">18 56 13291,'-15'-8'2282,"14"8"-2185,1-1-1,0 1 1,0 0 0,0-1-1,-1 1 1,1 0-1,0-1 1,0 1 0,0 0-1,0-1 1,-1 1 0,1-1-1,0 1 1,0 0-1,0-1 1,0 1 0,0-1-1,0 1 1,0 0-1,0-1 1,0 1 0,1 0-1,-1-1 1,0 0 0,1-1 164,1 0 0,-1 0 0,1 0 0,0-1 0,0 2 1,0-1-1,0 0 0,0 0 0,4-2 0,-2 2-176,0 0-1,0 0 1,0 0-1,0 0 0,0 1 1,0 0-1,1 0 1,-1 0-1,0 0 0,1 1 1,-1 0-1,1-1 1,-1 2-1,6 0 1,0 0-54,0 1 1,1 0-1,-1 1 1,19 7 0,-28-9-30,-1-1 1,1 1-1,0 0 1,-1-1 0,1 1-1,-1 0 1,1-1-1,-1 1 1,1 0 0,-1 0-1,1 0 1,-1 0-1,0-1 1,0 1-1,1 0 1,-1 0 0,0 0-1,0 0 1,0 0-1,0 0 1,0 0 0,0-1-1,0 1 1,0 0-1,0 0 1,0 0-1,-1 0 1,1 0 0,0 0-1,-1 0 1,1-1-1,-1 1 1,1 0 0,0 0-1,-2 1 1,-18 30 31,20-31-31,-26 35-8,9-13-12,0 0-1,1 1 1,1 1-1,2 1 0,-14 35 1,26-60 24,1 0 0,-1 1 0,1-1 0,0 0 0,-1 0 0,1 1 1,0-1-1,0 0 0,0 0 0,0 1 0,0-1 0,0 0 0,0 1 1,0-1-1,1 0 0,-1 0 0,0 1 0,1-1 0,-1 0 0,1 0 0,-1 1 1,1-1-1,0 0 0,-1 0 0,1 0 0,0 0 0,0 0 0,0 0 0,0 0 1,0-1-1,0 1 0,0 0 0,0 0 0,0-1 0,0 1 0,0 0 1,1-1-1,-1 1 0,0-1 0,0 0 0,1 1 0,-1-1 0,0 0 0,2 0 1,7 1 130,1 0 1,0-1-1,-1 0 1,16-2-1,-16 1-66,45-7 136,-37 5-126,1 0 0,0 2 1,-1 0-1,24 1 0,-24 7-83,-17-7 1,-1 0 0,0 0-1,1 0 1,-1 0-1,0 0 1,1 0-1,-1 0 1,0 0-1,1 1 1,-1-1-1,0 0 1,1 0 0,-1 0-1,0 1 1,0-1-1,1 0 1,-1 0-1,0 1 1,0-1-1,1 0 1,-1 1 0,0-1-1,0 0 1,0 0-1,0 1 1,1-1-1,-1 0 1,0 1-1,0-1 1,0 1-1,0-1 1,0 0 0,0 1-1,0-1 1,0 0-1,0 1 1,0-1-1,0 0 1,0 1-1,0-1 1,0 0 0,0 1-1,-1-1 1,1 0-1,0 1 1,-1-1-23,1 1-1,-1-1 1,1 0 0,0 0 0,-1 0 0,1 0 0,-1 0 0,1 0 0,-1 0-1,1 0 1,-1 0 0,1 0 0,-1-1 0,1 1 0,-1 0 0,1 0 0,0 0-1,-1 0 1,1-1 0,-1 1 0,1 0 0,0 0 0,-1-1 0,1 1-1,0 0 1,-1-1 0,1 1 0,0 0 0,-1-1 0,1 1 0,0-1 0,0 1-1,0 0 1,-1-1 0,-9-16-361,2 0 188,-1-2-89</inkml:trace>
</inkml:ink>
</file>

<file path=ppt/ink/ink2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3:09.348"/>
    </inkml:context>
    <inkml:brush xml:id="br0">
      <inkml:brushProperty name="width" value="0.05" units="cm"/>
      <inkml:brushProperty name="height" value="0.05" units="cm"/>
    </inkml:brush>
  </inkml:definitions>
  <inkml:trace contextRef="#ctx0" brushRef="#br0">36 0 8898,'-2'32'1253,"-1"-1"0,-7 33 0,4-29-376,-3 39-1,6-37-362,2-23-82,0-1 0,1 1 0,1 18 0,-1-32-419,0 0 0,0 0 0,0 0 1,0 0-1,0 0 0,0 0 1,0 1-1,0-1 0,0 0 1,1 0-1,-1 0 0,0 0 1,0 0-1,0 0 0,0 0 0,0 0 1,0 0-1,0 0 0,1 0 1,-1 1-1,0-1 0,0 0 1,0 0-1,0 0 0,0 0 1,0 0-1,1 0 0,-1 0 0,0 0 1,0 0-1,0 0 0,0 0 1,0 0-1,1 0 0,-1 0 1,0 0-1,0 0 0,0-1 1,0 1-1,0 0 0,0 0 0,0 0 1,1 0-1,-1 0 0,0 0 1,0 0-1,0 0 0,0 0 1,0 0-1,0 0 0,0-1 0,0 1 1,0 0-1,1 0 0,-1 0 1,0 0-1,0 0 0,0 0 1,0-1-1,0 1 0,0 0 1,0 0-1,0 0 0,0 0 0,0 0 1,0 0-1,0-1 0,5-8 220,27-93 551,8-21-608,-48 155-140,2 1-1,-2 36 1,6-50-27,2 10-27,5-21 1,-5-8 16,1 0 0,-1 0 0,1-1 0,-1 1 0,1 0 0,0 0 0,-1 0 0,1-1-1,-1 1 1,1 0 0,-1-1 0,0 1 0,1 0 0,-1-1 0,1 1 0,-1-1 0,0 1 0,1-1 0,-1 1 0,0-1 0,1 0 0,5-10-3,-1 0 0,0 0 0,0-1 0,-2 0 0,1 0 0,-1 0 1,-1 0-1,1-18 0,0 12 4,-3 14 0,1 2 1,0 0-1,-1 0 0,0 0 1,1-1-1,-1 1 1,0 0-1,0 0 1,0 0-1,0 0 0,-1-1 1,1 1-1,0 0 1,-1 0-1,0 0 0,1 0 1,-1 0-1,0 0 1,-1-2-1,1 4-1,1 0 1,0 0-1,-1 0 0,1 0 0,0 0 1,-1 0-1,1 0 0,-1 0 1,1 0-1,0 0 0,-1 0 1,1 0-1,-1 0 0,1 0 0,0 0 1,-1 0-1,1 0 0,0 1 1,-1-1-1,1 0 0,0 0 0,-1 0 1,1 1-1,0-1 0,0 0 1,-1 1-1,1-1 0,0 0 0,0 0 1,-1 1-1,1-1 0,0 0 1,0 1-1,0-1 0,0 1 0,-1-1 1,1 1-1,-7 14-67,7-15 66,-2 6-107,-1 0 1,1 1-1,1-1 1,-1 1-1,0 9 1,2-15 81,0 0 0,0 0 0,0 0 1,0-1-1,0 1 0,0 0 0,1 0 0,-1 0 0,0 0 1,1 0-1,-1 0 0,0 0 0,1 0 0,-1 0 0,1-1 1,-1 1-1,1 0 0,1 1 0,-1-2 13,0 1-1,0-1 1,0 1 0,0-1 0,0 1-1,0-1 1,0 0 0,0 0 0,0 0-1,0 0 1,1 0 0,-1 0-1,0 0 1,0 0 0,0 0 0,0 0-1,0-1 1,0 1 0,0 0 0,2-1-1,18-9-251</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20.006"/>
    </inkml:context>
    <inkml:brush xml:id="br0">
      <inkml:brushProperty name="width" value="0.05" units="cm"/>
      <inkml:brushProperty name="height" value="0.05" units="cm"/>
    </inkml:brush>
  </inkml:definitions>
  <inkml:trace contextRef="#ctx0" brushRef="#br0">1 152 14131,'1'-3'73,"1"1"0,-1-1 0,1 1 0,0-1 0,0 1 1,0-1-1,0 1 0,1 0 0,-1 0 0,1 0 0,-1 0 0,1 1 0,0-1 0,-1 1 0,1-1 0,0 1 0,0 0 0,4-1 1,6-1-49,0 0 0,0 1 0,15 0 0,-2 0-10,681-68-1050,472 38 894,2 61 293,-738-13-143,1356 31-415,423 24 500,-298-24-39,-1842-49-60,438-14-142,-516 16 136,9-2-19,-13 2 29,1-1 0,-1 1 0,0 0 0,0-1 0,0 1 0,1 0 0,-1-1 0,0 1 0,0 0 0,0-1 0,0 1 0,1 0 0,-1-1 0,0 1 0,0-1 0,0 1 0,0 0 0,0-1 0,0 1 0,0 0 0,0-1 0,0 1 1,0-1-1,0 1 0,0 0 0,-1-1 0,1 1 0,0 0 0,0-1 0,0 1 0,0-1 0,-1 1 0,-9-20-38</inkml:trace>
</inkml:ink>
</file>

<file path=ppt/ink/ink2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4:01.980"/>
    </inkml:context>
    <inkml:brush xml:id="br0">
      <inkml:brushProperty name="width" value="0.05" units="cm"/>
      <inkml:brushProperty name="height" value="0.05" units="cm"/>
    </inkml:brush>
  </inkml:definitions>
  <inkml:trace contextRef="#ctx0" brushRef="#br0">19 471 21149,'-18'8'-199,"26"-13"419,9-4 74,1-1 0,-2 0-1,17-13 1,-4-8-19,-1-1 0,32-47 1,39-78-51,-33 50-185,-53 92-64,-13 15 23,0 0 0,1 0 0,-1 0-1,0 0 1,0 0 0,0 0 0,0 0 0,1 0 0,-1 0 0,0 0 0,0 0 0,0 0 0,0 0 0,1 0 0,-1 0 0,0 0 0,0 0 0,0 0 0,0 1 0,0-1 0,0 0-1,1 0 1,-1 0 0,0 0 0,0 0 0,0 0 0,0 0 0,0 0 0,0 1 0,0-1 0,1 0 0,-1 0 0,0 0 0,0 0 0,0 1 0,0-1 0,0 0 0,0 0-1,0 0 1,0 0 0,0 0 0,0 1 0,0-1 0,0 0 0,0 0 0,0 0 0,0 0 0,0 1 0,0-1 0,0 5-11,-1 1 0,0-1-1,1 0 1,-4 10 0,-4 14-31,-14 41-8,4 1 0,-18 137 0,36-203 96,0 32-864,0-36 770,0-1 0,0 1 0,0 0 0,0 0 0,0 0 0,0-1-1,1 1 1,-1 0 0,0 0 0,0 0 0,1-1 0,-1 1 0,1 0 0,-1-1 0,0 1-1,1 0 1,-1-1 0,1 1 0,0-1 0,-1 1 0,1 0 0,-1-1 0,1 1 0,0-1-1,-1 0 1,1 1 0,0-1 0,0 0 0,-1 1 0,1-1 0,0 0 0,0 0 0,0 0-1,-1 1 1,1-1 0,1 0 0,4-3-434</inkml:trace>
</inkml:ink>
</file>

<file path=ppt/ink/ink2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5:24.259"/>
    </inkml:context>
    <inkml:brush xml:id="br0">
      <inkml:brushProperty name="width" value="0.05" units="cm"/>
      <inkml:brushProperty name="height" value="0.05" units="cm"/>
    </inkml:brush>
  </inkml:definitions>
  <inkml:trace contextRef="#ctx0" brushRef="#br0">46 139 16884,'0'-4'174,"0"0"0,0 0 1,0 0-1,1 0 0,0 0 1,-1 1-1,2-1 0,-1 0 1,0 0-1,1 1 0,-1-1 1,1 1-1,0 0 0,3-4 0,-1 1 13,1 0 0,0 1 0,1 0-1,-1 0 1,1 0 0,0 1-1,8-5 1,-6 4-60,1 0-1,0 1 1,-1 0-1,2 0 1,-1 1 0,0 1-1,1 0 1,-1 0 0,1 0-1,0 1 1,17 1-1,-23 0-117,0 1-1,0-1 1,0 1-1,0 0 1,0 0-1,0 1 1,0-1-1,0 1 1,-1 0-1,1 0 1,-1 0-1,1 0 1,-1 1-1,0-1 1,0 1-1,0 0 1,0 0-1,0 0 1,0 0-1,-1 1 1,0-1-1,0 1 1,0-1-1,0 1 1,0 0-1,-1 0 1,1-1-1,-1 1 1,0 0-1,-1 1 1,1-1-1,0 4 1,-1 5 5,1 0 1,-2 0 0,0-1 0,-1 1 0,0-1-1,0 1 1,-2-1 0,1 0 0,-8 15 0,-3 4 91,-2-1 0,-35 50 0,-50 48 271,2 0 72,97-125-440,-2 2 10,1 0 1,-1 0-1,1 0 0,0 0 0,1 1 1,-3 6-1,5-12-17,0 1 1,-1 0-1,1 0 0,0 0 1,0 0-1,0 0 0,0-1 1,0 1-1,0 0 0,0 0 1,1 0-1,-1 0 0,0 0 1,0-1-1,1 1 0,-1 0 1,0 0-1,1 0 0,0 0 1,0 0-2,0 0 1,0 0-1,1 0 1,-1 0 0,0 0-1,1-1 1,-1 1-1,0 0 1,1-1 0,-1 1-1,1-1 1,-1 1-1,1-1 1,2 0 0,30 3-87,1-2 1,0-1-1,0-2 1,39-7-1,34-1-1506,-41 8 811,-45 2 239</inkml:trace>
</inkml:ink>
</file>

<file path=ppt/ink/ink2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6:13.542"/>
    </inkml:context>
    <inkml:brush xml:id="br0">
      <inkml:brushProperty name="width" value="0.05" units="cm"/>
      <inkml:brushProperty name="height" value="0.05" units="cm"/>
    </inkml:brush>
  </inkml:definitions>
  <inkml:trace contextRef="#ctx0" brushRef="#br0">1 644 12163,'4'-9'619,"0"-1"1,1 2-1,9-16 0,165-226 1893,57-92 216,-236 342-2725,0 0-1,0 0 1,0 0-1,0 0 1,0 0-1,0 0 1,0 0-1,0 1 1,0-1-1,0 0 1,0 0-1,0 0 1,0 0-1,0 0 0,0 0 1,0 0-1,0 0 1,0 0-1,0 0 1,0 0-1,0 0 1,1 0-1,-1 1 1,0-1-1,0 0 1,0 0-1,0 0 1,0 0-1,0 0 1,0 0-1,0 0 1,0 0-1,0 0 1,1 0-1,-1 0 1,0 0-1,0 0 1,0 0-1,0 0 1,0 0-1,0 0 1,0 0-1,0 0 0,0 0 1,0 0-1,1 0 1,-1 0-1,0 0 1,0 0-1,0 0 1,0-1-1,0 1 1,0 0-1,0 0 1,0 0-1,0 0 1,0 0-1,0 0 1,0 0-1,0 0 1,0 0-1,0 0 1,1 0-1,-1 0 1,0 0-1,0-1 1,2 15 28,-2 21-55,0-34 28,-1 163-162,2 143-601,-1-299 685,3 28-740,-3-35 773,0 0 0,1 1 0,-1-1-1,0 0 1,1 0 0,-1 0 0,1 0-1,-1 1 1,1-1 0,0 0 0,-1 0-1,1 0 1,0 0 0,0 0 0,0-1 0,0 1-1,0 0 1,0 0 0,0-1 0,0 1-1,0 0 1,0-1 0,1 1 0,-1 0 22,0-1 1,-1 0 0,1 0-1,0 0 1,0 0 0,-1 0 0,1 0-1,0 0 1,0 0 0,0 0-1,-1 0 1,1 0 0,0-1-1,-1 1 1,1 0 0,0 0-1,0-1 1,-1 1 0,1-1 0,0 1-1,0-1 1,19-24-472</inkml:trace>
</inkml:ink>
</file>

<file path=ppt/ink/ink2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6:43.990"/>
    </inkml:context>
    <inkml:brush xml:id="br0">
      <inkml:brushProperty name="width" value="0.05" units="cm"/>
      <inkml:brushProperty name="height" value="0.05" units="cm"/>
    </inkml:brush>
  </inkml:definitions>
  <inkml:trace contextRef="#ctx0" brushRef="#br0">0 156 16436,'1'-5'166,"1"0"1,-1 0 0,1-1 0,0 1 0,0 1 0,0-1-1,1 0 1,-1 0 0,1 1 0,1 0 0,-1-1 0,0 1 0,1 0-1,0 1 1,8-7 0,0 0 52,1 2 0,-1 0-1,1 0 1,21-8 0,-20 10-112,0 1-1,0 1 1,1 1 0,0 0-1,-1 0 1,29 0 0,-33 3-92,1 1-1,-1-1 1,0 2 0,0-1 0,0 2 0,0-1-1,0 1 1,0 1 0,0 0 0,15 8 0,-22-10-14,0 0 1,0 0 0,0 0 0,-1 1 0,1-1-1,-1 1 1,1-1 0,-1 1 0,0 0 0,0 0-1,0 0 1,0 0 0,-1 0 0,1 0 0,-1 1 0,2 4-1,-2-3 3,-1 0-1,1-1 1,-1 1-1,0 0 1,0 0-1,-1 0 1,1 0-1,-1 0 1,0 0-1,-3 7 0,-4 7 12,0-1 0,-2 1 0,0-2 0,-19 26-1,26-39-11,-61 81 63,37-51-25,1 0 0,2 2 0,-37 74 1,60-106-39,-1-1-1,1 0 1,0 1 0,0-1 0,0 1 0,0-1 0,1 1 0,-1-1 0,1 1 0,0 0 0,0 5 0,1-7-2,0-1 1,-1 1 0,1 0-1,0-1 1,0 1 0,0-1-1,0 1 1,0-1-1,0 1 1,0-1 0,1 0-1,-1 0 1,1 1 0,-1-1-1,0 0 1,1 0 0,0 0-1,-1-1 1,1 1-1,0 0 1,-1-1 0,1 1-1,0-1 1,2 1 0,36 8-605,1-2 0,1-2 0,70 0 0,-77-6 195,-2-8-121</inkml:trace>
</inkml:ink>
</file>

<file path=ppt/ink/ink2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7:25.868"/>
    </inkml:context>
    <inkml:brush xml:id="br0">
      <inkml:brushProperty name="width" value="0.05" units="cm"/>
      <inkml:brushProperty name="height" value="0.05" units="cm"/>
    </inkml:brush>
  </inkml:definitions>
  <inkml:trace contextRef="#ctx0" brushRef="#br0">120 80 12811,'-2'-2'77,"-48"-44"852,45 42-858,0 0-1,0 1 1,0-1-1,0 1 1,0 1-1,0-1 0,-1 1 1,0 0-1,-6-2 1,12 4-62,-1 0-1,1 0 1,0 0 0,0 0-1,-1 0 1,1 0 0,0 0 0,0 0-1,-1 0 1,1 0 0,0 0 0,0 0-1,-1 0 1,1 0 0,0 0 0,0 0-1,-1 0 1,1 0 0,0 0 0,0 0-1,0 1 1,-1-1 0,1 0-1,0 0 1,0 0 0,0 0 0,-1 1-1,1-1 1,0 0 0,0 0 0,0 0-1,0 1 1,-1-1 0,1 0 0,0 0-1,0 0 1,0 1 0,0-1 0,0 1-1,5 11 296,1-6-234,1 0 0,-1-1 0,1 0 0,0 0 1,1 0-1,13 6 0,54 20 220,-69-29-264,73 24 262,2-3-1,135 21 1,174-1 44,-371-41-321,762 44 101,2-28-212,87 4 269,-4 38 867,83 75 1171,-941-133-2384,0-1-1,0 0 1,-1 0-1,1-1 0,8-1 1,-15 1 167,-1 0 0,0 0 0,1 0 1,-1 0-1,1 0 0,-1 0 0,1 0 0,-1 0 0,0 0 1,1 0-1,-1 0 0,1-1 0,-1 1 0,0 0 1,1 0-1,-1 0 0,0-1 0,1 1 0,-1 0 0,0-1 1,1 1-1,-1 0 0,0 0 0,0-1 0,1 1 0,-1-1 1,0 1-1,0 0 0,0-1 0,1 1 0,-1 0 1,0-1-1,0 1 0,0-1 0,0 1 0,0-1 0,0 1 1,0 0-1,0-1 0,0 1 0,0-1 0,0 1 1,0-1-1,0 1 0,0 0 0,0-1 0,-1 1 0,1-1 1,0 1-1,0 0 0,-1-1 0,-9-11-342</inkml:trace>
</inkml:ink>
</file>

<file path=ppt/ink/ink2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7:26.958"/>
    </inkml:context>
    <inkml:brush xml:id="br0">
      <inkml:brushProperty name="width" value="0.05" units="cm"/>
      <inkml:brushProperty name="height" value="0.05" units="cm"/>
    </inkml:brush>
  </inkml:definitions>
  <inkml:trace contextRef="#ctx0" brushRef="#br0">299 0 18668,'-5'2'262,"1"-1"1,-1 1-1,1 0 0,0 0 0,0 0 1,0 0-1,0 1 0,1 0 0,-1 0 1,1 0-1,-1 0 0,-2 4 0,-6 8 258,-16 26 0,15-23-219,1 1-136,-19 37 1,28-51-169,1 0 1,0 0 0,0 1 0,0-1-1,1 0 1,0 1 0,0-1 0,0 1-1,0-1 1,1 1 0,0 0 0,1-1-1,0 9 1,0-11-13,1 0-1,-1-1 1,0 1 0,1 0-1,0-1 1,-1 1 0,1-1-1,0 1 1,0-1-1,1 0 1,-1 0 0,0 0-1,1 0 1,-1 0 0,1-1-1,4 3 1,6 2-65,0 0 0,20 4 0,-10-2-19,-19-7 79,14 5-49,0 1 0,-1 1 1,27 15-1,-39-20 60,-1 0-1,0 0 1,1 1 0,-1 0 0,0-1 0,-1 1 0,1 1-1,-1-1 1,0 1 0,0-1 0,0 1 0,-1 0 0,1 0 0,-1 0-1,0 0 1,-1 0 0,2 8 0,-1 0 19,-1-1-1,-1 1 1,0-1 0,-1 1-1,-1-1 1,1 1 0,-2-1-1,0 0 1,0 0 0,-1 0-1,-1 0 1,0-1 0,-8 15-1,2-9 74,0 1 0,-1-2 1,0 1-1,-1-2 0,-1 0 0,-1 0 0,-23 17 0,32-28-53,1 0-1,-2 0 1,1 0-1,0-1 1,-1 0-1,1 0 1,-1-1 0,0 1-1,0-2 1,0 1-1,-11 1 1,13-3-72,0 0 1,0-1-1,0 1 1,0-1-1,0 0 0,0 0 1,1 0-1,-1-1 1,0 1-1,1-1 1,-1 0-1,1-1 0,-1 1 1,1-1-1,0 0 1,0 0-1,-4-5 1,0 0-72,1-1 1,0 0-1,0-1 1,1 1-1,1-1 1,0-1-1,0 1 1,1 0-1,0-1 1,1 0 0,0 0-1,0 0 1,0-17-1,0-2 30,2 0 0,1 1 0,1-1 0,6-30 0,10-27-451</inkml:trace>
</inkml:ink>
</file>

<file path=ppt/ink/ink2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7:27.396"/>
    </inkml:context>
    <inkml:brush xml:id="br0">
      <inkml:brushProperty name="width" value="0.05" units="cm"/>
      <inkml:brushProperty name="height" value="0.05" units="cm"/>
    </inkml:brush>
  </inkml:definitions>
  <inkml:trace contextRef="#ctx0" brushRef="#br0">0 50 15107,'11'-10'1769,"-1"5"-913,0 2-304,4 3 1064,2 0-407,7 0-377,4 0-184,6 0-296,7 0-280,7 0-688,5 0-304,14-7 736,5-3-177,3-5-119</inkml:trace>
</inkml:ink>
</file>

<file path=ppt/ink/ink2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7:27.897"/>
    </inkml:context>
    <inkml:brush xml:id="br0">
      <inkml:brushProperty name="width" value="0.05" units="cm"/>
      <inkml:brushProperty name="height" value="0.05" units="cm"/>
    </inkml:brush>
  </inkml:definitions>
  <inkml:trace contextRef="#ctx0" brushRef="#br0">218 164 19076,'0'0'58,"0"0"-1,0-1 1,0 1-1,0-1 1,1 1-1,-1 0 1,0-1 0,0 1-1,0-1 1,0 1-1,0 0 1,0-1-1,-1 1 1,1 0 0,0-1-1,0 1 1,0 0-1,0-1 1,0 1-1,0-1 1,-1 1 0,1 0-1,0-1 1,0 1-1,-1 0 1,1 0-1,0-1 1,-1 1 0,-8 8 716,1 2-575,-22 19 305,3 2-1,0 0 1,2 2 0,-29 49-1,53-79-507,-1-1-1,1 0 1,0 1-1,0-1 0,0 1 1,0-1-1,1 1 1,-1-1-1,0 1 1,1 0-1,0-1 1,0 1-1,0 0 1,0 4-1,1-6-1,0 0-1,-1 0 0,1 0 1,0 0-1,0 0 1,0 0-1,0 0 1,0 0-1,0 0 0,0 0 1,1-1-1,-1 1 1,0 0-1,0-1 0,0 1 1,1-1-1,-1 1 1,0-1-1,1 0 1,-1 1-1,0-1 0,1 0 1,-1 0-1,0 0 1,1 0-1,-1 0 1,0-1-1,3 1 0,24-2-152,37-8 0,-45 5 93,1 2 0,0 0 0,0 2-1,36 1 1,-51 1 56,-1 0 0,1 0-1,0 0 1,0 1 0,0 0 0,-1 0 0,1 1-1,-1-1 1,0 1 0,1 0 0,-1 1-1,-1-1 1,1 1 0,0 0 0,-1 0-1,0 1 1,0-1 0,0 1 0,-1 0-1,6 10 1,-4-5 5,-1 0 0,0 0 0,-1 0 0,0 0 0,-1 1-1,0-1 1,-1 1 0,0-1 0,-1 1 0,0 0 0,0-1-1,-1 1 1,-1 0 0,1-1 0,-2 0 0,0 1 0,0-1 0,-1 0-1,-8 17 1,7-16 23,-1 0 0,0-1-1,-1 0 1,0 0-1,0-1 1,-1 0 0,0 0-1,0-1 1,-1 0 0,-1 0-1,1-1 1,-1 0 0,0-1-1,-1 0 1,1 0 0,-1-1-1,-18 5 1,23-8-91,-1-1 0,1 0 1,0 0-1,0-1 0,-1 0 0,1 0 1,0 0-1,-1-1 0,1 0 0,0 0 0,0-1 1,0 1-1,0-1 0,0-1 0,0 1 0,0-1 1,1 0-1,-1 0 0,1-1 0,0 0 1,0 0-1,0 0 0,1 0 0,-8-10 0,3 3-96,1-1-1,0-1 0,1 0 0,0 0 0,1 0 0,0-1 0,1 0 1,1 0-1,-5-25 0,2-34-549</inkml:trace>
  <inkml:trace contextRef="#ctx0" brushRef="#br0" timeOffset="1">224 108 16460,'24'-10'1840,"6"2"-1112,3-1-304,9 1 752,3-1-295,7 2-1033,1 1-1225,6-7 1225,-2-1-320,-1-9-256</inkml:trace>
</inkml:ink>
</file>

<file path=ppt/ink/ink2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7:28.470"/>
    </inkml:context>
    <inkml:brush xml:id="br0">
      <inkml:brushProperty name="width" value="0.05" units="cm"/>
      <inkml:brushProperty name="height" value="0.05" units="cm"/>
    </inkml:brush>
  </inkml:definitions>
  <inkml:trace contextRef="#ctx0" brushRef="#br0">1 717 15131,'5'-35'1907,"-5"33"-1837,1 1 1,-1-1-1,1 1 0,0-1 0,-1 1 0,1-1 1,0 1-1,0 0 0,0-1 0,0 1 1,0 0-1,0 0 0,0-1 0,0 1 0,0 0 1,1 0-1,-1 1 0,0-1 0,2-1 1,-2 2-30,0 0 0,0 0 0,-1 0 0,1-1 1,0 1-1,0 0 0,-1 0 0,1 1 0,0-1 0,0 0 1,-1 0-1,1 0 0,0 0 0,-1 1 0,1-1 1,0 0-1,-1 1 0,1-1 0,0 0 0,-1 1 0,1-1 1,-1 1-1,1-1 0,0 1 0,-1-1 0,1 1 1,-1-1-1,0 1 0,1 0 0,-1-1 0,1 1 1,-1 1-1,12 26 490,-12-26-476,24 102 588,-1-6-319,-22-93-283,0-1 0,1 1 0,0-1 0,0 0 0,4 8-1,-5-11-23,0 0-1,0 0 1,-1 0-1,1 0 0,0 0 1,0-1-1,0 1 1,0 0-1,0-1 0,0 1 1,0 0-1,0-1 1,0 1-1,0-1 0,0 0 1,0 1-1,0-1 1,1 0-1,-1 0 0,0 1 1,0-1-1,0 0 1,0 0-1,1-1 0,-1 1 1,0 0-1,0 0 1,0 0-1,0-1 0,3 0 1,5-4 62,0-1 0,0 0 1,-1-1-1,0 0 0,0 0 0,0 0 1,11-16-1,-18 22-74,232-292 670,-18-15-2412,-88 112 899,-76 119 242</inkml:trace>
</inkml:ink>
</file>

<file path=ppt/ink/ink2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7:33.687"/>
    </inkml:context>
    <inkml:brush xml:id="br0">
      <inkml:brushProperty name="width" value="0.05" units="cm"/>
      <inkml:brushProperty name="height" value="0.05" units="cm"/>
    </inkml:brush>
  </inkml:definitions>
  <inkml:trace contextRef="#ctx0" brushRef="#br0">0 192 13531,'33'-11'608,"57"-11"0,-78 20-620,0 1 1,1 0-1,-1 0 1,1 1-1,-1 1 1,1 0-1,-1 1 1,14 3-1,-19-3 7,0-1 0,1 1 1,-1-2-1,0 1 0,1-1 0,-1-1 0,9 0 0,52-13 20,-35 6-14,79-16 5,323-55 27,-67 45 6,683 26-1,-898 17-4,250 12 3,-4-27 9,-376 4-33,11 0-221,-33 2 203,0 0 0,0 0-1,0 0 1,0 0 0,-1 0 0,1 0 0,0 0 0,0-1 0,0 1 0,0 0-1,-1 0 1,1-1 0,0 1 0,0-1 0,-1 1 0,1-1 0,0 1 0,1-2-1,9-9-55</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5:38.539"/>
    </inkml:context>
    <inkml:brush xml:id="br0">
      <inkml:brushProperty name="width" value="0.05" units="cm"/>
      <inkml:brushProperty name="height" value="0.05" units="cm"/>
    </inkml:brush>
  </inkml:definitions>
  <inkml:trace contextRef="#ctx0" brushRef="#br0">0 154 14339,'2'2'89,"1"1"0,-1 0 0,0-1-1,1 0 1,0 1 0,0-1 0,-1 0 0,1 0 0,0-1 0,7 4-1,35 9-178,-30-9 189,38 8-118,1-1-1,0-3 1,72 2 0,169-9-333,-263-2 319,1026-5-588,1058-40 614,-789-36 47,-424 21 52,5 22 9,455 22-109,-1250 15 4,291 7-45,-344 3 46,-81-15 2</inkml:trace>
</inkml:ink>
</file>

<file path=ppt/ink/ink2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7:34.487"/>
    </inkml:context>
    <inkml:brush xml:id="br0">
      <inkml:brushProperty name="width" value="0.05" units="cm"/>
      <inkml:brushProperty name="height" value="0.05" units="cm"/>
    </inkml:brush>
  </inkml:definitions>
  <inkml:trace contextRef="#ctx0" brushRef="#br0">0 0 10098,'913'40'1542,"-1"23"-390,55 3-256,0-27-229,-929-39-678,17 2-2,0-2 0,102-15 1,-100-1-3</inkml:trace>
</inkml:ink>
</file>

<file path=ppt/ink/ink2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8:20.750"/>
    </inkml:context>
    <inkml:brush xml:id="br0">
      <inkml:brushProperty name="width" value="0.05" units="cm"/>
      <inkml:brushProperty name="height" value="0.05" units="cm"/>
    </inkml:brush>
  </inkml:definitions>
  <inkml:trace contextRef="#ctx0" brushRef="#br0">492 70 13795,'3'-6'400,"0"1"0,-1-1-1,1 1 1,-1-1 0,-1 0 0,2-8 0,-3 13-333,0 0 0,0 0 0,0 1 0,0-1 0,0 0 1,0 0-1,0 0 0,0 0 0,0 1 0,-1-1 0,1 0 0,0 0 1,-1 1-1,1-1 0,0 0 0,-1 1 0,1-1 0,-1 0 0,1 1 1,-1-1-1,0 0 0,-1 0 31,1 0 0,-1 1 0,1-1 1,-1 1-1,1-1 0,-1 1 0,1 0 0,-1-1 0,1 1 1,-1 0-1,1 0 0,-1 0 0,1 0 0,-1 1 0,-2-1 1,-9 3 116,0 0 1,0 1-1,0 1 1,0 0 0,1 1-1,0 0 1,-22 15-1,7-2-141,1 1-1,-25 27 0,25-22-46,2 2 0,1 1 0,1 0 0,2 2-1,0 0 1,2 2 0,2 0 0,1 0 0,1 2 0,2 0 0,-11 47 0,18-56-32,1 0 1,1 1 0,1-1-1,1 1 1,1-1-1,2 1 1,0-1 0,2 1-1,1-1 1,0 0-1,2 0 1,1-1 0,1 0-1,1-1 1,1 0-1,24 37 1,-22-42-12,1 1 0,0-2 0,1 0 0,20 17-1,-30-29 13,0-1 0,1 0-1,-1 1 1,1-2-1,0 1 1,0-1-1,0 0 1,1 0-1,-1-1 1,1 1-1,-1-2 1,1 1-1,0-1 1,-1 0-1,1 0 1,0 0-1,14-2 1,-17 0 14,0 0 1,1 0 0,-1 0-1,0-1 1,0 0 0,0 0-1,0 0 1,0 0-1,0 0 1,0-1 0,-1 0-1,1 0 1,-1 0 0,0 0-1,4-5 1,-3 2 27,0 0 1,0 0-1,-1-1 1,0 1-1,0-1 1,-1 0-1,1 0 1,1-13-1,-2 6 42,0 0 0,-1 0 0,-1 0 0,0 0 0,-1 0 0,-1 0 0,0 0 0,-1 0 0,-6-18 0,5 21-28,0 1-1,-1 0 1,-1 0 0,0 0-1,0 1 1,-13-15-1,15 21-76,1-1-1,0 1 0,-1 0 0,1 1 0,-1-1 1,0 1-1,0-1 0,-8-2 0,10 4-30,0 0 0,-1 1 0,1-1 0,0 1 1,-1 0-1,1 0 0,-1 0 0,1 0 0,0 0 0,-1 0 0,1 0 0,-1 1 0,1-1 0,0 1 0,-1 0 0,1 0 0,-3 1 0,4-1-7,-1 0 0,1-1-1,0 1 1,0 0 0,0 0-1,0 0 1,0 0 0,0 0-1,0 0 1,0 0-1,0 0 1,0 0 0,0 1-1,1-1 1,-1 0 0,0 0-1,1 1 1,-1-1 0,1 0-1,0 1 1,-1-1-1,1 0 1,0 1 0,0-1-1,0 1 1,0-1 0,0 1-1,0-1 1,0 0 0,1 1-1,-1-1 1,0 1-1,1-1 1,-1 0 0,1 0-1,0 1 1,-1-1 0,1 0-1,0 0 1,0 1 0,-1-1-1,1 0 1,0 0-1,2 1 1,15 5-545</inkml:trace>
</inkml:ink>
</file>

<file path=ppt/ink/ink2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8:21.183"/>
    </inkml:context>
    <inkml:brush xml:id="br0">
      <inkml:brushProperty name="width" value="0.05" units="cm"/>
      <inkml:brushProperty name="height" value="0.05" units="cm"/>
    </inkml:brush>
  </inkml:definitions>
  <inkml:trace contextRef="#ctx0" brushRef="#br0">10 0 18068,'-4'20'1640,"4"-6"-1184,-3-5-184,3-3 585,-3-2-161,3-2-1008,0-8 288,5-6-144,3-3-56</inkml:trace>
</inkml:ink>
</file>

<file path=ppt/ink/ink2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4:05.480"/>
    </inkml:context>
    <inkml:brush xml:id="br0">
      <inkml:brushProperty name="width" value="0.05" units="cm"/>
      <inkml:brushProperty name="height" value="0.05" units="cm"/>
    </inkml:brush>
  </inkml:definitions>
  <inkml:trace contextRef="#ctx0" brushRef="#br0">0 4892 11194,'20'-15'254,"-1"-1"0,-1 0-1,-1-1 1,0-1-1,-1 0 1,17-28-1,71-133 2226,-9 15-1345,-71 130-1190,2 1 0,39-38 0,66-52-283,17-16 62,91-136-167,-2 4 421,225-166 49,-233 243-29,107-87-4,-146 125 10,147-112 2,323-171-3,-397 285 8,249-138 2,-463 265-12,458-234 16,-323 176-11,350-156 21,13 32-9,499-62-2,-750 216 37,2 13-1,1 13 1,2 13 0,388 29 0,-366 5-10,244 17 17,-4 40-14,332 137 37,-661-140-76,-188-55-7,-1 3 0,-1 2-1,41 27 1,130 107-15,-172-120 11,-2 2 0,62 74 0,-80-81 33,-3 0-1,0 1 1,-2 1-1,-2 0 1,0 1-1,-3 1 1,-1 1-1,12 58 1,-4 22 159,6 165 1,-12-107-125,5 278 71,-31 1 99,-36-7 647,10-144-445,24-137-325,-2 21-1,-41 196 0,19-185-13,23-134-190,8-51-273,8-43-85,3 3 287,0-3-44</inkml:trace>
</inkml:ink>
</file>

<file path=ppt/ink/ink2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4:05.912"/>
    </inkml:context>
    <inkml:brush xml:id="br0">
      <inkml:brushProperty name="width" value="0.05" units="cm"/>
      <inkml:brushProperty name="height" value="0.05" units="cm"/>
    </inkml:brush>
  </inkml:definitions>
  <inkml:trace contextRef="#ctx0" brushRef="#br0">1 0 10266,'0'7'364,"1"-1"0,0 0 0,0 1-1,0-1 1,1 0 0,0 0 0,0 0 0,1 0-1,0-1 1,3 6 0,7 9 449,21 25 0,-13-17-509,53 82 515,-43-62-560,61 74-1,-89-120-239,-1 1-1,0-1 0,1 1 0,-1-1 0,1 0 1,0 0-1,0 0 0,0 0 0,0 0 0,0-1 1,0 1-1,0-1 0,0 0 0,1 0 1,-1 0-1,0 0 0,1-1 0,-1 1 0,7-1 1,-5-1 51,0 0 1,-1 0 0,1-1 0,0 1 0,-1-1 0,1 0 0,-1-1-1,1 1 1,-1-1 0,0 0 0,0 0 0,0 0 0,3-4 0,7-6 193,-1-1-1,-1 0 1,-1-1 0,0 0 0,13-24 0,35-86-457,-5 8-932,-35 83 765</inkml:trace>
</inkml:ink>
</file>

<file path=ppt/ink/ink2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4:06.744"/>
    </inkml:context>
    <inkml:brush xml:id="br0">
      <inkml:brushProperty name="width" value="0.05" units="cm"/>
      <inkml:brushProperty name="height" value="0.05" units="cm"/>
    </inkml:brush>
  </inkml:definitions>
  <inkml:trace contextRef="#ctx0" brushRef="#br0">38 54 12427,'-13'25'1292,"9"-18"-651,0 0 0,1 0 0,0 1-1,0 0 1,-4 15 0,7-21-550,0-1-1,0 1 1,0 0-1,0 0 1,0 0-1,0 0 1,1 0-1,-1 0 0,1-1 1,-1 1-1,1 0 1,0 0-1,-1-1 1,1 1-1,0 0 1,0-1-1,0 1 1,0-1-1,1 1 1,-1-1-1,0 0 0,1 1 1,-1-1-1,1 0 1,-1 0-1,1 0 1,-1 0-1,1 0 1,0 0-1,-1 0 1,3 0-1,2 1-32,-1-1 1,1 1-1,0-1 1,0-1-1,0 1 0,0-1 1,0 0-1,0 0 1,-1 0-1,1-1 0,0 0 1,0 0-1,0-1 1,7-2-1,3-2-7,1-1-1,-2-1 1,24-14 0,-3-2 156,-2-1 0,60-56 0,-94 80-196,1 0 0,0 0 0,0 0 0,0 0-1,0 1 1,0-1 0,0 0 0,0 0 0,0 1-1,0-1 1,0 1 0,0-1 0,0 1 0,1-1-1,1 1 1,-3 0-7,1 0 0,-1 0 0,1 0-1,-1 0 1,0 1 0,1-1 0,-1 0 0,0 0-1,1 1 1,-1-1 0,0 0 0,1 1-1,-1-1 1,0 0 0,0 1 0,1-1 0,-1 0-1,0 1 1,0-1 0,0 0 0,0 1-1,1-1 1,-1 1 0,0-1 0,0 0 0,0 1-1,0-1 1,0 1 0,0 0 0,0 6 16,0 1 1,0 0 0,-3 13-1,1-12-23,-4 42-22,-2 5-312,-1 97 0,8-151 274,1 0-1,0 1 1,0-1 0,0 0-1,1 1 1,-1-1 0,1 0-1,-1 0 1,1 1 0,-1-1 0,1 0-1,0 0 1,0 0 0,0 0-1,1 0 1,-1 0 0,0 0-1,1 0 1,-1-1 0,3 3-1,9 3-324</inkml:trace>
</inkml:ink>
</file>

<file path=ppt/ink/ink2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4:07.758"/>
    </inkml:context>
    <inkml:brush xml:id="br0">
      <inkml:brushProperty name="width" value="0.05" units="cm"/>
      <inkml:brushProperty name="height" value="0.05" units="cm"/>
    </inkml:brush>
  </inkml:definitions>
  <inkml:trace contextRef="#ctx0" brushRef="#br0">26 58 17020,'0'-3'92,"1"1"-1,-1-1 1,1 0 0,0 1 0,-1-1 0,1 1 0,0-1 0,1 1 0,-1 0 0,0-1 0,1 1 0,-1 0-1,1 0 1,0 0 0,0 0 0,0 0 0,0 0 0,0 0 0,0 1 0,0-1 0,1 1 0,-1-1 0,1 1-1,-1 0 1,1 0 0,-1 0 0,1 1 0,-1-1 0,1 0 0,0 1 0,-1 0 0,1 0 0,4 0-1,-5-1-75,1 1-1,0 0 1,0 0-1,0 0 0,0 0 1,-1 0-1,1 1 0,0 0 1,0-1-1,-1 1 0,1 0 1,0 0-1,-1 0 0,1 1 1,-1-1-1,1 1 0,-1-1 1,0 1-1,0 0 1,1 0-1,-1 0 0,0 0 1,-1 0-1,1 0 0,0 0 1,-1 1-1,1-1 0,-1 1 1,0-1-1,0 1 0,0 0 1,1 4-1,-1 2-12,-1 0 1,0 0-1,0 0 1,-1 0-1,-1 0 0,1-1 1,-1 1-1,-1 0 1,0-1-1,0 1 0,-5 8 1,-9 15 101,-28 43 0,29-51-11,0 0 2,10-16-46,0 0 1,0 0 0,1 1-1,0 0 1,0 0-1,1 0 1,1 1 0,-5 16-1,8-25-44,0 0 0,0 0 0,0-1-1,0 1 1,0 0 0,0 0 0,0 0-1,0-1 1,0 1 0,1 0 0,-1 0 0,0-1-1,0 1 1,1 0 0,-1 0 0,1-1-1,-1 1 1,1 0 0,-1-1 0,1 1-1,-1-1 1,1 1 0,-1-1 0,1 1 0,1 0-1,0 0-22,0 0 0,-1 0 0,1-1 0,0 1 0,0-1 0,0 1 0,1-1 0,-1 0 0,0 0-1,2 0 1,7-1-228,-1 0 0,1-1 0,11-3 0,-20 5 156,28-9-683,54-22-1,-46 14 258</inkml:trace>
</inkml:ink>
</file>

<file path=ppt/ink/ink2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4:08.186"/>
    </inkml:context>
    <inkml:brush xml:id="br0">
      <inkml:brushProperty name="width" value="0.05" units="cm"/>
      <inkml:brushProperty name="height" value="0.05" units="cm"/>
    </inkml:brush>
  </inkml:definitions>
  <inkml:trace contextRef="#ctx0" brushRef="#br0">342 1 12627,'-17'1'171,"0"0"0,0 2 0,0 0 0,1 1 0,-1 0 0,1 2 0,0 0 0,1 0 0,-28 17 0,32-16-89,0 2 0,0-1 0,1 1-1,0 1 1,0 0 0,1 0 0,1 1 0,0 0-1,0 1 1,1 0 0,1 0 0,-9 21 0,9-15-21,1 1 0,0 0 0,1 0 0,1 1 0,1-1 0,1 1 0,1-1 0,0 1 1,2-1-1,0 1 0,1-1 0,6 19 0,-3-13-49,2-1 1,0 0-1,2 0 1,1-1-1,0-1 1,2 0-1,1 0 1,28 34-1,-31-44-8,-1-1-1,2 0 0,-1-1 1,2 0-1,-1-1 0,1-1 0,0 0 1,1 0-1,0-2 0,0 1 1,1-2-1,-1 0 0,1-1 0,0 0 1,1-1-1,-1-1 0,0 0 0,1-1 1,-1-1-1,1 0 0,-1-1 1,1-1-1,29-7 0,-21 2 112,-1-2 0,0 0-1,-1-1 1,0-1 0,-1-1-1,0-1 1,-1-1 0,0-1 0,-1-1-1,-1 0 1,28-33 0,-34 34 17,0 1 1,-1-2 0,-1 0-1,0 0 1,-1-1-1,-1 0 1,-1 0 0,0-1-1,-1 0 1,-1 0-1,-1-1 1,0 1-1,-2-1 1,0 0 0,-1-32-1,-2 39-92,0 0 0,-1 0 0,-1-1 1,0 2-1,0-1 0,-1 0 0,-1 1 0,0-1 0,0 1 0,-1 1 0,-1-1 0,0 1 0,0 0 0,-1 0 0,0 1 1,-1 0-1,0 1 0,-14-11 0,7 9-213,0 1 0,0 0 1,-1 1-1,1 1 1,-2 1-1,1 0 0,-1 1 1,0 1-1,-26-3 0,-3 4-665,1 1-1,-73 7 1,58 0-35</inkml:trace>
</inkml:ink>
</file>

<file path=ppt/ink/ink2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2:46.974"/>
    </inkml:context>
    <inkml:brush xml:id="br0">
      <inkml:brushProperty name="width" value="0.05" units="cm"/>
      <inkml:brushProperty name="height" value="0.05" units="cm"/>
    </inkml:brush>
  </inkml:definitions>
  <inkml:trace contextRef="#ctx0" brushRef="#br0">3792 2561 13315,'3'-5'219,"0"1"-1,0-1 1,0 1 0,1 0-1,-1 1 1,1-1 0,0 1-1,0-1 1,0 1 0,1 0 0,5-3-1,13-9 176,46-42 603,99-73 618,258-210-658,-267 200-926,-112 95-12,55-69 1,-80 86-9,-2 0-1,-1-2 1,-1 0-1,15-36 1,-24 44-2,-1 0 0,-1-1 0,-1 0 0,-1 0 0,-1 0-1,-1-1 1,1-24 0,-5 26 19,-1-1-1,0 1 0,-2-1 1,0 1-1,-11-29 1,-46-105 139,53 137-151,-3-9 13,-2 1 0,-1 0 0,-1 1 0,-2 1 0,0 0 0,-1 2 0,-2 0 0,0 1-1,-2 0 1,0 2 0,-41-29 0,-104-66 210,-106-70-149,197 139-259,-138-62 0,175 93 85,-1 2 0,0 2 0,-1 1-1,0 2 1,-49-3 0,-210 6-353,189 7 182,-125-15-1,31-13-516,-213-23-591,0 35 970,324 21 363,-102 19-1,-89 34 77,117-24 69,59-17 19,71-15-70,0 3 1,1 1-1,0 1 1,-70 30-1,42-3-29,1 3-1,-105 87 1,14-9 12,147-112-41,-25 18 52,-37 32-1,59-45-41,1 0 0,1 1-1,0 0 1,0 1-1,1 0 1,-13 24-1,-11 43-11,3 1-1,-25 115 0,42-150-3,-6 22 11,4 1 0,2 0 0,3 1 0,3 0 0,6 125 0,7-113 5,4 0 0,3-1 0,3-1 0,4 0-1,40 97 1,-49-149-13,2 0 0,1-2-1,1 0 1,1 0 0,1-2-1,1 0 1,41 37 0,-19-25 6,2-1 0,2-3 1,67 36-1,-42-27 17,-1-1-9,112 47 0,-157-77 22,0 0 1,1-2-1,0-2 0,0 0 1,1-1-1,0-2 1,-1 0-1,48-4 1,-44-2 79,0-1 0,-1-2 1,42-14-1,76-40-11,-136 54-774,-18 4 16,1 1 647,-7-3-330</inkml:trace>
</inkml:ink>
</file>

<file path=ppt/ink/ink2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2:47.542"/>
    </inkml:context>
    <inkml:brush xml:id="br0">
      <inkml:brushProperty name="width" value="0.05" units="cm"/>
      <inkml:brushProperty name="height" value="0.05" units="cm"/>
    </inkml:brush>
  </inkml:definitions>
  <inkml:trace contextRef="#ctx0" brushRef="#br0">16 1 14947,'-14'11'1339,"14"-10"-1308,0-1-1,0 0 1,0 1-1,0-1 1,-1 0-1,1 0 1,0 1-1,0-1 1,0 0-1,0 1 1,0-1-1,0 0 1,0 1-1,0-1 1,0 0-1,0 1 1,0-1-1,0 0 0,0 1 1,0-1-1,0 0 1,0 1-1,0-1 1,0 0-1,1 1 1,0 1 11,1-1 0,-1 0 1,1 0-1,-1 0 0,1 0 0,0 0 1,0 0-1,-1 0 0,1-1 0,0 1 1,0-1-1,0 1 0,2-1 0,21 4 35,1-1 0,25 0 0,-21-2-35,44 7-1,-66-7-30,0 1 0,-1 0 0,1 0 0,0 1 0,-1 0 0,0 1 0,0-1 0,0 1 0,0 1 0,8 6 0,-13-9 12,1 1 0,-1 0 0,0 0 0,0-1 0,0 1 0,0 1 0,0-1 0,-1 0 0,0 0 0,1 1 0,-1-1 0,0 0 0,0 1 0,-1-1 0,1 1-1,-1-1 1,0 1 0,0 0 0,0-1 0,0 1 0,-1-1 0,1 1 0,-1-1 0,0 1 0,0-1 0,-2 4 0,-4 11 181,-1-1 0,0 0 0,-19 27 0,16-26-67,10-17-134,-109 189 1159,91-153-1113,3 0 0,0 1 0,-13 54 0,28-89-74,-8 44-718,9-44 693,0-1 0,0 0 0,-1 1 0,1-1 0,1 0 1,-1 1-1,0-1 0,1 0 0,-1 0 0,1 1 0,-1-1 0,1 0 0,0 0 0,0 0 1,0 0-1,3 4 0,-4-6 43,0 1-1,1-1 1,-1 0 0,0 0 0,1 0 0,-1 1-1,0-1 1,0 0 0,1 0 0,-1 0 0,0 0-1,1 0 1,-1 1 0,1-1 0,-1 0 0,0 0-1,1 0 1,-1 0 0,0 0 0,1 0 0,-1 0-1,0 0 1,1 0 0,-1 0 0,0-1 0,1 1-1,-1 0 1,1 0 0,-1 0 0,0 0 0,0 0-1,1-1 1,-1 1 0,0 0 0,1 0 0,-1-1-1,0 1 1,0 0 0,1 0 0,-1-1 0,0 1-1,0 0 1,0-1 0,1 1 0,17-37-440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7:04.213"/>
    </inkml:context>
    <inkml:brush xml:id="br0">
      <inkml:brushProperty name="width" value="0.05" units="cm"/>
      <inkml:brushProperty name="height" value="0.05" units="cm"/>
    </inkml:brush>
  </inkml:definitions>
  <inkml:trace contextRef="#ctx0" brushRef="#br0">62 1849 9594,'-23'9'1149,"16"-8"-656,1 2-1,-1-1 1,1 1 0,-6 3 0,32 5 548,4-4-1024,1 0 0,0-2-1,0-1 1,1-1 0,-1-1-1,1-1 1,29-2 0,180-33 158,-119 14-84,343-44-43,516-4 0,-914 67-54,742-3-85,-3 45 68,-455 0-20,14 2-36,1-24 36,-182-20 30,290-40 1,-229-7-1,-73 13-80,38 1-339,-200 33 427,0 0-1,1 0 1,-1 0-1,0-1 0,0 1 1,0-1-1,0 0 1,0 0-1,0 0 0,-1-1 1,1 0-1,-1 1 1,1-1-1,-1 0 1,0-1-1,0 1 0,-1 0 1,4-5-1,-3 2-4,0-1-1,-1 1 1,0 0-1,0-1 1,0 0-1,-1 1 1,0-1-1,0 0 1,-1 0-1,0 0 1,-1-7-1,0-1-1,-1 0 1,0 0-1,-2 0 0,1 0 0,-2 1 1,0 0-1,-8-16 0,-8-10 69,-28-40 0,39 65-21,5 6-51,0 1 0,1 0 0,0-1 0,1 0 0,0 0 0,0 0 0,0 0 0,2-1 0,-1 1 0,1-1 1,0 1-1,1-1 0,0 1 0,1-1 0,0 1 0,0 0 0,1-1 0,0 1 0,0 0 0,1 0 0,1 0 0,0 0 0,0 0 0,0 1 0,11-15 0,1 0-67,1 0 0,0 2 1,2 0-1,26-23 0,-36 37 69,1 0-1,-1 0 0,1 1 1,0 1-1,0 0 0,1 0 1,-1 1-1,1 0 0,0 0 0,1 2 1,-1-1-1,0 1 0,13 0 1,22 2 36,-1 1 0,79 13 1,90 30 90,19 4-53,-54-26-159,1-9 1,313-15-1,-62-41 75,86-4 44,-186 39 32,78-4 1,0-30 129,-15-36-78,-332 62-185,-2-4 1,0-2 0,-1-2-1,73-44 1,-99 50 21,46-30-2,-68 40 65,-1 1 1,0-1-1,0-1 1,16-18-1,-24 24 2,0 1 0,-1-1 0,1 0 0,0 1 0,-1-1 1,0 0-1,0 0 0,0 0 0,0 0 0,0 0 0,0 0 0,-1 0 0,1 0 0,-1 0 0,0-1 0,0 1 1,-1-4-1,0 2-2,0 0 1,-1 0-1,0 0 1,1 1 0,-2-1-1,1 1 1,0-1-1,-1 1 1,-6-8 0,-5-3-11,-1 1 0,0 1 1,-1 0-1,-21-13 1,35 25 2,-57-38-68,-2 3 1,-1 3 0,-100-37-1,64 36-455,-177-38-1,184 55 310</inkml:trace>
</inkml:ink>
</file>

<file path=ppt/ink/ink2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2:48.514"/>
    </inkml:context>
    <inkml:brush xml:id="br0">
      <inkml:brushProperty name="width" value="0.05" units="cm"/>
      <inkml:brushProperty name="height" value="0.05" units="cm"/>
    </inkml:brush>
  </inkml:definitions>
  <inkml:trace contextRef="#ctx0" brushRef="#br0">14 130 15539,'5'-8'243,"0"-1"0,1 1 0,0 0 1,1 0-1,0 1 0,0 0 0,0 0 0,1 1 0,12-8 0,-10 7-83,2 0 0,-1 1 0,1 0 0,0 1 0,0 1 1,22-6-1,-31 9-134,0 0 1,0 1-1,0-1 1,0 1-1,0 0 0,0 0 1,1 0-1,-1 1 1,0-1-1,0 1 1,0 0-1,0-1 1,0 1-1,3 2 1,-5-2-12,0 0 1,0 0 0,0 0 0,0 0 0,0 0 0,0 0 0,0 0-1,-1 0 1,1 0 0,0 1 0,-1-1 0,1 0 0,-1 0 0,1 1 0,-1-1-1,1 0 1,-1 1 0,0-1 0,0 1 0,0-1 0,0 0 0,0 1-1,0-1 1,0 1 0,0-1 0,-1 0 0,1 1 0,-1-1 0,1 0-1,-1 1 1,1-1 0,-1 0 0,0 2 0,-12 21 211,0 1-1,-2-2 1,0 0 0,-2 0-1,-20 20 1,-15 21 177,44-53-345,-43 63 245,47-67-280,-1 1 0,1 1-1,0-1 1,1 1 0,0-1-1,1 1 1,-3 14-1,5-21-22,0-1-1,0 1 0,0-1 0,0 1 0,0 0 1,1-1-1,-1 1 0,1-1 0,-1 1 0,1 0 0,-1-1 1,1 0-1,0 1 0,0-1 0,0 1 0,0-1 1,0 0-1,0 0 0,0 1 0,0-1 0,0 0 1,1 0-1,-1 0 0,0 0 0,1 0 0,-1-1 0,0 1 1,1 0-1,-1-1 0,1 1 0,0-1 0,1 1 1,7 2 1,-1-1 0,1-1 1,0 0-1,11 1 1,-14-2 1,101 0-1396,-108 1 1372,1-1 1,0 0 0,-1 0-1,1 0 1,0 0 0,0 0-1,-1 0 1,1-1 0,0 1-1,0 0 1,-1 0 0,1 0-1,0-1 1,-1 1 0,1 0-1,0-1 1,-1 1 0,1 0-1,0-1 1,-1 1 0,1-1-1,-1 1 1,1-1 0,-1 0-1,1 1 1,-1-1 0,1 1-1,-1-1 1,1 0 0,5-14-355</inkml:trace>
</inkml:ink>
</file>

<file path=ppt/ink/ink2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2:52.994"/>
    </inkml:context>
    <inkml:brush xml:id="br0">
      <inkml:brushProperty name="width" value="0.05" units="cm"/>
      <inkml:brushProperty name="height" value="0.05" units="cm"/>
    </inkml:brush>
  </inkml:definitions>
  <inkml:trace contextRef="#ctx0" brushRef="#br0">1 280 18588,'121'-134'2110,"1"6"-1419,-120 126-691,-1 1 1,0 0 0,0-1-1,1 1 1,-1 0 0,1 0-1,-1 0 1,1 0 0,-1 0-1,1 0 1,0 0 0,-1 0-1,1 1 1,0-1 0,0 1-1,-1-1 1,3 1 0,-3 0-4,-1 0 0,1 0 0,-1 0 0,0 0 0,1 1 0,-1-1 0,1 0 0,-1 0 0,0 0 0,1 1 0,-1-1 0,0 0 0,1 1 0,-1-1 0,0 0 0,1 1 0,-1-1 0,0 0 0,1 1 0,-1-1 1,0 1-1,0-1 0,1 1 0,0 19-76,-16 65-131,10-63-60,1 0 1,0 0-1,2 0 1,1 0 0,1 23-1,0-45 264,0 0-1,0 0 1,0 0 0,0 1 0,-1-1-1,1 0 1,0 0 0,0 0-1,0 1 1,0-1 0,0 0-1,0 0 1,0 0 0,0 1-1,0-1 1,0 0 0,0 0-1,0 0 1,0 1 0,0-1-1,1 0 1,-1 0 0,0 0-1,0 1 1,0-1 0,0 0-1,0 0 1,0 0 0,0 0-1,0 1 1,1-1 0,-1 0 0,0 0-1,0 0 1,0 0 0,0 0-1,1 0 1,-1 1 0,0-1-1,0 0 1,0 0 0,1 0-1,-1 0 1,0 0 0,0 0-1,0 0 1,1 0 0,-1 0-1,0 0 1,0 0 0,0 0-1,1 0 1,-1 0 0,7-9-297</inkml:trace>
</inkml:ink>
</file>

<file path=ppt/ink/ink2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2:53.438"/>
    </inkml:context>
    <inkml:brush xml:id="br0">
      <inkml:brushProperty name="width" value="0.05" units="cm"/>
      <inkml:brushProperty name="height" value="0.05" units="cm"/>
    </inkml:brush>
  </inkml:definitions>
  <inkml:trace contextRef="#ctx0" brushRef="#br0">479 59 13139,'-8'-1'129,"0"0"1,0 0-1,0 1 0,0 0 1,0 0-1,0 1 1,0 0-1,1 0 0,-1 1 1,-9 4-1,-12 4 75,-34 18 0,57-26-132,-19 10 96,1 1 0,0 2 0,1 0 1,1 1-1,0 1 0,2 1 0,-29 31 0,39-37-69,2-1-1,-1 1 0,2 0 1,0 1-1,0 0 0,-9 26 0,13-29-37,0 1-1,1-1 0,0 1 1,1-1-1,0 1 0,1-1 0,0 1 1,1-1-1,0 1 0,4 14 0,-4-19-45,1 1-1,0-1 0,0 0 0,1 0 0,0 0 0,0 0 0,0 0 0,1-1 0,-1 1 0,2-1 0,-1 0 0,0 0 0,8 6 0,-5-6 23,0-1-1,0 1 1,1-1 0,-1 0-1,1-1 1,0 1 0,0-2-1,0 1 1,12 1 0,-1-1 102,1-1-1,0-1 1,0-1 0,0-1 0,0-1-1,0 0 1,-1-2 0,24-7 0,-12 2 186,-2-2 0,0 0-1,0-3 1,-1 0 0,-1-2 0,0 0 0,39-34 0,-51 38-176,-1-1 0,-1 0 0,0-1 0,0-1 0,-2 0 0,0 0 1,-1-1-1,0-1 0,-1 1 0,-1-2 0,-1 1 0,0-1 0,8-37 0,-14 46-144,0 0-1,0 0 0,-1 0 1,0 0-1,-1 0 0,1 0 1,-2 0-1,1 0 0,-2 0 1,1 0-1,-1 0 0,0 1 1,-1-1-1,-7-11 0,8 14-43,-1 0-1,0 1 1,-1 0-1,1 0 1,-1 0-1,0 1 0,0 0 1,-1 0-1,1 0 1,-1 0-1,0 1 1,0 0-1,0 0 1,0 1-1,-1-1 0,1 1 1,-1 1-1,1-1 1,-1 1-1,-9 0 1,2 1-192,-1 1 0,1 1 0,-1 0 0,1 1-1,-1 0 1,1 1 0,-22 10 0,13-6-423,-34 8 0,56-15 623,-1-1 1,0 1-1,0-1 0,0 0 1,1 0-1,-1 0 0,0 0 1,0 0-1,0 0 0,1 0 1,-1-1-1,0 1 0,0-1 1,-3-1-1,4 1-4,0 0 1,0-1-1,0 1 1,0-1-1,0 1 1,0-1 0,0 1-1,0-1 1,1 1-1,-1-1 1,1 0-1,-1 0 1,0-3-1</inkml:trace>
</inkml:ink>
</file>

<file path=ppt/ink/ink2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5:28.148"/>
    </inkml:context>
    <inkml:brush xml:id="br0">
      <inkml:brushProperty name="width" value="0.05" units="cm"/>
      <inkml:brushProperty name="height" value="0.05" units="cm"/>
    </inkml:brush>
  </inkml:definitions>
  <inkml:trace contextRef="#ctx0" brushRef="#br0">0 1892 12587,'15'0'331,"0"-2"0,0 0 1,-1 0-1,26-9 1,56-25 268,-65 24-326,181-77 1253,298-171 0,-406 199-1246,408-216 490,171-49-333,-436 205-369,537-201 37,-386 170-35,-279 106-89,143-64-45,-258 108 28,-3 1-2,1 1 1,0-1-1,-1 0 0,1 1 1,-1-1-1,1 0 1,-1 0-1,1 0 1,-1 0-1,1 0 0,-1-1 1,0 1-1,0 0 1,0-1-1,0 1 0,0 0 1,0-1-1,0 1 1,1-4-1,-3 4-195,-1-1 0,1 0-1,-1 1 1,1-1 0,-1 1 0,1-1 0,-1 1-1,0-1 1,-3-1 0,-7-6-397,4-1 19</inkml:trace>
</inkml:ink>
</file>

<file path=ppt/ink/ink2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5:28.600"/>
    </inkml:context>
    <inkml:brush xml:id="br0">
      <inkml:brushProperty name="width" value="0.05" units="cm"/>
      <inkml:brushProperty name="height" value="0.05" units="cm"/>
    </inkml:brush>
  </inkml:definitions>
  <inkml:trace contextRef="#ctx0" brushRef="#br0">16 0 14339,'-1'0'127,"1"0"0,-1 0 0,0 0 1,0 0-1,0 0 0,1 0 0,-1 0 0,0 1 0,0-1 0,0 0 1,0 0-1,1 1 0,-1-1 0,0 0 0,0 1 0,1-1 0,-2 1 0,2 0-81,0-1 0,0 0 0,0 0 0,0 1 0,0-1 0,0 0 0,0 1 0,0-1 0,0 0 0,0 1 0,0-1 0,0 0 0,0 1 0,0-1 0,0 0 0,0 1 0,0-1 0,0 0 0,0 0 0,0 1-1,1-1 1,-1 0 0,0 1 0,0-1 0,0 0 0,1 0 0,-1 1 0,0-1 0,2 2 49,1 0-1,-1 0 1,0 0 0,1 0-1,-1 0 1,1-1 0,-1 1-1,5 0 1,32 10 110,-29-11-189,-1 2-1,1-1 1,-1 2-1,12 5 1,-18-8-13,-1 1-1,1 0 1,-1-1 0,0 1-1,1 0 1,-1 0-1,0 0 1,0 1 0,0-1-1,-1 0 1,1 1 0,-1-1-1,1 1 1,-1-1 0,0 1-1,0 0 1,0 0 0,0 0-1,0 2 1,1 7 12,-1-1 1,-1 1-1,0-1 0,0 1 0,-1-1 1,-1 1-1,-4 17 0,-29 78 230,28-86-190,-25 67-14,29-81 857,6-16-603,7-20-173,3-9 45</inkml:trace>
</inkml:ink>
</file>

<file path=ppt/ink/ink2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5:29.042"/>
    </inkml:context>
    <inkml:brush xml:id="br0">
      <inkml:brushProperty name="width" value="0.05" units="cm"/>
      <inkml:brushProperty name="height" value="0.05" units="cm"/>
    </inkml:brush>
  </inkml:definitions>
  <inkml:trace contextRef="#ctx0" brushRef="#br0">42 98 15051,'-1'0'61,"1"-1"0,-1 1 0,0 0 0,0-1 0,1 1 0,-1-1 0,0 1 0,0-1 0,1 1-1,-1-1 1,1 1 0,-1-1 0,0 0 0,1 1 0,-1-1 0,1 0 0,0 0 0,-1 1 0,1-1 0,-1 0 0,1 0 0,0 1-1,0-1 1,0 0 0,-1 0 0,1 0 0,0 0 0,0 0 0,0 1 0,0-1 0,0 0 0,0 0 0,1 0 0,-1 0 0,0 0 0,0 1-1,1-1 1,-1 0 0,0 0 0,1 1 0,-1-1 0,1 0 0,-1 0 0,1 1 0,-1-1 0,1 0 0,-1 1 0,2-1 0,1-4 180,1 1 1,0 0 0,1 0-1,-1 0 1,10-6 0,-5 5-41,1 0 0,0 1 0,0 0 0,1 0 1,12-2-1,-19 5-150,0 0 1,1 0-1,-1 0 1,1 1-1,-1 0 1,0 0-1,1 0 1,-1 0-1,1 1 1,-1 0-1,0 0 1,0 0-1,1 0 1,-1 1-1,6 2 1,-9-3-39,0 0 0,1 0 0,-1 0 0,0 0 0,0 0 0,0 0 0,0 1 0,0-1 1,0 0-1,0 1 0,0-1 0,0 0 0,-1 1 0,1-1 0,-1 1 0,1-1 0,-1 1 0,1 0 0,-1-1 0,0 1 0,0-1 0,0 1 0,0 0 1,0-1-1,0 1 0,0-1 0,0 1 0,-1-1 0,1 1 0,-1 0 0,1-1 0,-1 1 0,0-1 0,0 2 0,-4 6 47,0-1 0,0 0 0,-1 0 0,-9 10 0,13-14-34,-55 58 303,33-37-156,2 1-1,0 0 1,-31 52 0,51-75-167,0 0 0,1 1 0,-1-1 0,1 1 0,0-1 0,0 1 0,0 0 0,0 0 0,0-1 0,1 1 0,0 0 0,0 0 0,0 0 0,0-1 0,1 5 1,0-6-16,0 1 1,0-1-1,0 0 1,0 0-1,1 0 1,-1 0 0,0 0-1,1 0 1,0 0-1,-1 0 1,1 0 0,0-1-1,0 1 1,0-1-1,0 1 1,0-1-1,0 0 1,1 0 0,-1 0-1,0 0 1,1 0-1,-1-1 1,4 2 0,3 0-154,1-1 0,0 1 1,0-1-1,0-1 1,0 0-1,0 0 0,0-1 1,0 0-1,11-4 0,-1 0-106,0-2-1,-1 0 0,28-15 0,2-3-251</inkml:trace>
</inkml:ink>
</file>

<file path=ppt/ink/ink2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5:30.550"/>
    </inkml:context>
    <inkml:brush xml:id="br0">
      <inkml:brushProperty name="width" value="0.05" units="cm"/>
      <inkml:brushProperty name="height" value="0.05" units="cm"/>
    </inkml:brush>
  </inkml:definitions>
  <inkml:trace contextRef="#ctx0" brushRef="#br0">1 194 15963,'1'-3'234,"1"-1"0,-1 0 1,1 1-1,0-1 0,1 1 0,-1 0 0,0 0 0,1 0 0,6-6 0,32-23 152,-26 20-108,3-1-54,1 0 0,0 0 0,1 2 0,0 0 0,0 2 0,1 0 0,1 1-1,-1 2 1,1 0 0,33-5 0,-52 11-220,0 0-1,0 0 0,0 0 1,0 0-1,-1 0 0,1 0 1,0 1-1,0-1 0,0 1 1,-1 0-1,1 0 0,0 0 1,4 3-1,-6-3 3,1 0 0,-1 0-1,0 0 1,0 1 0,1-1 0,-1 0 0,0 1 0,0-1-1,0 1 1,-1-1 0,1 1 0,0 0 0,0-1 0,-1 1 0,1 0-1,0 3 1,-1 0 21,0 0-1,0 1 0,-1-1 0,1 0 0,-1 0 1,0 1-1,0-1 0,-1 0 0,0 0 1,0 0-1,0-1 0,0 1 0,-4 5 1,-25 33 109,84-31-1056,-47-9 896,1 1 0,-1 0 0,0 0 0,0 0 0,0 1 0,-1 0 0,0 0 0,8 10 0,-9-11 43,0 1 0,-1 0 0,0-1 0,0 1 0,-1 0 0,1 1 0,-1-1 1,0 0-1,0 1 0,-1-1 0,2 11 0,-3-14 43,-1 1-1,1 0 1,-1 0 0,0 0 0,1-1 0,-1 1 0,0 0-1,-1-1 1,1 1 0,0-1 0,-1 0 0,1 1-1,-1-1 1,0 0 0,0 0 0,0 0 0,0 0-1,-5 3 1,-5 5 258,-1-1 1,-17 8-1,16-9-68,-20 13 144,-2-2 0,-69 26 0,101-43-564,-1-1-1,0 1 0,0-1 0,0-1 1,0 1-1,-5 0 0,10-1 130,-1 0-1,0 0 0,0 0 0,0-1 1,1 1-1,-1 0 0,0 0 1,1 0-1,-1 0 0,0-1 0,0 1 1,1 0-1,-1-1 0,0 1 0,1-1 1,-1 1-1,1 0 0,-1-1 0,0 1 1,1-1-1,-1 0 0,1 1 1,-1-1-1,1 1 0,0-1 0,-1 0 1,1 1-1,0-1 0,-1 0 0,1 0 1,0 1-1,0-1 0,0 0 0,0 0 1,-1 1-1,1-1 0,0 0 1,0 0-1,0 1 0,1-1 0,-1 0 1,0 0-1,0 1 0,0-1 0,1-1 1,7-22-527,8-6-197</inkml:trace>
</inkml:ink>
</file>

<file path=ppt/ink/ink2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5:31.047"/>
    </inkml:context>
    <inkml:brush xml:id="br0">
      <inkml:brushProperty name="width" value="0.05" units="cm"/>
      <inkml:brushProperty name="height" value="0.05" units="cm"/>
    </inkml:brush>
  </inkml:definitions>
  <inkml:trace contextRef="#ctx0" brushRef="#br0">524 1 12259,'-39'17'242,"2"2"0,0 1 1,1 2-1,1 2 1,2 0-1,0 3 0,1 1 1,2 1-1,-43 54 0,55-59-121,1 1 0,1 0 0,1 2-1,2 0 1,-21 56 0,28-60-74,0 0 0,1 1 0,1-1 0,2 1 0,0 0 0,1-1 0,2 1 0,3 28 0,-2-36-47,1-1 0,1 1 0,0-1 1,0 0-1,2 0 0,0-1 0,1 0 0,0 0 0,1 0 0,0-1 0,1 0 1,1 0-1,0-1 0,1-1 0,0 0 0,1 0 0,0-1 0,0 0 0,1-1 1,0-1-1,1 0 0,0-1 0,0 0 0,1-1 0,0-1 0,0 0 1,0-1-1,0-1 0,1 0 0,22 1 0,-11-4 63,0 0 0,0-2 0,-1-1-1,1-1 1,-1-1 0,1-1 0,-1-2 0,-1-1 0,26-12-1,-22 7 197,0-1 0,-1-2 0,-1 0 0,-1-2 0,0-1 0,-1-2-1,30-32 1,-38 34-29,-1 0 0,0-1 1,-2 0-1,0-2 0,-1 1 0,-2-2 0,0 0 0,-2 0 0,10-35 0,-15 39-128,0 1-1,-2-1 1,0 0-1,-1 0 1,-1-1-1,-1 1 1,-1 0 0,0 0-1,-2 0 1,0 1-1,-1-1 1,-16-35-1,13 37-231,-2 0-1,0 1 1,-1 0-1,0 1 1,-2 0 0,0 1-1,0 0 1,-2 1-1,0 1 1,0 0-1,-1 1 1,-1 1 0,0 0-1,0 1 1,-1 1-1,0 1 1,-1 0-1,0 2 1,0 0 0,0 1-1,-1 1 1,1 0-1,-1 2 1,-28 0-1,-29 2-462</inkml:trace>
</inkml:ink>
</file>

<file path=ppt/ink/ink2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6:16.910"/>
    </inkml:context>
    <inkml:brush xml:id="br0">
      <inkml:brushProperty name="width" value="0.05" units="cm"/>
      <inkml:brushProperty name="height" value="0.05" units="cm"/>
    </inkml:brush>
  </inkml:definitions>
  <inkml:trace contextRef="#ctx0" brushRef="#br0">11072 1 11106,'-15'17'1449,"11"-13"-1208,0 1 1,0 0-1,0 0 0,0 1 1,1-1-1,-4 8 0,-6 21-80,-2-2-1,-1 1 0,-2-2 0,-1 0 1,-1-2-1,-29 33 0,35-47-53,-144 149 609,125-134-678,-1-1 0,-2-2 0,-41 25 0,-32 8-14,-141 56 0,-126 27 1,193-76-21,-294 127 35,5-2-151,-1-17-167,-204 79 88,-249 67 183,-427 98-117,1059-337 58,-4-14 1,-558 54-1,-366-77 131,978-55-97,1-10 1,1-11 0,-239-63 0,373 64 52,2-4 0,-196-94 0,-2-29 53,14-24 104,265 163-145,2-1-1,0-1 0,1 0 1,-23-30-1,33 35-14,1 0 1,1-1-1,0 0 1,2 0-1,-1-1 0,2 0 1,1-1-1,-6-19 1,7 12-13,1-1 1,1 1 0,1-1-1,1 1 1,1-1 0,1 0-1,2 1 1,0-1 0,2 1 0,1 0-1,1 0 1,1 0 0,18-38-1,-15 42-4,0 0 0,1 1 0,1 0 0,1 1 0,0 1 0,2 0 0,0 1 0,1 1 0,1 0 0,0 2 0,1 0 0,0 1 0,1 0 0,1 2 0,24-10-1,-32 16 4,1 0 0,-1 1 0,1 1-1,-1 0 1,18 0 0,-24 2-46,-1 1 1,1 0-1,-1 1 1,1-1 0,-1 1-1,1 0 1,-1 1-1,0 0 1,1 0 0,-1 0-1,0 1 1,10 6-1,-15-9 19,-1 0-1,0 1 0,1-1 1,-1 0-1,1 0 0,-1 1 1,1-1-1,-1 0 0,1 0 1,-1 0-1,1 0 0,-1 0 1,1 0-1,-1 0 0,1 0 1,-1 0-1,1 0 0,-1 0 1,1 0-1,-1 0 1,1 0-1,-1 0 0,1 0 1,-1-1-1,1 1 0,-1 0 1,0 0-1,1-1 0,-1 1 1,1 0-1,-1-1 0,0 1 1,1 0-1,-1-1 0,0 1 1,1 0-1,-1-1 0,0 1 1,1-1-1,-1 1 0,0-1 1,1 0-11,8-10-239</inkml:trace>
</inkml:ink>
</file>

<file path=ppt/ink/ink2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6:17.339"/>
    </inkml:context>
    <inkml:brush xml:id="br0">
      <inkml:brushProperty name="width" value="0.05" units="cm"/>
      <inkml:brushProperty name="height" value="0.05" units="cm"/>
    </inkml:brush>
  </inkml:definitions>
  <inkml:trace contextRef="#ctx0" brushRef="#br0">40 37 12939,'-8'-4'619,"6"3"-509,-1 0 1,1 0 0,-1 0 0,1 0 0,0 0-1,-1-1 1,1 1 0,0-1 0,0 0 0,0 0-1,0 1 1,-3-5 0,5 5-86,0 1 0,0 0 1,0-1-1,0 1 0,0 0 0,1-1 1,-1 1-1,0 0 0,0 0 1,0-1-1,0 1 0,0 0 0,1-1 1,-1 1-1,0 0 0,0-1 0,0 1 1,1 0-1,-1 0 0,0 0 0,0-1 1,1 1-1,-1 0 0,0 0 1,1 0-1,-1-1 0,0 1 0,1 0 1,-1 0-1,0 0 0,1 0 0,-1 0 1,0 0-1,1 0 0,-1 0 0,0 0 1,1 0-1,-1 0 0,1 0 1,17-1 219,-16 1-197,87-1 89,74 1 28,-161 0-160,0 0 1,0 0 0,0 0 0,0 1-1,0-1 1,0 0 0,0 1 0,0-1 0,0 1-1,0 0 1,0 0 0,0 0 0,-1 0-1,1 0 1,0 0 0,-1 0 0,1 0 0,0 1-1,-1-1 1,3 4 0,-3-3 9,0 1 0,0 0 0,0 0-1,0 0 1,-1 0 0,1 0 0,-1 1 0,0-1 0,0 0 0,0 0 0,0 0-1,-2 6 1,-5 30 243,-17 57-1,16-69 79,1 0-1,0 1 1,3 0-1,-4 54 1,8-78-190,0-3-126,0 0-1,0 0 0,0 0 0,-1 1 1,1-1-1,0 0 0,1 0 0,-1 0 1,0 0-1,0 0 0,0 1 1,1-1-1,-1 0 0,0 0 0,1 0 1,-1 0-1,1 0 0,0 0 0,-1 0 1,1 0-1,0 0 0,-1-1 0,1 1 1,0 0-1,0 0 0,1 0 1,10-3 294</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7:05.094"/>
    </inkml:context>
    <inkml:brush xml:id="br0">
      <inkml:brushProperty name="width" value="0.05" units="cm"/>
      <inkml:brushProperty name="height" value="0.05" units="cm"/>
    </inkml:brush>
  </inkml:definitions>
  <inkml:trace contextRef="#ctx0" brushRef="#br0">1332 282 13243,'-14'-9'106,"-1"1"0,0 1 1,0 1-1,-1 0 0,1 1 1,-1 1-1,-1 0 0,1 1 1,-24-1-1,-4 2-94,-1 2 0,-57 7 0,29 2 12,0 4 1,2 3 0,0 2-1,1 4 1,0 3 0,3 3-1,-104 59 1,143-71-29,1 2-1,1 1 0,0 1 1,-43 45-1,56-51 2,1 1 0,1 1 0,0 0 0,1 0 1,1 1-1,1 0 0,0 1 0,1-1 0,-8 33 0,10-27-4,1 1 0,1-1 1,1 1-1,1 0 0,1 0 0,1 0 0,1-1 0,7 34 0,-5-40-9,1-1 0,1 0 0,0 0 0,1 0 1,0-1-1,1 0 0,1 0 0,0-1 0,1-1 0,1 1 0,0-1 0,20 17 0,-11-14-7,1-1 0,0-2 0,1 0 0,1-1 0,0-1 0,0-1 0,1-1 0,0-1 0,26 5 0,12-1-37,0-3 0,92 2 0,-59-9 42,0-4-1,-1-5 1,0-3-1,98-25 1,-113 15 11,-1-3 1,-1-4-1,-1-3 1,-1-3-1,70-44 0,-84 40 1,-2-2 0,-2-3-1,93-88 1,-119 99 13,-3-1 0,0-1 0,-2-1 1,-2-2-1,-1 0 0,-2-2 0,25-60 0,-40 82 7,0 0 0,-2 0 0,0 0 0,-1-1-1,0 0 1,0-26 0,-3 31-2,-1-1 0,0 1 1,-1 0-1,-1 0 0,0 0 0,0 0 0,-1 0 1,-1 1-1,-9-20 0,4 15 7,-1 1 0,0 0-1,-2 0 1,1 1 0,-2 0 0,0 1 0,0 1 0,-1 1 0,0 0-1,-1 0 1,-1 2 0,0 0 0,0 1 0,-19-7 0,-13-1 12,0 1 1,-1 3 0,-1 3 0,-51-5-1,-13 6-30,-208 10 0,-114 40-53,269-22 17</inkml:trace>
</inkml:ink>
</file>

<file path=ppt/ink/ink2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6:17.816"/>
    </inkml:context>
    <inkml:brush xml:id="br0">
      <inkml:brushProperty name="width" value="0.05" units="cm"/>
      <inkml:brushProperty name="height" value="0.05" units="cm"/>
    </inkml:brush>
  </inkml:definitions>
  <inkml:trace contextRef="#ctx0" brushRef="#br0">52 549 12859,'-13'21'601,"5"-12"-400,2 2-1,0-1 1,0 1-1,-5 13 1,11-24-171,-1 1 1,1-1-1,0 1 0,0-1 1,0 1-1,-1-1 0,1 1 0,0 0 1,0-1-1,0 1 0,0-1 1,0 1-1,0-1 0,0 1 1,0 0-1,0-1 0,1 1 0,-1-1 1,0 1-1,1 0 0,7-1 538,13-14 62,19-26-45,-2-2 0,-2-1 1,-1-2-1,-3-2 0,29-55 0,-35 54-275,-2-2-1,-2-1 0,-2 0 1,15-62-1,-35 113-306,0 0 0,0 1 0,0-1 0,1 0 0,-1 0 0,0 0 0,0 0 0,0 0 0,0 0 0,0 0 0,0 0-1,0 0 1,1 0 0,-1 1 0,0-1 0,0 0 0,0 0 0,0 0 0,0 0 0,1 0 0,-1 0 0,0 0 0,0 0 0,0 0 0,0 0 0,1 0-1,-1 0 1,0 0 0,0 0 0,0 0 0,0-1 0,0 1 0,0 0 0,1 0 0,-1 0 0,0 0 0,0 0 0,0 0 0,0 0 0,0 0 0,0 0 0,1 0-1,-1-1 1,0 1 0,0 0 0,0 0 0,0 0 0,4 16-2,3 27-366,19 66 0,-21-93 193,0 0 0,2-1 1,0 0-1,1 0 0,0 0 0,1-1 0,14 18 0,-3-12-216</inkml:trace>
</inkml:ink>
</file>

<file path=ppt/ink/ink2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6:19.220"/>
    </inkml:context>
    <inkml:brush xml:id="br0">
      <inkml:brushProperty name="width" value="0.05" units="cm"/>
      <inkml:brushProperty name="height" value="0.05" units="cm"/>
    </inkml:brush>
  </inkml:definitions>
  <inkml:trace contextRef="#ctx0" brushRef="#br0">11 69 16812,'42'-68'3695,"-45"102"-2199,-14 53-1356,7-44-118,1 1 0,3 1 0,-2 78 0,8-121-18,0 0-1,0 0 0,0 0 1,0 1-1,1-1 0,-1 0 0,1 0 1,-1 0-1,1 0 0,0 0 1,0 0-1,0 0 0,0 0 1,0 0-1,0 0 0,0 0 0,1 0 1,-1-1-1,1 1 0,-1-1 1,1 1-1,0-1 0,2 2 1,-1-2-15,0 0 1,0 0-1,0 0 1,0-1-1,1 1 1,-1-1 0,0 0-1,0 0 1,1 0-1,-1-1 1,0 1-1,0-1 1,0 0-1,6-1 1,9-5-558,-1 0 0,0-1-1,-1-1 1,0-1 0,0 0 0,-1-1 0,0-1-1,-1 0 1,0-1 0,-1 0 0,0-1-1,-2 0 1,15-22 0,-25 33 439,1 1 0,-1-1 0,0 1 0,1-1-1,-1 1 1,-1-1 0,1 0 0,0 0 0,0 1 0,-1-1 0,0 0 0,0 0-1,1 0 1,-1 1 0,-1-1 0,0-5 0,1 7 161,-1 1-1,1-1 1,-1 1 0,1-1 0,-1 1-1,0 0 1,1-1 0,-1 1-1,0-1 1,1 1 0,-1 0 0,0 0-1,1-1 1,-1 1 0,0 0-1,1 0 1,-1 0 0,0 0 0,0 0-1,1 0 1,-1 0 0,0 0-1,1 0 1,-1 0 0,0 0 0,0 1-1,1-1 1,-1 0 0,0 0 0,1 1-1,-1-1 1,0 0 0,1 1-1,-1-1 1,1 1 0,-1-1 0,1 1-1,-1-1 1,1 1 0,-1-1-1,0 2 1,-2 1 409,-1 0 0,1 1 0,0-1 0,0 1 0,-3 5 0,2-1-107,0 1 0,1 0 0,0 1 0,0-1 0,1 1 0,-2 16-1,3-13-419,1-1 0,0 1 0,0-1 0,1 1 0,1-1-1,0 0 1,0 1 0,7 16 0,2-8-190</inkml:trace>
</inkml:ink>
</file>

<file path=ppt/ink/ink2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6:19.700"/>
    </inkml:context>
    <inkml:brush xml:id="br0">
      <inkml:brushProperty name="width" value="0.05" units="cm"/>
      <inkml:brushProperty name="height" value="0.05" units="cm"/>
    </inkml:brush>
  </inkml:definitions>
  <inkml:trace contextRef="#ctx0" brushRef="#br0">457 1 11739,'-21'3'220,"0"2"0,0 1 0,0 0 0,1 2 0,0 0 0,1 1 0,-1 1 0,2 1 0,0 1 0,0 0 0,1 1 0,0 1 0,1 1 0,1 0 0,-20 26 0,18-19-54,1 1 0,0 0 0,2 2 0,0-1-1,2 2 1,-14 43 0,19-49-110,2 1 0,1 0 0,0 0 0,1 0 0,2 0 0,0 0 0,1 0 0,1 0 0,6 31 0,-5-41-73,1 0 1,1 0 0,0 0 0,0-1 0,1 0-1,0 1 1,0-2 0,2 1 0,-1-1-1,1 0 1,0 0 0,1 0 0,0-1-1,0-1 1,1 1 0,0-1 0,18 10 0,-14-10-19,1 0 1,-1-2 0,1 1 0,0-2 0,1 0-1,-1 0 1,1-2 0,-1 0 0,1 0 0,0-1-1,0-1 1,0-1 0,19-2 0,-13-2 129,0 0 0,0-1 0,0-1-1,-1-1 1,0-1 0,-1-1 0,0 0 0,0-2 0,-1 0 0,-1-1 0,0 0 0,0-2 0,-2 0 0,0-1 0,0 0-1,-2-1 1,15-24 0,-17 23 141,0 0 0,-2-1 0,-1 0 0,0-1 0,-1 0 0,-1 0 0,6-41 0,-10 44-71,-1 0 0,0 0 0,-1-1-1,-1 1 1,-1 0 0,-1 0 0,0 0 0,-1 0-1,-1 1 1,-8-20 0,6 21-172,-1 1 0,0 0 1,-1 1-1,0 0 0,-1 1 0,0-1 1,-1 2-1,-1 0 0,0 0 0,0 1 1,-1 0-1,0 1 0,-1 1 0,0 0 1,0 1-1,-1 1 0,-19-7 0,19 8-4,0 1 0,0 0-1,0 1 1,-1 1-1,1 0 1,-1 2-1,1-1 1,-1 2-1,1 0 1,-1 1-1,1 0 1,0 1-1,0 1 1,0 0-1,0 2 1,1-1-1,-26 15 1,-2 11-106</inkml:trace>
</inkml:ink>
</file>

<file path=ppt/ink/ink2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6:48.037"/>
    </inkml:context>
    <inkml:brush xml:id="br0">
      <inkml:brushProperty name="width" value="0.05" units="cm"/>
      <inkml:brushProperty name="height" value="0.05" units="cm"/>
    </inkml:brush>
  </inkml:definitions>
  <inkml:trace contextRef="#ctx0" brushRef="#br0">18500 1 11274,'14'8'1095,"-13"-8"-939,0 0 0,0 1 0,0-1 1,0 0-1,0 1 0,0-1 0,0 1 0,-1-1 0,1 1 0,0-1 0,0 1 0,0 0 0,-1-1 0,1 1 0,0 0 0,-1 0 0,1-1 0,0 1 0,-1 0 0,1 0 0,-1 0 0,1 0 0,-1 0 0,0 0 0,1 0 0,-1 1 1569,0-1-1680,-1-1 1,1 0-1,-1 1 1,1 0-1,0-1 1,-1 1 0,1-1-1,0 1 1,0-1-1,-1 1 1,1-1 0,0 1-1,0 0 1,0-1-1,0 1 1,0 0 0,0-1-1,0 1 1,0-1-1,0 1 1,0 0-1,0-1 1,0 1 0,0 0-1,0-1 1,1 1-1,-1-1 1,0 1 0,0-1-1,1 1 1,-1-1-1,1 1 1,-1-1 0,0 1-1,1-1 1,-1 1-1,1 0 1,4 1-34,0 0 0,-1 0 0,1 0 0,8 6-1,8 5-13,-18-12 4,0 1-1,0 0 1,0 0-1,0 0 1,0 0-1,0 1 1,-1-1-1,1 1 1,-1 0-1,0-1 1,0 1-1,3 5 1,17 42-39,-18-39 31,0-1 0,0 0 0,8 13 0,52 60 42,19 30-49,-70-92 15,-1 1 1,-1 0-1,0 1 1,-2 0-1,-1 0 1,0 1-1,-2 0 1,-1 0-1,3 34 1,-5-15-13,-3 0-1,-6 60 1,2-78 7,0 0 0,-2-1 0,-1 1 1,-1-1-1,-16 35 0,-21 27 8,-4-2-1,-68 90 1,-141 139 12,157-204-11,-5-4 0,-212 162 0,-274 156-118,475-347-16,-138 64 0,-136 43-76,350-165 201,-202 97-24,-104 45 36,-196 43-64,-358 103-242,537-181 217,-308 77-11,-11-29 46,106-28 39,-214 41-7,-12-57 1,-1237 74-52,247-64-425,200-111-12,6-169 553,98-107-4,1247 198-47,2-11 0,-367-144 0,573 190-1,-264-112-19,11-21-35,260 132 54,1-2 1,0-1-1,1-1 1,1-1-1,-34-39 1,42 41 0,1-2 1,1 0-1,0-1 0,2 0 0,1-1 1,0-1-1,-10-35 0,13 31-10,1-1 0,2 0 0,1 0-1,1 0 1,2-58 0,4 47 0,2-1 1,2 2-1,22-72 1,24-42-2,-44 133 6,1-1-1,0 2 1,1 0 0,2 0 0,17-21 0,-18 26-7,2 2-1,-1 0 1,1 0-1,26-14 1,67-33-28,-55 32 31,-5 4 8,-24 12-47,30-18-1,-51 28-77,0-1 0,1 1 0,-1 0 0,0-1 0,0 1 0,-1-1 0,1 0 0,0 0 0,0 0 0,-1 0 0,1 0 0,-1 0 0,0 0 0,0 0 0,2-4 0,-3 3-150</inkml:trace>
</inkml:ink>
</file>

<file path=ppt/ink/ink2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6:48.594"/>
    </inkml:context>
    <inkml:brush xml:id="br0">
      <inkml:brushProperty name="width" value="0.05" units="cm"/>
      <inkml:brushProperty name="height" value="0.05" units="cm"/>
    </inkml:brush>
  </inkml:definitions>
  <inkml:trace contextRef="#ctx0" brushRef="#br0">77 204 12227,'-77'-10'3298,"82"10"-3021,-1 0 1,1-1-1,-1 0 0,0 0 1,9-3-1,-5 1-97,282-98 582,-141 46-661,-142 53-99,8-4 3,0 1 0,0 0 0,1 2 0,18-3 0,-30 6-5,-1-1 1,1 1-1,-1 0 1,1 0-1,-1 1 0,1-1 1,-1 1-1,0 0 0,1-1 1,-1 1-1,0 1 0,1-1 1,-1 1-1,0-1 0,0 1 1,0 0-1,0 0 0,-1 0 1,1 0-1,-1 1 0,1-1 1,-1 1-1,1-1 0,-1 1 1,2 3-1,-1 2-1,1-1 0,-1 1 0,0 0 0,-1 0 0,0 1 0,0-1 0,-1 0 0,1 17 0,-2 6-3,-4 33 0,3-56 5,-19 114 45,12-86-581,-6 72 0,14-103 436,2 16-226,2-16 69</inkml:trace>
</inkml:ink>
</file>

<file path=ppt/ink/ink2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6:49.574"/>
    </inkml:context>
    <inkml:brush xml:id="br0">
      <inkml:brushProperty name="width" value="0.05" units="cm"/>
      <inkml:brushProperty name="height" value="0.05" units="cm"/>
    </inkml:brush>
  </inkml:definitions>
  <inkml:trace contextRef="#ctx0" brushRef="#br0">13 366 13219,'-2'-1'110,"1"-1"1,0 0-1,0 1 1,0-1-1,0 0 1,0 0-1,0 0 0,0 0 1,1 0-1,-1 0 1,1 0-1,-1 0 1,1 0-1,0 0 1,0 0-1,0 0 0,0 0 1,0-1-1,0 1 1,1 0-1,-1 0 1,1 0-1,1-3 1,1-6 212,0 1 1,2-1-1,5-11 1,4-1 16,1 0 0,0 1 0,2 1 0,0 0 0,2 1 0,0 1 0,1 1 0,1 0 0,0 2 0,38-22 0,-53 35-290,1-1-1,0 1 1,0 1-1,0-1 1,0 1-1,0 0 1,10 0-1,-15 1-43,0 1-1,0 0 1,0 0 0,0 0-1,0 0 1,0 0 0,0 1-1,0-1 1,0 1-1,-1-1 1,1 1 0,0 0-1,0 0 1,0 0 0,-1 0-1,1 0 1,0 0 0,-1 0-1,1 0 1,-1 1 0,1-1-1,-1 0 1,0 1-1,1 0 1,-1-1 0,0 1-1,0 0 1,0-1 0,-1 1-1,1 0 1,1 3 0,0 4-5,0 0 0,-1 0 1,0-1-1,-1 1 0,0 0 1,0 0-1,-1 0 0,0 0 1,-1 0-1,1 0 0,-5 11 1,-6 14 24,-23 47 0,29-68-12,-28 54 30,17-35-5,-17 43 0,34-74-38,-1 1 1,0-1-1,1 1 1,-1 0-1,1-1 1,-1 1-1,1 0 1,0-1-1,0 1 1,0 0-1,0 0 1,0-1-1,0 1 1,0 0-1,1-1 1,-1 1-1,0 0 1,1-1-1,0 1 1,-1 0-1,1-1 1,0 1-1,1 2 1,0-3-1,0 1 0,0-1 0,0 1 1,1-1-1,-1 0 0,0 0 0,0 0 1,1 0-1,-1 0 0,0-1 0,1 1 1,-1-1-1,1 0 0,-1 1 0,5-1 1,17 0-211,1-2 0,-1 0 0,0-1 0,0-1 1,27-9-1,112-47-1216,-102 30 983,-12-5-127</inkml:trace>
</inkml:ink>
</file>

<file path=ppt/ink/ink2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6:51.745"/>
    </inkml:context>
    <inkml:brush xml:id="br0">
      <inkml:brushProperty name="width" value="0.05" units="cm"/>
      <inkml:brushProperty name="height" value="0.05" units="cm"/>
    </inkml:brush>
  </inkml:definitions>
  <inkml:trace contextRef="#ctx0" brushRef="#br0">187 0 18836,'-19'38'473,"6"-17"-162,2 1 0,1 0 0,1 1 0,1 1 0,-10 45 0,17-67-319,1 0-1,0 0 0,0 0 1,0 0-1,0 0 0,0 0 1,0 1-1,0-1 1,1 0-1,-1 0 0,1 0 1,0 0-1,-1 0 1,2 2-1,-1-3-2,0 0 1,-1 0-1,1-1 1,0 1-1,0 0 1,0 0-1,0-1 1,0 1-1,0-1 1,0 1-1,0-1 1,0 1-1,1-1 1,-1 1-1,0-1 1,0 0-1,0 0 1,0 1-1,1-1 1,-1 0-1,0 0 0,0 0 1,0-1-1,1 1 1,1 0-1,44-11-239,-36 8 216,1 0 0,1 0-1,22-1 1,-31 4 37,0 1 0,0-1 1,0 1-1,0-1 0,0 1 0,0 0 1,0 1-1,0-1 0,0 1 0,0-1 0,0 1 1,-1 0-1,1 1 0,-1-1 0,6 5 0,-3 0 55,0 0 0,-1 0 1,0 0-1,0 0 0,-1 1 0,1 0 0,-2 0 0,1 0 0,-1 1 0,0-1 0,-1 1 0,0 0 0,0-1 0,0 18 0,-1-13 110,-1 0 0,0 1-1,-1-1 1,0 0 0,-1 0 0,-1 0 0,0 0-1,0 0 1,-9 17 0,7-20-177,-1-1 1,0 0-1,0-1 1,-1 0-1,0 0 1,-1 0-1,0-1 1,0 0-1,0 0 1,-1-1-1,0 0 1,0-1-1,-1 0 1,1 0-1,-1-1 1,0 0-1,-1-1 1,1 0-1,0-1 1,-1 0-1,0 0 1,1-1 0,-1-1-1,0 0 1,1 0-1,-20-4 1,25 3-135,1 0 0,0-1 0,0 1 0,0-1 1,0 0-1,0-1 0,1 1 0,-1 0 0,1-1 0,-1 0 1,1 0-1,0 0 0,0 0 0,0-1 0,-2-4 1,1 2-12,0-1 1,1 0-1,0 0 1,0-1-1,0 1 1,1 0-1,-2-15 1,-1-34-654</inkml:trace>
</inkml:ink>
</file>

<file path=ppt/ink/ink2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6:52.190"/>
    </inkml:context>
    <inkml:brush xml:id="br0">
      <inkml:brushProperty name="width" value="0.05" units="cm"/>
      <inkml:brushProperty name="height" value="0.05" units="cm"/>
    </inkml:brush>
  </inkml:definitions>
  <inkml:trace contextRef="#ctx0" brushRef="#br0">1 81 15211,'14'-5'1401,"3"7"-881,2 1-216,10-2 416,1-1-144,4-4-160,-1-2-168,2-4-600,-7-4-256,-5-2 448,0 0-120,-4 0-112</inkml:trace>
</inkml:ink>
</file>

<file path=ppt/ink/ink2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6:52.652"/>
    </inkml:context>
    <inkml:brush xml:id="br0">
      <inkml:brushProperty name="width" value="0.05" units="cm"/>
      <inkml:brushProperty name="height" value="0.05" units="cm"/>
    </inkml:brush>
  </inkml:definitions>
  <inkml:trace contextRef="#ctx0" brushRef="#br0">566 0 13283,'-50'11'479,"0"2"1,1 2-1,-92 43 1,122-49-404,1 2 0,1 0 0,-1 1 0,2 1 0,0 0 0,0 1 0,1 1 0,1 0 0,1 1 0,0 1 0,1 0 0,-16 30 0,17-23 16,1 2 0,1-1 1,1 1-1,1 0 0,2 1 0,0 0 1,2 0-1,1 0 0,1 0 0,2 0 1,3 29-1,0-27-87,1 0 0,1 0 1,1-1-1,2 0 0,1 0 0,0-1 0,3-1 0,0 0 1,1 0-1,20 25 0,-27-41-27,1-1 0,0 1 0,0-1 0,1-1 0,0 0 0,0 0 1,1-1-1,0 0 0,0 0 0,1-1 0,0-1 0,0 0 0,0 0 0,1-1 0,-1-1 0,1 0 0,0 0 0,0-1 0,0-1 0,0 0 0,0 0 1,1-2-1,-1 1 0,0-1 0,0-1 0,19-5 0,-11 0 96,0 0 0,-1-1 1,0-1-1,-1 0 0,0-2 0,0 0 1,-1-1-1,20-18 0,-5-1 326,0-1 0,47-63 0,-52 58-31,-1-1-1,-2-2 0,-1 0 0,24-62 1,-39 82-233,-1-1 0,-1 0 0,-1-1 0,0 1 0,-2-1 0,0 0 0,-2 0 0,0 0 0,-2 0 0,0 0 0,-6-29 0,5 41-140,-1 1 0,0-1 0,-1 0 0,0 1 0,0-1 0,-1 1 0,0 1 0,-1-1-1,0 1 1,0 0 0,-1 0 0,-8-7 0,5 6-136,-1 0-1,-1 1 1,1 0-1,-1 1 1,-1 0-1,1 1 1,-28-9-1,11 8-163,0 0 0,0 2 0,-1 1 0,0 1 0,0 2 1,0 1-1,-47 6 0,51-2-19,-40 11 0,-23 12-466</inkml:trace>
</inkml:ink>
</file>

<file path=ppt/ink/ink2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01.947"/>
    </inkml:context>
    <inkml:brush xml:id="br0">
      <inkml:brushProperty name="width" value="0.05" units="cm"/>
      <inkml:brushProperty name="height" value="0.05" units="cm"/>
    </inkml:brush>
  </inkml:definitions>
  <inkml:trace contextRef="#ctx0" brushRef="#br0">13 474 14363,'-2'3'230,"0"0"-1,1 1 1,-1 0 0,1-1-1,0 1 1,0 0 0,0 0-1,0 4 1,1-8-203,0 0 0,0 0 1,0 1-1,0-1 0,0 0 0,0 1 0,0-1 0,0 0 0,0 1 0,0-1 1,0 0-1,0 1 0,0-1 0,1 0 0,-1 0 0,0 1 0,0-1 1,0 0-1,1 0 0,-1 1 0,0-1 0,0 0 0,0 0 0,1 0 0,-1 1 1,0-1-1,1 0 0,-1 0 0,0 0 0,0 0 0,1 0 0,-1 0 1,0 1-1,1-1 0,-1 0 0,1 0 0,1-1 46,0 1 0,-1 0-1,1-1 1,0 1 0,0-1 0,0 0-1,0 0 1,0 0 0,-1 0 0,4-2 0,158-106 1568,264-232 1,-412 327-1583,22-26-1,-31 35-14,-4 12-22,-6 12-8,-1-1 1,0 1 0,-1-1 0,-10 19 0,-2 10 8,7-17-85,-45 144 207,50-153-429,2 0 0,1 0 0,0 0 0,2 0-1,0 0 1,4 32 0,-2-47-120,0 1 0,1-1-1,-1 0 1,5 10-1,-5-14 329,0 0-1,0 0 1,0 0-1,0 0 1,1 0 0,-1 0-1,1 0 1,-1-1-1,1 1 1,-1 0-1,1-1 1,0 0-1,0 1 1,0-1-1,0 0 1,2 1-1,17 3-922</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29:46.561"/>
    </inkml:context>
    <inkml:brush xml:id="br0">
      <inkml:brushProperty name="width" value="0.05" units="cm"/>
      <inkml:brushProperty name="height" value="0.05" units="cm"/>
    </inkml:brush>
  </inkml:definitions>
  <inkml:trace contextRef="#ctx0" brushRef="#br0">357 47 16211,'-3'-4'141,"1"1"-1,0 0 1,-1 0-1,0 0 0,0 0 1,0 0-1,0 0 0,0 1 1,0-1-1,-1 1 0,1 0 1,-1 0-1,0 0 0,0 1 1,1-1-1,-1 1 0,0 0 1,0 0-1,0 0 0,0 1 1,-1-1-1,1 1 0,-7 0 1,-1 1-44,0-1 0,0 2 0,0 0-1,0 0 1,0 1 0,0 1 0,-11 4 0,12-3-95,0 1 0,1 1 0,-1-1 0,1 1 0,0 1 0,1 0 0,0 1 0,0-1 0,1 2 0,-8 10 0,11-13-7,-1 1 1,1 0-1,1 0 1,0 1-1,0-1 0,0 1 1,1 0-1,1 0 0,-1 0 1,1 0-1,1 0 1,0 1-1,0 16 0,1-23 16,0 0 0,0 1 0,1-1 0,-1 0 0,1 1 0,-1-1 0,1 0 0,0 1 0,1-1-1,-1 0 1,0 0 0,1 0 0,0 0 0,0 0 0,0-1 0,0 1 0,0 0 0,0-1 0,1 0 0,-1 1 0,1-1-1,0 0 1,-1 0 0,1-1 0,0 1 0,0 0 0,0-1 0,0 0 0,1 0 0,-1 0 0,0 0 0,1 0 0,-1-1-1,5 1 1,0-1 48,0 0-1,0-1 1,0 0-1,0 0 1,0-1-1,-1 0 1,1 0-1,0-1 0,-1 0 1,1 0-1,-1-1 1,0 0-1,10-7 1,-7 2 42,0 1 0,0-2 1,0 1-1,-1-1 1,-1-1-1,10-15 0,-13 19-93,-1 0-1,0 0 0,-1 0 0,0-1 0,0 0 0,-1 0 0,0 1 0,0-1 0,0 0 0,-1-1 0,0-14 0,-2 20-116,0-1 0,1 0-1,-1 0 1,-1 1 0,1-1-1,-2-3 1,3 6 66,0 1 0,-1-1 0,1 0-1,0 1 1,0-1 0,-1 0 0,1 1 0,0-1 0,-1 1-1,1-1 1,0 1 0,-1-1 0,1 1 0,-1-1 0,1 1-1,-1-1 1,1 1 0,-1 0 0,1-1 0,-1 1 0,1 0-1,-1-1 1,0 1 0,1 0 0,-1 0 0,1 0 0,-1-1 0,0 1-1,1 0 1,-1 0 0,0 0 0,1 0 0,-1 0 0,0 0-1,1 0 1,-1 0 0,0 1 0,1-1 0,-1 0 0,1 0-1,-1 0 1,0 1 0,0-1 0,-2 7-495,9 4-115</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7:18.754"/>
    </inkml:context>
    <inkml:brush xml:id="br0">
      <inkml:brushProperty name="width" value="0.05" units="cm"/>
      <inkml:brushProperty name="height" value="0.05" units="cm"/>
    </inkml:brush>
  </inkml:definitions>
  <inkml:trace contextRef="#ctx0" brushRef="#br0">0 872 12963,'0'-1'47,"1"0"0,-1 0 0,0 0 0,0 0 1,1 1-1,-1-1 0,1 0 0,-1 0 0,1 0 0,-1 0 1,1 1-1,-1-1 0,1 0 0,0 1 0,-1-1 0,1 0 1,0 1-1,-1-1 0,1 1 0,0-1 0,0 1 0,1-1 1,24-10-173,-17 8 232,214-72-310,-218 75 228,-1-1 1,1 1-1,0 0 0,-1 0 1,1 1-1,-1-1 0,1 1 0,0 0 1,8 3-1,15 2 5,7-3-47,-1-2 1,1-2 0,-1-1 0,1-1 0,-1-2 0,37-10-1,365-80-4,623-52 0,-107 85-49,426-38-120,-468-6 321,-6-39 126,-872 139-253,9-1-12,-1-2 1,59-21-1,-98 30 17,0 0 0,-1 0 0,1 0 0,0 0 0,-1-1 0,1 1 0,0 0 0,-1 0 0,1-1-1,0 1 1,-1 0 0,1-1 0,-1 1 0,1 0 0,-1-1 0,1 1 0,-1-1 0,1 1 0,-1-1 0,1 1 0,-1-1 0,0 0 0,1 1 0,-1-1 0,0 1 0,0-1 0,1 0 0,-1 1 0,0-1-1,0 0 1,0 1 0,0-1 0,0 0 0,0 0 0,-1-1-1,0 0-1,0 1 1,0-1 0,-1 1-1,1 0 1,0-1-1,-1 1 1,1 0 0,-1 0-1,0 0 1,1 0-1,-4-1 1,-24-12 56</inkml:trace>
</inkml:ink>
</file>

<file path=ppt/ink/ink3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03.241"/>
    </inkml:context>
    <inkml:brush xml:id="br0">
      <inkml:brushProperty name="width" value="0.05" units="cm"/>
      <inkml:brushProperty name="height" value="0.05" units="cm"/>
    </inkml:brush>
  </inkml:definitions>
  <inkml:trace contextRef="#ctx0" brushRef="#br0">0 38 13187,'55'-12'360,"0"2"0,1 2 1,0 3-1,0 2 0,0 3 0,0 2 1,74 13-1,195 30-324,2-30 122,-55-33 150,112 0 306,-352 21-565,0 2 0,36 8 0,30 5-23,-98-17-20,1-1 0,0 0 0,0 0 0,-1 0 0,1 0 0,0 0 0,-1 0 0,1 0 0,0 0 0,0 0-1,-1 0 1,1 0 0,0 0 0,-1 0 0,1 0 0,0-1 0,-1 1 0,1 0 0,0-1 0,-1 1 0,1 0 0,0-1 0,-1 1-1,1-1 1,-1 1 0,1-1 0,-1 1 0,1-1 0,-1 1 0,1-2 0,-1 1 21,0 0 0,0 0 0,0 0 0,0 0 0,0 0 0,0-1 0,0 1 0,-1 0 0,1 0 0,0 0 0,-1 0 0,1 0 1,-1 0-1,1 0 0,-1 0 0,1 0 0,-1 0 0,-1-1 0,-7-9 81</inkml:trace>
</inkml:ink>
</file>

<file path=ppt/ink/ink3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03.722"/>
    </inkml:context>
    <inkml:brush xml:id="br0">
      <inkml:brushProperty name="width" value="0.05" units="cm"/>
      <inkml:brushProperty name="height" value="0.05" units="cm"/>
    </inkml:brush>
  </inkml:definitions>
  <inkml:trace contextRef="#ctx0" brushRef="#br0">4 0 15307,'0'0'37,"0"0"0,0 0-1,0 0 1,-1 0 0,1 1-1,0-1 1,0 0 0,0 0-1,0 0 1,-1 0 0,1 0-1,0 1 1,0-1 0,0 0-1,0 0 1,0 0 0,0 0-1,-1 1 1,1-1 0,0 0-1,0 0 1,0 0 0,0 1-1,0-1 1,0 0 0,0 0-1,0 1 1,0-1-1,0 0 1,0 0 0,0 0-1,0 1 1,0-1 0,0 0-1,0 0 1,0 0 0,0 1-1,8 8 326,13 4-64,3-4-100,1 0-1,44 8 1,-50-14-175,-1 2-1,1 0 0,-1 1 1,1 0-1,-2 2 0,1 0 1,16 11-1,-31-17-21,0 1 0,0-1-1,0 1 1,0-1 0,0 1 0,-1 0 0,1 0-1,-1 0 1,0 1 0,0-1 0,0 0 0,-1 1 0,1-1-1,-1 1 1,1 0 0,0 5 0,-1-2 0,-1-1-1,0 0 1,0 0 0,0 0-1,-1 1 1,0-1 0,0 0-1,0 0 1,-4 8 0,-4 7 32,0 0 0,-2-1-1,0 0 1,-22 27 0,-12 10 169,-59 56 1,38-43-572,33-28 308,33-41 10,2-3-18</inkml:trace>
</inkml:ink>
</file>

<file path=ppt/ink/ink3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04.463"/>
    </inkml:context>
    <inkml:brush xml:id="br0">
      <inkml:brushProperty name="width" value="0.05" units="cm"/>
      <inkml:brushProperty name="height" value="0.05" units="cm"/>
    </inkml:brush>
  </inkml:definitions>
  <inkml:trace contextRef="#ctx0" brushRef="#br0">19 589 14035,'-8'13'880,"-2"5"803,11-15-890,9-7-189,42-34 366,88-80 0,-89 73-670,-38 33-227,165-149 647,-15-14-342,-158 170-367,-1 0 1,0 0-1,0 0 0,-1-1 1,1 0-1,-1 0 1,0 0-1,-1 0 0,1 0 1,1-7-1,-4 13-10,0 0-1,0 0 1,0 0-1,0 0 0,0 0 1,0 0-1,0 0 1,0 0-1,-1 1 1,1-1-1,0 0 0,0 0 1,0 0-1,0 0 1,0 0-1,0 0 1,0 0-1,0 0 1,0 0-1,0 0 0,0 0 1,0 0-1,0 0 1,0 1-1,-1-1 1,1 0-1,0 0 0,0 0 1,0 0-1,0 0 1,0 0-1,0 0 1,0 0-1,0 0 1,0 0-1,-1 0 0,1 0 1,0 0-1,0 0 1,0 0-1,0 0 1,0 0-1,0 0 0,0 0 1,0-1-1,0 1 1,-1 0-1,1 0 1,0 0-1,0 0 0,0 0 1,0 0-1,0 0 1,0 0-1,0 0 1,0 0-1,0 0 1,0 0-1,0 0 0,0 0 1,0-1-1,0 1 1,0 0-1,0 0 1,0 0-1,-1 0 0,-4 6 5,-10 24 7,2 0 0,-17 61 1,-6 65-40,33-142 46,-16 99-600,18-100 450,0 0 0,0 1 0,2-1 0,-1 0 0,2 0 0,3 16 0,-5-28 119,0 0 1,0 0-1,1 0 0,-1 0 0,0 0 0,1 0 0,-1 0 0,1 0 0,-1 0 1,1 0-1,0 0 0,-1 0 0,1-1 0,0 1 0,0 0 0,0 0 1,-1-1-1,1 1 0,2 0 0,-2 0-15,0-1-1,1 0 1,-1 0 0,0 0 0,1 0 0,-1 0-1,0 0 1,1 0 0,-1 0 0,0-1-1,3 1 1</inkml:trace>
</inkml:ink>
</file>

<file path=ppt/ink/ink3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05.808"/>
    </inkml:context>
    <inkml:brush xml:id="br0">
      <inkml:brushProperty name="width" value="0.05" units="cm"/>
      <inkml:brushProperty name="height" value="0.05" units="cm"/>
    </inkml:brush>
  </inkml:definitions>
  <inkml:trace contextRef="#ctx0" brushRef="#br0">364 18 15923,'-2'-2'79,"0"0"0,0 1 0,-1-1-1,1 1 1,0-1 0,0 1-1,-1 0 1,1 0 0,-1 0 0,1 0-1,-1 0 1,1 1 0,-1-1 0,0 1-1,1 0 1,-1 0 0,0 0 0,-4 0-1,2 1-13,0 0-1,0 1 1,0-1-1,0 1 1,0 0-1,1 1 1,-1-1-1,1 1 0,-5 3 1,-6 6 54,1 1 1,0 0-1,1 1 1,-13 18-1,0 2 60,2 1-1,2 1 0,-31 66 0,43-78-96,0 0 0,2 0-1,1 1 1,1 0 0,1 1 0,2-1 0,-2 36-1,5-52-31,1 1 0,0-1 0,0 0-1,1 1 1,0-1 0,0 0-1,1 0 1,0 0 0,1 0 0,5 9-1,-5-12-3,0 0 0,0-1 0,1 1 0,-1-1 0,1 0 0,0 0 0,0 0 0,1-1 0,0 0 0,-1 0 0,1 0 0,1-1 0,-1 0 0,8 3 0,-3-3 51,-1 0 0,1-1 0,0 0 0,-1-1 0,1 0 0,0-1 1,0 0-1,0 0 0,-1-1 0,18-4 0,-23 4-37,-1 0 0,1 0 0,0-1 1,-1 0-1,1 1 0,-1-2 0,1 1 0,-1 0 0,0-1 0,0 0 0,0 0 0,0 0 0,-1 0 1,1-1-1,-1 1 0,0-1 0,0 0 0,0 0 0,-1 0 0,1 0 0,-1-1 0,0 1 0,0-1 1,0 1-1,1-7 0,-3 9-22,1-1-1,-1 0 1,0 0 0,0 0 0,0 1 0,0-1-1,0 0 1,-1 0 0,1 1 0,-1-1-1,0 0 1,0 1 0,0-1 0,0 0 0,0 1-1,0-1 1,-3-2 0,1 2 10,0-1 0,0 1 0,-1 0 0,1-1 0,-1 2 0,0-1 0,0 0 0,0 1-1,-6-3 1,-5-1 13,0 1-1,0 0 0,0 2 1,0 0-1,-19-2 0,31 5-68,-43-3-168,43 3 90,0 0 1,0 0-1,0 1 0,0-1 1,0 1-1,0-1 0,0 1 1,0 0-1,0 0 0,0 1 1,-3 1-1,5-3 50,1 0 0,0 0 0,0 0 0,0 0 0,0 0 0,-1 1 0,1-1 0,0 0 0,0 0 0,0 0 0,0 0 0,0 0 0,-1 0 0,1 1 0,0-1 0,0 0 0,0 0 0,0 0 0,0 0 0,0 1 0,0-1 0,0 0 0,0 0 0,0 0 0,-1 0 0,1 1 0,0-1 0,0 0 0,0 0 0,0 0 0,0 1 0,0-1 0,0 0 0,0 0 0,1 0 0,-1 0 0,0 1 0,0-1 0,0 0 0,0 0 0,0 0 0,0 0 0,0 1 0,0-1 0,1 0 0,10 5-747,14-1 307,-25-4 455,39 2-681,9-2-165</inkml:trace>
</inkml:ink>
</file>

<file path=ppt/ink/ink3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06.270"/>
    </inkml:context>
    <inkml:brush xml:id="br0">
      <inkml:brushProperty name="width" value="0.05" units="cm"/>
      <inkml:brushProperty name="height" value="0.05" units="cm"/>
    </inkml:brush>
  </inkml:definitions>
  <inkml:trace contextRef="#ctx0" brushRef="#br0">1 42 20708,'11'3'1905,"-5"-2"-1321,-6-2-272,-6-3 1376,3-2-1456,3 2-968,3-2 1512,7 0-808,6-1-96,13-5-104</inkml:trace>
</inkml:ink>
</file>

<file path=ppt/ink/ink3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08.323"/>
    </inkml:context>
    <inkml:brush xml:id="br0">
      <inkml:brushProperty name="width" value="0.05" units="cm"/>
      <inkml:brushProperty name="height" value="0.05" units="cm"/>
    </inkml:brush>
  </inkml:definitions>
  <inkml:trace contextRef="#ctx0" brushRef="#br0">6 1 16692,'1'2'193,"-1"0"0,0 0 0,1 0 0,-1 0 0,0 0 1,0 1-1,-1-1 0,1 0 0,0 0 0,-1 3 1,-1 3 113,-2 91 711,5-1-1,13 110 1,-2-60-1529,-13-129-893,0-20 1356,0 1 0,1-1 0,-1 0 0,1 0 0,-1 1 1,1-1-1,-1 0 0,1 0 0,0 0 0,-1 0 0,1 0 0,0 1 0,0-1 1,-1 0-1,1 0 0,0 0 0,0 0 0,0-1 0,-4-28-484</inkml:trace>
</inkml:ink>
</file>

<file path=ppt/ink/ink3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08.774"/>
    </inkml:context>
    <inkml:brush xml:id="br0">
      <inkml:brushProperty name="width" value="0.05" units="cm"/>
      <inkml:brushProperty name="height" value="0.05" units="cm"/>
    </inkml:brush>
  </inkml:definitions>
  <inkml:trace contextRef="#ctx0" brushRef="#br0">0 84 12979,'0'-22'1800,"2"8"-912,2 4-368,8 4 1705,1 3-1193,8 3-384,6 2-152,9 1-352,7-1-128,7-2-200,3 0-80,0-2-240,0-3-144,-5-1-200,-7 1 24,-11-4 456,-5 3-168,-10 4 23</inkml:trace>
  <inkml:trace contextRef="#ctx0" brushRef="#br0" timeOffset="1">119 120 14235,'3'8'1296,"7"-6"-728,8-2-127,9-5 519,6 1-96,7-2-120,3 2-64,1 2-216,-1 2-128,-1 6-392,-6 6-272,-9 5-456,-7 3 1184,-7 1-576,-5-1-72,-3-2-56</inkml:trace>
</inkml:ink>
</file>

<file path=ppt/ink/ink3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09.217"/>
    </inkml:context>
    <inkml:brush xml:id="br0">
      <inkml:brushProperty name="width" value="0.05" units="cm"/>
      <inkml:brushProperty name="height" value="0.05" units="cm"/>
    </inkml:brush>
  </inkml:definitions>
  <inkml:trace contextRef="#ctx0" brushRef="#br0">1 1 14555,'15'13'1648,"6"-5"-1095,4 0-249,1-1 736,7-2-376,0 3-128,4-1-232,-1-3-208,3 0-520,-3-2-208,0-1 512,-1 1-104,0-2-64</inkml:trace>
</inkml:ink>
</file>

<file path=ppt/ink/ink3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09.883"/>
    </inkml:context>
    <inkml:brush xml:id="br0">
      <inkml:brushProperty name="width" value="0.05" units="cm"/>
      <inkml:brushProperty name="height" value="0.05" units="cm"/>
    </inkml:brush>
  </inkml:definitions>
  <inkml:trace contextRef="#ctx0" brushRef="#br0">0 155 10874,'3'-35'2036,"1"1"0,12-46 0,-16 80-2001,0 0-1,0 0 0,0 0 1,0-1-1,0 1 1,0 0-1,0 0 0,0 0 1,0 0-1,0 0 0,0-1 1,0 1-1,0 0 1,0 0-1,0 0 0,0 0 1,0-1-1,0 1 0,0 0 1,0 0-1,0 0 1,0 0-1,0 0 0,0-1 1,0 1-1,1 0 0,-1 0 1,0 0-1,0 0 1,0 0-1,0 0 0,0 0 1,0-1-1,0 1 0,1 0 1,-1 0-1,0 0 1,0 0-1,0 0 0,0 0 1,0 0-1,1 0 0,-1 0 1,0 0-1,0 0 0,0 0 1,0 0-1,1 0 1,-1 0-1,0 0 0,0 0 1,0 0-1,0 0 0,0 0 1,1 0-1,-1 0 1,4 12 819,0 20-214,3 165 386,6 52-930,-12-246-97,6 27 22,-7-29-19,0 0 0,0-1 0,1 1 1,-1-1-1,0 0 0,0 1 0,1-1 1,-1 1-1,0-1 0,1 1 0,-1-1 0,1 0 1,-1 1-1,0-1 0,1 0 0,-1 1 1,1-1-1,-1 0 0,1 0 0,-1 1 0,1-1 1,-1 0-1,1 0 0,-1 0 0,1 0 1,0 0-1,-1 0 0,1 0 0,-1 0 1,1 0-1,-1 0 0,1 0 0,-1 0 0,1 0 1,-1 0-1,1 0 0,-1 0 0,1-1 1,-1 1-1,1 0 0,-1 0 0,1-1 0,-1 1 1,1 0-1,-1-1 0,1 1 0,-1 0 1,0-1-1,1 1 0,-1-1 0,0 1 0,1-1 1,-1 0-1,17-18 85,-2-1 0,0-1-1,18-35 1,3-3 71,-14 25-80,4-7-143,51-61 0,-52 83-834,-16 16 252,-13 12-64,-7 5 189</inkml:trace>
</inkml:ink>
</file>

<file path=ppt/ink/ink3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10.284"/>
    </inkml:context>
    <inkml:brush xml:id="br0">
      <inkml:brushProperty name="width" value="0.05" units="cm"/>
      <inkml:brushProperty name="height" value="0.05" units="cm"/>
    </inkml:brush>
  </inkml:definitions>
  <inkml:trace contextRef="#ctx0" brushRef="#br0">1 0 14771,'13'30'1200,"-3"6"-928,-2 0-103,5 3 159,3-2-320,4-4 128,3-6-104,-1-17-144</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7:24.412"/>
    </inkml:context>
    <inkml:brush xml:id="br0">
      <inkml:brushProperty name="width" value="0.05" units="cm"/>
      <inkml:brushProperty name="height" value="0.05" units="cm"/>
    </inkml:brush>
  </inkml:definitions>
  <inkml:trace contextRef="#ctx0" brushRef="#br0">725 194 13307,'-126'7'992,"56"-4"-623,1 2-1,-97 21 1,147-22-374,0 1 0,1 1 1,-1 1-1,2 0 0,-1 1 0,1 1 0,0 1 0,1 1 0,0 0 0,1 1 0,0 0 0,1 1 1,-18 21-1,27-28-10,1 1 1,-1-1-1,1 1 1,0 0 0,1 1-1,0-1 1,0 0-1,0 1 1,1 0 0,0-1-1,1 1 1,-1 0-1,2 0 1,-1 0-1,1 12 1,2-10 4,-1-1 1,1 1-1,1-1 0,-1 1 0,2-1 1,-1 0-1,1 0 0,1 0 0,0-1 0,0 0 1,0 1-1,10 9 0,6 5 9,1-1-1,1-2 0,0 0 0,2-1 1,0-1-1,31 15 0,-8-7-33,2-3-1,84 27 1,-76-33-18,1-4 1,0-1-1,94 4 1,-56-12-3,141-13 1,-90-10 21,-2-6 1,265-81-1,-207 32-40,-171 59 9,0-2-1,-1-1 0,54-41 0,-75 50 32,0 0-1,-1-1 1,0 0-1,-1-1 1,0 0-1,-1 0 1,13-22-1,-19 28 38,0 0-1,1 0 1,-2 0-1,1 0 1,-1 0 0,1 0-1,-1 0 1,-1 0-1,1-1 1,-1 1-1,0 0 1,0 0 0,0-1-1,-1 1 1,0 0-1,0 0 1,0-1-1,-1 1 1,0 0-1,0 0 1,0 1 0,0-1-1,-5-6 1,-1 0 41,-1 0 1,-1 1-1,1 0 1,-2 0-1,1 1 0,-14-8 1,-74-43 232,83 52-248,-52-28-3,-2 3 0,-1 3 1,-2 4-1,-127-31 0,97 37-316,-1 5 0,-200-5 1,-243 51-927,345-6 911</inkml:trace>
</inkml:ink>
</file>

<file path=ppt/ink/ink3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11.221"/>
    </inkml:context>
    <inkml:brush xml:id="br0">
      <inkml:brushProperty name="width" value="0.05" units="cm"/>
      <inkml:brushProperty name="height" value="0.05" units="cm"/>
    </inkml:brush>
  </inkml:definitions>
  <inkml:trace contextRef="#ctx0" brushRef="#br0">96 351 11378,'0'0'54,"1"0"0,-1 0-1,0 0 1,1 0-1,-1 0 1,1 1 0,-1-1-1,0 0 1,0 0-1,1 0 1,-1 1 0,0-1-1,1 0 1,-1 0-1,0 1 1,0-1 0,1 0-1,-1 1 1,0-1-1,0 0 1,0 1 0,1-1-1,-1 0 1,0 1-1,0-1 1,0 0-1,0 1 1,0-1 0,0 0-1,0 1 1,-3 16 1063,-13 17 654,15-32-1553,-25 38 1391,14-22-981,0 1 1,-8 20-1,18-35-561,0 1 0,0 0 0,0-1 0,1 1 0,0 0 0,0 0 0,0 0 0,1 0 0,-1 0 1,1-1-1,0 1 0,1 0 0,-1 0 0,3 6 0,-3-9-65,0-1 1,0 0-1,1 0 1,-1 0-1,1 0 1,-1 0-1,1 1 1,-1-1-1,1 0 1,0 0 0,0 0-1,-1-1 1,1 1-1,0 0 1,0 0-1,0 0 1,0-1-1,0 1 1,0 0-1,0-1 1,0 1-1,0-1 1,0 1-1,0-1 1,3 1-1,-2-1-2,0 0-1,1 0 1,-1 0-1,1-1 0,-1 1 1,1-1-1,-1 1 1,0-1-1,1 0 0,-1 0 1,4-2-1,5-4-1,0 0 0,-1 0 0,16-16 0,-20 18 52,0-1 0,0 0 0,-1 0 0,1 0 0,-2-1-1,1 1 1,-1-1 0,0 0 0,0-1 0,4-11 0,-8 19-44,0 0 0,0 0 0,0-1 0,0 1 0,1 0 0,-1 0 1,0 0-1,0 0 0,0 0 0,0 0 0,0 0 0,0-1 0,0 1 1,0 0-1,0 0 0,0 0 0,0 0 0,0 0 0,0 0 1,0-1-1,0 1 0,0 0 0,0 0 0,0 0 0,0 0 0,0 0 1,0-1-1,0 1 0,0 0 0,0 0 0,0 0 0,0 0 0,0 0 1,0-1-1,0 1 0,0 0 0,0 0 0,0 0 0,0 0 0,0 0 1,-1 0-1,1 0 0,0-1 0,0 1 0,0 0 0,0 0 1,0 0-1,0 0 0,0 0 0,-1 0 0,1 0 0,0 0 0,0 0 1,0 0-1,0 0 0,-8 7 220,-8 16 1,12-15-211,0 1 0,0 0 0,1 0 0,0 1 0,0-1 0,1 1 0,1-1 0,0 1 0,0 0 0,1 17 0,0-26-17,0-1 0,0 1 0,0-1 1,0 1-1,0-1 0,0 1 0,0-1 0,0 0 0,1 1 0,-1-1 0,0 1 0,0-1 1,0 1-1,1-1 0,-1 0 0,0 1 0,1-1 0,-1 0 0,0 1 0,1-1 0,-1 0 0,0 1 1,1-1-1,-1 0 0,1 0 0,-1 0 0,0 1 0,1-1 0,-1 0 0,1 0 0,-1 0 1,2 0-1,-1 0-2,0 0 0,0 0 0,1-1 1,-1 1-1,0-1 0,0 1 0,0-1 1,0 0-1,0 1 0,1-1 0,0-1 0,25-27-35,-4-7 113,27-55 0,-22 37-25,-28 54-50,0 0 0,0-1 0,0 1 1,0 0-1,0-1 0,0 1 0,1 0 1,-1-1-1,0 1 0,0 0 0,0 0 0,1-1 1,-1 1-1,0 0 0,0 0 0,1-1 0,-1 1 1,0 0-1,0 0 0,1 0 0,-1-1 1,0 1-1,1 0 0,-1 0 0,0 0 0,1 0 1,-1 0-1,0 0 0,1 0 0,-1 0 1,1 0-1,5 10 2,0 23-5,-5-29 2,0 2-3,5 27-27,-6-32 29,0 0 1,1 1-1,-1-1 0,1 0 1,-1 0-1,1 0 0,-1 0 1,1 0-1,0 0 1,-1 0-1,1 0 0,0 0 1,0 0-1,0 0 1,0 0-1,0-1 0,0 1 1,0 0-1,0-1 1,0 1-1,2 0 0,-1-1 2,-1 0-1,0 0 0,0 0 0,0 0 1,0 0-1,0 0 0,0 0 0,0-1 1,0 1-1,0-1 0,0 1 0,0 0 1,0-1-1,0 0 0,0 1 0,0-1 1,0 0-1,-1 1 0,1-1 0,1-1 1,16-20-3,-13 15-1,24-33-22,18-21-67,-46 60 87,0 0 0,0-1 0,1 1 1,-1 0-1,0 0 0,0 0 0,1 0 0,-1 0 0,0 0 0,1 0 0,-1 1 1,1-1-1,-1 0 0,1 1 0,-1-1 0,1 1 0,-1 0 0,4-1 0,-4 1-1,0 1 0,1-1 0,-1 0 0,0 1 0,0-1-1,0 1 1,0 0 0,0-1 0,0 1 0,0 0-1,0-1 1,0 1 0,0 0 0,-1 0 0,1 0-1,0 0 1,0 0 0,-1 0 0,2 1 0,2 7-34,-1 0 1,1 0-1,-1 0 1,3 18-1,-5-21 38,5 32-41,-5-29 38,0 1 0,0-1 0,1 1 0,1-1 0,0 0 0,4 9 0,-7-17 6,0-1-1,0 1 1,1-1-1,-1 1 1,0-1-1,1 1 1,-1-1-1,0 1 1,1-1-1,-1 0 1,0 1-1,1-1 1,-1 0 0,1 1-1,-1-1 1,1 0-1,-1 0 1,1 1-1,-1-1 1,1 0-1,-1 0 1,1 0-1,-1 0 1,1 0-1,-1 1 1,1-1-1,-1 0 1,1 0-1,-1 0 1,1-1-1,-1 1 1,1 0-1,-1 0 1,1 0-1,-1 0 1,1 0-1,-1-1 1,1 1-1,-1 0 1,1 0 0,-1-1-1,1 1 1,15-17-2,30-57-18,46-98 0,-88 164 20,2-6 2,63-130 21,-57 114 3,-1-1 0,13-58-1,-40 131 2,-4 40-20,3 1 0,4 0 0,4 1 0,3 141 0,6-222-7,7 93 6,-6-87-9,1 1 0,0-2 0,0 1 0,1 0 0,0 0 0,1-1 0,0 1 1,6 9-1,-9-17 0,0 1 0,0-1 0,0 0 0,0 1 0,0-1 0,0 0 0,0 0 0,1 0 0,-1 0 1,0 0-1,1 0 0,-1 0 0,1-1 0,-1 1 0,1 0 0,-1-1 0,1 1 0,0-1 0,-1 1 0,1-1 0,-1 0 1,1 0-1,0 0 0,-1 0 0,1 0 0,0 0 0,-1 0 0,1-1 0,0 1 0,-1 0 0,1-1 0,0 0 1,-1 1-1,1-1 0,-1 0 0,0 0 0,1 0 0,-1 1 0,1-2 0,-1 1 0,2-2 0,5-4-11,-1 0-1,0-1 1,0 0-1,-1-1 1,9-13-1,34-68-13,-5-1-1,61-182 1,-44 72-92,-73 263-10,2 1 0,-1 121 0,10-149 75,2 0 0,1 0-1,1 0 1,2 0 0,11 38-1,-12-62-127,-2-11-82,-4-18-52,-3-2 128,-1 0 1,-2 1-1,0 0 0,-15-26 1,-49-69 135,66 105 108,-42-58 475,42 59-339,0 1 0,-1-1 1,-1 1-1,1 1 0,-14-10 0,27 18-64,0 0-1,0-1 1,0 0 0,1 0-1,-1-1 1,0 1 0,1-1-1,9-2 1,69-8-811,-28-2 472,2-5-83</inkml:trace>
</inkml:ink>
</file>

<file path=ppt/ink/ink3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12.199"/>
    </inkml:context>
    <inkml:brush xml:id="br0">
      <inkml:brushProperty name="width" value="0.05" units="cm"/>
      <inkml:brushProperty name="height" value="0.05" units="cm"/>
    </inkml:brush>
  </inkml:definitions>
  <inkml:trace contextRef="#ctx0" brushRef="#br0">1 119 13683,'1'-10'521,"1"-17"1189,9-47 0,-8 66-842,-1 11-92,2 18 59,4 294 188,-8-197-852,0-31-47,5 133 217,2-180-289,-1-28-30,-5-12-22,-1 0 1,0 0 0,1 0-1,-1 0 1,0 0-1,1 0 1,-1 0-1,0 0 1,1 0-1,-1 0 1,1 0 0,-1-1-1,0 1 1,0 0-1,1 0 1,-1 0-1,0-1 1,1 1-1,-1 0 1,0 0 0,0-1-1,1 1 1,-1 0-1,0 0 1,0-1-1,1 1 1,-1 0-1,0-1 1,0 1 0,0 0-1,0-1 1,0 1-1,0 0 1,1-2-1,3-8 4,0 0 0,-1-1 0,0 1-1,0-1 1,1-13 0,3-62-1,-4 42 7,10-169 10,-10 197-78,-2 16 55,-1 0 1,0 0 0,0 0-1,1 0 1,-1 0-1,0 0 1,0 0 0,0 0-1,1 1 1,-1-1-1,0 0 1,0 0 0,1 0-1,-1 0 1,0 0 0,0 0-1,0 1 1,0-1-1,1 0 1,-1 0 0,0 0-1,0 0 1,0 1-1,0-1 1,0 0 0,1 0-1,-1 0 1,0 1-1,0-1 1,0 0 0,0 0-1,0 1 1,0-1-1,0 0 1,12 35-146,-10-28 133,0 0 5,3 8-29,-1-1-1,2 1 1,0-1 0,10 17-1,-14-29 36,-1 1 0,0-1 0,1 0 0,-1 0-1,1 0 1,0 0 0,0 0 0,-1 0 0,1 0-1,1 0 1,-1-1 0,0 1 0,0-1 0,1 0-1,-1 0 1,0 0 0,1 0 0,-1 0-1,1 0 1,0-1 0,-1 1 0,1-1 0,-1 1-1,1-1 1,0 0 0,-1 0 0,1 0 0,0-1-1,-1 1 1,1-1 0,-1 1 0,4-2 0,4-3 8,0 0 0,0-1 0,-1 0 1,0-1-1,-1 0 0,1 0 1,-1-1-1,0 0 0,9-13 1,8-11 31,22-41 1,-35 52 22,-1 0 1,9-27 0,-17 42-38,-3 6-20,0 0 0,0 0 0,0 0 0,0 0 0,0 0 0,0 0 0,0 0 1,0 1-1,0-1 0,0 0 0,0 0 0,0 0 0,1 0 0,-1 0 0,0 0 0,0 0 0,0 0 0,0 0 0,0 0 0,0 0 0,0 0 1,1 0-1,-1 0 0,0 1 0,0-1 0,0 0 0,0 0 0,0 0 0,0 0 0,1 0 0,-1 0 0,0-1 0,0 1 0,0 0 0,0 0 1,0 0-1,0 0 0,1 0 0,-1 0 0,0 0 0,0 0 0,0 0 0,0 0 0,0 0 0,0 0 0,1-1 0,0 17 30,1-1 0,-2 0-1,-1 17 1,1-15 5,-1 0 0,5 26 0,-4-39-31,1 3 10,1 0 0,-1 0 0,1 0 0,4 10 0,-5-15-11,-1-1-1,1 0 0,-1 0 1,1 0-1,0 0 0,-1 0 0,1 0 1,0 0-1,0 0 0,0 0 1,0 0-1,0 0 0,0-1 0,0 1 1,0 0-1,0-1 0,0 1 1,0-1-1,1 1 0,-1-1 0,0 1 1,0-1-1,0 0 0,1 0 0,-1 1 1,0-1-1,0 0 0,1 0 1,-1 0-1,0 0 0,1-1 0,1 1 1,7-4 12,-1 1 1,1-2-1,0 1 1,-1-1-1,15-11 1,-17 11-30,0 0 1,1 0 0,0 1-1,0 0 1,0 0-1,0 1 1,1 0-1,-1 1 1,15-3-1,-21 4 5,1 1 0,-1 0 0,1 0 0,0 1 0,-1-1 0,1 0-1,0 1 1,-1 0 0,1-1 0,-1 1 0,1 0 0,-1 0 0,0 1 0,1-1-1,-1 0 1,0 1 0,0-1 0,0 1 0,0 0 0,0 0 0,2 2 0,2 4-20,-1 1 1,0-1 0,-1 1 0,6 14 0,-8-17 18,1 0 1,-1 0-1,1 0 1,0 0-1,0-1 1,1 1-1,0-1 0,0 0 1,0 0-1,6 5 1,-9-9 8,-1-1 0,1 1 0,0-1 0,-1 0-1,1 0 1,0 1 0,0-1 0,-1 0 0,1 0 0,0 0 0,0 0 0,-1 0 0,1 0 0,0 0 0,0 0 0,-1 0 0,1 0 0,0 0 0,0-1 0,-1 1 0,1 0 0,0 0 0,-1-1 0,1 1 0,0 0 0,-1-1 0,1 1 0,1-2 0,16-17 12,-11 12-4,5-5-240,1 2 0,0-1 1,0 2-1,1 0 0,21-10 0,-33 18 178,-1 0 0,1 1 0,-1-1 0,0 0 0,1 0-1,-1 0 1,0 0 0,0 0 0,1 0 0,-1 0 0,0 0 0,0 0 0,0-1 0,-1 1 0,1 0 0,0-1 0,0 1 0,-1-1 0,1 1 0,-1-1 0,1 1 0,-1-1 0,1 1 0,-1-1 0,0 1 0,0-1 0,0 1 0,0-1 0,0-2 0,-6-16-546</inkml:trace>
</inkml:ink>
</file>

<file path=ppt/ink/ink3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12.641"/>
    </inkml:context>
    <inkml:brush xml:id="br0">
      <inkml:brushProperty name="width" value="0.05" units="cm"/>
      <inkml:brushProperty name="height" value="0.05" units="cm"/>
    </inkml:brush>
  </inkml:definitions>
  <inkml:trace contextRef="#ctx0" brushRef="#br0">5 39 16355,'-4'5'1865,"4"0"-1265,7 0-312,0-4 1560,7-1-2352,5-7 712,2-10-288,-1-13-160</inkml:trace>
</inkml:ink>
</file>

<file path=ppt/ink/ink3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13.101"/>
    </inkml:context>
    <inkml:brush xml:id="br0">
      <inkml:brushProperty name="width" value="0.05" units="cm"/>
      <inkml:brushProperty name="height" value="0.05" units="cm"/>
    </inkml:brush>
  </inkml:definitions>
  <inkml:trace contextRef="#ctx0" brushRef="#br0">41 653 13899,'-7'13'474,"1"-1"-162,1 0 1,0 0 0,0 0 0,1 1 0,1 0-1,-2 14 1,5-26-235,-1 0 1,1 1-1,0-1 0,0 0 0,0 1 0,0-1 0,1 0 0,-1 1 1,0-1-1,1 0 0,-1 1 0,0-1 0,1 0 0,-1 0 1,1 1-1,0-1 0,0 0 0,-1 0 0,3 2 0,-2-3-25,-1 1-1,1-1 0,0 1 0,0-1 0,0 0 1,0 1-1,0-1 0,0 0 0,0 0 0,0 0 1,1 1-1,-1-1 0,0 0 0,0-1 0,0 1 1,0 0-1,0 0 0,0 0 0,2-1 0,2-1 97,1-1 0,0 0 0,-1 0 0,0 0 0,1 0 0,-1-1-1,7-7 1,19-20 282,-2-2-1,-2 0 0,30-47 1,58-121 512,-19-17-386,-24 50-483,-76 224-220,-18 67-12,0-5-926,-13 208-1,35-320 995,0-2 29,-1 0 1,1-1 0,0 1-1,0 0 1,1 0-1,-1 0 1,1 0 0,0 0-1,0-1 1,0 1 0,2 4-1,-3-8 45,1 0 0,-1 0-1,0 1 1,0-1 0,1 0-1,-1 0 1,0 0 0,0-1-1,1 1 1,-1 0-1,0 0 1,0 0 0,0 0-1,1 0 1,-1 0 0,0 0-1,0 0 1,1 0 0,-1 0-1,0-1 1,0 1 0,0 0-1,1 0 1,-1 0-1,0 0 1,0-1 0,0 1-1,0 0 1,0 0 0,1 0-1,-1-1 1,0 1 0,0 0-1</inkml:trace>
</inkml:ink>
</file>

<file path=ppt/ink/ink3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13.754"/>
    </inkml:context>
    <inkml:brush xml:id="br0">
      <inkml:brushProperty name="width" value="0.05" units="cm"/>
      <inkml:brushProperty name="height" value="0.05" units="cm"/>
    </inkml:brush>
  </inkml:definitions>
  <inkml:trace contextRef="#ctx0" brushRef="#br0">317 36 13347,'0'-2'162,"0"-1"-1,0 1 1,0 0 0,0 0 0,0-1-1,-1 1 1,1 0 0,-1 0-1,1 0 1,-3-3 0,3 4-108,-1 0 1,0 0 0,0 1-1,0-1 1,1 0-1,-1 1 1,0-1-1,0 1 1,0-1-1,0 1 1,0-1-1,0 1 1,0 0-1,0 0 1,0-1-1,0 1 1,0 0 0,0 0-1,-1 0 1,1 0-1,0 0 1,0 0-1,0 1 1,0-1-1,0 0 1,0 0-1,-1 1 1,-7 2 252,0 0 0,1 1 1,-1 0-1,1 0 0,0 1 1,0-1-1,1 2 0,-1-1 0,1 1 1,-11 12-1,0 1-106,1 2-1,-22 34 1,23-31-112,1 2 0,2 0 0,1 1 0,1 0 0,1 1 0,1 0 0,2 0 0,0 1 0,2 0 1,2 0-1,0 0 0,3 50 0,1-69-77,0-1 1,1 0-1,0 1 1,0-1 0,1 0-1,0 0 1,1 0-1,0 0 1,0-1 0,9 14-1,-9-17-18,0-1-1,0 1 1,0-1-1,0 0 1,0-1-1,1 1 0,0-1 1,-1 0-1,1 0 1,1 0-1,-1-1 1,0 1-1,1-1 1,-1-1-1,1 1 1,-1-1-1,1 0 1,11 1-1,-6-2-7,1 0-1,-1-1 0,1-1 0,-1 0 0,0 0 0,14-5 1,-18 5 14,-1-1 0,1 1 0,-1-1 0,0 0 0,0-1-1,0 1 1,-1-1 0,1-1 0,-1 1 0,0-1 0,8-9 0,-12 13 9,0 0-1,0-1 0,0 1 0,0-1 0,0 1 0,0-1 1,-1 1-1,1-1 0,-1 1 0,1-1 0,-1 1 1,0-1-1,0 0 0,1 1 0,-1-1 0,0 0 1,0 1-1,-1-1 0,1 1 0,0-1 0,-1-2 1,0 2 7,0 0 1,-1-1 0,1 1 0,-1 0 0,1 0 0,-1 0-1,1 1 1,-1-1 0,0 0 0,0 1 0,0-1-1,-4-2 1,-2 0 46,-1 0-1,0 0 0,0 0 0,0 1 1,0 1-1,-14-3 0,13 4 3,1 0 0,0 0 0,-1 1 0,-16 3 0,23-3-57,1 0 1,-1 0-1,1 1 1,-1-1-1,1 1 1,0 0-1,0 0 1,-1 0-1,1 0 1,0 0 0,0 0-1,0 0 1,0 1-1,0-1 1,0 1-1,0 0 1,1-1-1,-1 1 1,0 0-1,1 0 1,0 0-1,-1 0 1,1 0-1,-1 3 1,2-5-12,0 1 0,-1 0 0,1-1 0,0 1 0,0 0 0,0-1 0,0 1 0,0 0 0,0-1 0,0 1 0,0 0 0,0-1 0,0 1 0,0 0 0,0-1 0,1 1 0,-1 0 0,0-1 0,0 1 0,1 0 0,-1-1 0,0 1 0,1-1 0,-1 1 0,1-1 0,-1 1 0,1 0 0,1 0-7,-1 0 0,1 0 1,-1-1-1,1 1 0,0 0 1,-1-1-1,1 1 0,0-1 0,-1 0 1,1 0-1,2 1 0,3-1-38,0-1 0,0 1 0,0-1-1,14-3 1,5-5-107,0-1 1,46-24-1,47-36-183,-72 41 248,-43 26 85,1 0 0,0 0 1,0 0 0,1 0-1,-1 1 1,11-4 0,-16 6 5,1 0 0,0 0 0,0 0 0,-1 0 0,1 0 0,0 0 0,-1 0 0,1 0 0,0 0 0,-1 0 0,1 0 0,0 0 1,-1 1-1,1-1 0,-1 0 0,1 1 0,0-1 0,-1 0 0,1 1 0,-1-1 0,1 0 0,0 1 0,0 1 4,-1-1-1,1 0 1,0 1-1,-1-1 1,1 0-1,-1 1 1,1-1 0,-1 0-1,0 1 1,0-1-1,0 1 1,0-1-1,0 1 1,0 2-1,-5 41 193,-3 1 0,-15 52 0,13-57-40,-13 79-1270,40-186 498,-1 14 156</inkml:trace>
</inkml:ink>
</file>

<file path=ppt/ink/ink3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14.198"/>
    </inkml:context>
    <inkml:brush xml:id="br0">
      <inkml:brushProperty name="width" value="0.05" units="cm"/>
      <inkml:brushProperty name="height" value="0.05" units="cm"/>
    </inkml:brush>
  </inkml:definitions>
  <inkml:trace contextRef="#ctx0" brushRef="#br0">19 0 16684,'1'20'1840,"-1"8"-1256,-2 9-256,-3 6 1024,1 4-631,0 5-241,1-2-216,1-3-80,4-4-112,1-3-72,2-8-192,1-6-176,0-11-496,-3-6 15,-3-16 593,-2-9-192,-3-13-160</inkml:trace>
</inkml:ink>
</file>

<file path=ppt/ink/ink3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14.706"/>
    </inkml:context>
    <inkml:brush xml:id="br0">
      <inkml:brushProperty name="width" value="0.05" units="cm"/>
      <inkml:brushProperty name="height" value="0.05" units="cm"/>
    </inkml:brush>
  </inkml:definitions>
  <inkml:trace contextRef="#ctx0" brushRef="#br0">1 47 15811,'0'0'112,"1"-1"1,-1 0-1,1 0 0,0 1 0,0-1 0,-1 0 0,1 1 0,0-1 0,0 1 0,0-1 0,-1 1 0,1-1 0,0 1 0,0 0 1,0-1-1,0 1 0,0 0 0,0 0 0,0 0 0,0 0 0,0 0 0,0 0 0,0 0 0,1 0 0,28 9 1958,-6-2-831,-6-4-1050,-1-1 1,1-1-1,0 0 1,-1-2-1,1 0 1,23-4-1,-3-3-310,67-23 0,-96 28-31,-1 0 0,1 0 1,0 1-1,0 1 0,10-2 0,-18 3 143,1 0 1,-1 0-1,0 0 1,1 0-1,-1 0 1,0 1-1,1-1 1,-1 0-1,0 1 1,1-1-1,-1 0 1,0 1-1,0 0 1,1-1-1,-1 1 1,0 0-1,0-1 1,0 1-1,0 0 1,0 0-1,0 0 1,0 0-1,0 0 1,0 0-1,-1 0 1,1 1-1,0-1 1,0 0-1,-1 0 1,1 0-1,-1 1 1,0-1-1,1 0 1,-1 1-1,0-1 1,0 0-1,1 1 1,-1-1-1,0 1 1,-1-1-1,1 0 1,0 1-1,0 0 1,-3 19-204</inkml:trace>
  <inkml:trace contextRef="#ctx0" brushRef="#br0" timeOffset="1">105 212 14947,'-8'10'1553,"15"-1"-793,7-1-256,13-3 856,5 1-328,10-4-304,2-2-103,3 0-297,1-4-304,-7 0-640,-2 1-281,-11 1 697,-5 2-176,-10 8-168</inkml:trace>
  <inkml:trace contextRef="#ctx0" brushRef="#br0" timeOffset="2">84 591 13947,'18'25'2024,"5"-3"-1135,10-16-289,5-3 2088,7-3-1816,3-5-191,0-5-209,1 0-184,-6-4-488,-4-2-488,-12-1 552,-2-3-80,-10-2-129</inkml:trace>
</inkml:ink>
</file>

<file path=ppt/ink/ink3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16.522"/>
    </inkml:context>
    <inkml:brush xml:id="br0">
      <inkml:brushProperty name="width" value="0.05" units="cm"/>
      <inkml:brushProperty name="height" value="0.05" units="cm"/>
    </inkml:brush>
  </inkml:definitions>
  <inkml:trace contextRef="#ctx0" brushRef="#br0">1 11 17660,'5'-11'1259,"-2"11"-350,0 22 22,-2-14-848,6 143 714,7 78-126,-13-222-652,0 3 32,0 0-1,1 0 0,0 0 1,5 12-1,-6-20-44,0 0 0,-1-1-1,1 1 1,0 0 0,0-1 0,0 1 0,0-1-1,0 1 1,0-1 0,1 1 0,-1-1 0,0 0 0,1 0-1,-1 1 1,1-1 0,0 0 0,-1 0 0,1-1-1,0 1 1,-1 0 0,1-1 0,0 1 0,0-1 0,0 1-1,-1-1 1,1 0 0,0 0 0,0 0 0,2 0 0,12-2-5,-1-1 0,1-1 1,-1 0-1,24-11 1,-26 9-12,0 1 0,-1 1 0,2 0 1,-1 1-1,0 0 0,28-1 0,-38 4 7,1 0-1,-1 1 1,1-1-1,-1 1 1,1 0-1,-1-1 1,0 2-1,1-1 1,-1 0-1,0 1 1,0-1-1,0 1 1,0 0-1,0 0 1,0 0-1,0 1 1,3 3-1,-2-1-6,-1 0 0,1 0 0,-1 0 0,0 0 0,-1 1 0,0-1 0,0 1 0,0-1 0,2 12 0,-2-3 27,0-1-1,-1 1 1,-1 0-1,0 0 1,-1 0-1,0 0 1,-1-1-1,-6 21 1,6-27 29,-1 0 0,0 1 0,0-1 0,0-1 1,-1 1-1,0 0 0,0-1 0,-1 0 1,-6 8-1,7-11-14,0 0 1,1 0-1,-1 0 1,0 0-1,0-1 1,0 0-1,-1 0 1,1 0-1,-1 0 1,1-1-1,-1 1 1,1-1-1,-1 0 1,0-1-1,0 1 1,-6-1-1,-2-1-7,-1 0-1,1-1 0,0-1 0,0 0 0,0-1 0,0 0 0,1-1 0,-21-11 1,9 2-555,1 0-1,0-2 1,-25-21 0,38 23-876,10 14 1388,0 0 1,0-1-1,0 1 1,0 0-1,0 0 0,0-1 1,-1 1-1,1 0 1,0 0-1,0-1 0,1 1 1,-1 0-1,0-1 1,0 1-1,0 0 0,0 0 1,0-1-1,0 1 1,0 0-1,0 0 1,0-1-1,0 1 0,1 0 1,-1 0-1,0 0 1,0-1-1,0 1 0,1 0 1,-1 0-1,0 0 1,0-1-1,0 1 0,1 0 1,-1 0-1,0 0 1,0 0-1,1 0 0,-1-1 1,11-1-590</inkml:trace>
</inkml:ink>
</file>

<file path=ppt/ink/ink3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17.075"/>
    </inkml:context>
    <inkml:brush xml:id="br0">
      <inkml:brushProperty name="width" value="0.05" units="cm"/>
      <inkml:brushProperty name="height" value="0.05" units="cm"/>
    </inkml:brush>
  </inkml:definitions>
  <inkml:trace contextRef="#ctx0" brushRef="#br0">0 166 14979,'10'2'289,"0"0"0,0-1-1,0 0 1,0-1 0,0 0 0,0 0-1,-1-1 1,1 0 0,0-1 0,0 0-1,-1-1 1,13-4 0,-2-1-32,0 0 0,-1-2 1,0 0-1,28-21 0,-47 31-257,5-3 91,1-1-1,-1-1 1,0 1-1,8-10 1,-13 13-74,1 0 1,0 0-1,-1 1 1,1-1 0,-1 0-1,1 0 1,-1 0 0,1 0-1,-1 0 1,0 0 0,1 0-1,-1 0 1,0 0 0,0 0-1,0 0 1,0 0-1,0 0 1,0 0 0,0 0-1,0 0 1,0 0 0,0 0-1,-1 0 1,1 0 0,0 0-1,-1 0 1,1 0 0,-1 1-1,1-1 1,-1 0-1,1 0 1,-1 0 0,1 0-1,-1 1 1,0-1 0,0 0-1,1 1 1,-1-1 0,0 0-1,0 1 1,-1-1 0,-4-3 41,-1 1 0,1 0 0,-1 1 0,0 0 0,0 0 0,0 0 0,0 1 0,0 0 0,0 0 0,0 1 0,0 0 0,0 0 0,0 1 0,-1-1 0,1 2 0,0-1 0,-7 3 0,8-2-55,0 0-1,0 0 1,0 0-1,0 1 1,1-1 0,-1 2-1,1-1 1,0 1 0,0-1-1,0 1 1,0 1-1,0-1 1,1 1 0,0 0-1,0 0 1,0 0 0,1 0-1,0 0 1,-4 9-1,4-6-8,1-1 0,1 1 0,-1-1 0,1 1 0,1 0 0,-1 0 0,1-1 0,0 1-1,1 0 1,0-1 0,0 1 0,1 0 0,3 9 0,-4-14 4,1 0 0,-1 0 1,0 1-1,1-1 0,0-1 0,0 1 1,0 0-1,0 0 0,0-1 1,1 1-1,-1-1 0,1 0 0,-1 0 1,1 1-1,0-2 0,0 1 1,0 0-1,0-1 0,0 1 0,0-1 1,1 0-1,-1 0 0,0 0 0,1-1 1,-1 1-1,0-1 0,1 1 1,-1-1-1,1 0 0,-1-1 0,5 0 1,6-2 0,0 0 0,-1-1 0,1-1 0,-1 0 0,0-1 0,-1 0 0,1-1 1,-1-1-1,13-10 0,13-12 10,43-45 0,-36 25 3,-45 49-11,0 1-1,1-1 1,-1 1-1,0 0 0,0-1 1,1 1-1,-1 0 1,0-1-1,0 1 0,1 0 1,-1 0-1,0-1 1,1 1-1,-1 0 1,0 0-1,1-1 0,-1 1 1,1 0-1,-1 0 1,0 0-1,1 0 0,-1 0 1,1 0-1,-1-1 1,1 1-1,2 10 33,-6 29 24,1-25-37,1 9 43,0 0-1,2 0 1,6 41 0,-7-58-48,1 0 0,1 0 0,-1 0-1,1 0 1,0 0 0,0 0 0,1-1 0,0 1 0,0-1-1,0 0 1,1 0 0,-1 0 0,1 0 0,0-1 0,1 1 0,-1-1-1,1 0 1,0 0 0,7 4 0,-9-7-77,1 0-1,-1 0 1,0 0 0,1-1 0,-1 0-1,1 1 1,-1-1 0,0 0 0,1 0-1,-1-1 1,1 1 0,-1-1 0,0 0-1,1 0 1,-1 0 0,0 0 0,0 0-1,0-1 1,0 1 0,0-1-1,0 0 1,0 0 0,0 0 0,-1 0-1,1-1 1,-1 1 0,0-1 0,1 1-1,-1-1 1,3-5 0,10-18-325</inkml:trace>
</inkml:ink>
</file>

<file path=ppt/ink/ink3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17.505"/>
    </inkml:context>
    <inkml:brush xml:id="br0">
      <inkml:brushProperty name="width" value="0.05" units="cm"/>
      <inkml:brushProperty name="height" value="0.05" units="cm"/>
    </inkml:brush>
  </inkml:definitions>
  <inkml:trace contextRef="#ctx0" brushRef="#br0">25 2 21221,'-17'-1'1496,"12"8"-1248,3 2-208,6-1 128,4-2-752,10-6 472,0 0-152,4-10-72</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7:58.136"/>
    </inkml:context>
    <inkml:brush xml:id="br0">
      <inkml:brushProperty name="width" value="0.05" units="cm"/>
      <inkml:brushProperty name="height" value="0.05" units="cm"/>
    </inkml:brush>
  </inkml:definitions>
  <inkml:trace contextRef="#ctx0" brushRef="#br0">0 137 11570,'48'20'301,"1"-2"-1,1-2 1,0-3-1,1-1 0,76 6 1,263-2 12,-363-16-272,664-19 75,0-30-200,-660 47 81,1326-45-55,-272 71 109,777 6-142,-674-47-33,439 2-58,-221-1 249,-375-59 130,-342 21-71,-664 52-114,41-3 20,0 2 1,83 8-1,-124 1-71,-23-5 32,1 0 1,0 0-1,1 0 1,-1 0-1,0-1 1,0 1-1,0-1 0,0 0 1,0 0-1,0 0 1,1-1-1,-1 1 1,0 0-1,4-2 1,6-8-33</inkml:trace>
</inkml:ink>
</file>

<file path=ppt/ink/ink3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18.001"/>
    </inkml:context>
    <inkml:brush xml:id="br0">
      <inkml:brushProperty name="width" value="0.05" units="cm"/>
      <inkml:brushProperty name="height" value="0.05" units="cm"/>
    </inkml:brush>
  </inkml:definitions>
  <inkml:trace contextRef="#ctx0" brushRef="#br0">0 63 15315,'3'-11'452,"-1"5"-161,0-1 1,0 1-1,0 0 1,1 0-1,5-9 1,-8 14-273,0 1 0,0 0-1,0 0 1,0-1 0,0 1 0,0 0 0,1 0 0,-1 0 0,0-1 0,0 1 0,0 0 0,0 0 0,1 0-1,-1-1 1,0 1 0,0 0 0,0 0 0,1 0 0,-1 0 0,0-1 0,0 1 0,1 0 0,-1 0 0,0 0-1,1 0 1,-1 0 0,0 0 0,0 0 0,1 0 0,-1 0 0,0 0 0,0 0 0,1 0 0,-1 0 0,0 0-1,0 0 1,1 0 0,-1 0 0,0 0 0,1 1 0,-1-1 0,6 14 735,0 25 318,2 205 600,5 48-1597,-12-282-126,-1-3-44,1 0 0,-1 0 0,1-1 0,1 1 1,-1 0-1,1-1 0,1 1 0,-1-1 0,6 11 0,-7-16 60,0 0 0,-1-1-1,1 1 1,0 0 0,-1 0-1,1-1 1,0 1 0,0 0-1,0-1 1,0 1 0,-1-1 0,1 1-1,0-1 1,0 0 0,0 1-1,0-1 1,0 0 0,0 0 0,0 1-1,0-1 1,0 0 0,0 0-1,0 0 1,0 0 0,0 0-1,0-1 1,0 1 0,0 0 0,0 0-1,0-1 1,0 1 0,0 0-1,0-1 1,0 1 0,0-1-1,0 1 1,0-1 0,0 0 0,-1 1-1,1-1 1,0 0 0,0-1-1,6-4-77,-1 0 0,-1-1 0,0 0 0,7-10 0,23-47-430,2-17-206</inkml:trace>
</inkml:ink>
</file>

<file path=ppt/ink/ink3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18.451"/>
    </inkml:context>
    <inkml:brush xml:id="br0">
      <inkml:brushProperty name="width" value="0.05" units="cm"/>
      <inkml:brushProperty name="height" value="0.05" units="cm"/>
    </inkml:brush>
  </inkml:definitions>
  <inkml:trace contextRef="#ctx0" brushRef="#br0">353 9 12155,'10'-9'1120,"-10"30"-616,-4 13-88,-5 20 512,1 9-64,-1 11-47,2 3-65,4 0-152,3 1-32,6-8-280,2-7-208,5-16-440,2-5-136,-3-15-224,-3-8-72,-9-18 456,-1 1-273,-19-20-15</inkml:trace>
  <inkml:trace contextRef="#ctx0" brushRef="#br0" timeOffset="1">1 455 15675,'20'4'1457,"8"5"-1017,10-1-192,9-1 568,3-2-224,7-5-816,1-7 400,-5-12-208,-7-5-96</inkml:trace>
</inkml:ink>
</file>

<file path=ppt/ink/ink3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19.083"/>
    </inkml:context>
    <inkml:brush xml:id="br0">
      <inkml:brushProperty name="width" value="0.05" units="cm"/>
      <inkml:brushProperty name="height" value="0.05" units="cm"/>
    </inkml:brush>
  </inkml:definitions>
  <inkml:trace contextRef="#ctx0" brushRef="#br0">1 315 14643,'48'-3'3384,"-40"4"-3116,0-1 0,0-1-1,0 1 1,-1-1 0,11-3 0,-9 1-151,0 0 0,0-1 0,-1-1 0,1 1 0,-1-1 0,0-1 1,0 1-1,0-1 0,-1-1 0,0 1 0,-1-1 0,1 0 0,-1-1 1,0 0-1,-1 0 0,7-12 0,-10 14-89,1 1 0,-1-1-1,0 1 1,-1-1 0,1 0 0,-1 0 0,0 1-1,0-1 1,-1 0 0,0 0 0,0 0 0,0 0-1,-1 0 1,0 0 0,0 0 0,0 0 0,-1 1-1,0-1 1,0 0 0,0 1 0,-1 0 0,0-1-1,0 1 1,0 0 0,-1 1 0,1-1 0,-7-6-1,7 8-27,-1 0 0,1 0-1,-1 0 1,0 0 0,1 1-1,-1-1 1,0 1 0,-1 0-1,1 0 1,0 1 0,-1-1-1,1 1 1,-6-1 0,7 2-8,-1 0 1,1-1 0,0 2 0,-1-1 0,1 0 0,0 1-1,0-1 1,-1 1 0,1 0 0,0 0 0,0 0 0,0 1 0,0-1-1,0 1 1,0-1 0,0 1 0,1 0 0,-1 0 0,-3 3-1,0 3-16,0 0 0,0 0 1,0 1-1,1 0 0,0 0 0,1 0 0,0 0 0,0 1 0,1 0 0,0-1 0,1 1 0,-2 11 0,0 12-43,1 0 1,2 46 0,1-65 22,1 0 1,0 0 0,1 0-1,1 0 1,0 0 0,9 25-1,-10-35 28,0 0-1,0 0 0,0-1 0,0 1 1,1-1-1,-1 1 0,1-1 1,0 0-1,0 0 0,0 0 1,0 0-1,0-1 0,1 1 1,0-1-1,-1 0 0,1 0 0,0 0 1,0 0-1,0-1 0,0 0 1,0 1-1,0-1 0,0-1 1,1 1-1,-1-1 0,0 0 1,5 0-1,3-1-2,1-1 1,-1 0-1,0-1 0,0 0 1,-1-1-1,1-1 0,-1 1 1,0-2-1,0 0 0,0 0 1,-1-1-1,0 0 0,-1-1 1,18-17-1,-5 2 61,-1-1-1,0-1 1,-2-1-1,23-43 1,-33 54-1,-1 0 0,-1-1 1,0 0-1,-1 0 1,0-1-1,5-34 0,-11 50-37,1-1 0,-1 1 0,0-1 0,0 1 1,1-1-1,-1 1 0,-1-1 0,1 1 0,0-1 0,0 1 0,-1-3 0,1 3-2,-1 1-1,1 0 1,0 0 0,-1 0-1,1 0 1,0 0 0,0 0-1,-1 0 1,1 0 0,0 0-1,0 0 1,-1 0 0,1 0-1,0 0 1,0 1 0,-1-1-1,1 0 1,0 0 0,0 0-1,-1 0 1,1 0 0,0 1-1,0-1 1,-1 0 0,1 0-1,0 0 1,0 0 0,0 1-1,0-1 1,-1 0 0,1 0-1,0 1 1,0-1-1,0 0 1,0 0 0,0 1-1,-4 4 16,1 1 0,0-1 0,0 1 0,-3 9 0,-21 84 239,24-89-213,1 0-1,1 1 0,0-1 1,0 0-1,1 1 0,1 0 0,1 13 1,-2-23-36,1 1 1,-1-1-1,0 0 1,1 0-1,-1 0 1,0 0 0,1 0-1,0 0 1,-1 0-1,1 0 1,-1 0-1,1 0 1,0 0 0,0-1-1,-1 1 1,1 0-1,0 0 1,0-1-1,0 1 1,0 0-1,0-1 1,2 2 0,-1-2-1,0 0 0,0 0 0,0 1 0,0-1 0,-1 0 1,1 0-1,0-1 0,0 1 0,0 0 0,0-1 0,0 1 0,2-2 1,5-2 7,0 0 0,-1-1 0,0 0 0,9-7 0,55-47-20,13-9-63,-82 65 62,0 1 0,1 0 0,-1 0-1,0 0 1,1 1 0,-1-1 0,1 1 0,-1 0 0,1 0-1,0 0 1,0 1 0,-1-1 0,6 1 0,-7 0 3,0 0 0,-1 1 0,1 0 0,0-1 0,0 1 0,-1 0 0,1 0 0,0 0 0,-1 0 0,1 0-1,-1 0 1,1 0 0,-1 1 0,0-1 0,0 0 0,1 1 0,-1-1 0,0 1 0,0 0 0,0-1 0,0 1 0,-1 0 0,1-1 0,0 1 0,-1 0 0,1 3 0,3 12 4,-1 0 1,-1 0-1,-1 0 1,0 20-1,3 36 148,-4-73-144,0 1-1,0-1 0,0 1 1,0 0-1,0-1 1,0 1-1,0-1 1,0 1-1,0-1 1,0 1-1,0 0 0,1-1 1,-1 1-1,0-1 1,0 1-1,1-1 1,-1 1-1,0-1 1,1 1-1,-1-1 0,0 0 1,1 1-1,-1-1 1,1 1-1,-1-1 1,1 0-1,-1 0 0,1 1 1,-1-1-1,1 0 1,-1 0-1,1 1 1,-1-1-1,1 0 1,-1 0-1,1 0 0,0 0 1,-1 0-1,1 0 1,-1 0-1,1 0 1,-1 0-1,1 0 1,0 0-1,-1 0 0,1 0 1,-1 0-1,1-1 1,-1 1-1,1 0 1,-1 0-1,1-1 1,-1 1-1,1 0 0,-1-1 1,1 1-1,-1-1 1,0 1-1,2-1 1,28-29 126,-28 27-129,3-2 12,17-22 10,46-41 1,-62 63-47,0 0 0,1 0 1,0 0-1,-1 1 1,1 0-1,1 0 0,-1 0 1,0 1-1,1 1 1,0-1-1,0 1 0,0 0 1,13-1-1,-17 3 5,-1 1 1,0-1-1,1 0 0,-1 1 0,0 0 0,0 0 1,1 0-1,-1 0 0,0 0 0,0 1 0,0-1 1,0 1-1,-1 0 0,6 4 0,-4-2 5,0 0 0,0 0-1,0 1 1,-1 0 0,1 0-1,-1 0 1,4 9 0,0 4-21,-1 1 1,0 0 0,5 37 0,-10-65-836,0 1 645</inkml:trace>
</inkml:ink>
</file>

<file path=ppt/ink/ink3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29:19.505"/>
    </inkml:context>
    <inkml:brush xml:id="br0">
      <inkml:brushProperty name="width" value="0.05" units="cm"/>
      <inkml:brushProperty name="height" value="0.05" units="cm"/>
    </inkml:brush>
  </inkml:definitions>
  <inkml:trace contextRef="#ctx0" brushRef="#br0">59 3 23749,'-16'-3'1392,"3"6"-1760,-2 6-544,6-1 1184,3-2-296,8-6-400</inkml:trace>
</inkml:ink>
</file>

<file path=ppt/ink/ink3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15.659"/>
    </inkml:context>
    <inkml:brush xml:id="br0">
      <inkml:brushProperty name="width" value="0.05" units="cm"/>
      <inkml:brushProperty name="height" value="0.05" units="cm"/>
    </inkml:brush>
  </inkml:definitions>
  <inkml:trace contextRef="#ctx0" brushRef="#br0">1 463 15915,'2'1'73,"0"0"1,1 1-1,-1-1 0,1 0 0,-1 0 0,1 0 0,0-1 0,-1 1 0,1-1 0,0 1 0,0-1 0,-1 0 0,1 0 0,0 0 1,-1 0-1,1-1 0,0 1 0,0-1 0,-1 1 0,1-1 0,-1 0 0,1 0 0,-1 0 0,1-1 0,-1 1 0,1-1 1,-1 1-1,3-3 0,8-7 45,0 0 0,-1-1 0,18-21 0,-14 15 124,83-99 276,91-138 1,-199 300-614,-2 3 138,5-8 47,1 1 1,3-1 0,3 61-1,28 121 206,-20-171-260,27 173-14,-33-194 116,-2 1 0,-1 0-1,-1 0 1,-1 0 0,-9 36 0,10-62-68,0 0 1,-1-1 0,1 1-1,-1 0 1,-3 4 0,5-8-56,-1-1 1,1 1 0,0-1 0,-1 1-1,1 0 1,0-1 0,-1 1 0,1-1-1,-1 1 1,1-1 0,-1 1 0,1-1 0,-1 1-1,0-1 1,1 0 0,-1 1 0,1-1-1,-1 0 1,0 0 0,1 1 0,-1-1-1,0 0 1,1 0 0,-1 0 0,0 0 0,1 0-1,-1 0 1,0 0 0,0 0 0,1 0-1,-1 0 1,0 0 0,1 0 0,-1 0 0,0-1-1,1 1 1,-1 0 0,1 0 0,-1-1-1,0 1 1,1-1 0,-1 1 0,1 0-1,-1-1 1,1 1 0,-1-1 0,1 1 0,-1-1-1,1 1 1,-1-2 0,-4-4 51,0-2-1,1 1 1,0 0 0,0-1 0,1 1 0,-1-1-1,2 0 1,-1 0 0,-1-14 0,-10-81 24,12 76-140,0 0 1,2-1 0,1 1-1,6-35 1,-5 50-36,1 1 0,0-1 0,1 1 0,0 0 0,1 0 0,0 0 0,0 1 0,1-1 0,1 2 0,0-1 0,0 1 0,13-13 0,35-27-1178,-33 31 954,-1-1 0,-1-1 0,22-29 0,-8-3-268</inkml:trace>
</inkml:ink>
</file>

<file path=ppt/ink/ink3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16.122"/>
    </inkml:context>
    <inkml:brush xml:id="br0">
      <inkml:brushProperty name="width" value="0.05" units="cm"/>
      <inkml:brushProperty name="height" value="0.05" units="cm"/>
    </inkml:brush>
  </inkml:definitions>
  <inkml:trace contextRef="#ctx0" brushRef="#br0">22 1 18820,'-7'8'1272,"0"2"-1088,1 0-144,5 2-24,1 1-392,6-2-896,-1 2 1160,0-3-272,0 2-168</inkml:trace>
</inkml:ink>
</file>

<file path=ppt/ink/ink3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16.645"/>
    </inkml:context>
    <inkml:brush xml:id="br0">
      <inkml:brushProperty name="width" value="0.05" units="cm"/>
      <inkml:brushProperty name="height" value="0.05" units="cm"/>
    </inkml:brush>
  </inkml:definitions>
  <inkml:trace contextRef="#ctx0" brushRef="#br0">206 136 16460,'-1'0'116,"1"-1"0,-1 1 0,0-1 1,0 1-1,1-1 0,-1 1 0,1-1 1,-1 1-1,0-1 0,1 0 0,-1 1 1,1-1-1,-1 0 0,1 1 1,-1-1-1,1 0 0,0 1 0,-1-1 1,1 0-1,0 0 0,0 0 0,0 1 1,-1-1-1,1 0 0,0 0 0,0-1 1,8-25 1129,-7 24-1244,0-1-1,1 0 1,-1 1 0,0-1-1,-1 0 1,1 1-1,-1-7 1,0 8-3,0 0 1,0-1-1,-1 1 1,1 0 0,-1 0-1,1-1 1,-1 1-1,0 0 1,0 0-1,0 0 1,0 0-1,-1 0 1,1 0-1,-1 0 1,1 0 0,-1 1-1,1-1 1,-4-2-1,2 2 9,0 0 0,0 1 0,0-1 1,-1 1-1,1 0 0,0 0 0,-1 0 0,1 0 0,0 1 0,-1-1 0,-5 1 0,2 0 26,0 0 1,0 1-1,0 0 0,0 0 0,0 1 0,0 0 1,0 0-1,0 1 0,1-1 0,-1 1 0,-10 7 1,13-7-29,0 1 1,0 0-1,0-1 0,1 1 1,-1 0-1,1 1 1,0-1-1,0 1 1,0-1-1,1 1 1,0 0-1,0 0 1,0 0-1,0 0 1,1 0-1,0 1 1,0-1-1,0 0 1,0 1-1,1-1 1,0 0-1,0 1 1,1-1-1,0 0 1,0 1-1,0-1 1,0 0-1,1 0 1,0 0-1,0 0 1,0 0-1,1 0 0,-1-1 1,1 1-1,0-1 1,0 1-1,1-1 1,0 0-1,-1 0 1,1-1-1,1 1 1,-1-1-1,0 0 1,1 0-1,-1 0 1,1-1-1,0 0 1,0 0-1,9 3 1,-2-2-172,0-1 0,1 0 0,0 0 0,-1-2 0,1 1 0,0-1 0,-1-1 0,18-3 0,-4-2-77,1 0 1,47-20-1,-4-5-281</inkml:trace>
</inkml:ink>
</file>

<file path=ppt/ink/ink3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17.106"/>
    </inkml:context>
    <inkml:brush xml:id="br0">
      <inkml:brushProperty name="width" value="0.05" units="cm"/>
      <inkml:brushProperty name="height" value="0.05" units="cm"/>
    </inkml:brush>
  </inkml:definitions>
  <inkml:trace contextRef="#ctx0" brushRef="#br0">113 210 16860,'-19'15'815,"8"-7"-582,0 1 0,0 0 0,1 1 0,0 1 1,0-1-1,-11 19 0,20-27-183,-1 0 1,1 0-1,0 0 1,0 1-1,0-1 1,1 0-1,-1 1 1,1-1-1,-1 0 1,1 1-1,0-1 1,-1 0-1,1 1 1,1-1-1,-1 5 1,1-5-40,0-1 0,-1 1-1,1 0 1,0-1 0,0 1 0,0-1 0,0 1 0,0-1 0,1 0-1,-1 1 1,0-1 0,1 0 0,-1 0 0,1 0 0,-1 0-1,1 0 1,-1 0 0,1 0 0,0 0 0,-1-1 0,1 1 0,2 0-1,6 1-80,0 0 0,0-1 0,0 0-1,1 0 1,-1-1 0,0 0 0,0-1-1,1 0 1,-1-1 0,0 0 0,15-5-1,-9 1-97,-1 0 0,1 0 0,-1-2 0,0 0-1,-1 0 1,20-17 0,-23 16 135,-1-1 0,1-1 0,-2 0 0,0-1 0,0 1 0,-1-2 0,0 1 0,-1-1 0,-1 0 0,0-1 0,0 1 0,-2-1 0,0 0 0,0-1 0,-1 1 0,-1-1 0,1-25 0,-3 37 73,0 0-1,-1 0 1,1 0-1,0-1 0,-1 1 1,0 0-1,0 0 1,0 0-1,0 0 0,0 0 1,-1 0-1,1 1 1,-4-6-1,4 7-18,1 1-1,-1-1 1,0 1 0,1-1-1,-1 1 1,0-1 0,1 1-1,-1 0 1,0-1-1,1 1 1,-1 0 0,0 0-1,0-1 1,1 1 0,-1 0-1,0 0 1,0 0 0,1 0-1,-1 0 1,0 0-1,0 0 1,0 0 0,-1 1 17,0 0 0,0-1 1,1 1-1,-1 0 0,0 0 1,1 0-1,-1 0 0,1 1 1,-1-1-1,1 0 0,-1 1 0,-1 2 1,-8 11 191,0 0 0,2 1 1,-1 0-1,2 0 0,-11 30 1,14-34-125,1 1 0,1 0 0,0 0 0,1 0 0,0 0 0,1 0 0,0 0 0,2 24 0,0-32-119,0-1-1,0 0 1,0 1-1,1-1 0,-1 0 1,1 0-1,0 0 1,0 0-1,1 0 0,-1 0 1,1-1-1,0 1 1,0-1-1,0 1 1,0-1-1,0 0 0,1-1 1,0 1-1,-1 0 1,1-1-1,0 0 0,0 0 1,0 0-1,1-1 1,-1 1-1,0-1 1,1 0-1,-1 0 0,1 0 1,6 0-1,-1-1-87,0 1-1,-1-2 0,1 1 1,0-1-1,0-1 1,0 0-1,-1 0 1,1-1-1,-1 0 0,0 0 1,0-1-1,17-10 1,-18 8 38,0 0 1,-1 0 0,0 0 0,0-1 0,7-9 0,-11 12 82,0 0 1,0-1-1,0 1 1,-1 0-1,0-1 1,0 1-1,0-1 1,-1 0-1,1 0 1,-1 1-1,1-11 1,-2 14-3,0 0 0,1 1 0,-1-1 0,0 0 0,0 0 0,0 1-1,0-1 1,0 0 0,0 0 0,-1 0 0,1 1 0,0-1 0,0 0 0,0 0 0,-1 1 0,1-1 0,0 0 0,-1 1 0,1-1 0,-1 0 0,1 1 0,-1-1-1,1 0 1,-1 1 0,1-1 0,-1 1 0,0-1 0,1 1 0,-1-1 0,1 1 0,-1 0 0,0-1 0,0 1 0,1 0 0,-1 0 0,0-1 0,0 1-1,1 0 1,-1 0 0,0 0 0,0 0 0,0 0 0,1 0 0,-3 0 0,1 1 44,-1-1 0,0 1 0,1 0-1,-1 0 1,1 0 0,-1 0 0,1 0 0,-1 1 0,1-1-1,0 1 1,0 0 0,-3 2 0,1 1 22,0-1 1,0 1-1,0 0 0,1 0 1,0 1-1,0-1 0,0 1 1,0-1-1,1 1 1,0 0-1,1 0 0,-1 0 1,1 0-1,-1 10 0,2-12-68,0-1-1,1 1 1,-1 0-1,1-1 1,-1 1-1,1-1 1,0 1-1,0-1 1,1 0-1,-1 1 0,1-1 1,0 0-1,0 0 1,0 0-1,0 0 1,0 0-1,0-1 1,1 1-1,-1-1 1,1 1-1,0-1 1,0 0-1,0 0 1,0 0-1,0 0 0,4 1 1,5 2-121,1-1 0,0 0 0,0-1 0,0 0 0,0-1 0,0-1 0,1 0 0,-1 0 0,0-1 0,19-3 0,-15 0-15,1 0-1,-1-1 1,1 0 0,-1-2 0,0 0 0,-1-1 0,20-11-1,-4-3-219</inkml:trace>
  <inkml:trace contextRef="#ctx0" brushRef="#br0" timeOffset="1">1023 104 16676,'-6'6'305,"1"0"0,-1 0 0,2 1 0,-1-1 1,1 1-1,0 0 0,0 1 0,1-1 0,0 1 1,0-1-1,1 1 0,0 0 0,-1 9 0,3-15-315,0-1 0,0 0 0,1 0 0,-1 0-1,1 0 1,-1 0 0,1 1 0,-1-1 0,1 0-1,-1 0 1,1 0 0,0 0 0,0-1-1,0 1 1,-1 0 0,1 0 0,0 0 0,0-1-1,0 1 1,0 0 0,0-1 0,0 1 0,1-1-1,-1 1 1,0-1 0,0 0 0,2 1-1,40 7-904,-29-6 633,2 1-16,11 1-312,32 10 1,-52-12 579,-1 0 0,1 1 0,-1 0 0,0 0 0,0 0 0,0 1-1,0-1 1,-1 1 0,1 1 0,5 5 0,-10-8 54,1-1-1,-1 0 0,0 1 1,0 0-1,0-1 1,0 1-1,0-1 0,0 1 1,0 0-1,-1 0 1,1-1-1,-1 1 0,1 0 1,-1 0-1,0 0 1,1 0-1,-1 0 1,0-1-1,0 1 0,-1 0 1,1 0-1,-1 2 1,0-1 19,0 0 1,0-1-1,-1 1 1,1 0-1,-1-1 1,0 0-1,0 1 1,0-1-1,0 0 0,0 0 1,0 0-1,-5 3 1,0-1 34,1 0-1,-1 0 1,0-1-1,0 0 1,0 0 0,0 0-1,-1-1 1,1-1 0,-1 1-1,-8 0 1,-9-5 123,8-7-77</inkml:trace>
</inkml:ink>
</file>

<file path=ppt/ink/ink3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17.575"/>
    </inkml:context>
    <inkml:brush xml:id="br0">
      <inkml:brushProperty name="width" value="0.05" units="cm"/>
      <inkml:brushProperty name="height" value="0.05" units="cm"/>
    </inkml:brush>
  </inkml:definitions>
  <inkml:trace contextRef="#ctx0" brushRef="#br0">3 34 19284,'2'-10'637,"-2"8"-506,1 0 0,-1 0 0,1 0 0,-1 0 0,1 0-1,0 0 1,-1 0 0,1 0 0,0 1 0,2-4 0,-1 26 1322,-9 105-362,-1 36-935,8-124-134,2 0 1,7 46-1,-8-78-18,0 0 1,1 0-1,0 0 1,0 0-1,0 0 1,0 0-1,1 0 1,0-1-1,6 9 0,-7-12-1,0 0 0,0 0 0,0 0 0,0-1-1,0 1 1,1 0 0,-1-1 0,0 1 0,1-1 0,-1 0-1,1 0 1,0 0 0,-1 0 0,1-1 0,0 1-1,0-1 1,-1 1 0,1-1 0,0 0 0,0 0-1,0 0 1,-1 0 0,5-2 0,4 0 16,-1-1 0,0 0 0,0-1 0,-1 0 0,1-1 0,-1 0 0,0 0 0,0-1 0,10-8 0,11-13 119,29-30-1,-50 49-106,26-29 151,46-62 1,-65 76-298,-1 0 0,-1-1-1,-1 0 1,12-35 0,-22 52-157,-1 0-1,0 0 0,-1 0 1,2-10-1,-3 16 238,0 1 0,0-1-1,1 0 1,-1 0 0,0 0 0,0 1 0,0-1-1,0 0 1,0 0 0,-1 1 0,1-1 0,0 0-1,0 0 1,0 1 0,-1-1 0,1 0 0,0 0 0,-1 1-1,1-1 1,0 0 0,-1 1 0,1-1 0,-1 0-1,1 1 1,-1-1 0,0 1 0,1-1 0,-1 1-1,1-1 1,-1 1 0,0 0 0,1-1 0,-1 1-1,0 0 1,0-1 0,1 1 0,-1 0 0,0 0-1,0 0 1,1 0 0,-1 0 0,0 0 0,0 0 0,0 0-1,1 0 1,-1 0 0,0 0 0,0 0 0,1 0-1,-2 1 1,-19 7-720</inkml:trace>
</inkml:ink>
</file>

<file path=ppt/ink/ink3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18.099"/>
    </inkml:context>
    <inkml:brush xml:id="br0">
      <inkml:brushProperty name="width" value="0.05" units="cm"/>
      <inkml:brushProperty name="height" value="0.05" units="cm"/>
    </inkml:brush>
  </inkml:definitions>
  <inkml:trace contextRef="#ctx0" brushRef="#br0">1 196 13147,'7'35'1072,"6"-10"-784,1-7-160,14-6 104,2-5-8,7-10-96,3-5-48,6-10-136</inkml:trace>
  <inkml:trace contextRef="#ctx0" brushRef="#br0" timeOffset="1">417 62 15995,'-5'1'152,"1"-1"-1,0 1 1,0 0-1,0 1 0,0-1 1,0 1-1,0-1 1,0 1-1,1 0 1,-1 0-1,1 1 0,-1-1 1,1 1-1,0 0 1,0 0-1,0 0 0,-4 5 1,1 1 117,-1 0 0,1 0 0,1 0 0,-1 1 0,-5 16 0,10-24-224,0 0 1,0 1-1,0-1 0,1 1 1,-1-1-1,1 1 1,-1-1-1,1 1 0,0 0 1,0-1-1,0 1 0,1-1 1,-1 1-1,0 0 0,1-1 1,1 4-1,-1-4-33,0-1-1,0 1 1,0-1-1,1 0 1,-1 1-1,0-1 1,1 0-1,-1 0 1,1 0-1,0 1 1,-1-2-1,1 1 1,0 0-1,-1 0 1,1-1 0,0 1-1,0 0 1,0-1-1,-1 0 1,1 1-1,0-1 1,3 0-1,12 0-150,-1 0-1,0-1 1,0-1 0,31-7-1,63-25-831,-6 2-131,-101 31 1090,-1 0 0,1 1-1,-1-1 1,1 1 0,-1-1 0,1 1-1,-1 0 1,1 0 0,-1 0-1,1 0 1,-1 1 0,1-1-1,-1 1 1,1-1 0,3 3 0,-5-2 56,0 0 1,1 0-1,-1 1 1,0-1-1,0 1 1,0-1-1,0 1 1,0 0-1,-1-1 1,1 1-1,0 0 1,-1-1-1,1 1 1,-1 0-1,0 0 1,1-1 0,-1 1-1,0 0 1,0 0-1,0-1 1,-1 3-1,1 3 101,0-3 19,0-1 1,0 1-1,0 0 0,1 0 0,-1 0 0,3 7 0,-3-10-132,1 0 0,-1 0 0,1 0 0,0 0 0,-1-1 0,1 1 0,0 0 0,-1 0 0,1-1 0,0 1 0,0 0 0,-1-1-1,1 1 1,0-1 0,0 1 0,0-1 0,0 1 0,0-1 0,0 0 0,0 0 0,0 1 0,0-1 0,0 0 0,0 0 0,0 0 0,0 0 0,0 0 0,0 0 0,0 0 0,0 0 0,2-1 0,5-1-113,-1 0 0,0 0 1,0-1-1,0 0 1,0 0-1,0-1 1,0 0-1,-1 0 0,0-1 1,0 1-1,10-11 1,-1 0-216,-1-1 0,23-34 1,1-10-89,-4-2-147</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8:10.323"/>
    </inkml:context>
    <inkml:brush xml:id="br0">
      <inkml:brushProperty name="width" value="0.05" units="cm"/>
      <inkml:brushProperty name="height" value="0.05" units="cm"/>
    </inkml:brush>
  </inkml:definitions>
  <inkml:trace contextRef="#ctx0" brushRef="#br0">0 387 12515,'8'1'124,"0"0"0,0-1 0,0 0 0,0 0 1,-1-1-1,12-2 0,13 0-105,143-5-45,304-20-715,34-9 824,716 38-1,-301 39 197,3-59-203,-33-54-186,-68 4-412,-210 21 113,594-35 149,-861 69 311,954-29 628,-201 70-385,-1076-26-290,456 10 16,82 4 128,366-26 547,-842 8-622,-91 3-75,-1-1 0,1 1 0,0 0 0,0 0 0,0 0 0,0 0 0,0-1 0,0 1 0,-1 0 0,1-1 0,0 1 0,0-1 0,0 1 0,-1-1 0,1 1 0,0-1-1,-1 1 1,1-1 0,0 0 0,-1 1 0,1-1 0,-1 0 0,1 0 0,0-1 0,6-10-19</inkml:trace>
</inkml:ink>
</file>

<file path=ppt/ink/ink3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18.642"/>
    </inkml:context>
    <inkml:brush xml:id="br0">
      <inkml:brushProperty name="width" value="0.05" units="cm"/>
      <inkml:brushProperty name="height" value="0.05" units="cm"/>
    </inkml:brush>
  </inkml:definitions>
  <inkml:trace contextRef="#ctx0" brushRef="#br0">189 1 12299,'-11'21'1720,"-3"6"-761,6 3-766,3 1 0,0-1 0,2 1 0,1 0 0,2 35 0,4-4 313,19 95 1,-19-136-315,1-1 0,0 0 0,2-1 0,10 22 0,-34-73 263,-1 1-1,-1 2 0,-1 0 1,-1 1-1,-2 1 1,-1 0-1,-39-32 1,72 65-227,0-1 0,1 0 1,0-1-1,0 0 0,13 3 1,64 15-594,-56-15-9,-1-2-1,1-1 1,0-1-1,0-2 1,61-5-1,-40-6-156</inkml:trace>
</inkml:ink>
</file>

<file path=ppt/ink/ink3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19.091"/>
    </inkml:context>
    <inkml:brush xml:id="br0">
      <inkml:brushProperty name="width" value="0.05" units="cm"/>
      <inkml:brushProperty name="height" value="0.05" units="cm"/>
    </inkml:brush>
  </inkml:definitions>
  <inkml:trace contextRef="#ctx0" brushRef="#br0">51 0 16275,'-7'10'559,"1"0"0,0 0-1,0 0 1,1 1 0,0-1-1,1 1 1,-4 16 0,7-24-518,0 0 0,1 0 1,-1 0-1,1-1 0,0 1 1,0 0-1,0 0 0,0 0 1,0 0-1,1 0 0,-1-1 1,1 1-1,0 0 0,0 0 1,0-1-1,0 1 0,0 0 1,1-1-1,-1 1 0,1-1 1,0 0-1,-1 1 0,1-1 1,0 0-1,0 0 0,1 0 1,-1-1-1,0 1 0,0 0 1,1-1-1,-1 1 0,1-1 1,0 0-1,4 1 0,-2 0-72,0 0-1,1-1 1,-1 0-1,1 0 0,-1-1 1,1 1-1,-1-1 1,1-1-1,0 1 0,-1-1 1,1 0-1,-1 0 1,1 0-1,-1-1 1,0 0-1,0 0 0,6-3 1,-9 4 12,1-1 0,0 0 1,-1 1-1,0-1 0,1 0 1,-1-1-1,0 1 0,0 0 1,0-1-1,-1 1 0,1-1 0,0 1 1,-1-1-1,0 0 0,1 0 1,-1 1-1,0-1 0,-1 0 1,1 0-1,0 0 0,-1 0 0,0 0 1,1 0-1,-1-1 0,-1 1 1,1 0-1,0 0 0,-1 0 1,1 0-1,-1 0 0,-2-5 0,1 3-79,0 1-1,0-1 0,-1 1 0,1-1 0,-1 1 0,0 0 0,0 0 1,-1 0-1,1 0 0,-1 1 0,0-1 0,0 1 0,0 0 0,0 0 1,0 1-1,-1-1 0,1 1 0,-1 0 0,0 0 0,0 0 0,0 1 1,-8-2-1,-3 3-400</inkml:trace>
</inkml:ink>
</file>

<file path=ppt/ink/ink3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19.548"/>
    </inkml:context>
    <inkml:brush xml:id="br0">
      <inkml:brushProperty name="width" value="0.05" units="cm"/>
      <inkml:brushProperty name="height" value="0.05" units="cm"/>
    </inkml:brush>
  </inkml:definitions>
  <inkml:trace contextRef="#ctx0" brushRef="#br0">10 1 16267,'-3'21'697,"0"1"0,1-1-1,1 1 1,0 0-1,4 23 1,-2-37-597,0 0 0,0-1 0,1 1 0,0-1 0,0 1 0,1-1 0,0 0-1,0 0 1,1 0 0,-1 0 0,2-1 0,-1 0 0,1 1 0,0-1 0,0-1 0,0 1 0,11 7 0,-13-11-99,0 1 1,1-1-1,-1-1 0,0 1 0,1 0 0,0-1 1,-1 0-1,1 0 0,0 0 0,-1 0 1,1 0-1,0-1 0,0 0 0,0 0 1,0 0-1,-1 0 0,1 0 0,0-1 0,0 0 1,0 0-1,-1 0 0,1 0 0,0 0 1,3-3-1,-2 1-24,1-1-1,-1 0 1,0 0 0,0-1 0,0 0 0,0 1-1,-1-2 1,0 1 0,0 0 0,0-1 0,-1 0 0,6-11-1,-2-1 23,0-1-1,-1 1 1,0-1-1,-2 0 1,0-1-1,-2 1 1,1-22-1,-2 48 65,-1 1 0,1-1 0,0 1 0,1-1 0,0 0 0,0 0 0,0 0 0,1 0 0,0 0 0,1-1 0,-1 1 0,1-1 0,1 0 0,-1 0 0,1 0 0,0 0 0,0-1 0,1 0 0,-1 0 0,1-1-1,0 1 1,1-1 0,-1-1 0,1 1 0,-1-1 0,1 0 0,0-1 0,13 4 0,-7-4-105,1-1 0,0 0 0,0-1-1,0 0 1,0-1 0,0-1 0,0 0 0,17-6 0,-20 5-32,0 0 0,0-1 0,-1-1 0,0 0 0,0 0 0,0-1 0,-1 0 0,1-1 1,-1 0-1,13-13 0,-3-10-137,-21 35 259,1-1-1,0 1 1,-1 0 0,1-1-1,1 1 1,-1 0-1,1 0 1,0 0 0,0 0-1,0-1 1,1 1-1,-1 0 1,1 0 0,1 0-1,-1-1 1,0 1 0,1-1-1,0 1 1,0-1-1,1 0 1,-1 1 0,1-1-1,0 0 1,0-1-1,0 1 1,0 0 0,1-1-1,0 0 1,-1 0 0,1 0-1,0 0 1,1-1-1,-1 1 1,0-1 0,1 0-1,8 2 1,-6-2-101,1-1 0,0 0 0,0 0 0,0-1-1,-1 0 1,1 0 0,0-1 0,0 0 0,0-1 0,-1 1 0,1-1 0,-1-1 0,14-5 0,-16 5-57,1 0 0,-1-1 0,1 1 0,-1-1 0,0 0 0,-1-1 0,1 1 0,-1-1 0,0 0 0,0 0 1,0 0-1,-1 0 0,1-1 0,-1 1 0,-1-1 0,1 0 0,2-8 0,-5 13 90,1-1-1,-1 1 1,0 0 0,1 0-1,-1-1 1,0 1 0,0 0-1,0-1 1,0 1 0,0 0-1,0-1 1,-1-1 0,1 2 24,-1 1-1,1 0 1,0-1 0,0 1 0,0 0 0,-1 0-1,1-1 1,0 1 0,0 0 0,-1 0 0,1-1-1,0 1 1,0 0 0,-1 0 0,1 0 0,0 0-1,-1-1 1,1 1 0,0 0 0,-1 0 0,1 0-1,0 0 1,-1 0 0,1 0 0,0 0 0,-1 0-1,1 0 1,0 0 0,-1 0 0,-1 0 31,1 1-1,0-1 1,-1 1 0,1 0 0,0-1-1,-1 1 1,1 0 0,0 0 0,0 0 0,0 0-1,-1 0 1,1 0 0,0 0 0,1 0-1,-1 0 1,0 0 0,0 1 0,0-1 0,0 2-1,-1 1 69,1 0-1,0-1 1,-1 1-1,2 0 0,-1 0 1,0 0-1,1 0 1,0 0-1,0 0 1,0 1-1,0-1 0,0 0 1,1 0-1,2 5 1,-3-7-111,1 0 1,0 0-1,0 0 1,0 0-1,0-1 1,0 1-1,0 0 1,0-1-1,1 1 1,-1-1-1,1 1 1,-1-1-1,1 0 1,0 1-1,-1-1 1,1 0-1,0 0 1,0 0-1,0-1 1,-1 1-1,1 0 1,0-1 0,0 1-1,0-1 1,0 1-1,0-1 1,1 0-1,-1 0 1,0 0-1,2-1 1,0 1-26,0-1 1,0 1 0,0-1 0,0 0-1,0 0 1,-1-1 0,1 1-1,0-1 1,5-3 0,11-14-196</inkml:trace>
</inkml:ink>
</file>

<file path=ppt/ink/ink3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20.004"/>
    </inkml:context>
    <inkml:brush xml:id="br0">
      <inkml:brushProperty name="width" value="0.05" units="cm"/>
      <inkml:brushProperty name="height" value="0.05" units="cm"/>
    </inkml:brush>
  </inkml:definitions>
  <inkml:trace contextRef="#ctx0" brushRef="#br0">14 486 16315,'-4'18'249,"1"0"-1,0 0 1,1 0-1,1 0 1,1 24-1,14 90-190,-3-49-192,-10-67 108,5 36 199,-2 88-1,-7-123 199,1-13 162,-3-26 206,7-31-387,1 0-1,21-99 0,-14 98-569,62-285-1839,-51 268 1198,3 0-1,54-111 1,-73 171 770,14-23-133,-18 33 229,0-1 0,1 0 0,-1 1 1,1 0-1,-1-1 0,1 1 0,0 0 0,-1 0 0,1 0 1,0 0-1,0 0 0,-1 0 0,1 0 0,0 0 1,3 0-1,-3 1 22,-1 0-1,1 0 1,-1 0 0,1 0 0,-1 1 0,1-1-1,-1 0 1,1 1 0,-1-1 0,1 1 0,-1 0 0,0-1-1,1 1 1,-1 0 0,0 0 0,0 0 0,0 0-1,0 0 1,1 0 0,-1 0 0,-1 0 0,1 0-1,0 0 1,0 1 0,0-1 0,0 0 0,-1 1 0,1-1-1,-1 0 1,1 1 0,0 1 0,1 6 109,0-1 0,0 1 0,0-1 0,0 10 0,0 29 459,-2-30-460,1 0-1,0 0 1,5 19-1,-4-30-221,-1-1 0,1 1 1,0-1-1,1 0 0,-1 1 0,1-1 1,0 0-1,1-1 0,-1 1 0,1 0 0,0-1 1,0 0-1,5 5 0,5 0-348,0 0 0,1 0 0,0-2 0,29 11 0,-30-13 292,0 1 0,0 0 0,-1 0 0,0 2 0,-1-1-1,19 16 1,-29-22 225,-1 0 0,1 1 0,-1-1 0,1 1 0,-1 0 0,1-1 0,-1 1 0,0 0 0,0 0 0,0 0 0,0 0 0,0 0 0,0 0 0,0 0 0,-1 0-1,1 0 1,-1 0 0,1 0 0,-1 0 0,0 1 0,0-1 0,0 0 0,0 0 0,0 0 0,-1 0 0,1 1 0,-1-1 0,1 0 0,-1 0 0,0 0 0,0 0 0,0 0 0,0 0-1,0 0 1,0-1 0,-1 1 0,1 0 0,0 0 0,-1-1 0,-2 3 0,-6 4 479,1 0 1,-1-1-1,-1 0 0,1-1 1,-22 10-1,13-8 118,1-1 1,-1 0 0,-21 3-1,30-8-544,1 0-1,-1-1 0,0 0 0,1-1 0,-1 0 0,0 0 0,1-1 0,-14-3 0,21 4-147,0-1 0,0 0-1,0 1 1,0-1 0,0 0 0,0 0-1,0 0 1,1 0 0,-1 0-1,0 0 1,1-1 0,-1 1 0,1-1-1,-1 1 1,1-1 0,-1 1-1,1-1 1,0 0 0,0 0 0,0 0-1,0 1 1,0-1 0,0 0-1,1 0 1,-1 0 0,1 0-1,-1 0 1,1 0 0,0-3 0,-1-18-195</inkml:trace>
</inkml:ink>
</file>

<file path=ppt/ink/ink3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21.965"/>
    </inkml:context>
    <inkml:brush xml:id="br0">
      <inkml:brushProperty name="width" value="0.05" units="cm"/>
      <inkml:brushProperty name="height" value="0.05" units="cm"/>
    </inkml:brush>
  </inkml:definitions>
  <inkml:trace contextRef="#ctx0" brushRef="#br0">401 124 16972,'-6'-4'202,"1"0"1,-1 1-1,0-1 0,0 1 1,-1 0-1,1 1 1,-1 0-1,1 0 1,-1 0-1,0 1 1,0-1-1,0 2 1,0-1-1,0 1 1,1 0-1,-1 1 1,0-1-1,0 1 0,0 1 1,-10 2-1,3 1-138,0-1 0,0 2-1,0 0 1,0 1-1,1 0 1,0 1-1,1 1 1,-16 13-1,15-11-72,1 2 0,1-1 0,0 2 0,0-1 0,2 1 0,-16 30 0,21-36 0,0 0 0,1 1 0,0-1 0,0 1 0,1 0 0,0 0 0,1 0 0,0 0 0,0 0 0,1 0 0,0 0 0,0 0 0,1 0 0,3 14 0,-3-20 9,0 0-1,0 1 1,0-1 0,1 0 0,-1 0 0,1 0 0,-1 0 0,1-1 0,0 1 0,0 0 0,1-1 0,-1 1 0,0-1 0,1 0 0,-1 0 0,1 0 0,0 0-1,4 2 1,-2-2 4,-1-1 0,1 1-1,0-1 1,-1-1 0,1 1-1,0 0 1,0-1 0,-1 0-1,1 0 1,0-1 0,7 0-1,3-3 18,-1 0 0,0 0 0,0-2 0,0 0-1,-1 0 1,0-1 0,15-10 0,-4 0 25,-1-1 0,-1-2-1,-1 0 1,0 0 0,-1-2 0,-2-1 0,0 0-1,18-33 1,-36 56-46,3-4-10,0-1 1,-1 1-1,1-1 0,-1 1 1,0-1-1,-1 0 1,1 0-1,-1 0 0,0 0 1,0 0-1,0 0 1,-1 0-1,0-8 0,0 13 7,0 0-1,0-1 1,0 1-1,0 0 0,0-1 1,0 1-1,0 0 1,0-1-1,-1 1 1,1 0-1,0-1 0,0 1 1,0 0-1,-1-1 1,1 1-1,0 0 0,0 0 1,0-1-1,-1 1 1,1 0-1,0 0 1,-1 0-1,1-1 0,0 1 1,-1 0-1,1 0 1,0 0-1,-1 0 1,1 0-1,0 0 0,-1-1 1,1 1-1,0 0 1,-1 0-1,1 0 0,0 0 1,-1 0-1,1 0 1,0 1-1,-1-1 1,1 0-1,0 0 0,-1 0 1,1 0-1,0 0 1,-1 0-1,1 0 0,0 1 1,-1-1-1,1 0 1,-1 1-1,-15 13-126,16-13 122,-13 14-100,2 0 0,0 1 0,0 1 0,2-1 0,0 2 0,1-1-1,1 1 1,0 1 0,2-1 0,0 1 0,1 0 0,-3 27 0,7-42 33,0 1 0,0-1 0,0 0 0,0 1 0,1-1 1,0 0-1,0 0 0,0 1 0,0-1 0,0 0 0,1 0 0,0 0 0,0 0 1,0-1-1,4 6 0,-4-8 12,0 1 0,0 0 0,0-1 0,0 1 0,0-1-1,1 0 1,-1 0 0,0 0 0,1 0 0,-1 0 0,1 0 0,-1-1 0,1 1 0,-1-1 0,1 1 0,0-1 0,-1 0 0,1 0 0,-1-1 0,1 1-1,0 0 1,-1-1 0,1 1 0,-1-1 0,1 0 0,2-2 0,6-1-100,-1-1 0,-1 0 0,1-1 0,-1 0 0,0-1 0,0 0 0,-1 0 0,0-1 0,0 0 0,9-13 0,3-5-99,-2-1-1,20-40 1,-22 38 360,-2-1 1,-1-1-1,-1-1 1,-2 0-1,-1 0 0,5-38 1,-14 42 382,0 28-471,0 0-1,0-1 0,0 1 0,0 0 0,0 0 0,0 0 1,0-1-1,0 1 0,-1 0 0,1 0 0,0 0 1,0-1-1,0 1 0,0 0 0,0 0 0,0 0 0,0 0 1,0-1-1,-1 1 0,1 0 0,0 0 0,0 0 1,0 0-1,0-1 0,-1 1 0,1 0 0,0 0 0,0 0 1,0 0-1,0 0 0,-1 0 0,1 0 0,0 0 0,0 0 1,0 0-1,-1 0 0,1 0 0,0 0 0,0 0 1,-1 0-1,1 0 0,0 0 0,0 0 0,0 0 0,-1 0 1,1 0-1,0 0 0,0 0 0,0 0 0,-1 0 0,1 0 1,0 0-1,0 1 0,0-1 0,0 0 0,-1 0 1,1 0-1,0 0 0,-5 7 142,1 1 0,-1-1 1,2 0-1,-1 1 0,1 0 0,-4 14 0,5-16-76,-12 35 656,-13 71 0,24-95-570,1-1-1,0 1 1,2 0-1,0-1 1,1 1-1,0-1 1,6 27-1,-6-40-144,0 1 0,0 0 0,0 0-1,0 0 1,1-1 0,-1 1 0,1-1 0,0 1-1,0-1 1,0 0 0,1 1 0,-1-1-1,1-1 1,0 1 0,0 0 0,0 0 0,0-1-1,0 0 1,0 0 0,1 0 0,-1 0-1,1 0 1,-1-1 0,1 1 0,0-1-1,0 0 1,-1 0 0,9 1 0,4-2-140,1-1 1,0 0 0,-1-1-1,1 0 1,-1-2-1,29-9 1,-23 7-144,-1 0 0,1 1 1,26-1-1,-47 5 260,0 1 1,1 0-1,-1 0 1,1 0-1,-1 0 1,1 0 0,-1 0-1,1 0 1,-1 1-1,0-1 1,1 0-1,-1 1 1,0-1-1,1 1 1,-1 0 0,0-1-1,3 3 1,-4-3 15,0 1 0,1-1 1,-1 1-1,0 0 0,0-1 0,1 1 1,-1 0-1,0-1 0,0 1 1,0 0-1,0-1 0,0 1 0,0 0 1,0-1-1,0 1 0,0 0 1,-1-1-1,1 1 0,0 0 1,0-1-1,-1 1 0,1 0 0,0-1 1,0 1-1,-1 0 0,-3 5 135,-1 0-1,1 0 1,-1-1 0,0 0-1,-7 6 1,2-4 3,1 1 0,-1-2 0,0 0 1,-1 0-1,0-1 0,0 0 1,0 0-1,0-1 0,-1-1 0,1 0 1,-1-1-1,0 0 0,0-1 1,1 0-1,-25-2 0,34 1-188,-1 0-1,0 0 1,0 0-1,0-1 1,0 0-1,1 1 1,-1-1-1,0 0 1,0 0-1,1-1 1,-1 1-1,1 0 1,-1-1 0,1 0-1,0 1 1,0-1-1,-1 0 1,1 0-1,0 0 1,-3-5-1,5-6-336</inkml:trace>
</inkml:ink>
</file>

<file path=ppt/ink/ink3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22.502"/>
    </inkml:context>
    <inkml:brush xml:id="br0">
      <inkml:brushProperty name="width" value="0.05" units="cm"/>
      <inkml:brushProperty name="height" value="0.05" units="cm"/>
    </inkml:brush>
  </inkml:definitions>
  <inkml:trace contextRef="#ctx0" brushRef="#br0">196 0 17860,'-4'0'131,"0"1"0,0-1-1,0 1 1,0 0 0,0 0 0,1 0 0,-1 1 0,0-1 0,1 1-1,-1 0 1,1 0 0,0 0 0,-1 0 0,1 0 0,0 1 0,0 0-1,1-1 1,-1 1 0,1 0 0,-1 1 0,1-1 0,0 0-1,0 1 1,0-1 0,1 1 0,-1-1 0,-1 6 0,1-2-125,0 0 0,0 0 0,1 1 0,-1-1 0,2 0 0,-1 1 0,1-1-1,0 1 1,1-1 0,-1 1 0,1-1 0,1 1 0,3 10 0,37 75-606,-25-60 289,22 64-1,-29-64 237,-2 0 0,-1 1 0,3 51 0,-9-72 113,-1-1-1,0 1 1,0 0 0,-2-1-1,0 1 1,0 0 0,-1-1-1,0 0 1,-1 0 0,-1 0-1,0 0 1,-11 19 0,11-25 24,0-1 1,-1 1-1,1-1 1,-1 0 0,0 0-1,-1-1 1,1 0-1,-1 0 1,0 0-1,0-1 1,0 0 0,0 0-1,0-1 1,-10 2-1,13-3-37,0 0-1,0-1 1,0 1-1,0-1 1,0 0-1,0 0 1,0-1-1,0 1 1,0-1-1,0 0 1,0 0-1,-6-3 1,7 2-23,1 1 0,-1-1 1,1 0-1,0 1 0,-1-1 0,1-1 0,0 1 1,0 0-1,0 0 0,1-1 0,-1 1 0,1-1 1,-1 0-1,1 1 0,0-1 0,0 0 0,0 0 0,-1-5 1,0-2-28,1 1 0,1-1 0,0 0 0,0 1 0,1-1 0,0 1 0,1-1 0,0 1 0,0 0 0,1 0 0,1 0 1,-1 0-1,1 0 0,1 0 0,7-11 0,5-5-41,0 1 0,2 0 0,35-33 0,184-145-69,-128 115 211,-106 84-70,8-6 22,0-1 0,-1 0 0,-1-1 1,15-17-1,-24 26-25,0 1 1,0 0-1,0-1 1,0 1-1,-1-1 0,1 1 1,-1-1-1,1 1 1,-1-1-1,1 0 1,-1 1-1,0-1 0,0 0 1,0 1-1,0-1 1,0-3-1,-1 4 0,1 0 0,0 0-1,-1 0 1,0 0 0,1 0 0,-1 0 0,0 0-1,1 0 1,-1 0 0,0 0 0,0 0-1,0 1 1,0-1 0,0 0 0,0 0 0,0 1-1,-2-2 1,-2 1 9,1-1 0,-1 1 0,0-1 1,0 2-1,0-1 0,0 0 0,0 1 0,0 0 0,-7 1 0,-1 1 48,-1 0 0,1 1 0,0 1 0,0 0 0,0 1 0,0 0 0,-15 10 0,20-11-31,0 1-1,0 0 0,1 0 1,0 1-1,0 0 0,0 0 1,1 1-1,-1 0 0,2 0 1,-1 0-1,-7 15 0,12-21-38,0 0 0,0 1 0,1-1 0,-1 0 0,1 0 0,-1 1 0,1-1 0,0 0 0,-1 1 0,1-1-1,0 0 1,0 1 0,0-1 0,0 0 0,0 1 0,0-1 0,0 0 0,1 1 0,-1-1 0,0 0 0,1 1 0,-1-1-1,1 0 1,-1 0 0,2 3 0,0-3 42,0 0 0,-1 1 0,1-1 1,0 0-1,0 0 0,0-1 0,0 1 0,0 0 0,0-1 0,0 1 0,0-1 0,0 1 0,0-1 0,4 0 1,7 0 44,1-1 0,-1 0 0,26-7 1,19-9-133</inkml:trace>
</inkml:ink>
</file>

<file path=ppt/ink/ink3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23.025"/>
    </inkml:context>
    <inkml:brush xml:id="br0">
      <inkml:brushProperty name="width" value="0.05" units="cm"/>
      <inkml:brushProperty name="height" value="0.05" units="cm"/>
    </inkml:brush>
  </inkml:definitions>
  <inkml:trace contextRef="#ctx0" brushRef="#br0">140 0 13171,'-13'7'665,"-1"1"0,2 0 0,-1 0 0,1 2 0,1-1-1,-1 1 1,2 1 0,-1 0 0,-12 18 0,22-28-675,1 0 0,-1 0 0,0 0 0,0 0-1,0 0 1,1 1 0,-1-1 0,1 0 0,-1 0 0,1 1 0,-1-1-1,1 0 1,0 1 0,0-1 0,-1 1 0,1-1 0,0 0-1,0 1 1,0-1 0,1 0 0,-1 1 0,0-1 0,0 1-1,1-1 1,-1 0 0,1 0 0,-1 1 0,1-1 0,0 0 0,-1 0-1,1 1 1,0-1 0,0 0 0,0 0 0,0 0 0,0 0-1,0 0 1,0-1 0,0 1 0,0 0 0,0 0 0,1-1 0,-1 1-1,0 0 1,0-1 0,3 1 0,8 3-384,0 0 1,0-1-1,0 0 1,17 1-1,-14-2 148,17 3-288,-9-3 349,1 2 1,-1 1-1,0 1 0,37 14 0,-58-19 275,1 0-1,-1 1 0,0-1 0,1 1 0,-1-1 1,0 1-1,0 0 0,0 0 0,0-1 0,0 1 1,0 1-1,1 1 0,-3-3-18,1 0 0,-1 1 0,1-1 0,-1 0 0,0 0 0,0 0-1,0 0 1,0 1 0,1-1 0,-1 0 0,-1 0 0,1 0 0,0 1 0,0-1 0,0 0 0,-1 0 0,1 0 0,0 0 0,-1 0-1,1 0 1,-1 0 0,0 0 0,1 0 0,-1 0 0,0 0 0,0 0 0,1 0 0,-1 0 0,-2 1 0,-4 4 293,0 0 1,0-1-1,-1 1 1,0-1-1,0-1 1,-1 0-1,1 0 1,-17 4-1,7-3 22,1-1-1,-1 0 1,-29 1-1,43-5-410,0 0-1,0 0 1,0-1-1,0 1 0,1-1 1,-1 0-1,0 0 1,-6-2-1,10 2 37,-1 1-1,0-1 0,0 1 1,0 0-1,1-1 0,-1 1 1,0-1-1,0 0 0,1 1 1,-1-1-1,0 0 0,1 1 1,-1-1-1,1 0 0,-1 0 1,1 1-1,-1-1 0,1 0 1,0 0-1,-1 0 0,1 0 1,0 0-1,0 1 0,0-1 1,0 0-1,-1 0 0,1 0 1,0 0-1,0 0 0,1 0 1,-1 0-1,0 0 0,0 0 1,0 1-1,1-1 0,-1 0 1,0 0-1,1 0 0,-1 0 0,1 1 1,0-2-1,14-18-141,8-3-70</inkml:trace>
  <inkml:trace contextRef="#ctx0" brushRef="#br0" timeOffset="1">696 42 14075,'-16'14'1192,"-12"4"-640,-4 4-120,2 4 617,0 3-233,10 4-200,6-2-24,14-2-96,5-5-160,21-8-200,7-7-160,10-12-408,3-9-184,3-13-240,1-13 176,-3-19 352,-4-7-104,-8-14-177</inkml:trace>
</inkml:ink>
</file>

<file path=ppt/ink/ink3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23.501"/>
    </inkml:context>
    <inkml:brush xml:id="br0">
      <inkml:brushProperty name="width" value="0.05" units="cm"/>
      <inkml:brushProperty name="height" value="0.05" units="cm"/>
    </inkml:brush>
  </inkml:definitions>
  <inkml:trace contextRef="#ctx0" brushRef="#br0">130 0 15947,'-10'7'322,"0"0"1,0 1-1,1 0 0,1 0 0,-1 0 0,1 2 0,1-1 0,-1 1 0,2 0 0,-12 21 0,14-21-145,-1 0-1,1 0 1,1 0-1,0 0 1,1 1 0,0-1-1,0 1 1,1 0 0,0-1-1,1 1 1,0 0-1,3 15 1,-2-22-189,-1 0 0,1 0-1,1 0 1,-1 0 0,0 0 0,1 0-1,0-1 1,0 1 0,0-1 0,0 1-1,1-1 1,-1 1 0,1-1 0,0 0-1,0 0 1,0-1 0,0 1 0,1-1 0,-1 1-1,1-1 1,-1 0 0,1 0 0,0-1-1,5 3 1,6-1-382,0 0 1,0 0-1,1-2 1,0 0-1,18-1 0,-17-1-219,0 2-1,31 4 0,-45-4 574,1 0 0,-1 0 1,1 0-1,-1 1 0,0-1 0,0 1 1,1 0-1,-1 0 0,-1 0 0,1 0 0,0 0 1,0 1-1,-1-1 0,5 6 0,-4-3 109,0 0 0,0 1-1,-1-1 1,1 0-1,-1 1 1,0-1 0,-1 1-1,2 8 1,-1 7 568,-1 0 0,-1 0-1,-4 41 1,3-56-526,1-6-108,-1 12 384,1 1 0,0 15 0,0-27-384,0 0 1,0 0-1,0 0 0,0-1 1,0 1-1,0 0 1,1 0-1,-1-1 0,0 1 1,0 0-1,1-1 0,-1 1 1,0 0-1,1 0 0,-1-1 1,1 1-1,-1-1 0,1 1 1,-1 0-1,1-1 1,-1 1-1,2 0 0,-1-1-51,0-1 0,1 1 1,-1-1-1,0 1 0,0-1 0,0 1 0,0-1 0,0 0 0,0 1 0,0-1 0,0 0 0,0 0 0,0 0 0,0 0 1,-1 0-1,1 0 0,0 0 0,0 0 0,-1 0 0,1-2 0,35-63-444,-24 43 321,21-40-297</inkml:trace>
  <inkml:trace contextRef="#ctx0" brushRef="#br0" timeOffset="1">680 22 17964,'-24'56'1464,"4"-6"-1128,2 2-240,10 2 16,6-4-288,11-3 1937,8-4-1569,9-1-160,4-2-8</inkml:trace>
</inkml:ink>
</file>

<file path=ppt/ink/ink3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24.009"/>
    </inkml:context>
    <inkml:brush xml:id="br0">
      <inkml:brushProperty name="width" value="0.05" units="cm"/>
      <inkml:brushProperty name="height" value="0.05" units="cm"/>
    </inkml:brush>
  </inkml:definitions>
  <inkml:trace contextRef="#ctx0" brushRef="#br0">188 177 12907,'-3'-18'327,"-2"1"0,0-1 1,-11-24-1,15 38-264,-1 0 1,1 1-1,-1-1 0,0 1 1,0 0-1,0-1 1,-1 1-1,1 0 0,-1 0 1,0 1-1,0-1 1,0 0-1,0 1 0,0 0 1,0 0-1,-1 0 1,1 0-1,-1 0 0,1 1 1,-1-1-1,0 1 1,-6-1-1,7 2-11,1 0-1,-1 0 1,1 0-1,-1 0 1,1 1-1,-1-1 1,1 1 0,-1-1-1,1 1 1,-1 0-1,1 0 1,0 0-1,-1 1 1,1-1 0,0 0-1,0 1 1,-3 2-1,2-1 40,0 1-1,-1 0 1,1 0-1,0 1 1,1-1 0,-1 0-1,1 1 1,-3 6-1,2-1 77,0 0 0,0 0 0,1 1 0,0-1 0,1 1 0,0-1 0,2 22 0,0-24-104,1 0-1,-1 0 1,2 0-1,-1 0 1,1 0-1,1-1 0,-1 1 1,1-1-1,0 0 1,1 0-1,0 0 1,0-1-1,0 0 0,1 0 1,0 0-1,0 0 1,1-1-1,-1 0 1,1 0-1,0-1 1,1 0-1,-1 0 0,12 3 1,-9-3-39,0-1 1,0 0 0,0-1-1,1 0 1,-1 0-1,1-1 1,-1-1 0,1 0-1,-1 0 1,1-1-1,-1 0 1,1-1 0,-1 0-1,0-1 1,0 0-1,0 0 1,0-1 0,11-7-1,-16 9-8,-1-1-1,1-1 0,-1 1 1,1 0-1,-1-1 1,0 0-1,-1 0 1,1 0-1,-1-1 1,1 1-1,-1-1 0,-1 0 1,1 1-1,-1-1 1,1-1-1,-1 1 1,-1 0-1,1 0 1,0-7-1,-1 5-11,-1 0-1,0 0 1,0 0 0,-1-1-1,0 1 1,0 0 0,0 0-1,-1 0 1,0 0 0,-1 0-1,1 1 1,-1-1 0,-1 1-1,-4-8 1,0 2-28,-1-1-1,-1 1 0,0 1 1,-18-17-1,21 23-122,1-1 0,-1 1-1,0 0 1,-1 1 0,1-1-1,-1 1 1,0 1-1,0 0 1,-12-4 0,11 6-561,14 2 326,20 3-10,14-3-57</inkml:trace>
</inkml:ink>
</file>

<file path=ppt/ink/ink3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24.486"/>
    </inkml:context>
    <inkml:brush xml:id="br0">
      <inkml:brushProperty name="width" value="0.05" units="cm"/>
      <inkml:brushProperty name="height" value="0.05" units="cm"/>
    </inkml:brush>
  </inkml:definitions>
  <inkml:trace contextRef="#ctx0" brushRef="#br0">158 11 16708,'-6'-1'208,"1"0"0,0 1 0,0 0 0,0 0 0,0 0 0,-1 0 0,1 1 0,0 0 0,0 0 0,0 0 0,0 0 0,0 1 0,0 0 0,1 0 0,-6 3 0,4-1-40,-1-1 1,2 1-1,-1 0 0,0 1 1,1-1-1,-1 1 1,1 0-1,1 0 1,-1 1-1,-5 8 1,9-13-177,0 1 1,1-1-1,-1 1 1,0-1-1,1 1 1,-1-1-1,1 1 1,-1-1 0,1 1-1,0 0 1,0-1-1,0 1 1,0-1-1,0 1 1,0 0-1,0-1 1,0 1-1,1-1 1,-1 1 0,1-1-1,-1 1 1,1-1-1,-1 1 1,1-1-1,0 1 1,0-1-1,0 0 1,0 1-1,0-1 1,0 0 0,0 0-1,0 0 1,0 0-1,1 0 1,-1 0-1,0 0 1,1 0-1,-1 0 1,1-1-1,2 2 1,8 3-377,0 0 1,0-1-1,1-1 1,14 3-1,-7-1-81,-11-3 255,85 27-1715,-85-26 1870,-1 1 0,-1-1 0,1 2 0,0-1 0,-1 1 0,0 0 0,0 0 0,11 13 0,-16-16 128,0 0 0,-1 0 0,1 0 0,-1 0 0,0 0 1,0 0-1,1 0 0,-2 0 0,1 1 0,0-1 0,0 0 0,-1 1 0,1-1 0,-1 1 0,0-1 0,1 1 0,-1-1 0,0 1 0,-1 4 0,0-4 84,-1 1 0,1-1 0,0 0 1,-1 1-1,0-1 0,0 0 0,0 0 0,0 0 0,0-1 0,-1 1 0,1 0 0,-4 2 0,-5 3 331,0 0-1,0-1 1,0 0 0,-1-1-1,0 0 1,-15 4-1,19-7-340,1-1 0,-1 0-1,1 0 1,-1-1 0,0 0 0,-8 0-1,15-1-182,-1 0 0,1 0 0,-1 0 0,1 0-1,-1-1 1,1 1 0,0 0 0,-1-1-1,1 1 1,-1-1 0,1 1 0,0-1 0,-1 1-1,1-1 1,0 0 0,0 0 0,-1 0 0,1 0-1,0 0 1,0 0 0,0 0 0,0 0 0,0 0-1,0 0 1,1-1 0,-1 1 0,0 0 0,1-1-1,-1 1 1,0 0 0,1-1 0,0 1 0,-1-1-1,1 1 1,0-1 0,0 1 0,0-1 0,0 1-1,0-1 1,0-1 0,1-4-71,1-1 1,0 1-1,0 0 1,0-1-1,1 1 1,0 0-1,6-10 1,15-23-506</inkml:trace>
  <inkml:trace contextRef="#ctx0" brushRef="#br0" timeOffset="0.99">609 14 17252,'0'0'55,"0"-1"0,0 1 0,0 0 0,0-1 0,0 1 1,0 0-1,0-1 0,0 1 0,0 0 0,0-1 0,0 1 0,0 0 1,0 0-1,0-1 0,0 1 0,0 0 0,0-1 0,0 1 1,-1 0-1,1-1 0,0 1 0,0 0 0,0 0 0,0-1 0,-1 1 1,1 0-1,0 0 0,0-1 0,-1 1 0,1 0 0,0 0 1,-1 0-1,1-1 0,-16-3 688,-18 4 389,24 2-934,0-1 1,0 1 0,0 1-1,1-1 1,-1 2-1,-12 5 1,18-7-200,-1 0 0,1 1 0,0-1 1,0 1-1,1-1 0,-1 1 0,0 0 0,1 1 0,0-1 0,0 1 0,0-1 1,0 1-1,0 0 0,1 0 0,-3 7 0,4-10-27,1 1 0,-1-1-1,1 1 1,0 0 0,-1-1 0,1 1 0,0 0-1,0-1 1,0 1 0,0 0 0,1-1-1,-1 1 1,0-1 0,1 1 0,-1 0-1,1-1 1,-1 1 0,1-1 0,0 1 0,1 1-1,0 0-77,1-1 0,-1 1-1,0-1 1,1 0 0,0 0-1,-1 0 1,1 0 0,0 0-1,5 2 1,6 1-463,0 0 1,0-1 0,24 4-1,-34-8 434,48 8-1147,26 4-508,-70-10 1635,0 0 0,0 0-1,-1 1 1,1 0 0,-1 1 0,0-1-1,8 7 1,-13-9 181,-1 0 0,1 0 1,-1 0-1,0 0 0,1 0 0,-1 1 1,0-1-1,0 0 0,1 1 0,-1-1 0,0 1 1,-1 0-1,1-1 0,0 1 0,0 0 1,-1-1-1,1 1 0,-1 0 0,1 0 1,-1 0-1,0-1 0,0 1 0,0 3 0,0-2 63,-1 0 0,0 0 0,0 0 0,-1 0 0,1-1 0,0 1 0,-1-1 0,0 1 0,1-1 0,-1 1 0,0-1 0,0 0 0,-3 3 0,-6 4 437,-1-1 0,0 1 1,0-2-1,-24 12 0,24-14-206,0-1-1,-1 0 0,1 0 0,-22 3 1,30-7-307,0 1 1,-1-1-1,1 0 1,0 0-1,0-1 0,0 1 1,0-1-1,-6-2 1,8 3-24,1-1 1,-1 0 0,1 0 0,-1 1-1,1-1 1,-1 0 0,1 0 0,0 0-1,0-1 1,-1 1 0,1 0 0,0 0-1,0-1 1,0 1 0,0 0 0,1-1-1,-1 1 1,0-1 0,0 0 0,0-2-1,0 1-3,1 1 0,0 0 0,-1-1 1,1 1-1,0 0 0,0-1 0,1 1 0,-1 0 0,1-5 0,13-26-314</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9:06.340"/>
    </inkml:context>
    <inkml:brush xml:id="br0">
      <inkml:brushProperty name="width" value="0.05" units="cm"/>
      <inkml:brushProperty name="height" value="0.05" units="cm"/>
    </inkml:brush>
  </inkml:definitions>
  <inkml:trace contextRef="#ctx0" brushRef="#br0">1 203 12827,'1'-2'49,"-1"1"0,1-1 0,0 1 0,0-1 0,0 1 0,1-1 0,-1 1 0,0 0 1,0 0-1,1-1 0,-1 1 0,0 0 0,1 0 0,0 0 0,-1 1 0,1-1 0,-1 0 0,1 1 0,3-2 0,38-8-86,-34 8 116,34-5-73,1 2 0,-1 2 0,1 1 0,46 6 1,177 34-22,-68-7 6,382 11 0,204-57 102,-678 11-86,1035-24-19,14-1-116,-743 13 93,1179-28 2,-1031 42 115,1695-28-1167,-1040 10 2302,-1148 21-356,117-14 1,-183 13-808,1 0-24,-1 0 1,1-1 0,-1 1 0,1 0 0,-1-1-1,1 1 1,-1-1 0,0 0 0,1 0 0,-1 0-1,0 0 1,0 0 0,1-1 0,-1 1 0,0-1 0,0 1-1,0-1 1,-1 0 0,1 1 0,0-1 0,-1 0-1,1 0 1,-1 0 0,2-3 0,5-27 408</inkml:trace>
</inkml:ink>
</file>

<file path=ppt/ink/ink3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24.981"/>
    </inkml:context>
    <inkml:brush xml:id="br0">
      <inkml:brushProperty name="width" value="0.05" units="cm"/>
      <inkml:brushProperty name="height" value="0.05" units="cm"/>
    </inkml:brush>
  </inkml:definitions>
  <inkml:trace contextRef="#ctx0" brushRef="#br0">1 158 15483,'2'0'404,"1"1"0,-1-1 0,1 0-1,0 0 1,-1 0 0,1-1-1,-1 1 1,1 0 0,-1-1 0,1 0-1,-1 1 1,5-3 0,13-4 601,92-21-126,-97 23-867,-1 0 0,0-2 0,0 1 0,-1-1 1,21-15-1,-32 20-15,0 1 0,0-1 0,0 0-1,0 1 1,-1-1 0,1 0 0,-1 0 0,1 0 0,-1 0 0,1-1 0,-1 1 0,0 0 0,0-1 0,1-4 0,-2 6 1,0 0 1,0 0 0,0 0 0,0 0 0,-1-1 0,1 1-1,0 0 1,-1 0 0,1 0 0,0 0 0,-1 0 0,0 0 0,1 0-1,-1 0 1,1 0 0,-1 0 0,0 0 0,0 0 0,0 0-1,1 1 1,-1-1 0,0 0 0,0 1 0,0-1 0,0 0 0,0 1-1,0-1 1,0 1 0,-1 0 0,1-1 0,0 1 0,0 0-1,0 0 1,-2-1 0,-2 0 14,0 0 1,0 1-1,-1-1 0,1 1 1,0 0-1,-1 0 0,1 1 0,0 0 1,0 0-1,-1 0 0,1 0 0,0 1 1,0 0-1,-7 4 0,4-2 35,1 0 1,-1 1-1,1 0 0,1 0 0,-1 1 0,1 0 1,0 0-1,-11 14 0,13-15-13,1 1 0,-1-1 1,1 1-1,0 0 0,0 0 0,1 0 1,0 1-1,0-1 0,0 0 0,1 1 0,-1 11 1,2-14-28,0 0 1,1 0 0,-1 1 0,1-1-1,0 0 1,0 0 0,0 0 0,0 1-1,1-1 1,0-1 0,0 1 0,0 0-1,0 0 1,1-1 0,-1 1 0,1-1-1,0 0 1,6 6 0,-4-6-74,-1 0 1,1 0-1,0 0 1,0-1-1,0 0 1,0 0-1,1 0 1,-1 0-1,0-1 1,1 0-1,-1 0 1,1 0-1,-1-1 1,1 0-1,0 0 1,-1-1-1,1 1 1,7-3-1,6-1-370,-1-1-1,1-1 1,33-15-1,7-12-638,-46 24 731,0 1 0,1 1 0,0 0 0,24-8 0,-37 15 366,0-1 0,0 1 0,0 0 0,0 0 0,0 0 0,0 0 0,0 0 0,0 0 0,0 0 0,0 0 0,0 0 0,0 0 0,0 0 0,0 1 0,0-1 0,0 0 0,0 1 0,-1-1 0,1 0 0,0 1 0,0 0 0,0-1 0,0 1 0,-1-1 0,1 1 0,0 0 0,-1-1 0,1 1 0,-1 0 1,1 0-1,0 0 0,-1-1 0,0 1 0,1 0 0,-1 0 0,1 0 0,-1 0 0,0 0 0,0 0 0,0 0 0,0 0 0,1 0 0,-1 0 0,-1 1 0,2 9 398,-1-1 0,-1 1 0,-2 16 0,0-3 333,3-22-683,0 0 0,0 1 0,0-1 0,0 0 0,0 0 0,0 0 0,1 1 0,-1-1 0,1 0 0,0 0 0,-1 0 0,1 0 0,0 0 1,0 0-1,0 0 0,1 0 0,-1 0 0,0-1 0,1 1 0,-1 0 0,3 1 0,-2-2-73,1 0 0,-1 0 0,0 0 0,1 0 0,-1 0 1,1-1-1,0 0 0,-1 1 0,1-1 0,-1 0 0,1 0 0,-1 0 0,1-1 0,0 1 0,-1 0 0,1-1 0,-1 0 1,5-1-1,9-5-406,0-1 1,0 0-1,19-13 0,-23 13-77,1 0 0,0 1 0,1 0 0,-1 1 0,19-6 0,-31 12 446,0-1 1,0 1 0,0 0 0,0-1 0,1 1 0,-1 0-1,0 0 1,0 0 0,0 0 0,1 0 0,-1 0 0,0 0-1,0 0 1,0 1 0,0-1 0,0 0 0,1 1 0,-1-1-1,0 1 1,0-1 0,0 1 0,0-1 0,0 1 0,1 1-1,-1-1-7,0 1 1,0 0-1,0 0 0,0 0 0,-1 0 0,1 0 0,0 0 0,-1 0 0,0 0 0,1 3 0,-1-4 36,0 1 0,0 0-1,0 0 1,1 0 0,-1-1 0,1 1 0,-1 0-1,1-1 1,0 1 0,-1 0 0,1-1-1,0 1 1,0-1 0,0 1 0,0-1 0,1 1-1,-1-1 1,3 2 0,8-1 29</inkml:trace>
</inkml:ink>
</file>

<file path=ppt/ink/ink3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25.444"/>
    </inkml:context>
    <inkml:brush xml:id="br0">
      <inkml:brushProperty name="width" value="0.05" units="cm"/>
      <inkml:brushProperty name="height" value="0.05" units="cm"/>
    </inkml:brush>
  </inkml:definitions>
  <inkml:trace contextRef="#ctx0" brushRef="#br0">237 9 16267,'-26'-9'1753,"-1"9"-1113,-5 10-168,-1 3 1440,3 7-1143,-1 2-225,4 1-136,6 1-40,13-4-192,6-1-264,14-5-656,8-2-328,14-4 864,7 1-209,7-1-159</inkml:trace>
  <inkml:trace contextRef="#ctx0" brushRef="#br0" timeOffset="1">377 423 16892,'-24'30'1936,"-20"-10"-1040,-4-5-328,-2-7 1033,-1-4-313,2-6-656,4-7-312,14-8-920,9-6-768,18-13 1120,8 0-280,22-4-217</inkml:trace>
</inkml:ink>
</file>

<file path=ppt/ink/ink3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26.117"/>
    </inkml:context>
    <inkml:brush xml:id="br0">
      <inkml:brushProperty name="width" value="0.05" units="cm"/>
      <inkml:brushProperty name="height" value="0.05" units="cm"/>
    </inkml:brush>
  </inkml:definitions>
  <inkml:trace contextRef="#ctx0" brushRef="#br0">0 224 15435,'1'2'155,"0"-1"0,0 1 0,1-1 0,-1 0 0,0 1-1,0-1 1,1 0 0,-1 0 0,0 0 0,1 0 0,-1 0 0,1-1-1,0 1 1,-1 0 0,1-1 0,-1 1 0,1-1 0,0 1-1,0-1 1,-1 0 0,1 0 0,3 0 0,-2 0 64,1-1 0,0 0 0,-1 0 0,1 0 0,0 0 0,-1 0 0,1-1 0,-1 0 0,0 0 0,4-2 0,3-4 126,1-1 0,-2 0 1,1 0-1,-1-1 0,9-13 0,19-34 107,-34 51-455,0-1 0,-1 1 0,1 0-1,-1-1 1,0 1 0,-1-1 0,2-13 0,-3 19 2,0 0 0,0-1 0,0 1 0,1 0 0,-2-1 0,1 1 1,0 0-1,0-1 0,0 1 0,0 0 0,-1 0 0,1-1 0,-1 1 0,1 0 1,-1 0-1,1 0 0,-1-1 0,0 1 0,0 0 0,1 0 0,-1 0 0,0 0 0,0 0 1,0 1-1,0-1 0,0 0 0,0 0 0,0 1 0,-1-1 0,1 0 0,0 1 1,0-1-1,0 1 0,-1 0 0,1-1 0,0 1 0,0 0 0,-3-1 0,0 2 23,0-1-1,1 1 1,-1-1-1,0 1 1,1 0-1,-1 0 1,1 0-1,-1 1 1,1-1-1,0 1 1,0 0-1,0 0 1,-4 3-1,-1 2 59,0 0-1,1 1 0,0 0 0,1 0 0,-1 1 1,2-1-1,-1 1 0,1 1 0,1-1 0,-6 16 0,7-18-57,1 0 0,0 0-1,1 0 1,-1 0-1,2 0 1,-1 0-1,1 0 1,0 1 0,0-1-1,1 0 1,0 0-1,0 0 1,0 0-1,1 0 1,1 0 0,3 8-1,-5-12-56,0-1 0,1 0-1,-1 1 1,1-1 0,-1 0-1,1 0 1,0 0 0,0 0-1,0 0 1,0-1 0,1 1 0,-1 0-1,0-1 1,1 0 0,-1 0-1,1 1 1,-1-1 0,1-1-1,-1 1 1,1 0 0,0-1 0,0 1-1,-1-1 1,1 0 0,0 0-1,-1 0 1,1 0 0,0 0 0,0-1-1,-1 1 1,1-1 0,0 0-1,-1 0 1,6-2 0,1-1-171,1-1 0,-1 0 0,1 0 0,-2-1 0,1 0 0,-1-1 0,15-13 0,95-123-1005,-118 143 1243,0-1 1,1 1 0,-1-1-1,1 1 1,-1 0-1,1-1 1,-1 1-1,1 0 1,-1-1-1,1 1 1,-1 0 0,1-1-1,-1 1 1,1 0-1,-1 0 1,1 0-1,0-1 1,-1 1-1,2 0 1,4 8 567,-3 24 358,-3-20-647,1-7-247,-1-1-1,1 1 1,0 0-1,0-1 1,1 1-1,0-1 0,-1 1 1,1-1-1,1 0 1,-1 0-1,1 0 1,-1 0-1,1 0 0,0 0 1,1-1-1,4 5 1,-2-4-96,-1-1 0,1 1 1,0-1-1,0-1 0,0 1 0,0-1 1,0 0-1,0 0 0,1-1 1,11 1-1,5-1-374,0-1 1,0-1-1,1-1 0,-1-2 1,37-9-1,2-6-425,-43 12 633,1 1 1,0 1-1,30-4 0,-49 8 243,1 1 0,-1 0-1,1 0 1,0 0 0,-1 0-1,1 0 1,-1 0 0,1 0-1,0 1 1,-1-1 0,1 0-1,-1 1 1,1 0 0,-1-1-1,0 1 1,1 0 0,-1-1-1,1 1 1,-1 0 0,0 0-1,0 0 1,0 0 0,1 0-1,-1 1 1,0-1 0,0 0-1,-1 1 1,1-1-1,0 0 1,0 1 0,-1-1-1,1 1 1,0-1 0,0 4-1,0 3 287,0 0-1,-1 0 0,0 0 1,0 1-1,-3 12 0,1 2 118,1-18-349,1 0 0,0 0 0,0 0 0,0-1 1,1 1-1,0 0 0,0 0 0,2 6 0,-3-9-107,1-1-1,0 0 1,0 1 0,0-1 0,0 0-1,0 0 1,0 1 0,1-1 0,-1 0-1,0 0 1,0 0 0,1-1 0,-1 1-1,1 0 1,-1 0 0,1-1 0,-1 1-1,1-1 1,-1 1 0,1-1 0,0 0-1,-1 1 1,1-1 0,-1 0 0,1 0-1,0 0 1,-1 0 0,1-1 0,1 1-1,13-3-348,-1 0 0,0-1 0,0 0 0,22-10 0,-22 7 41,0 1-1,1 1 0,0 1 0,16-2 1,-30 5 308,1 1 1,-1 0-1,0 0 1,0 0-1,0 0 0,0 0 1,0 0-1,0 1 1,0-1-1,0 1 1,0-1-1,0 1 1,0 0-1,0 0 1,0 0-1,1 1 1,-2-1 38,1 0 1,-1 0 0,0 1 0,0-1 0,-1 0 0,1 1-1,0-1 1,0 1 0,-1-1 0,1 1 0,0-1-1,-1 1 1,0-1 0,1 1 0,-1 0 0,0-1 0,0 1-1,0-1 1,0 1 0,0 3 0,-10 49 566,7-48-1200,8-36 90,2-8 124</inkml:trace>
</inkml:ink>
</file>

<file path=ppt/ink/ink3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26.578"/>
    </inkml:context>
    <inkml:brush xml:id="br0">
      <inkml:brushProperty name="width" value="0.05" units="cm"/>
      <inkml:brushProperty name="height" value="0.05" units="cm"/>
    </inkml:brush>
  </inkml:definitions>
  <inkml:trace contextRef="#ctx0" brushRef="#br0">17 12 22693,'-11'7'1936,"5"0"-1616,9-5 681,-1-2-1674,8-3 673,2-7-152,-2-4-104</inkml:trace>
</inkml:ink>
</file>

<file path=ppt/ink/ink3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49.249"/>
    </inkml:context>
    <inkml:brush xml:id="br0">
      <inkml:brushProperty name="width" value="0.05" units="cm"/>
      <inkml:brushProperty name="height" value="0.05" units="cm"/>
    </inkml:brush>
  </inkml:definitions>
  <inkml:trace contextRef="#ctx0" brushRef="#br0">36 2366 15859,'-6'-11'221,"1"0"-1,1 0 1,-1 0-1,2 0 0,-1-1 1,2 0-1,-1 1 0,2-1 1,-1 0-1,2 0 1,0 0-1,0 0 0,1 0 1,0 0-1,1 0 1,7-23-1,3-1-144,2 0 0,1 1 1,39-66-1,9 2-14,4 2-1,150-167 1,203-133 22,-334 327-24,2 3 0,179-100 0,-189 127-27,2 4 0,1 3 0,2 4 0,95-22-1,314-36-47,6 29-6,-188 24 21,-64 4 24,528-58 8,8 22-21,143 31-9,3 24 9,-162 3-5,1065-47 132,-8-29-1509,-1674 77 1029,-114 6 66,-22 1 65,0 0 0,0-1 0,0-1 0,0 0 0,13-4 0,-26 6 204,0 0-1,0 0 1,0 0 0,0 0-1,0 0 1,0 0 0,1 0-1,-1 0 1,0 0 0,0 0-1,0 0 1,0 0 0,0 0-1,0 0 1,0 0 0,1 0-1,-1 0 1,0 0 0,0 0-1,0 0 1,0 0 0,0 0-1,0 0 1,0 0 0,0 0-1,0 0 1,1 0 0,-1 0-1,0 0 1,0-1 0,0 1-1,0 0 1,0 0 0,0 0-1,0 0 1,0 0 0,0 0-1,0 0 1,0 0 0,0-1-1,0 1 1,0 0 0,0 0-1,0 0 1,0 0 0,0 0-1,0 0 1,0 0 0,0-1-1,0 1 1,0 0 0,0 0-1,0 0 1,0 0 0,0 0-1,0 0 1,0-1 0,-7-2-274,7 3 271,-14-4-352</inkml:trace>
</inkml:ink>
</file>

<file path=ppt/ink/ink3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49.655"/>
    </inkml:context>
    <inkml:brush xml:id="br0">
      <inkml:brushProperty name="width" value="0.05" units="cm"/>
      <inkml:brushProperty name="height" value="0.05" units="cm"/>
    </inkml:brush>
  </inkml:definitions>
  <inkml:trace contextRef="#ctx0" brushRef="#br0">6 77 12931,'-2'-12'658,"1"3"-265,-1 1-1,2-1 1,-1 1-1,2-14 0,-1 22-333,0-1-1,1 0 1,-1 1-1,0-1 0,1 1 1,-1-1-1,0 1 1,1 0-1,-1-1 1,1 1-1,-1-1 0,1 1 1,-1 0-1,1-1 1,-1 1-1,1 0 0,0 0 1,-1-1-1,1 1 1,-1 0-1,1 0 1,0 0-1,-1 0 0,1 0 1,-1 0-1,1 0 1,0 0-1,-1 0 0,1 0 1,-1 0-1,1 0 1,0 0-1,-1 0 1,1 1-1,-1-1 0,1 0 1,0 1-1,31 10 632,-25-8-476,53 17 224,0-3 0,83 13 0,128 5-412,-132-20-6,-76-7-39,32 2-54,0 4 0,112 33 1,-193-44 55,-1 1 0,-1 1 0,1 0 0,-1 0 0,0 1 0,0 1 0,0 0 0,13 12 1,-23-18 12,0 1 1,-1-1 0,1 1-1,0 0 1,-1 0 0,1 0-1,-1 0 1,0 0 0,0 0 0,0 0-1,0 0 1,0 1 0,0-1-1,-1 0 1,1 0 0,-1 1-1,1-1 1,-1 1 0,0 3 0,-1-3 3,1 1 1,-1-1-1,0 0 1,-1 0-1,1 1 1,0-1 0,-1 0-1,0-1 1,0 1-1,1 0 1,-2 0-1,-3 3 1,-7 7 22,-2-1 0,1-1 0,-2 0 0,-19 11 0,21-14-3,-312 166 353,199-110-511,-175 115 0,242-136 27</inkml:trace>
</inkml:ink>
</file>

<file path=ppt/ink/ink3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50.886"/>
    </inkml:context>
    <inkml:brush xml:id="br0">
      <inkml:brushProperty name="width" value="0.05" units="cm"/>
      <inkml:brushProperty name="height" value="0.05" units="cm"/>
    </inkml:brush>
  </inkml:definitions>
  <inkml:trace contextRef="#ctx0" brushRef="#br0">1 0 13939,'0'0'47,"1"0"0,-1 0 0,1 1 0,-1-1 0,1 0 0,0 0 0,-1 0-1,1 0 1,-1 1 0,1-1 0,-1 0 0,1 1 0,-1-1 0,1 0 0,-1 1 0,0-1 0,1 0 0,-1 1 0,1-1 0,-1 1 0,0-1 0,0 1-1,1-1 1,-1 1 0,0-1 0,0 1 0,1-1 0,-1 1 0,0 0 0,3 21-88,-2-15 180,17 388 736,-12-193-794,72 634 330,-52-651-315,96 796 504,-37 377-24,-47-640-95,-18-424-301,16 355-1460,-36-590 186,0-54 772,-1-9 12,1-14-18</inkml:trace>
</inkml:ink>
</file>

<file path=ppt/ink/ink3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51.302"/>
    </inkml:context>
    <inkml:brush xml:id="br0">
      <inkml:brushProperty name="width" value="0.05" units="cm"/>
      <inkml:brushProperty name="height" value="0.05" units="cm"/>
    </inkml:brush>
  </inkml:definitions>
  <inkml:trace contextRef="#ctx0" brushRef="#br0">0 1 15275,'22'497'1516,"4"30"-758,-25-515-721,1 14 115,2-1 1,0 1-1,2 0 0,15 43 1,-21-68-148,1 0 1,-1 1-1,1-1 0,-1 0 0,1 0 1,-1 0-1,1 0 0,0 0 1,-1 0-1,1 0 0,0 0 0,0 0 1,0 0-1,0 0 0,0-1 1,0 1-1,0 0 0,0-1 0,0 1 1,0-1-1,0 1 0,0-1 1,0 1-1,1-1 0,0 1 1,0-2-1,-1 1 0,1 0 0,-1-1 0,1 0 1,-1 1-1,1-1 0,-1 0 0,1 0 0,-1 1 1,0-1-1,0 0 0,1-1 0,-1 1 0,0 0 1,0 0-1,1-2 0,6-9 23,0 0 0,-1 0-1,7-19 1,-11 26-16,116-292-217,38-78-815,-108 284 720</inkml:trace>
</inkml:ink>
</file>

<file path=ppt/ink/ink3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0:58.888"/>
    </inkml:context>
    <inkml:brush xml:id="br0">
      <inkml:brushProperty name="width" value="0.05" units="cm"/>
      <inkml:brushProperty name="height" value="0.05" units="cm"/>
    </inkml:brush>
  </inkml:definitions>
  <inkml:trace contextRef="#ctx0" brushRef="#br0">93 279 13907,'0'-4'114,"1"-1"1,-1 1 0,1-1-1,0 1 1,0 0-1,1-1 1,-1 1-1,1 0 1,0 0-1,0 0 1,0 0-1,1 0 1,-1 1-1,1-1 1,0 1-1,0 0 1,0-1-1,0 1 1,5-3-1,9-7 205,1 0-1,28-16 1,120-56 1122,-134 72-1182,0 2 0,1 0 0,49-8 0,-72 17-205,0 1 0,0 0 1,19 1-1,-27 0-48,0 0-1,0 0 1,0 1 0,0-1-1,-1 0 1,1 1 0,0-1 0,0 1-1,0 0 1,0-1 0,-1 1-1,1 0 1,0 0 0,-1 0 0,1 0-1,-1 1 1,1-1 0,-1 0-1,1 1 1,-1-1 0,0 1 0,0-1-1,0 1 1,0-1 0,0 1-1,0 0 1,1 3 0,-2-2-1,1 0 0,-1 0 0,0 0 0,0 0-1,-1 0 1,1 0 0,-1 0 0,1 0 0,-1 0 0,0 0 0,-2 3 0,-18 36 65,-12 11 89,-3 0 0,-46 50 0,-96 91 316,118-131-337,52-54-118,-109 120 253,91-97-219,0 2 1,-21 37 0,44-65-55,-1-1 0,1 1 0,1 0-1,-1 0 1,1 0 0,0 1 0,0-1-1,1 0 1,0 1 0,0 8 0,1-12-2,0 1 0,1-1 0,-1 0 0,1 0 0,0 1 0,0-1 0,1 0 0,-1 0 0,0 0 0,1 0 0,0 0 0,0-1 0,0 1 1,0 0-1,0-1 0,0 0 0,1 1 0,-1-1 0,1 0 0,0 0 0,3 2 0,5 2-3,0 0 0,0-1 0,0 0 0,1 0 0,22 4 0,65 9-80,-43-10-13,-10 3-885,-1 1 1,75 31-1,-120-43 971,0 0 0,0 0-1,0 0 1,0 0 0,0 0 0,1 0-1,-1 0 1,0 0 0,0 0-1,0 0 1,0-1 0,0 1 0,1 0-1,-1 0 1,0 0 0,0 0-1,0 0 1,0 0 0,0 0 0,0 0-1,1 0 1,-1 0 0,0-1-1,0 1 1,0 0 0,0 0 0,0 0-1,0 0 1,0 0 0,0 0-1,0-1 1,0 1 0,1 0 0,-1 0-1,0 0 1,0 0 0,0 0-1,0-1 1,0 1 0,0 0 0,0 0-1,0 0 1,0 0 0,0-1-1,0 1 1,0 0 0,-1 0 0,1-8-187,-7-10-230</inkml:trace>
</inkml:ink>
</file>

<file path=ppt/ink/ink3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1:12.567"/>
    </inkml:context>
    <inkml:brush xml:id="br0">
      <inkml:brushProperty name="width" value="0.05" units="cm"/>
      <inkml:brushProperty name="height" value="0.05" units="cm"/>
    </inkml:brush>
  </inkml:definitions>
  <inkml:trace contextRef="#ctx0" brushRef="#br0">375 39 15307,'-10'-6'193,"0"1"0,0 0 1,-1 0-1,0 1 0,0 1 0,0 0 0,0 0 0,-1 1 0,1 1 0,-1 0 0,1 1 0,-1 0 0,1 0 0,-16 3 1,18-1-143,0 0 0,0 1 0,1 0 0,-1 1 0,1 0 0,0 0 0,0 0 0,0 1 0,0 1 0,1-1 0,0 1 0,0 0 0,0 1 0,1-1 0,0 2 0,0-1 0,1 0 0,-6 11 0,3-2-34,1 1-1,0 0 0,1 1 0,1-1 0,0 1 0,2 0 0,0 0 0,1 0 0,1 1 0,1 17 1,0-11-18,2-1 1,1 1 0,1-1 0,2 0 0,0 0 0,18 45-1,-18-56 22,0 0-1,1 0 1,0-1-1,1 0 1,1 0-1,0 0 1,0-1-1,1-1 1,1 0-1,0 0 0,0-1 1,1 0-1,0-1 1,0-1-1,1 1 1,0-2-1,0 0 1,0-1-1,1 0 0,0-1 1,0 0-1,0-1 1,1-1-1,-1 0 1,1-1-1,-1-1 1,1 0-1,-1-1 0,27-5 1,-20 2 91,-1-2 1,-1 0-1,1-1 1,-1-1-1,0 0 0,-1-2 1,0 0-1,0-1 1,-1-1-1,-1-1 1,0 0-1,0-1 0,-2-1 1,1 0-1,-2-1 1,13-18-1,-22 27-76,0 0 1,0-1-1,0 1 0,-1-1 1,0 0-1,-1 1 0,0-1 1,0 0-1,0 0 0,-1-1 1,0 1-1,-1 0 0,0 0 1,0-1-1,-1 1 0,0 0 1,0 0-1,-1 0 0,0 0 1,0 0-1,-1 0 0,0 0 1,-1 1-1,-6-11 0,2 6-110,-1 0-1,-1 1 1,0 0-1,-1 0 1,0 1-1,-1 1 0,0 0 1,0 1-1,-1 0 1,0 0-1,-18-6 1,13 6-181,0 1-1,-1 1 1,0 1 0,0 0 0,0 1-1,0 2 1,-1 0 0,-21 0 0,9 8-243,13 4-79</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9:08.130"/>
    </inkml:context>
    <inkml:brush xml:id="br0">
      <inkml:brushProperty name="width" value="0.05" units="cm"/>
      <inkml:brushProperty name="height" value="0.05" units="cm"/>
    </inkml:brush>
  </inkml:definitions>
  <inkml:trace contextRef="#ctx0" brushRef="#br0">10798 505 11394,'-46'-25'575,"-1"2"0,-1 2-1,-57-16 1,-158-25-1476,-1044-104-254,-156 80 1271,-4 57-113,1204 26 31,-1456-28 36,331 10 87,5 107-347,1163-57-350,-390 104 1,564-120 588,1 2 0,1 2 1,1 2-1,-49 29 1,78-39-16,0 0-1,0 1 1,1 1 0,0 0 0,1 1 0,0 0 0,1 1 0,1 0 0,0 0 0,0 1 0,2 1 0,-1 0-1,2 0 1,0 0 0,-4 17 0,4-7-45,2-1-1,0 1 1,2 1 0,1-1-1,1 1 1,1-1 0,1 1-1,1-1 1,2 0-1,0 0 1,2 0 0,1 0-1,0-1 1,2 0 0,1-1-1,1 0 1,1 0 0,0-1-1,2-1 1,19 23-1,-2-11 35,1-1 0,2-2 0,0-1 0,3-2 0,0-2 0,1-1 0,1-2 0,45 18 0,3-5 60,0-3-1,177 37 1,405 23-31,11-54-376,-600-35 267,2954 32-7828,-2905-37 7474,858-19-148,0-22 3134,-5-43 1134,-8-67-863,272-148-974,-1235 298-1865,213-63 87,-177 49-133,-1-2-1,73-41 1,-107 52-93,1 0 0,-1 0 0,0-1 0,-1-1 0,0 0 0,15-19 0,-21 23 73,-1 1 1,-1-1-1,1-1 1,-1 1-1,0 0 1,0-1-1,-1 0 1,0 1-1,0-1 0,0 0 1,-1 0-1,0 0 1,-1 0-1,1 0 1,-2-14-1,-9-34-296</inkml:trace>
</inkml:ink>
</file>

<file path=ppt/ink/ink3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1:13.323"/>
    </inkml:context>
    <inkml:brush xml:id="br0">
      <inkml:brushProperty name="width" value="0.05" units="cm"/>
      <inkml:brushProperty name="height" value="0.05" units="cm"/>
    </inkml:brush>
  </inkml:definitions>
  <inkml:trace contextRef="#ctx0" brushRef="#br0">664 51 16139,'-10'-5'94,"1"-1"-1,-1 1 1,0 1-1,-1 0 0,1 0 1,-1 1-1,0 0 0,1 1 1,-1 0-1,0 1 1,-1 0-1,1 1 0,0 0 1,0 1-1,0 0 0,0 1 1,0 0-1,0 0 1,-19 9-1,6-2-24,0 1 1,1 2-1,1 1 0,0 0 0,1 1 1,0 2-1,-29 27 0,26-19-32,1 1 0,1 1 0,1 0 0,1 2 0,2 1 0,0 0 0,-15 37 0,25-46-22,0 0 0,1 1 0,2-1 0,0 1 0,1 0 0,0 1 0,2-1 0,1 0 0,1 1 0,0-1 0,2 1 0,6 31 0,-7-46-15,1 0-1,0 0 1,0-1-1,1 1 1,0 0 0,0-1-1,0 0 1,1 1-1,0-1 1,1-1-1,-1 1 1,1-1 0,0 0-1,0 0 1,1 0-1,-1 0 1,1-1-1,0 0 1,0 0 0,1-1-1,-1 0 1,1 0-1,-1 0 1,10 1-1,1-1 34,0 0 0,0-2 0,0 0 0,0-1 0,1-1 0,-1 0 0,0-1 0,0-1 0,0-1 0,-1 0 0,1-1 0,21-10-1,4-4 124,0-2-1,-2-2 0,53-38 0,-60 37 12,-1 0 1,-1-3 0,-2 0-1,0-2 1,26-36 0,-45 52-94,-1-1 0,0-1 1,-1 1-1,-1-1 0,0-1 1,6-23-1,-10 28-47,-1 0 0,0 0 1,-1-1-1,0 1 0,0-1 0,-2 1 0,1-1 1,-2 1-1,1 0 0,-5-16 0,1 14-62,0 0-1,0 1 1,-2 0-1,1 0 1,-1 0-1,-1 1 1,0 0-1,-1 1 1,0 0-1,0 0 1,-17-13-1,13 13-261,0 0 0,-1 1 0,0 0 0,0 1 0,-1 1 0,1 0 0,-2 1 0,1 1 0,-20-5 0,27 8 4,6 2 231,0-1 0,1 1 1,-1-1-1,0 1 0,1 0 0,-1 0 1,0 0-1,0 0 0,1 0 0,-1 0 1,0 0-1,0 0 0,1 1 0,-3 0 1,2 2-635</inkml:trace>
</inkml:ink>
</file>

<file path=ppt/ink/ink3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1:43.584"/>
    </inkml:context>
    <inkml:brush xml:id="br0">
      <inkml:brushProperty name="width" value="0.05" units="cm"/>
      <inkml:brushProperty name="height" value="0.05" units="cm"/>
    </inkml:brush>
  </inkml:definitions>
  <inkml:trace contextRef="#ctx0" brushRef="#br0">422 39 12379,'-3'-4'92,"-1"1"0,1-1 0,-1 1 0,0 0 0,-1 0 0,1 1 0,0-1 0,-1 1 0,1 0 1,-1 0-1,0 0 0,0 1 0,0 0 0,1 0 0,-1 0 0,0 0 0,-9 1 0,7 1-44,1 0 0,-1 0 0,1 1 0,0 0-1,-1 0 1,1 0 0,0 1 0,1 0 0,-1 0 0,0 0-1,1 1 1,0 0 0,-8 7 0,-19 19 51,1 2 0,-41 54 0,55-63-89,2 0 0,0 1 0,2 1 0,1 0 0,-11 31 0,19-43-16,1 0 0,1 0-1,0 0 1,1 1 0,0-1 0,1 1-1,1-1 1,0 0 0,0 1 0,2-1-1,0 0 1,0 0 0,1 0-1,6 12 1,-3-7-9,2-1 0,0 1 1,1-2-1,0 1 0,2-1 0,0-1 0,0 0 0,1-1 0,16 13 0,-23-22 21,0 0-1,0 0 1,1 0-1,-1-1 0,1 0 1,0-1-1,0 1 1,0-1-1,1-1 0,-1 1 1,1-1-1,-1-1 1,1 1-1,0-1 0,0 0 1,-1-1-1,1 0 1,0 0-1,0-1 0,0 0 1,-1 0-1,1-1 0,7-3 1,1-2 134,-1 0 0,0-2-1,0 0 1,-1 0 0,0-2 0,-1 0 0,20-20 0,-12 8 255,-1 0 1,-2-1-1,25-41 0,-36 53-222,0-1 0,-1 0 0,-1 0 0,0-1 0,0 0 0,-1 0 0,-1 0 0,-1 0 0,2-27 0,-4 32-143,0 1-1,-1-1 1,0 0 0,-1 1 0,0 0 0,0-1 0,-1 1 0,1 0 0,-2 0 0,1 1-1,-1-1 1,-1 1 0,1-1 0,-1 1 0,-1 1 0,1-1 0,-12-10 0,10 11-135,0 0 0,0 0 1,-1 1-1,1 0 0,-1 1 1,0-1-1,0 2 0,-1-1 1,1 1-1,-1 0 0,0 1 1,0 0-1,1 0 0,-1 1 1,0 0-1,0 1 0,-1 0 1,-15 2-1,10 2-324</inkml:trace>
</inkml:ink>
</file>

<file path=ppt/ink/ink3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1:44.622"/>
    </inkml:context>
    <inkml:brush xml:id="br0">
      <inkml:brushProperty name="width" value="0.05" units="cm"/>
      <inkml:brushProperty name="height" value="0.05" units="cm"/>
    </inkml:brush>
  </inkml:definitions>
  <inkml:trace contextRef="#ctx0" brushRef="#br0">497 121 13619,'-3'-8'152,"0"1"0,-1-1 0,0 1 1,0-1-1,-1 1 0,0 1 0,0-1 0,-1 1 0,0-1 1,0 2-1,0-1 0,-1 1 0,-14-9 0,15 10-113,0 2 0,0-1-1,-1 1 1,1 0-1,-1 0 1,0 1 0,1-1-1,-1 2 1,0-1 0,0 1-1,0 0 1,0 0 0,0 1-1,1 0 1,-1 0 0,0 0-1,-12 6 1,5-1 6,0 0-1,0 2 1,1 0 0,0 0 0,0 2 0,1-1-1,0 1 1,1 1 0,0 0 0,1 1-1,-16 22 1,9-9-1,1 1-1,2 0 0,0 1 1,2 1-1,-10 33 0,17-43-39,0 1 0,1 0 0,1 0-1,0 0 1,2 0 0,0 0 0,1 0-1,1 0 1,4 21 0,-2-26-43,0-1-1,1 0 1,0 0 0,1 0-1,0-1 1,1 0-1,1 0 1,0 0 0,0-1-1,1 0 1,1 0 0,0-1-1,16 15 1,-6-10-66,-1-2 0,1 0 0,1-1 0,1-2 0,-1 0 0,1 0-1,1-2 1,0-1 0,29 6 0,-17-6 18,0-2 0,0-1 0,0-2 0,1-1-1,53-7 1,-72 5 186,1-2 0,-1 0 1,0-1-1,0-1 0,-1 0 0,0-1 0,18-10 0,-24 11 37,0-1 1,-1 0-1,1-1 0,-1 1 0,-1-1 0,1-1 0,-1 0 1,-1 0-1,1 0 0,-1-1 0,-1 0 0,7-14 0,-3 2 123,-2 1 1,0-1-1,-2-1 0,0 1 0,-2-1 0,2-27 0,-3 12-62,-2 1 1,-2-1-1,-7-37 1,7 61-288,0 0-1,-1 0 1,-1 0 0,0 0 0,-1 0 0,-11-22 0,13 32-6,1-1-1,-1 0 1,1 1 0,-1-1 0,0 1-1,0 0 1,-1 0 0,1 0-1,-1 0 1,1 1 0,-1-1-1,0 1 1,0 0 0,0 0 0,0 0-1,0 1 1,0-1 0,-1 1-1,1 0 1,0 1 0,-1-1 0,1 1-1,-1-1 1,-7 2 0,-29 6-414,0 4-109</inkml:trace>
</inkml:ink>
</file>

<file path=ppt/ink/ink3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2:08.566"/>
    </inkml:context>
    <inkml:brush xml:id="br0">
      <inkml:brushProperty name="width" value="0.05" units="cm"/>
      <inkml:brushProperty name="height" value="0.05" units="cm"/>
    </inkml:brush>
  </inkml:definitions>
  <inkml:trace contextRef="#ctx0" brushRef="#br0">0 262 14203,'96'-81'6297,"41"-38"-4432,-118 100-1759,-16 15-99,1-1 1,1 1-1,-1 0 1,1 0 0,0 0-1,0 1 1,0-1-1,0 1 1,10-4-1,-15 7-8,1 0 1,-1 0-1,1 0 0,-1 0 0,1 0 1,-1 0-1,1 0 0,-1 0 0,1 0 0,-1 0 1,1 0-1,-1 0 0,1 0 0,-1 0 1,1 0-1,-1 0 0,1 1 0,-1-1 1,1 0-1,-1 0 0,1 1 0,-1-1 0,0 0 1,1 1-1,-1-1 0,0 0 0,1 1 1,-1-1-1,0 1 0,1-1 0,-1 1 1,0-1-1,0 0 0,0 1 0,1-1 1,-1 1-1,0-1 0,0 1 0,0-1 0,0 1 1,0-1-1,0 1 0,0-1 0,0 1 1,0-1-1,0 2 0,-3 28 2,3-29-1,-34 130 131,3-17-747,30-97 322,5-12 693,-3-6-385,0 1 0,1-1-1,-1 0 1,0 0 0,0 0 0,0 0 0,0 0-1,0 0 1,0-1 0,0 1 0,0 0-1,0 0 1,-1-1 0,1 1 0,0-2-1,12-26-111</inkml:trace>
</inkml:ink>
</file>

<file path=ppt/ink/ink3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2:09.058"/>
    </inkml:context>
    <inkml:brush xml:id="br0">
      <inkml:brushProperty name="width" value="0.05" units="cm"/>
      <inkml:brushProperty name="height" value="0.05" units="cm"/>
    </inkml:brush>
  </inkml:definitions>
  <inkml:trace contextRef="#ctx0" brushRef="#br0">401 116 14179,'-46'31'553,"3"1"0,0 2 1,2 2-1,-58 66 0,82-81-484,1 1 0,1 0 0,1 1 0,-18 41 0,25-46-60,1-1 1,0 1-1,2 1 1,0-1 0,1 1-1,0 0 1,1 26-1,2-33-18,1 1-1,1-1 0,-1 0 0,2 0 1,0 0-1,0 0 0,1-1 0,1 0 0,0 1 1,0-1-1,1-1 0,0 1 0,1-1 1,14 17-1,-15-21 18,0 0 1,1-1 0,-1 1-1,1-1 1,0-1 0,0 1-1,1-1 1,-1 0-1,1-1 1,0 0 0,0 0-1,0-1 1,0 0 0,1 0-1,-1-1 1,1 0 0,-1 0-1,1-1 1,-1 0-1,1-1 1,-1 1 0,9-3-1,1-2 106,0 0 0,-1-1 0,0-1-1,0-1 1,-1 0 0,0-1-1,-1-1 1,22-16 0,-12 5 234,-1-1 0,-1-1 0,39-50 0,-44 48-74,-1 0 1,-1-2-1,-2 0 1,-1 0-1,-1-1 1,-1-1-1,-1 0 1,-2 0-1,5-32 1,-10 42-129,-2 1 0,0-1 1,-1 1-1,0-1 0,-2 1 0,-7-37 0,5 42-120,0 0 0,0 0 0,-2 0 0,0 1 0,0 0 0,-1 0 0,0 0 0,-1 1 0,0 0 0,-13-12 0,13 15-98,-1 0 0,-1 0 1,0 1-1,0 0 0,0 1 0,0 0 1,-1 1-1,0 0 0,0 0 0,-1 1 1,-22-4-1,27 6 0,0 1 0,0 0 0,0 1 0,0 0 0,0 0 0,0 0 0,0 1 0,1 0 0,-1 1 0,0-1 0,0 1 0,1 1 0,-1-1 0,1 1 0,0 0 0,-1 0 0,1 1 0,1 0 0,-1 0 0,1 0 0,-10 10 0,11-9 8,1-1 1,-1 1-1,1 0 0,0 0 0,1 0 0,-5 11 0,-5 33-472</inkml:trace>
</inkml:ink>
</file>

<file path=ppt/ink/ink3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2:07.622"/>
    </inkml:context>
    <inkml:brush xml:id="br0">
      <inkml:brushProperty name="width" value="0.05" units="cm"/>
      <inkml:brushProperty name="height" value="0.05" units="cm"/>
    </inkml:brush>
  </inkml:definitions>
  <inkml:trace contextRef="#ctx0" brushRef="#br0">1 466 18292,'3'2'104,"0"1"1,0-1-1,1 0 1,-1 0-1,1 0 1,-1 0-1,1-1 1,0 1-1,0-1 1,0 0-1,0 0 1,0 0-1,0-1 1,0 0 0,0 1-1,5-2 1,-3 0-57,0 0 1,0-1 0,0 0 0,0 0 0,-1-1 0,1 0 0,-1 0 0,0 0 0,0 0 0,8-7 0,86-74 408,-4-4-1,91-110 1,-177 188-433,3-5 54,1 1 0,27-23 0,-26 29-4,-9 9 43,-5 1-93,0 1 1,0-1-1,-1 1 1,1-1-1,-1 1 1,1-1-1,-1 1 1,-2 3-1,-25 86-137,4 1 0,4 2 0,4 0 0,-6 133 0,19-181-414,3-38 186</inkml:trace>
</inkml:ink>
</file>

<file path=ppt/ink/ink3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2:09.699"/>
    </inkml:context>
    <inkml:brush xml:id="br0">
      <inkml:brushProperty name="width" value="0.05" units="cm"/>
      <inkml:brushProperty name="height" value="0.05" units="cm"/>
    </inkml:brush>
  </inkml:definitions>
  <inkml:trace contextRef="#ctx0" brushRef="#br0">32 83 15939,'3'-6'237,"0"1"0,0 0 0,0 0 0,0 0-1,1 0 1,0 1 0,0-1 0,0 1 0,0 0-1,1 0 1,0 1 0,-1-1 0,1 1-1,1 0 1,-1 0 0,0 1 0,1 0 0,-1 0-1,1 0 1,0 0 0,0 1 0,7-1 0,-10 1-196,1 1 1,-1 0 0,0-1 0,1 1 0,-1 0 0,1 1 0,-1-1 0,1 1 0,-1-1 0,0 1-1,1 0 1,-1 0 0,0 0 0,0 1 0,0-1 0,0 1 0,0 0 0,0 0 0,0 0 0,-1 0-1,1 0 1,0 1 0,-1-1 0,0 1 0,0-1 0,0 1 0,0 0 0,0 0 0,0 0 0,-1 0-1,0 0 1,1 1 0,-1-1 0,0 0 0,0 0 0,-1 1 0,1-1 0,-1 7 0,1-1-37,-1 0 1,-1 0 0,0 1 0,0-1-1,-1 0 1,0 0 0,0 0 0,-1 0-1,0-1 1,-1 1 0,0-1 0,0 0-1,-1 0 1,-9 12 0,-7 6 23,-2 0 1,-43 37-1,-6 7 17,71-69-48,0 0 0,0 0 0,0-1 1,0 1-1,0 0 0,0 0 0,1 1 1,-1-1-1,1 0 0,-1 0 0,0 0 1,1 0-1,0 1 0,-1-1 0,1 0 1,0 0-1,-1 1 0,1-1 0,0 0 0,0 2 1,1-2-1,-1-1 0,1 1 0,-1 0 0,1-1 0,-1 1 0,1 0 0,-1-1 0,1 1 1,0-1-1,-1 1 0,1-1 0,0 1 0,0-1 0,-1 0 0,1 1 0,0-1 0,0 0 0,-1 1 0,1-1 1,0 0-1,0 0 0,1 0 0,8 1-27,0 0 0,0-2 0,19-1 0,-24 1 11,248-45-2366,-252 46 2383,32-8-427</inkml:trace>
</inkml:ink>
</file>

<file path=ppt/ink/ink3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2:10.367"/>
    </inkml:context>
    <inkml:brush xml:id="br0">
      <inkml:brushProperty name="width" value="0.05" units="cm"/>
      <inkml:brushProperty name="height" value="0.05" units="cm"/>
    </inkml:brush>
  </inkml:definitions>
  <inkml:trace contextRef="#ctx0" brushRef="#br0">475 8 13147,'-7'-2'149,"0"0"0,0 1 1,0 0-1,0 0 0,0 0 1,0 1-1,0 0 0,0 1 1,0-1-1,0 1 0,0 1 1,0-1-1,0 1 0,1 0 1,-1 1-1,1 0 0,-1 0 0,-10 6 1,-2 4 103,0 1-1,1 0 1,0 2 0,-21 23 0,13-11-13,1 2 1,1 0-1,2 2 0,1 0 1,2 2-1,1 0 1,-18 48-1,29-62-155,1 0-1,1 0 1,1 0 0,1 1 0,1 0-1,0 32 1,3-39-55,0 0 0,1 0 0,0 0 0,2 0 0,-1 0 1,2 0-1,0-1 0,0 0 0,1 0 0,11 17 0,-8-18-46,0 0 0,1 0 1,0-1-1,1 0 0,0-1 0,1-1 0,0 1 1,0-2-1,1 0 0,0 0 0,0-1 0,1-1 0,0 0 1,0-1-1,1 0 0,-1-1 0,1-1 0,0 0 1,0-1-1,0-1 0,0 0 0,0-1 0,1-1 1,-1 0-1,0-1 0,16-5 0,-1-1 130,-1-1 0,1-2 0,-2-2 0,0 0 0,0-2 0,-1 0 0,-1-2 0,-1-1 0,-1-2 0,0 0 0,-1-1 0,-1-1 0,-2-1 0,25-35 0,-34 43 5,-2-1 0,0 0 0,-1 0 1,0 0-1,-1-1 0,-1 0 0,-1-1 0,0 1 1,3-35-1,-7 39-113,0-1 0,-2 1 1,1-1-1,-2 1 0,0-1 1,0 1-1,-2 0 0,1 0 1,-2 0-1,1 1 0,-2-1 1,0 1-1,0 0 0,-9-11 1,5 8-173,-2 1 1,0 0 0,-1 0-1,0 2 1,-1-1-1,0 2 1,-1 0-1,0 0 1,-1 2 0,0 0-1,-1 0 1,1 2-1,-2 0 1,1 1-1,-1 1 1,0 0 0,0 1-1,0 1 1,0 1-1,-1 1 1,-27 1-1,-48 10-591</inkml:trace>
</inkml:ink>
</file>

<file path=ppt/ink/ink3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2:18.307"/>
    </inkml:context>
    <inkml:brush xml:id="br0">
      <inkml:brushProperty name="width" value="0.05" units="cm"/>
      <inkml:brushProperty name="height" value="0.05" units="cm"/>
    </inkml:brush>
  </inkml:definitions>
  <inkml:trace contextRef="#ctx0" brushRef="#br0">107 84 16315,'5'-7'263,"1"1"0,-1-1 0,1 1 0,0 0-1,0 1 1,1-1 0,0 1 0,0 1-1,0-1 1,0 1 0,1 0 0,0 1 0,0 0-1,0 0 1,14-3 0,-14 5-215,0 0 0,-1 0 0,1 0 1,0 1-1,0 0 0,-1 1 0,1 0 0,0 0 1,-1 0-1,1 1 0,-1 0 0,1 1 0,-1-1 1,0 2-1,0-1 0,0 1 0,8 6 0,-12-8-46,0 0 1,-1 0-1,1 1 0,-1-1 0,1 1 0,-1 0 0,0 0 1,0 0-1,0 0 0,-1 0 0,1 0 0,-1 1 1,1-1-1,0 7 0,-1-5-4,0 1 0,-1 0 0,1-1 0,-1 1 0,-1 0 0,1-1 0,-1 1 0,-2 8 0,-4 6-16,-1 0 1,0-1-1,-22 37 0,-126 175-21,22-37 250,124-179-164,1 0-1,1 1 1,0 0-1,1 1 1,-6 23-1,12-35-34,0-1 0,0 0 0,0 0-1,1 1 1,-1-1 0,1 0 0,0 1 0,1-1-1,-1 0 1,1 1 0,-1-1 0,1 0 0,1 0-1,-1 0 1,1 0 0,-1 0 0,1 0 0,0 0-1,1 0 1,-1 0 0,1-1 0,-1 0 0,1 1-1,0-1 1,0 0 0,0 0 0,5 3 0,2-1 23,1 1 0,-1-1 0,1-1 0,-1 0 0,1-1 0,0 0 0,1 0 0,-1-1 0,0-1 0,15 1 0,-1-2-57,1 0 0,0-2 0,37-7 0,-40 4-194,1-1 1,-1-1-1,29-15 0,-22 9-14</inkml:trace>
</inkml:ink>
</file>

<file path=ppt/ink/ink3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2:19.224"/>
    </inkml:context>
    <inkml:brush xml:id="br0">
      <inkml:brushProperty name="width" value="0.05" units="cm"/>
      <inkml:brushProperty name="height" value="0.05" units="cm"/>
    </inkml:brush>
  </inkml:definitions>
  <inkml:trace contextRef="#ctx0" brushRef="#br0">32 176 14403,'1'-6'476,"0"-1"0,0 1 0,0 0 0,1 0 0,0 0 0,0 0 0,1 0 0,0 1-1,-1-1 1,2 1 0,-1-1 0,8-7 0,-1 0 209,1 1-1,1 1 0,21-18 1,-27 25-565,-1 0 1,1 0-1,0 1 1,9-4-1,-14 7-112,0-1-1,0 1 0,0-1 1,0 1-1,-1-1 1,1 1-1,0 0 0,0-1 1,0 1-1,0 0 1,0 0-1,0 0 0,0 0 1,0 0-1,0 0 0,0 0 1,0 0-1,0 0 1,0 1-1,0-1 0,0 0 1,0 1-1,0-1 1,0 1-1,0-1 0,0 1 1,0-1-1,0 1 1,-1-1-1,1 1 0,0 0 1,0 0-1,-1-1 1,1 1-1,-1 0 0,1 0 1,0 0-1,0 1 1,-1 1-8,1 1 1,0 0 0,-1-1 0,0 1 0,0 0 0,0-1-1,0 1 1,-1 0 0,1-1 0,-1 1 0,0 0 0,0-1 0,-3 6-1,-23 46-15,24-50 15,-37 55 14,27-42-32,1 0 1,-17 32-1,29-49 11,-1 0 1,1 0-1,-1 0 1,1 0-1,0 0 1,-1 0-1,1 0 1,0 0-1,0 0 1,0 1-1,0-1 1,0 0-1,0 0 1,0 0-1,0 0 1,0 0-1,0 0 1,1 0-1,-1 0 1,1 0-1,-1 0 0,0 0 1,1 0-1,-1 0 1,1 0-1,0 0 1,-1 0-1,1 0 1,0 0-1,0 0 1,-1-1-1,1 1 1,1 0-1,3 2-32,1 0-1,-1 0 1,0-1-1,1 0 0,7 2 1,7 2-56,-9-2 31,0 1-1,0 0 1,-1 0-1,1 2 1,-1-1-1,14 13 1,-21-17 57,-1 0 0,1 1 0,-1-1 0,0 1 0,0-1 1,0 1-1,-1-1 0,1 1 0,-1 0 0,1 0 0,-1 0 0,0 0 1,0 0-1,0 0 0,-1 0 0,1 0 0,-1 1 0,1-1 0,-1 0 1,0 0-1,0 0 0,-1 1 0,1-1 0,-1 0 0,1 0 0,-1 0 0,0 0 1,0 0-1,-3 5 0,0-2 63,0 1 0,0-1 1,-1 0-1,0 0 0,0-1 0,0 1 0,-1-1 0,0-1 1,0 1-1,0-1 0,-1 0 0,1 0 0,-9 3 1,6-3-87,0 0 1,0-1-1,0 0 1,-1 0-1,0-1 1,1 0-1,-1-1 1,0 0-1,-16-1 1,23 0-31,1 0 0,-1 0 1,0-1-1,1 1 0,-1-1 0,0 1 1,1-1-1,-1 0 0,1 0 0,0 0 0,-1-1 1,1 1-1,0 0 0,0-1 0,-1 0 1,1 1-1,0-1 0,1 0 0,-1 0 0,0 0 1,0 0-1,-1-4 0,1-11-385</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9:45.667"/>
    </inkml:context>
    <inkml:brush xml:id="br0">
      <inkml:brushProperty name="width" value="0.05" units="cm"/>
      <inkml:brushProperty name="height" value="0.05" units="cm"/>
    </inkml:brush>
  </inkml:definitions>
  <inkml:trace contextRef="#ctx0" brushRef="#br0">1 213 7770,'11'8'299,"1"-1"0,1 0 0,-1-1 0,1-1 0,0 1 0,22 4 0,-7-3-256,1-2 0,33 3 1,72-4-117,184-18-1,-181 5 247,119-6-69,404-18 464,2 42-201,-390 9-383,614 34-113,-37 11-220,-49-9 527,-188-18 991,-101-5-596,773-51 0,301-155-1307,-857 62 743,37 22 83,-526 66-44,75-5 1,-192 19-65,64-1-20,-183 13 40,-9-1-10</inkml:trace>
</inkml:ink>
</file>

<file path=ppt/ink/ink3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2:19.657"/>
    </inkml:context>
    <inkml:brush xml:id="br0">
      <inkml:brushProperty name="width" value="0.05" units="cm"/>
      <inkml:brushProperty name="height" value="0.05" units="cm"/>
    </inkml:brush>
  </inkml:definitions>
  <inkml:trace contextRef="#ctx0" brushRef="#br0">309 0 13187,'-16'0'184,"1"1"0,-1 0 0,1 1 0,-1 1 0,1 0 0,-24 9 0,30-8-129,0 0 0,0 1 0,0 0 0,1 0 0,0 1 1,0 0-1,1 0 0,-1 1 0,1 0 0,1 0 0,-10 14 1,6-5 39,1 0-1,0 1 1,2 0 0,0 0 0,1 0 0,1 1 0,0 0 0,1 0 0,-1 19 0,2 0 48,1-1 1,2 1-1,7 58 1,-1-54-65,1 0 0,3 0 0,1 0 0,29 66 0,-31-86-42,1-1 0,1-1 0,0 0 0,2 0 0,0-1 0,1 0 0,1-2-1,0 1 1,2-2 0,27 21 0,-37-31 13,0 0 1,1-1-1,-1 0 1,1 0-1,0-1 0,0 0 1,0 0-1,1-1 1,-1 0-1,1-1 0,-1 0 1,1 0-1,0 0 0,-1-1 1,1-1-1,0 1 1,-1-2-1,1 1 0,-1-1 1,1 0-1,-1-1 1,11-4-1,-2-2 119,-1 0 1,0-1-1,-1-1 0,0 0 1,0-1-1,-1-1 0,24-28 1,-18 16 108,-2 0 0,0-2 0,-2 0 0,14-30 0,-20 33-98,0 0 1,-2 0-1,-1 0 1,-1-1-1,-1-1 1,-1 1-1,1-43 1,-5 52-121,0-1 0,-1 1 0,-1-1 0,-1 1 0,0 0 0,-1 0 0,-1 0 0,-1 0 0,0 1 0,-1 0 0,0 0 0,-18-25 0,12 23-123,-1 1 0,-1 0 0,-1 1 0,0 1 0,-1 0 0,0 2 0,-1 0 0,0 0 0,-1 2 1,-29-12-1,32 16 33,0 0 0,0 1 0,-1 1 0,1 0 1,-1 2-1,0 0 0,0 0 0,0 2 0,0 0 1,0 1-1,0 1 0,0 0 0,-28 9 0,24-4-116</inkml:trace>
</inkml:ink>
</file>

<file path=ppt/ink/ink3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2:39.280"/>
    </inkml:context>
    <inkml:brush xml:id="br0">
      <inkml:brushProperty name="width" value="0.05" units="cm"/>
      <inkml:brushProperty name="height" value="0.05" units="cm"/>
    </inkml:brush>
  </inkml:definitions>
  <inkml:trace contextRef="#ctx0" brushRef="#br0">50 622 14603,'-5'7'357,"-1"2"-65,0-1 0,0 1 0,1 0 0,0 1 0,1-1 0,0 1 0,-5 18 0,9-28-277,0 0 0,0 0 1,0 0-1,0 1 1,0-1-1,0 0 0,0 0 1,0 1-1,0-1 0,1 0 1,-1 0-1,0 1 1,0-1-1,0 0 0,0 0 1,0 0-1,0 1 0,0-1 1,1 0-1,-1 0 1,0 0-1,0 1 0,0-1 1,0 0-1,1 0 0,-1 0 1,0 0-1,0 0 1,0 1-1,1-1 0,-1 0 1,0 0-1,0 0 0,1 0 1,-1 0-1,0 0 1,0 0-1,0 0 0,1 0 1,-1 0-1,0 0 1,0 0-1,1 0 0,-1 0 1,0 0-1,0 0 0,1 0 1,-1 0-1,0 0 1,0 0-1,1-1 0,-1 1 1,0 0-1,0 0 0,0 0 1,1 0-1,-1-1 1,15-7 360,13-15-16,-2-2 0,0 0 1,-2-2-1,27-37 0,-35 44-221,226-325 1227,-121 164-933,-113 175-361,-8 17-39,-11 30-11,8-31-10,-76 319 54,66-261-211,4 0 1,-1 131-1,10-183-110,1 1 0,1-1 0,0 1 0,2-1 0,6 23 0,-4-29-65,0-8-108</inkml:trace>
</inkml:ink>
</file>

<file path=ppt/ink/ink3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2:41.150"/>
    </inkml:context>
    <inkml:brush xml:id="br0">
      <inkml:brushProperty name="width" value="0.05" units="cm"/>
      <inkml:brushProperty name="height" value="0.05" units="cm"/>
    </inkml:brush>
  </inkml:definitions>
  <inkml:trace contextRef="#ctx0" brushRef="#br0">218 18 15195,'2'-3'540,"8"-10"1293,-7 12-698,-4 8 232,-4 7-990,-1-1 1,0 1 0,-1-1 0,-1 0 0,0-1 0,-17 20 0,6-6-165,-6 8-123,-47 71 50,63-91-120,2 0 0,-1 1 0,2-1-1,0 2 1,-6 24 0,12-38-18,-1-1 1,1 0-1,-1 0 1,1 1-1,0-1 1,0 0-1,0 1 1,0-1-1,0 0 1,0 0-1,0 1 1,0-1-1,0 0 0,1 1 1,-1-1-1,1 0 1,-1 0-1,1 0 1,-1 1-1,1-1 1,-1 0-1,1 0 1,0 0-1,0 0 1,1 2-1,0-2 2,0-1 1,0 1-1,-1 0 1,1-1-1,0 0 0,0 1 1,0-1-1,0 0 0,0 0 1,-1 0-1,1 0 0,0 0 1,0 0-1,0 0 0,2-1 1,8-3 18,0 0 0,0 0-1,0-1 1,10-6 0,99-65-154,-26 15-1493,-82 54 1309,-9 5-112</inkml:trace>
</inkml:ink>
</file>

<file path=ppt/ink/ink3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2:41.624"/>
    </inkml:context>
    <inkml:brush xml:id="br0">
      <inkml:brushProperty name="width" value="0.05" units="cm"/>
      <inkml:brushProperty name="height" value="0.05" units="cm"/>
    </inkml:brush>
  </inkml:definitions>
  <inkml:trace contextRef="#ctx0" brushRef="#br0">48 1 16404,'-7'11'1752,"0"8"-1080,0 1-280,-1 6 1168,3 1-671,-1 7-569,2 1-256,1-4-576,3-4-273,1-11-223,2-7 696,1-16-240,4-9-264</inkml:trace>
</inkml:ink>
</file>

<file path=ppt/ink/ink3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2:42.075"/>
    </inkml:context>
    <inkml:brush xml:id="br0">
      <inkml:brushProperty name="width" value="0.05" units="cm"/>
      <inkml:brushProperty name="height" value="0.05" units="cm"/>
    </inkml:brush>
  </inkml:definitions>
  <inkml:trace contextRef="#ctx0" brushRef="#br0">419 0 12779,'-18'6'239,"0"2"1,0 0 0,1 0-1,1 2 1,-1 0 0,1 1-1,-28 25 1,19-12 107,0 2 1,2 0 0,-30 45-1,34-42-13,1 1 0,2 1 0,1 1 0,-20 58 0,29-68-201,0-1-1,2 1 1,0 0 0,1 1 0,1-1 0,2 1 0,0-1 0,5 35 0,-3-44-98,1-1 0,0 1 0,1 0 0,1-1-1,0 0 1,0 0 0,2 0 0,-1-1 0,1 0 0,1 0 0,0-1 0,14 14-1,-10-12-30,1-2-1,0 1 0,1-2 1,0 1-1,1-2 0,0 0 0,0-1 1,0-1-1,17 5 0,-8-4 51,0-1-1,1-2 0,-1 0 0,1-2 1,0-1-1,0-1 0,0 0 1,-1-2-1,1-1 0,0-2 0,-1 0 1,0-1-1,30-12 0,-30 7 141,0-2 0,-1 0 0,-1-1-1,0-1 1,-1-1 0,-1-1-1,0-1 1,20-24 0,-24 24 3,-2-1 1,0 0-1,-1 0 0,0-2 0,-2 1 1,-1-2-1,0 1 0,-2-1 1,9-32-1,-15 40-141,0 1-1,0-1 1,-1 1-1,-1-1 1,0 0-1,0 1 1,-2-1-1,0 1 1,0-1-1,-1 1 1,-9-23-1,8 26-110,-1 1-1,0-1 1,0 1-1,-1 0 1,0 1-1,-1 0 1,0 0 0,0 0-1,0 0 1,-1 1-1,0 1 1,-1-1-1,1 1 1,-1 1-1,-17-9 1,12 9-115,-1 0 1,0 0-1,0 1 1,0 1 0,0 0-1,0 1 1,0 1-1,-1 1 1,1 0-1,-1 0 1,1 2-1,0 0 1,0 1 0,0 0-1,0 1 1,0 1-1,-19 9 1,-39 23-577</inkml:trace>
</inkml:ink>
</file>

<file path=ppt/ink/ink3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2:47.340"/>
    </inkml:context>
    <inkml:brush xml:id="br0">
      <inkml:brushProperty name="width" value="0.05" units="cm"/>
      <inkml:brushProperty name="height" value="0.05" units="cm"/>
    </inkml:brush>
  </inkml:definitions>
  <inkml:trace contextRef="#ctx0" brushRef="#br0">46 98 17732,'-1'-1'103,"0"0"1,1 0-1,-1 0 0,0 0 1,1 0-1,-1 0 1,1 0-1,-1 0 0,1-1 1,-1 1-1,1 0 1,0 0-1,-1 0 1,1-1-1,0 1 0,0 0 1,0 0-1,0-1 1,0 1-1,0 0 0,1 0 1,-1-1-1,0 1 1,1 0-1,-1 0 0,1-2 1,1-1 81,0 0 0,-1 0 1,1 0-1,1 0 0,-1 0 0,5-5 1,-5 6-162,0 1 0,1-1 0,-1 1 0,1-1 1,0 1-1,-1 0 0,1 0 0,0 0 0,0 1 0,1-1 1,-1 1-1,0 0 0,0-1 0,1 1 0,-1 1 1,0-1-1,1 0 0,-1 1 0,1 0 0,-1 0 1,1 0-1,-1 0 0,1 0 0,-1 1 0,1-1 0,-1 1 1,0 0-1,1 0 0,-1 1 0,0-1 0,0 0 1,0 1-1,0 0 0,0 0 0,0 0 0,0 0 0,-1 0 1,1 1-1,-1-1 0,1 1 0,-1 0 0,0-1 1,0 1-1,2 5 0,1 3-32,-1 0 1,0 0 0,0 0-1,-2 0 1,1 1-1,-1-1 1,-1 1 0,0-1-1,-1 1 1,0-1-1,-1 1 1,0 0 0,-1-1-1,0 0 1,-5 15-1,-3 8 22,-2-1-1,-1-1 0,-31 54 1,0-13 67,25-46-46,3 2 0,-25 54 0,39-80-34,1 1-1,0-1 1,-1 1-1,2 0 1,-1 0-1,0 0 1,1-1-1,-1 1 0,1 0 1,0 0-1,1 0 1,-1 0-1,1 0 1,-1-1-1,1 1 1,0 0-1,0 0 1,1-1-1,1 5 1,0-5-17,0 1 0,0-1 1,0 1-1,0-1 1,1 0-1,-1 0 1,1 0-1,0-1 0,0 0 1,0 1-1,0-1 1,0 0-1,0-1 0,1 1 1,6 1-1,2 0-241,-1-1 0,1 0 0,-1 0 0,1-1 0,24-2 0,-31 1 139,0-1-1,0 0 1,0 0-1,0 0 1,0-1 0,0 0-1,0 0 1,-1-1 0,1 0-1,-1 0 1,0 0 0,0 0-1,9-9 1,7-11-477</inkml:trace>
</inkml:ink>
</file>

<file path=ppt/ink/ink3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2:48.139"/>
    </inkml:context>
    <inkml:brush xml:id="br0">
      <inkml:brushProperty name="width" value="0.05" units="cm"/>
      <inkml:brushProperty name="height" value="0.05" units="cm"/>
    </inkml:brush>
  </inkml:definitions>
  <inkml:trace contextRef="#ctx0" brushRef="#br0">199 7 18428,'9'-6'1123,"-6"6"6,-9 14 657,-1 0-1346,1 0-93,-13 38 139,18-49-500,0 0-1,0 0 1,1 0 0,-1 0 0,1 0-1,0 0 1,0 0 0,0 0 0,0 0-1,0 0 1,1 0 0,-1 0 0,1 0-1,2 4 1,-2-6-12,0 1 0,0-1-1,0 0 1,1 0 0,-1 0 0,0 0 0,1 0-1,-1 0 1,1 0 0,-1 0 0,1 0-1,-1-1 1,1 1 0,0-1 0,-1 1 0,1-1-1,3 1 1,35 2-300,-24-3 160,-7 1 112,-1 0 1,0 1-1,1 0 0,-1 0 1,0 0-1,0 1 0,0 1 1,-1-1-1,1 1 0,12 9 1,-18-11 46,1 0 0,-1 0 0,1 1-1,-1-1 1,0 0 0,0 1 0,0 0 0,-1-1 0,1 1 0,-1 0 0,1 0 0,-1 0 0,0 0 0,0 0 0,0 0 0,-1 0 0,1 1 0,-1-1-1,1 0 1,-1 0 0,0 0 0,0 1 0,-1-1 0,1 0 0,-1 0 0,0 0 0,1 0 0,-1 1 0,0-1 0,-1 0 0,-2 4 0,-2 5 70,-1-1 0,0 0 0,-1 0 1,0 0-1,-1-1 0,0 0 0,-1-1 1,0 0-1,0-1 0,-15 10 0,6-6-65,0-1 0,-2-1 0,1 0 0,-1-2 0,-29 9-1,43-15-173,-1 0 0,1-1 0,-1 0 0,0 0 0,0 0-1,-15-2 1,21 1 112,0 0 1,0-1-1,-1 1 0,1-1 0,0 0 0,0 1 0,0-1 0,0 0 0,0 0 0,0 0 1,1-1-1,-1 1 0,0 0 0,0-1 0,1 1 0,-1-1 0,1 1 0,-1-1 0,1 0 1,0 0-1,0 0 0,0 0 0,0 1 0,0-2 0,0 1 0,0 0 0,1 0 0,-2-4 0,-2-21-482,4-4-37</inkml:trace>
</inkml:ink>
</file>

<file path=ppt/ink/ink3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2:48.631"/>
    </inkml:context>
    <inkml:brush xml:id="br0">
      <inkml:brushProperty name="width" value="0.05" units="cm"/>
      <inkml:brushProperty name="height" value="0.05" units="cm"/>
    </inkml:brush>
  </inkml:definitions>
  <inkml:trace contextRef="#ctx0" brushRef="#br0">1 80 14819,'1'-21'1464,"2"6"-951,1 3-249,9 4 936,3 3-560,7 5-280,3 0-152,4 3-216,-2 1-72,1 0-96,-3-2-16,-3 0-64,-5-2-144,-3-1-240,-4-3-72,1-2 496,-2-3-104,5-5-33</inkml:trace>
</inkml:ink>
</file>

<file path=ppt/ink/ink3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2:49.179"/>
    </inkml:context>
    <inkml:brush xml:id="br0">
      <inkml:brushProperty name="width" value="0.05" units="cm"/>
      <inkml:brushProperty name="height" value="0.05" units="cm"/>
    </inkml:brush>
  </inkml:definitions>
  <inkml:trace contextRef="#ctx0" brushRef="#br0">631 70 12779,'-34'-3'341,"-1"1"1,0 3 0,1 0 0,-1 2-1,-41 10 1,56-8-289,0 0 0,1 2 0,-1 1 0,2 0 0,-1 1 0,1 1 0,0 0 0,1 2 1,1 0-1,-18 16 0,18-11 34,0 1 0,1 0 0,1 1 0,0 0 0,2 1 0,0 1 0,2 0 0,0 1 1,1 0-1,1 0 0,1 1 0,2 0 0,0 0 0,1 0 0,-1 45 0,5-49-34,0 0 0,2-1 0,0 1-1,1 0 1,1-1 0,1 0 0,1 0-1,15 34 1,-14-38-50,1-1-1,0 0 0,1-1 0,0 0 1,1 0-1,0-1 0,1 0 1,1-1-1,-1 0 0,2-1 1,24 15-1,-25-17-27,1-1 1,0-1-1,0 0 1,0-1-1,1 0 0,-1-1 1,1 0-1,0-1 1,0-1-1,-1 0 1,1-1-1,27-3 0,-25 0 36,1 0 1,0-2-1,-1 0 0,0-1 0,0 0 0,-1-1 0,1-1 0,-2-1 0,1 0 1,15-13-1,-3-1 374,-1-2 1,-1-1-1,-1-1 1,-1 0-1,-2-2 1,-1-1-1,-1-1 1,-1 0-1,-2-1 1,-2-1-1,0 0 1,-3-1-1,0-1 1,10-64-1,-19 80-286,-1-1 0,0 1 0,-2-1 1,0 1-1,-1 0 0,-1 0 0,0 0 0,-2 0 0,-9-26 0,10 36-228,0 0 0,0 0 0,0 0 0,-1 1-1,-1 0 1,1 0 0,-1 0 0,-1 1 0,1 0 0,-1 0 0,-1 0 0,1 1 0,-1 0 0,0 1-1,0 0 1,-1 0 0,1 1 0,-1 0 0,0 0 0,-14-3 0,9 4-28,0 1 1,1 1-1,-1 0 1,0 1-1,0 1 1,0 0 0,0 1-1,-26 6 1,17 0-293,-32 14 0</inkml:trace>
</inkml:ink>
</file>

<file path=ppt/ink/ink3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34.485"/>
    </inkml:context>
    <inkml:brush xml:id="br0">
      <inkml:brushProperty name="width" value="0.05" units="cm"/>
      <inkml:brushProperty name="height" value="0.05" units="cm"/>
    </inkml:brush>
  </inkml:definitions>
  <inkml:trace contextRef="#ctx0" brushRef="#br0">6 3 14355,'-6'-2'3639,"11"6"-1255,15 9-504,95 32 236,199 50 0,-291-88-2758,1-2 1,0-1-1,41 2 1,-64-5 569,0-1 0,-1 0 1,1 0-1,-1 0 0,1 0 1,0 0-1,-1 0 0,1 0 1,-1-1-1,1 1 0,-1 0 1,1 0-1,0 0 0,-1 0 1,1-1-1,-1 1 0,1 0 1,-1-1-1,1 1 0,0-1 1,-1 0 25,0 1 0,-1-1 0,1 1 1,0-1-1,0 1 0,-1-1 0,1 1 1,0-1-1,-1 1 0,1 0 1,0-1-1,-1 1 0,1-1 0,-1 1 1,1 0-1,0-1 0,-1 1 0,1 0 1,-1 0-1,1-1 0,-1 1 0,1 0 1,-1 0-1,0 0 0,-19-8-841</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41:10.405"/>
    </inkml:context>
    <inkml:brush xml:id="br0">
      <inkml:brushProperty name="width" value="0.05" units="cm"/>
      <inkml:brushProperty name="height" value="0.05" units="cm"/>
    </inkml:brush>
  </inkml:definitions>
  <inkml:trace contextRef="#ctx0" brushRef="#br0">8657 426 12243,'-35'-16'162,"-2"1"1,-67-18 0,19 8-77,-332-108-379,-11 35-384,-330 16 879,-7 59 300,-226 54-242,0 44-89,834-62-178,-845 77 116,945-86-96,-592 59 144,7 39-16,505-71-107,-151 54 1,220-59-30,2 2 1,0 4 0,3 2 0,-66 46-1,45-19-9,4 4 1,2 3-1,3 4 0,3 2 0,3 4 0,-63 94 1,110-140 0,2 2 0,-24 54 0,35-66-2,0 0 1,2 1-1,1 0 0,1 1 0,-3 33 0,7-30-6,0 0 0,2 0-1,1-1 1,1 1 0,1-1-1,2 1 1,0-1 0,2-1 0,1 1-1,1-1 1,1-1 0,1 0-1,1 0 1,18 24 0,10 9-30,1-2 1,53 51-1,-60-72 4,1-1-1,2-2 0,74 47 1,-29-32-62,2-4 0,1-4 0,3-3-1,179 44 1,385 33-479,880 37-580,-1177-120 917,595 40 114,5-42 191,-3-73 4,-13-105-182,-490 28 93,-320 79-20,170-85 0,-236 96 34,-1-3-1,-2-3 0,61-50 1,-83 57 36,-3-2 0,0-2 0,-3-1 0,-1-1 0,36-56 0,-37 45 61,-3-1 1,-1-1-1,-3-1 0,-2-1 0,19-73 1,-33 96-29,-2-1 1,-1-1 0,-2 1-1,0-1 1,-3 0 0,0 1-1,-2-1 1,-1 1 0,-2-1-1,-1 1 1,-12-36 0,2 23 68,-3 1 1,-1 0-1,-1 2 0,-3 1 1,-2 0-1,-1 2 1,-1 1-1,-3 1 1,0 2-1,-3 1 0,0 1 1,-67-45-1,38 35 184,-3 2 0,-122-53 1,87 52-13,-143-35 1,-114-2-52,-4 22-373,104 16-209,-163-37 95,202 34 79</inkml:trace>
</inkml:ink>
</file>

<file path=ppt/ink/ink3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34.993"/>
    </inkml:context>
    <inkml:brush xml:id="br0">
      <inkml:brushProperty name="width" value="0.05" units="cm"/>
      <inkml:brushProperty name="height" value="0.05" units="cm"/>
    </inkml:brush>
  </inkml:definitions>
  <inkml:trace contextRef="#ctx0" brushRef="#br0">178 65 17204,'10'-5'2667,"18"-8"-1289,1 2 0,50-15-1,-68 23-1290,1 1 0,-1 0 0,1 0 0,-1 2 0,1-1 0,0 1 0,-1 1 0,1 0 0,0 1 0,16 4 0,-25-5-97,0 0 0,1 0 0,-1 0-1,0 1 1,0-1 0,0 1 0,0 0-1,0 0 1,0 0 0,0 1-1,-1-1 1,1 1 0,-1-1 0,0 1-1,0 0 1,0 0 0,0 0 0,0 0-1,0 0 1,-1 0 0,0 1 0,1-1-1,0 5 1,-2-3-4,1-1-1,-1 1 1,0-1-1,-1 1 1,1-1 0,-1 1-1,0-1 1,0 1-1,0-1 1,0 1 0,-1-1-1,0 0 1,0 0-1,0 0 1,0 0-1,-1 0 1,1-1 0,-5 5-1,-6 7 29,-1-1-1,-1-1 0,0 0 1,-26 16-1,-75 38 174,35-21-47,56-31-86,0 1 1,2 1-1,-35 31 1,51-40-46,0-1 0,0 1 0,1 0 0,0 1 0,1 0 0,-1 0 0,2 0 0,-1 0 1,1 1-1,1-1 0,0 1 0,0 0 0,-2 16 0,4-18-8,0 0 0,1 0 1,-1 0-1,2 0 0,-1 0 0,1 0 0,0 0 1,1-1-1,0 1 0,0 0 0,0 0 0,1-1 1,0 0-1,1 0 0,0 0 0,0 0 0,0 0 1,1-1-1,0 1 0,0-1 0,1 0 0,-1-1 1,1 0-1,1 0 0,-1 0 0,1 0 0,-1-1 1,1 0-1,14 5 0,3 0 8,1-1-1,0-1 1,0-1 0,0-1 0,47 2-1,132-9 11,-115-1 3,-80 3-4,1 0-1,-1 1 0,14 2 0,-20-2-94,-1-1 1,1 1-1,-1 0 0,1 0 1,0 0-1,-1 0 0,0 0 1,1 1-1,-1-1 0,0 1 1,0-1-1,0 1 0,0 0 0,0 0 1,0 0-1,2 2 0,-3 2-431,-2-8 179</inkml:trace>
</inkml:ink>
</file>

<file path=ppt/ink/ink3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36.780"/>
    </inkml:context>
    <inkml:brush xml:id="br0">
      <inkml:brushProperty name="width" value="0.05" units="cm"/>
      <inkml:brushProperty name="height" value="0.05" units="cm"/>
    </inkml:brush>
  </inkml:definitions>
  <inkml:trace contextRef="#ctx0" brushRef="#br0">19 115 16027,'0'-1'64,"0"1"0,1-1-1,-1 1 1,0-1 0,1 1-1,-1 0 1,1-1 0,-1 1-1,1 0 1,-1-1-1,1 1 1,-1 0 0,1 0-1,-1-1 1,1 1 0,-1 0-1,1 0 1,-1 0 0,1 0-1,0 0 1,-1 0 0,1 0-1,-1 0 1,1 0-1,-1 0 1,1 0 0,0 0-1,-1 0 1,1 0 0,-1 0-1,1 1 1,-1-1 0,1 0-1,-1 0 1,1 1-1,-1-1 1,1 0 0,-1 1-1,1-1 1,-1 0 0,0 1-1,1-1 1,-1 1 0,0-1-1,1 1 1,-1-1 0,0 1-1,1-1 1,-1 1-1,0-1 1,0 1 0,0-1-1,1 2 1,0 4 272,1 0 1,-1 0-1,-1 0 0,1 8 1,0-6 2,1 24 53,14 299 1105,-16-316-1429,0 12 139,-1-1-1,-2 1 1,-10 48-1,5-58-57,7-16-145,1-1 1,0 0 0,-1 1-1,1-1 1,0 0-1,0 0 1,-1 0-1,1 1 1,0-1 0,-1 0-1,1 0 1,0 0-1,-1 0 1,1 0-1,-1 0 1,1 0 0,0 1-1,-1-1 1,1 0-1,0 0 1,-1 0-1,1-1 1,-1 1-1,1 0 1,0 0 0,-1 0-1,-1-1 1,1 0 0,0 0-1,-1-1 1,1 1 0,0 0-1,0-1 1,0 1 0,0-1-1,0 1 1,0-1 0,0 0-1,0 1 1,1-1 0,-1 0 0,1 1-1,-1-3 1,-4-16-5,1 0 0,2 0 0,0-1 0,1 1 1,0-1-1,6-37 0,1 15-13,2 1 0,17-50 1,-14 58 11,1 2 0,1-1 0,29-47 0,-32 64-1,0 0 0,1 1 0,1 1 0,0 0 0,1 0 0,1 2 0,-1-1 0,27-16 0,-38 28-2,1-1 1,0 0-1,-1 1 0,1 0 0,0 0 0,0 0 1,0 0-1,0 0 0,0 1 0,1-1 1,-1 1-1,0 0 0,6 0 0,-7 0 7,0 1 1,0-1-1,-1 1 0,1 0 0,0-1 1,0 1-1,-1 0 0,1 0 0,-1 0 1,1 0-1,-1 0 0,1 1 0,-1-1 1,0 0-1,1 1 0,-1-1 0,0 1 1,0-1-1,0 1 0,0 0 0,0-1 1,0 1-1,-1 0 0,2 3 0,0 5 58,0 0-1,0 0 0,-1 0 0,0 1 1,-1-1-1,0 0 0,-1 0 1,0 0-1,-1 1 0,0-1 1,0 0-1,-1-1 0,-6 14 0,7-16-16,-2 0 0,1-1 0,-1 0-1,0 0 1,0 0 0,0 0-1,-1-1 1,-10 10 0,11-12-50,1 0 0,-1-1 0,0 1 0,-1-1 0,1 0 0,0 0 0,-1 0 0,1-1 0,-1 1 0,0-1 0,1 0 0,-1 0 0,0-1 0,-5 0 0,7 0-85,0 0 0,0 0 0,0 0-1,0-1 1,0 1 0,0-1-1,1 0 1,-1 0 0,-4-2 0,5 2 60,1 0 0,0 1 1,0-1-1,0 0 1,0 0-1,0 0 0,1 0 1,-1 0-1,0 0 1,0 0-1,1 0 0,-1 0 1,0 0-1,1 0 1,-1 0-1,1 0 1,-1 0-1,1-1 0,0 1 1,0 0-1,-1 0 1,1-1-1,0 1 0,0-2 1,1-13-393</inkml:trace>
</inkml:ink>
</file>

<file path=ppt/ink/ink3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39.321"/>
    </inkml:context>
    <inkml:brush xml:id="br0">
      <inkml:brushProperty name="width" value="0.05" units="cm"/>
      <inkml:brushProperty name="height" value="0.05" units="cm"/>
    </inkml:brush>
  </inkml:definitions>
  <inkml:trace contextRef="#ctx0" brushRef="#br0">0 0 18556,'7'10'1488,"5"2"-1096,2-2-176,6 6 617,6 1-337,1-3-232,3-1-64,2-4-120,-2-2-104,-1-4-320,-1 0-208,-8-3-417,-2-3 785,-10-2-184,-1 0-104</inkml:trace>
</inkml:ink>
</file>

<file path=ppt/ink/ink3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39.751"/>
    </inkml:context>
    <inkml:brush xml:id="br0">
      <inkml:brushProperty name="width" value="0.05" units="cm"/>
      <inkml:brushProperty name="height" value="0.05" units="cm"/>
    </inkml:brush>
  </inkml:definitions>
  <inkml:trace contextRef="#ctx0" brushRef="#br0">0 42 19284,'17'11'1993,"12"-9"-1225,1-2-352,6-5 944,4 1-280,-3-2-512,1 1-360,-1 3-888,-3 2-496,-2-1 928,-6-9-176,-6-12-200</inkml:trace>
</inkml:ink>
</file>

<file path=ppt/ink/ink3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40.170"/>
    </inkml:context>
    <inkml:brush xml:id="br0">
      <inkml:brushProperty name="width" value="0.05" units="cm"/>
      <inkml:brushProperty name="height" value="0.05" units="cm"/>
    </inkml:brush>
  </inkml:definitions>
  <inkml:trace contextRef="#ctx0" brushRef="#br0">166 25 18516,'-17'18'1045,"1"1"-1,1 1 1,0 1 0,-20 41 0,34-61-1035,0 1 0,0 0 0,1-1 0,-1 1 0,0 0 1,1-1-1,0 1 0,-1 0 0,1 0 0,0 3 0,0-5-10,0 1 1,0 0-1,1-1 0,-1 1 1,0-1-1,1 1 0,-1 0 0,0-1 1,1 1-1,-1-1 0,1 1 0,-1-1 1,1 1-1,-1-1 0,1 0 0,-1 1 1,1-1-1,0 1 0,-1-1 1,1 0-1,-1 0 0,1 1 0,0-1 1,-1 0-1,1 0 0,0 0 0,-1 0 1,1 0-1,0 0 0,0 0 0,0 0 1,22 2-4,0 1 1,0 0-1,-1 2 1,28 9 0,-40-10 5,0 1 0,-1-1 1,0 1-1,1 1 0,-2 0 1,1 0-1,-1 1 0,0 0 1,0 0-1,-1 1 0,11 13 1,-12-12 57,0 0 1,0 0-1,-1 1 1,-1 0 0,1 0-1,-2 0 1,1 1-1,-1-1 1,-1 1-1,0 0 1,0 0-1,-1 0 1,-1-1-1,0 1 1,0 0 0,-3 12-1,2-14 8,-1 1 0,-1-1 1,1 0-1,-2 0 0,1-1 0,-1 1 0,0-1 0,-1 0 1,0 0-1,-1 0 0,1-1 0,-1 1 0,-1-1 1,1-1-1,-1 1 0,0-1 0,-1-1 0,1 1 0,-11 4 1,13-7-156,-1 0 1,1 0 0,-1-1 0,0 0 0,0 0 0,0-1-1,0 1 1,0-1 0,0-1 0,0 1 0,0-1-1,0 0 1,-1-1 0,1 1 0,0-1 0,0 0 0,0-1-1,0 1 1,0-1 0,1 0 0,-1-1 0,-6-3-1,2 0-73,1-1 0,0 1-1,0-2 1,1 1 0,0-1-1,0 0 1,1-1 0,0 0-1,0 0 1,1-1 0,-7-13-1,-13-40-617</inkml:trace>
  <inkml:trace contextRef="#ctx0" brushRef="#br0" timeOffset="1">98 72 17212,'30'-7'2424,"-1"0"-1432,2 1-383,5 2 1303,3-1-568,1 0-272,5-1-719,0 0-473,-2-2-2033,-2 5 1961,-7 0-320,-7-9-168</inkml:trace>
</inkml:ink>
</file>

<file path=ppt/ink/ink3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29.714"/>
    </inkml:context>
    <inkml:brush xml:id="br0">
      <inkml:brushProperty name="width" value="0.05" units="cm"/>
      <inkml:brushProperty name="height" value="0.05" units="cm"/>
    </inkml:brush>
  </inkml:definitions>
  <inkml:trace contextRef="#ctx0" brushRef="#br0">10 168 20108,'0'0'77,"-1"0"-1,1 0 0,-1-1 0,1 1 1,-1 0-1,1 0 0,-1 0 1,1 0-1,0-1 0,-1 1 0,1 0 1,-1 0-1,1-1 0,0 1 0,-1 0 1,1-1-1,0 1 0,-1-1 1,1 1-1,0 0 0,0-1 0,-1 1 1,1-1-1,0 1 0,0 0 0,0-1 1,0 1-1,0-1 0,-1 1 1,1-1-1,0 1 0,0-1 0,0 0 1,1 0 35,0 0 1,-1 0-1,1 0 1,0 0-1,0 0 1,-1 0-1,1 0 1,0 0-1,0 0 1,0 1-1,0-1 1,2-1-1,4-2 324,0 1 0,1 0 0,11-4 0,55-11 817,112-11 1,81 7-1257,-142 14-534,-114 7 353,-8 1 41,0 0 0,0 0 0,0 0 1,0 0-1,0-1 0,0 0 0,-1 1 1,1-1-1,0 0 0,5-3 0,-8 4 105,0 0 0,0 0 0,0 0 0,1-1 0,-1 1 0,0 0 0,0 0 0,0 0 0,0 0 0,1 0 0,-1-1 0,0 1 0,0 0 0,0 0 0,0 0 0,0-1 0,0 1 0,0 0 0,0 0 0,1 0 0,-1-1 0,0 1 0,0 0 0,0 0 0,0 0 0,0-1 0,0 1 0,0 0 0,0 0 0,0-1 0,0 1 0,-1 0 0,1 0 0,0 0 0,0-1 0,0 1 0,-8-7-558,-17-5 49,23 12 422,-35-14-684</inkml:trace>
</inkml:ink>
</file>

<file path=ppt/ink/ink3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30.173"/>
    </inkml:context>
    <inkml:brush xml:id="br0">
      <inkml:brushProperty name="width" value="0.05" units="cm"/>
      <inkml:brushProperty name="height" value="0.05" units="cm"/>
    </inkml:brush>
  </inkml:definitions>
  <inkml:trace contextRef="#ctx0" brushRef="#br0">174 0 17380,'-4'3'352,"1"1"-40,-1 0-1,0 0 1,1 0 0,0 0 0,-3 6 0,5-10-248,1 1 0,-1 0 0,1 0 1,0-1-1,-1 1 0,1 0 0,0 0 1,0 0-1,0-1 0,0 1 0,-1 0 1,1 0-1,0 0 0,1 0 0,-1 0 1,0-1-1,0 1 0,0 0 0,0 0 1,1 0-1,-1 0 0,0-1 0,1 1 1,-1 0-1,1 0 0,-1-1 0,0 1 1,1 0-1,0-1 0,-1 1 0,1-1 1,-1 1-1,1 0 0,0-1 0,0 1 1,-1-1-1,1 0 0,0 1 0,1 0 1,10 3 354,0 0 0,1-1 0,-1 0 0,1-1 0,0-1 0,0 0 0,0 0 0,15-2 0,15 2 37,-23-1-291,38 4 87,-54-4-251,-1 1-1,1 0 1,0 0 0,0 0 0,0 0 0,0 1 0,-1-1 0,1 1 0,0 0 0,5 4 0,-8-5-5,0 0 1,0 0-1,0 1 1,-1-1-1,1 0 1,0 0-1,0 1 0,-1-1 1,1 0-1,-1 1 1,1-1-1,-1 0 1,0 1-1,0-1 0,1 1 1,-1-1-1,0 0 1,0 1-1,0-1 0,-1 1 1,1-1-1,0 1 1,0-1-1,-1 0 1,1 1-1,-1-1 0,1 0 1,-1 1-1,0-1 1,1 0-1,-2 2 1,-3 4-12,1-1 0,-1 1 0,0-1 0,-10 8 0,-133 105-55,39-36 132,99-76-57,-73 68 35,73-65-37,1 0 1,1 1-1,0-1 0,0 2 0,1-1 1,-7 16-1,13-25-2,-1 1 1,1 0 0,0-1 0,0 1 0,1 0-1,-1 0 1,0 0 0,1-1 0,0 1-1,0 0 1,0 0 0,0 0 0,0 0-1,0 0 1,1-1 0,0 1 0,-1 0-1,1 0 1,0 0 0,0-1 0,0 1 0,1-1-1,-1 1 1,1-1 0,-1 1 0,1-1-1,0 0 1,0 0 0,0 0 0,0 0-1,0 0 1,1 0 0,3 2 0,6 3 10,1 0 0,0-1 1,0-1-1,0 0 0,0-1 0,25 4 1,88 8 200,-125-16-211,241 7 450,-56-4-64,-177-3-441,36 5 235,-43-5-238,-1 0 0,1 1 0,-1-1 0,1 1 0,0-1 0,-1 1 0,1-1 0,-1 1 0,0 0 0,1 0 0,-1 0 0,1 0 0,-1 0 0,0 0 0,0 0 0,0 0 0,0 1 0,0-1 0,0 0 0,0 1 0,1 1 0,-1-2-337,0-7-1006,3-13 856</inkml:trace>
</inkml:ink>
</file>

<file path=ppt/ink/ink3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30.774"/>
    </inkml:context>
    <inkml:brush xml:id="br0">
      <inkml:brushProperty name="width" value="0.05" units="cm"/>
      <inkml:brushProperty name="height" value="0.05" units="cm"/>
    </inkml:brush>
  </inkml:definitions>
  <inkml:trace contextRef="#ctx0" brushRef="#br0">7 631 17796,'-1'2'235,"0"-1"1,0 1 0,1-1 0,-1 1-1,1-1 1,-1 1 0,1 0-1,-1-1 1,1 1 0,0 0-1,0 2 1,6-4 943,10-10-122,60-48 1126,122-118 0,49-87-1382,-243 260-781,98-115 250,-79 93-169,-23 25-100,0 0 1,0 1-1,0-1 1,0 0-1,0 0 0,0 0 1,0 0-1,0 1 0,0-1 1,0 0-1,0 0 1,0 0-1,0 0 0,0 0 1,0 1-1,0-1 0,0 0 1,0 0-1,0 0 1,1 0-1,-1 0 0,0 1 1,0-1-1,0 0 0,0 0 1,0 0-1,0 0 1,0 0-1,1 0 0,-1 0 1,0 0-1,0 0 0,0 0 1,0 0-1,1 0 1,-1 1-1,0-1 0,0 0 1,0 0-1,0 0 0,0 0 1,1 0-1,-1 0 1,0-1-1,0 1 0,0 0 1,0 0-1,1 0 0,-1 0 1,0 0-1,0 0 1,0 0-1,0 0 0,0 0 1,1 0-1,-1 0 0,0 0 1,0-1-1,0 1 1,0 0-1,0 0 0,0 0 1,-2 20 45,-2 0 0,0-1 1,-14 38-1,4-17-18,-2 15-107,-38 132 362,46-151-842,1 0-1,2 1 1,0 45-1,5-77 198,0 0-1,0 0 1,1 0-1,0 0 1,2 8-1,-3-12 303,0 0-1,1 0 0,-1 0 0,1 1 0,-1-1 0,1 0 0,0 0 0,0 0 1,-1 0-1,1 0 0,0-1 0,0 1 0,0 0 0,0 0 0,0 0 1,0-1-1,0 1 0,0-1 0,0 1 0,0-1 0,0 1 0,1-1 0,-1 1 1,0-1-1,0 0 0,0 0 0,1 0 0,1 0 0,17-4-1053</inkml:trace>
</inkml:ink>
</file>

<file path=ppt/ink/ink3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31.992"/>
    </inkml:context>
    <inkml:brush xml:id="br0">
      <inkml:brushProperty name="width" value="0.05" units="cm"/>
      <inkml:brushProperty name="height" value="0.05" units="cm"/>
    </inkml:brush>
  </inkml:definitions>
  <inkml:trace contextRef="#ctx0" brushRef="#br0">412 9 20020,'6'-9'1292,"-5"14"-581,-8 22-228,6-24-447,-12 42 575,-185 677 1904,184-664-2441,1 1-22,-3 0 0,-27 65 0,42-121-70,-1-1 1,1 1-1,0 0 1,-1-1-1,1 0 1,-1 1-1,0-1 1,0 0-1,0 0 1,0 0-1,0 0 1,-3 2-1,4-4-8,1 1 0,-1-1 0,0 0 0,1 0 1,-1 1-1,0-1 0,1 0 0,-1 0 0,0 0 0,0 0 0,1 0 0,-1 0 0,0 0 0,1 0 0,-1 0 0,0 0 0,1-1 0,-1 1 0,0 0 1,0-1-1,-1 0-46,1 1 0,0-1 0,-1-1-1,1 1 1,0 0 0,0 0 0,0 0 0,0-1 0,0 1 0,0 0 0,0-1 0,0-1 0,-7-13-236,2-1 0,0 0 0,1-1 1,1 1-1,-4-34 0,2 12-45,-10-53-375</inkml:trace>
</inkml:ink>
</file>

<file path=ppt/ink/ink3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32.429"/>
    </inkml:context>
    <inkml:brush xml:id="br0">
      <inkml:brushProperty name="width" value="0.05" units="cm"/>
      <inkml:brushProperty name="height" value="0.05" units="cm"/>
    </inkml:brush>
  </inkml:definitions>
  <inkml:trace contextRef="#ctx0" brushRef="#br0">1 271 14979,'16'-21'584,"0"1"0,2 1 1,1 0-1,0 2 0,1 0 0,1 1 0,1 1 0,0 1 0,1 1 0,0 1 1,31-12-1,-13 10 138,0 1 0,68-12 0,-80 20-515,1 2 0,-1 1 0,1 1 0,50 5 1,-71-2-185,1-1 0,0 1 0,-1 1 0,0-1 0,0 2 0,0-1-1,0 1 1,0 1 0,13 8 0,-19-11-5,1 1 0,-1 0 0,0 0-1,0 1 1,0-1 0,0 1 0,-1-1-1,1 1 1,-1 0 0,0 0-1,0 0 1,0 0 0,-1 0 0,1 1-1,-1-1 1,0 0 0,0 1 0,-1-1-1,1 1 1,-1-1 0,0 1-1,-1 7 1,-1 0 70,0-1 0,-1 0 0,-1 0-1,0-1 1,0 1 0,-1-1 0,0 0 0,-1 0-1,0 0 1,0-1 0,-1 0 0,-15 15 0,3-5 166,-1-1-1,0-1 1,-2-1 0,-32 19 0,38-26-140,0 0 0,-1-1 0,1-1-1,-2 0 1,1-1 0,-1-1 0,0-1-1,0 0 1,-34 1 0,48-5-178,1 0 0,-1 0 1,1-1-1,-1 1 0,1-1 1,-1 0-1,1 0 0,0 0 0,-1 0 1,1-1-1,-6-3 0,8 4 17,0 0 1,0 1-1,0-1 0,0 0 1,0 0-1,1 0 1,-1 0-1,0-1 0,1 1 1,-1 0-1,0 0 0,1 0 1,-1-1-1,1 1 0,0 0 1,-1 0-1,1-1 0,0 1 1,0 0-1,0-1 0,0 1 1,0 0-1,0 0 0,0-1 1,0 1-1,1 0 0,-1-1 1,0 1-1,1 0 0,-1 0 1,1-1-1,-1 1 0,1 0 1,1-1-1,14-22-425,8-5-205</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52.397"/>
    </inkml:context>
    <inkml:brush xml:id="br0">
      <inkml:brushProperty name="width" value="0.05" units="cm"/>
      <inkml:brushProperty name="height" value="0.05" units="cm"/>
    </inkml:brush>
  </inkml:definitions>
  <inkml:trace contextRef="#ctx0" brushRef="#br0">1 270 15091,'17'-12'3812,"85"-89"949,-16 13-3776,-66 68-838,-12 12-98,0 0 0,0 1 0,1 0 0,15-10 0,-24 17-50,0 0-1,0 0 0,1 0 0,-1-1 1,0 1-1,0 0 0,0 0 0,0 0 1,1 0-1,-1 0 0,0 0 0,0 0 1,0 0-1,0 0 0,1-1 0,-1 1 1,0 0-1,0 0 0,0 0 0,1 0 1,-1 0-1,0 0 0,0 0 0,0 0 1,0 0-1,1 0 0,-1 1 0,0-1 1,0 0-1,0 0 0,1 0 0,-1 0 1,0 0-1,0 0 0,0 0 0,0 0 1,1 0-1,-1 1 0,0-1 0,0 0 1,0 0-1,0 0 0,0 0 0,1 1 1,-3 10-119,-11 23-158,10-27 198,-6 14-145,-8 18-634,2 1 0,-13 53 0,28-91 767,-1 0-1,1-1 1,-1 1-1,1 0 1,0-1-1,-1 1 0,1 0 1,0-1-1,0 1 1,0 0-1,0 0 1,1-1-1,-1 1 1,0 0-1,1-1 1,-1 1-1,1 0 0,0-1 1,1 3-1,-1-3 44,1-1-1,-1 0 0,1 1 1,0-1-1,-1 0 0,1 0 1,-1 0-1,1 0 1,0 0-1,-1-1 0,1 1 1,-1 0-1,1-1 0,-1 1 1,1-1-1,-1 1 0,1-1 1,-1 0-1,1 0 0,-1 1 1,2-3-1,31-16-542</inkml:trace>
</inkml:ink>
</file>

<file path=ppt/ink/ink3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40.849"/>
    </inkml:context>
    <inkml:brush xml:id="br0">
      <inkml:brushProperty name="width" value="0.05" units="cm"/>
      <inkml:brushProperty name="height" value="0.05" units="cm"/>
    </inkml:brush>
  </inkml:definitions>
  <inkml:trace contextRef="#ctx0" brushRef="#br0">1 24 16588,'13'-6'1976,"8"2"-1040,8 1-392,17 0 1233,7-1-593,8 2-384,4 1-224,-2 1-552,-1 0-288,-11 6-720,-9-1-128,-16 5 816,-8 0-224,-15 2-209</inkml:trace>
</inkml:ink>
</file>

<file path=ppt/ink/ink3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41.327"/>
    </inkml:context>
    <inkml:brush xml:id="br0">
      <inkml:brushProperty name="width" value="0.05" units="cm"/>
      <inkml:brushProperty name="height" value="0.05" units="cm"/>
    </inkml:brush>
  </inkml:definitions>
  <inkml:trace contextRef="#ctx0" brushRef="#br0">1 0 16211,'16'12'2137,"7"-1"-1329,12-4-336,6 0 1041,7 1-529,3-4-200,4-3-888,-2-2-592,2-5 584,-8-2-152,-5-5-136</inkml:trace>
</inkml:ink>
</file>

<file path=ppt/ink/ink3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41.790"/>
    </inkml:context>
    <inkml:brush xml:id="br0">
      <inkml:brushProperty name="width" value="0.05" units="cm"/>
      <inkml:brushProperty name="height" value="0.05" units="cm"/>
    </inkml:brush>
  </inkml:definitions>
  <inkml:trace contextRef="#ctx0" brushRef="#br0">246 225 19420,'-35'56'1636,"16"-27"-1132,2 0 1,-19 43-1,34-70-480,1 1-1,0 0 1,0-1 0,0 1-1,1 0 1,-1 0 0,1 0 0,0 0-1,-1 0 1,1 0 0,0-1-1,1 6 1,0-7-27,-1 0 0,1 1-1,0-1 1,0 0 0,0 0 0,-1 0-1,1 0 1,0 0 0,0 0-1,0 0 1,1-1 0,-1 1 0,0 0-1,0 0 1,0-1 0,1 1 0,-1-1-1,0 1 1,0-1 0,1 1-1,-1-1 1,0 0 0,1 0 0,-1 0-1,1 0 1,-1 0 0,0 0-1,2 0 1,23-1-163,33-4 0,-29 1 54,29 1 0,-51 3 100,1 0 0,-1 1-1,1 0 1,-1 1 0,0-1 0,0 2 0,0-1 0,9 5 0,-14-6 22,0 1 0,0-1 1,0 1-1,0 0 1,-1 0-1,1 0 0,-1 0 1,1 0-1,-1 0 0,1 1 1,-1-1-1,0 1 1,0 0-1,-1 0 0,1-1 1,0 1-1,-1 0 0,2 7 1,-2-6 39,-1 0 0,1 1 0,-1-1 0,0 1-1,0-1 1,-1 0 0,0 1 0,1-1 0,-1 0 0,-1 1 0,1-1 0,-4 6 0,-3 7 222,-2-1 1,0-1-1,0 0 0,-2 0 1,-20 21-1,17-21-80,0-1-1,0 0 0,-1-1 0,-1-1 1,-22 12-1,33-20-169,0-1 1,0 0 0,0-1-1,0 1 1,0-1-1,-1-1 1,1 1-1,-1-1 1,1 0 0,-1 0-1,0-1 1,1 0-1,-1 0 1,0-1-1,1 0 1,-1 0 0,1 0-1,-1-1 1,1 0-1,-7-3 1,3 0-17,1-1 1,0 0-1,0 0 1,1-1 0,0 0-1,0 0 1,1-1-1,-8-10 1,-20-33-79</inkml:trace>
  <inkml:trace contextRef="#ctx0" brushRef="#br0" timeOffset="1">252 5 20500,'45'0'2049,"10"4"-1313,4-1-320,5 1 928,6 2-327,-5-2-681,-3-1-496,-8-4-2913,0-4 2769,-8-6-416,-7-1-280</inkml:trace>
</inkml:ink>
</file>

<file path=ppt/ink/ink3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52.111"/>
    </inkml:context>
    <inkml:brush xml:id="br0">
      <inkml:brushProperty name="width" value="0.05" units="cm"/>
      <inkml:brushProperty name="height" value="0.05" units="cm"/>
      <inkml:brushProperty name="color" value="#E71224"/>
    </inkml:brush>
  </inkml:definitions>
  <inkml:trace contextRef="#ctx0" brushRef="#br0">0 83 20996,'4'-2'372,"0"0"-1,0 0 0,0 0 1,0 0-1,0 1 0,0 0 1,1-1-1,-1 2 0,6-2 1,2 0 334,74-14 846,130-9 0,4 1-4066,-252 24-3574,-37 3 4926,11 0 330</inkml:trace>
</inkml:ink>
</file>

<file path=ppt/ink/ink3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52.608"/>
    </inkml:context>
    <inkml:brush xml:id="br0">
      <inkml:brushProperty name="width" value="0.05" units="cm"/>
      <inkml:brushProperty name="height" value="0.05" units="cm"/>
      <inkml:brushProperty name="color" value="#E71224"/>
    </inkml:brush>
  </inkml:definitions>
  <inkml:trace contextRef="#ctx0" brushRef="#br0">2 1 17156,'0'1'136,"-1"1"1,1-1 0,0 1 0,0-1 0,0 1 0,0-1-1,0 1 1,0 0 0,1-1 0,-1 1 0,0-1 0,1 1-1,-1-1 1,1 0 0,0 1 0,-1-1 0,1 1 0,0-1-1,0 0 1,0 0 0,2 3 0,0-3 11,-1 1 0,1-1-1,0 0 1,0 0 0,0 0 0,0 0-1,0-1 1,0 1 0,0-1 0,1 0 0,3 0-1,29-1 953,0-1 0,66-13 1,-71 9-894,0 1 1,1 2-1,0 1 1,44 2 0,-71 1-220,1 0 0,-1 0 0,1 0 0,-1 0 0,0 1 0,0 0 0,0 0 0,0 1 0,0-1 0,7 5 0,-10-5 2,0 0-1,0 0 1,0 0-1,-1 0 0,1 0 1,0 0-1,-1 0 1,1 1-1,-1-1 0,0 0 1,0 1-1,0-1 1,0 1-1,0-1 1,-1 1-1,1 0 0,-1-1 1,1 1-1,-1 0 1,0-1-1,0 1 0,-1 5 1,-1 2-10,-1 0 1,0 0-1,0-1 1,-1 1-1,0-1 1,0 0-1,-1 0 1,-1 0-1,0 0 1,-8 9-1,-11 11 46,-38 34-1,-46 26-79,-6 5-423,101-81 356,1 1 1,0 0 0,1 1 0,0 1 0,-14 24 0,23-33 83,0-1 0,0 1 1,0-1-1,1 1 0,0 0 1,0 0-1,1 0 0,0 0 1,0 0-1,0 10 0,2-14 47,-1 0 0,0 0 0,1 0 0,0 0 0,0-1 0,0 1 0,0 0-1,0 0 1,0-1 0,1 1 0,-1 0 0,1-1 0,0 0 0,-1 1 0,1-1-1,0 0 1,1 0 0,-1 0 0,0 0 0,1 0 0,-1 0 0,1-1-1,-1 1 1,1-1 0,0 0 0,0 0 0,2 1 0,6 1 71,1 0 0,-1-1 0,1 0-1,-1-1 1,15 0 0,60-6 367,-64 3-344,32-2 83,87-4 113,-118 8-689,1 1 0,-1 1 0,46 11 0,-68-13 326,2 1-32,-1 0-1,1 0 1,0-1 0,-1 1-1,1-1 1,0 1 0,-1-1-1,1 0 1,0 0 0,-1 0-1,1 0 1,0-1 0,-1 1-1,1-1 1,0 1 0,-1-1-1,6-2 1,5-8-401</inkml:trace>
</inkml:ink>
</file>

<file path=ppt/ink/ink3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53.406"/>
    </inkml:context>
    <inkml:brush xml:id="br0">
      <inkml:brushProperty name="width" value="0.05" units="cm"/>
      <inkml:brushProperty name="height" value="0.05" units="cm"/>
      <inkml:brushProperty name="color" value="#E71224"/>
    </inkml:brush>
  </inkml:definitions>
  <inkml:trace contextRef="#ctx0" brushRef="#br0">0 15 13395,'5'-14'3048,"-2"18"60,2 24-406,8 145 142,-13-104-3019,-14 118 0,14-187 149,0 0 1,0 0 0,0 0-1,0 0 1,0 0 0,0 0-1,0 0 1,0 0 0,-1-1 0,1 1-1,0 0 1,0 0 0,0 0-1,0 0 1,0 0 0,0 0-1,0 0 1,0 0 0,0 0-1,0 0 1,0 0 0,0 0 0,0 0-1,0 0 1,0 0 0,0 0-1,0 0 1,-1 0 0,1 0-1,0 0 1,0 0 0,0 0-1,0 0 1,0 0 0,0 0-1,0 0 1,0 0 0,0 0 0,0 0-1,0 0 1,0 0 0,0 0-1,0 0 1,0 0 0,0 0-1,-1 1 1,1-1 0,0 0-1,0 0 1,0 0 0,0 0 0,0 0-1,0 0 1,0 0 0,0 0-1,0 0 1,-3-7-491,-1-57-478,2 18 333</inkml:trace>
</inkml:ink>
</file>

<file path=ppt/ink/ink3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53.847"/>
    </inkml:context>
    <inkml:brush xml:id="br0">
      <inkml:brushProperty name="width" value="0.05" units="cm"/>
      <inkml:brushProperty name="height" value="0.05" units="cm"/>
      <inkml:brushProperty name="color" value="#E71224"/>
    </inkml:brush>
  </inkml:definitions>
  <inkml:trace contextRef="#ctx0" brushRef="#br0">0 96 20268,'3'-3'1809,"1"3"-1241,4 2-232,7-1 888,8 1-368,12-2-416,8 0-135,11-5-145,5 0-40,1-7-128,-1-1-120,-9 0-393,-8 0-247,-17 1 560,-7-1-8,-17 5-88,-4 4-144</inkml:trace>
  <inkml:trace contextRef="#ctx0" brushRef="#br0" timeOffset="1">111 311 19340,'37'12'1897,"7"-11"-1129,2-4-312,4-7 864,-1-1-296,-3-5-416,-6 2-207,-8 1-506,-7 3-287,-15 4-904,-17 5-1817,-10 6 2201,-16 2-248</inkml:trace>
</inkml:ink>
</file>

<file path=ppt/ink/ink3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54.266"/>
    </inkml:context>
    <inkml:brush xml:id="br0">
      <inkml:brushProperty name="width" value="0.05" units="cm"/>
      <inkml:brushProperty name="height" value="0.05" units="cm"/>
      <inkml:brushProperty name="color" value="#E71224"/>
    </inkml:brush>
  </inkml:definitions>
  <inkml:trace contextRef="#ctx0" brushRef="#br0">0 59 17956,'6'26'1824,"10"-11"-1040,4-5-287,8-4 1055,4-3-448,9-4-472,2-5-96,6-1-344,-3-2-200,-4-5-848,-7 1 560,-3-6 144,-2-4-128,-10-4-104</inkml:trace>
</inkml:ink>
</file>

<file path=ppt/ink/ink3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54.744"/>
    </inkml:context>
    <inkml:brush xml:id="br0">
      <inkml:brushProperty name="width" value="0.05" units="cm"/>
      <inkml:brushProperty name="height" value="0.05" units="cm"/>
      <inkml:brushProperty name="color" value="#E71224"/>
    </inkml:brush>
  </inkml:definitions>
  <inkml:trace contextRef="#ctx0" brushRef="#br0">10 0 19660,'-7'5'2201,"4"-4"-1505,9 1-336,8-1 1280,15 2-800,10-2-255,12 2-353,5-1-144,9-1-296,-2 0-120,-7-1-393,-6 0-255,-19-2-392,-12-3 936,-29 0-192,-17-3-209</inkml:trace>
  <inkml:trace contextRef="#ctx0" brushRef="#br0" timeOffset="1">96 164 19420,'36'21'2049,"4"-8"-1481,9-13-264,4-3 800,7-10-880,0-2-528,-1-11 400,-3-3-152,-10-1-256</inkml:trace>
</inkml:ink>
</file>

<file path=ppt/ink/ink3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48.338"/>
    </inkml:context>
    <inkml:brush xml:id="br0">
      <inkml:brushProperty name="width" value="0.05" units="cm"/>
      <inkml:brushProperty name="height" value="0.05" units="cm"/>
      <inkml:brushProperty name="color" value="#E71224"/>
    </inkml:brush>
  </inkml:definitions>
  <inkml:trace contextRef="#ctx0" brushRef="#br0">4 118 19900,'0'0'54,"-1"0"0,1 0 0,0 0 0,0 0 0,0-1 0,-1 1 0,1 0 0,0 0 0,0 0 0,0 0 0,0 0 0,-1-1 0,1 1 0,0 0 0,0 0 0,0 0 0,0-1 0,0 1 0,0 0 0,0 0 0,0 0 0,-1-1 0,1 1 0,0 0 0,0 0 0,0 0 0,0-1 0,0 1 0,0 0 0,0 0 0,0-1 0,0 1 0,0 0 0,0 0 0,1 0 0,-1-1 0,0 1 0,0 0 0,0 0 1,0 0-1,0-1 0,0 1 0,1 0 0,11-8 904,25-4-279,-32 11-293,97-25 1306,117-15 1,-131 30-2410,151 2 0,-223 10-180,-14-1 193,-4 0-32,-24-1-470,-5 0 407</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52.858"/>
    </inkml:context>
    <inkml:brush xml:id="br0">
      <inkml:brushProperty name="width" value="0.05" units="cm"/>
      <inkml:brushProperty name="height" value="0.05" units="cm"/>
    </inkml:brush>
  </inkml:definitions>
  <inkml:trace contextRef="#ctx0" brushRef="#br0">113 1 16323,'-8'6'357,"0"0"-1,1 0 1,0 1-1,0 0 0,0 1 1,1 0-1,-10 16 1,7-9 1,1 1 0,0 0 0,-8 25 0,15-38-327,0 0 1,0 1-1,0-1 1,1 1-1,-1-1 0,1 1 1,0-1-1,0 1 1,0 0-1,1-1 0,-1 1 1,1-1-1,-1 1 1,1-1-1,1 0 0,1 7 1,-1-9-23,-1 1 0,0 0 1,1-1-1,-1 1 0,1-1 0,-1 1 0,1-1 1,0 0-1,0 0 0,0 0 0,-1 0 1,1 0-1,0 0 0,0 0 0,0-1 1,0 1-1,1-1 0,-1 1 0,0-1 1,0 0-1,0 0 0,0 0 0,0 0 0,0 0 1,0 0-1,1-1 0,-1 1 0,0-1 1,3-1-1,1 0 95,-1 0 0,1 0 0,0-1 0,-1 0 0,1 0 0,-1-1 0,0 1 0,0-1 0,0 0 0,-1-1 0,1 1 0,-1-1 0,4-6 0,-5 8 18,0-1 0,-1 0 0,1 0-1,-1 0 1,0 0 0,-1-1 0,1 1-1,-1 0 1,1-1 0,-1 1 0,-1-1 0,1 1-1,-1-1 1,1 1 0,-1-1 0,0 0-1,-1 1 1,-1-8 0,1 9-91,0 1 0,0 0 0,-1 0 0,1-1 0,-1 1-1,1 0 1,-1 1 0,0-1 0,0 0 0,0 0 0,0 1 0,0-1 0,0 1 0,0 0 0,-1-1-1,1 1 1,0 0 0,-5-1 0,6 2-96,-1-1-1,1 0 1,-1 1 0,0 0-1,1-1 1,-1 1-1,0 0 1,1 0 0,-1 0-1,0 0 1,1 0-1,-1 0 1,0 0 0,1 1-1,-1-1 1,0 0-1,1 1 1,-1 0 0,1-1-1,-1 1 1,1 0-1,-1 0 1,1 0 0,0 0-1,-1 0 1,1 0-1,0 0 1,0 0-1,-2 2 1,3-3-28,-1 1 1,1 0-1,0-1 1,-1 1-1,1 0 0,0 0 1,0-1-1,-1 1 1,1 0-1,0 0 0,0-1 1,0 1-1,0 0 0,0 0 1,0-1-1,0 1 1,0 0-1,0 0 0,0-1 1,1 1-1,-1 0 0,0 0 1,0-1-1,1 1 1,-1 0-1,0-1 0,1 1 1,-1 0-1,1-1 0,-1 1 1,1 0-1,-1-1 1,1 1-1,0 0 0,2 0-74,-1 1 0,1 0 0,-1-1 0,1 1 0,0-1 0,0 0 0,5 2 0,19 2-840</inkml:trace>
</inkml:ink>
</file>

<file path=ppt/ink/ink3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48.723"/>
    </inkml:context>
    <inkml:brush xml:id="br0">
      <inkml:brushProperty name="width" value="0.05" units="cm"/>
      <inkml:brushProperty name="height" value="0.05" units="cm"/>
      <inkml:brushProperty name="color" value="#E71224"/>
    </inkml:brush>
  </inkml:definitions>
  <inkml:trace contextRef="#ctx0" brushRef="#br0">58 1 17244,'-1'0'89,"0"0"0,0 0 0,0 1 0,0-1 1,0 1-1,0-1 0,0 1 0,0-1 0,1 1 0,-1 0 1,0-1-1,0 1 0,0 0 0,1 0 0,-1-1 1,1 1-1,-2 1 0,2-1-47,0-1 1,1 0-1,-1 1 1,0-1-1,0 1 1,0-1-1,1 0 1,-1 1-1,0-1 1,0 0-1,1 1 1,-1-1-1,0 0 1,1 1-1,-1-1 1,0 0-1,1 0 0,-1 1 1,0-1-1,1 0 1,-1 0-1,1 0 1,-1 0-1,0 1 1,1-1-1,-1 0 1,1 0-1,44 6 1511,23-2-120,-27-3-785,0 2 1,75 15-1,-113-17-638,1-1 0,-1 1 0,1 1-1,-1-1 1,1 0 0,-1 1 0,0-1-1,0 1 1,0 0 0,0 0 0,0 0 0,0 1-1,-1-1 1,1 1 0,-1 0 0,1-1-1,-1 1 1,3 6 0,-3-5-11,-1 0 1,0 0-1,-1 0 1,1 1-1,-1-1 1,0 0 0,0 0-1,0 0 1,0 0-1,-1 0 1,1 1-1,-1-1 1,0 0-1,-1 0 1,1 0-1,-3 5 1,-7 12-1,0 0-1,-1 0 1,0-1 0,-2 0 0,-21 23 0,-91 85 185,114-117-156,-158 139 460,169-149-483,0-1-1,0 1 1,0 0-1,0-1 1,1 1 0,-1 0-1,0 0 1,1 0-1,-1-1 1,1 1-1,-1 0 1,0 0-1,1 0 1,0 0 0,-1 0-1,1 0 1,0 0-1,-1 0 1,1 0-1,0 0 1,0 0 0,0 0-1,0 2 1,1-2-3,0 0 0,0 0-1,0 0 1,0-1 0,0 1 0,0 0 0,0 0 0,1-1 0,-1 1 0,0 0 0,1-1 0,-1 1 0,0-1 0,1 0 0,-1 1 0,0-1-1,1 0 1,-1 0 0,2 0 0,44 3 18,0-1-1,69-8 1,-40 2 19,-16 0-32,-23 1-141,0 2 0,0 1-1,46 6 1,-63-2-548,-19-4 619,-1 1 1,1-1-1,-1 0 1,1 0-1,0 0 1,-1 0 0,1 0-1,0 1 1,-1-1-1,1 0 1,-1 1-1,1-1 1,-1 0-1,1 1 1,-1-1-1,1 0 1,-1 1 0,1-1-1,-1 1 1,1-1-1,0 2 1,-4 0-373,-3-1-81</inkml:trace>
</inkml:ink>
</file>

<file path=ppt/ink/ink3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49.300"/>
    </inkml:context>
    <inkml:brush xml:id="br0">
      <inkml:brushProperty name="width" value="0.05" units="cm"/>
      <inkml:brushProperty name="height" value="0.05" units="cm"/>
      <inkml:brushProperty name="color" value="#E71224"/>
    </inkml:brush>
  </inkml:definitions>
  <inkml:trace contextRef="#ctx0" brushRef="#br0">62 1 17204,'0'4'2738,"-6"32"-292,-20 67 0,-1 3-2232,26-105-247,1-1 1,0 1-1,0-1 1,0 1-1,-1-1 1,1 1-1,0-1 1,0 1-1,0-1 0,0 1 1,0-1-1,0 1 1,0-1-1,0 1 1,0-1-1,0 1 1,0-1-1,0 1 1,1-1-1,-1 1 0,0-1 1,0 1-1,1-1 1,-1 1-1,0-1 1,0 1-1,1-1 1,-1 1-1,0-1 0,1 0 1,-1 1-1,1 0 1,0-2-7,0 1 0,0 0 1,0 0-1,0 0 0,0-1 1,0 1-1,0 0 0,0-1 0,0 1 1,0-1-1,0 1 0,0-1 1,0 1-1,1-2 0,29-27-224,-9 4-101,4-4-21</inkml:trace>
</inkml:ink>
</file>

<file path=ppt/ink/ink3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49.975"/>
    </inkml:context>
    <inkml:brush xml:id="br0">
      <inkml:brushProperty name="width" value="0.05" units="cm"/>
      <inkml:brushProperty name="height" value="0.05" units="cm"/>
      <inkml:brushProperty name="color" value="#E71224"/>
    </inkml:brush>
  </inkml:definitions>
  <inkml:trace contextRef="#ctx0" brushRef="#br0">90 1 17220,'-2'17'682,"-1"0"1,-1 0-1,-1-1 1,-9 24-1,-5 15 292,7-16-548,3 1 1,1 0 0,2 0-1,2 0 1,0 63-1,5-101-364,-1 1 0,0-1-1,1 1 1,-1-1 0,1 0 0,0 1-1,0-1 1,0 0 0,1 3 0,-2-4-42,0-1 0,1 0 0,-1 0 0,0 0 0,0 1 0,0-1 1,1 0-1,-1 0 0,0 0 0,0 1 0,0-1 0,1 0 1,-1 0-1,0 0 0,0 0 0,1 0 0,-1 0 0,0 1 0,0-1 1,1 0-1,-1 0 0,0 0 0,0 0 0,1 0 0,-1 0 0,0 0 1,1 0-1,-1 0 0,1 0 0,7-12 585,-5 6-408,0 1 0,-1-1 1,0 0-1,0-1 0,-1 1 0,0 0 0,0 0 0,0-1 0,-1-8 0,0 15-193,0 0 1,0 0-1,-1 0 0,1 0 0,0 0 0,-1 0 0,1 0 0,0 0 0,-1 0 1,1 0-1,0 0 0,0 0 0,-1 0 0,1 1 0,0-1 0,-1 0 1,1 0-1,0 0 0,0 0 0,-1 1 0,1-1 0,0 0 0,0 0 0,0 0 1,-1 1-1,1-1 0,0 0 0,0 0 0,0 1 0,0-1 0,-1 0 0,1 0 1,0 1-1,0-1 0,0 0 0,0 1 0,0-1 0,0 1 0,-4 3-35,5-46-396,-14-4-5510,13 39 4964</inkml:trace>
</inkml:ink>
</file>

<file path=ppt/ink/ink3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50.422"/>
    </inkml:context>
    <inkml:brush xml:id="br0">
      <inkml:brushProperty name="width" value="0.05" units="cm"/>
      <inkml:brushProperty name="height" value="0.05" units="cm"/>
      <inkml:brushProperty name="color" value="#E71224"/>
    </inkml:brush>
  </inkml:definitions>
  <inkml:trace contextRef="#ctx0" brushRef="#br0">177 63 15707,'10'-63'5887,"-25"96"-2173,-1 8-3044,-126 393 1495,138-419-2098,2-10-28,0 1 1,1-1 0,-1 1-1,1 0 1,0-1 0,1 1-1,0 0 1,0-1 0,0 1-1,2 10 1,-2-16-36,0 1 0,0-1 1,0 0-1,0 0 0,1 0 0,-1 1 0,0-1 0,0 0 1,0 0-1,1 0 0,-1 1 0,0-1 0,0 0 0,0 0 0,1 0 1,-1 0-1,0 0 0,0 0 0,1 0 0,-1 1 0,0-1 1,0 0-1,1 0 0,-1 0 0,0 0 0,0 0 0,1 0 0,-1 0 1,0 0-1,1 0 0,-1 0 0,0-1 0,0 1 0,1 0 1,-1 0-1,0 0 0,0 0 0,1 0 0,-1 0 0,0 0 1,0-1-1,0 1 0,1 0 0,-1 0 0,0 0 0,0-1 0,0 1 1,0 0-1,1 0 0,-1 0 0,0-1 0,10-12 25,10-28-1175,-2-1-1,-1 0 1,-2-2-1,11-55 0,-15 47 98</inkml:trace>
</inkml:ink>
</file>

<file path=ppt/ink/ink3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50.901"/>
    </inkml:context>
    <inkml:brush xml:id="br0">
      <inkml:brushProperty name="width" value="0.05" units="cm"/>
      <inkml:brushProperty name="height" value="0.05" units="cm"/>
      <inkml:brushProperty name="color" value="#E71224"/>
    </inkml:brush>
  </inkml:definitions>
  <inkml:trace contextRef="#ctx0" brushRef="#br0">28 60 18564,'2'2'403,"1"-1"1,0 0-1,0 0 0,-1 0 0,1 0 1,0 0-1,0 0 0,0-1 0,0 1 1,1-1-1,3 0 0,37-5 1493,-32 3-1251,328-55 3203,-283 53-4429,-44 3-1096,-11 1 8,-17 0-1552,2 2 2389,0 0-1,-13 4 0,7-2 249,-24 5-646</inkml:trace>
  <inkml:trace contextRef="#ctx0" brushRef="#br0" timeOffset="1">60 196 13491,'-10'9'761,"4"-5"-335,1 0-1,-1 1 1,1 0 0,0 0 0,0 1 0,1-1 0,-8 13-1,12-17-330,-1-1-1,1 1 0,0-1 0,0 1 1,0 0-1,0-1 0,0 1 0,0 0 1,0-1-1,0 1 0,0 0 1,0-1-1,0 1 0,0-1 0,1 1 1,-1 0-1,0-1 0,0 1 0,1-1 1,-1 1-1,0-1 0,1 1 0,-1-1 1,1 1-1,-1-1 0,1 1 0,-1-1 1,1 1-1,-1-1 0,1 0 0,-1 1 1,1-1-1,-1 0 0,1 1 0,-1-1 1,1 0-1,0 0 0,-1 0 0,2 1 1,26 4 1406,-27-5-1409,48 1 1350,1-1 0,66-10 0,-67 5-1457,1 1 0,58 4 0,-81 6-1379,-22-1-11,-15 3 254,-10 1 424,-7 1-174</inkml:trace>
</inkml:ink>
</file>

<file path=ppt/ink/ink3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51.312"/>
    </inkml:context>
    <inkml:brush xml:id="br0">
      <inkml:brushProperty name="width" value="0.05" units="cm"/>
      <inkml:brushProperty name="height" value="0.05" units="cm"/>
      <inkml:brushProperty name="color" value="#E71224"/>
    </inkml:brush>
  </inkml:definitions>
  <inkml:trace contextRef="#ctx0" brushRef="#br0">0 96 18268,'9'20'2160,"25"-13"-1055,8-7-409,11-8 1376,6-4-583,4-3-593,3-1-272,-9-3-656,-1 2-480,-16 4 440,-14 0-168,-18 3-128</inkml:trace>
</inkml:ink>
</file>

<file path=ppt/ink/ink3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04.422"/>
    </inkml:context>
    <inkml:brush xml:id="br0">
      <inkml:brushProperty name="width" value="0.05" units="cm"/>
      <inkml:brushProperty name="height" value="0.05" units="cm"/>
      <inkml:brushProperty name="color" value="#004F8B"/>
    </inkml:brush>
  </inkml:definitions>
  <inkml:trace contextRef="#ctx0" brushRef="#br0">53 19 19540,'-17'-3'1332,"13"2"-1083,1 0 0,-1 0 0,0 0 0,0 1 0,1 0 0,-1 0 0,-5 0 0,17 4 2337,9-1-2090,26-2 232,78-7 0,-43 1-531,-18 1-84,-19 1-181,1 2 0,53 4-1,-49 7-449,-43-9 370,0 0-1,0 0 1,-1 0-1,1 1 1,0-1-1,0 1 1,-1-1-1,1 1 1,-1 0-1,0 0 1,1 0-1,1 3 1,-4-4 100,1-1 0,-1 0 0,0 1 0,1-1 0,-1 1 0,0-1 1,0 1-1,0-1 0,1 1 0,-1-1 0,0 1 0,0-1 0,0 1 1,0-1-1,0 1 0,0-1 0,0 1 0,0-1 0,0 1 0,0-1 0,0 1 1,-1-1-1,1 1 0,0-1 0,0 1 0,0-1 0,-1 1 0,1-1 1,0 0-1,0 1 0,-1-1 0,1 1 0,0-1 0,-1 0 0,1 1 0,0-1 1,-1 0-1,1 1 0,-1-1 0,0 1 0,-22 6-813,-5-5-49</inkml:trace>
</inkml:ink>
</file>

<file path=ppt/ink/ink3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04.855"/>
    </inkml:context>
    <inkml:brush xml:id="br0">
      <inkml:brushProperty name="width" value="0.05" units="cm"/>
      <inkml:brushProperty name="height" value="0.05" units="cm"/>
      <inkml:brushProperty name="color" value="#004F8B"/>
    </inkml:brush>
  </inkml:definitions>
  <inkml:trace contextRef="#ctx0" brushRef="#br0">121 1 14987,'-1'2'134,"-1"2"201,1 0 0,-1-1-1,1 1 1,0 0 0,1 0-1,-1 0 1,0 0 0,1-1 0,0 6-1,0-9-225,1 1 0,-1 0 0,0 0-1,0 0 1,1-1 0,-1 1-1,1 0 1,-1 0 0,1-1-1,-1 1 1,1 0 0,-1-1 0,1 1-1,0 0 1,-1-1 0,1 1-1,1 0 1,0 0 92,1 0 0,-1 0 0,1 0 1,-1 0-1,1-1 0,0 1 0,-1-1 0,4 1 0,62 0 1545,-51-1-1558,-1-1 1,1 2 0,0 0-1,0 1 1,-1 1-1,0 1 1,32 10-1,-46-13-182,1 0-1,0 1 1,0-1-1,-1 1 1,1-1-1,-1 1 0,1 0 1,-1 0-1,0 0 1,0 1-1,0-1 0,0 0 1,0 1-1,0 0 1,-1-1-1,1 1 1,-1 0-1,1-1 0,-1 1 1,0 0-1,-1 0 1,1 0-1,0 0 0,-1 0 1,1 0-1,-1 0 1,0 1-1,0-1 1,-1 0-1,1 0 0,0 0 1,-1 0-1,0 0 1,-1 4-1,-2 4-4,0-1 0,-1 1 0,-1-1 0,0 1 0,0-1 0,-1-1 0,-14 17 0,-138 123 53,104-101-26,-61 67-1,111-110-29,1 0-1,0 1 1,0-1-1,1 1 1,-4 8-1,6-13 2,1 0 0,-1 0 1,1-1-1,0 1 0,-1 0 0,1 0 0,0 0 0,0 0 0,-1 0 0,1 0 0,0 0 0,0 0 0,0 0 1,0 0-1,0 0 0,1 0 0,-1 0 0,0 0 0,0 0 0,1 0 0,-1 0 0,0 0 0,1 0 1,-1-1-1,1 1 0,-1 0 0,1 0 0,0 0 0,-1-1 0,1 1 0,0 0 0,0-1 0,-1 1 1,1 0-1,0-1 0,0 1 0,0-1 0,0 0 0,-1 1 0,1-1 0,0 1 0,0-1 0,1 0 0,17 4-6,1-1 0,-1-1-1,1 0 1,20-2-1,9 1 15,129 15 107,-148-11-304,0 2 0,0 1 0,54 22 0,-34-13-3088,-43-16 2720</inkml:trace>
</inkml:ink>
</file>

<file path=ppt/ink/ink3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06.092"/>
    </inkml:context>
    <inkml:brush xml:id="br0">
      <inkml:brushProperty name="width" value="0.05" units="cm"/>
      <inkml:brushProperty name="height" value="0.05" units="cm"/>
      <inkml:brushProperty name="color" value="#004F8B"/>
    </inkml:brush>
  </inkml:definitions>
  <inkml:trace contextRef="#ctx0" brushRef="#br0">0 415 5329,'11'-40'6531,"-1"0"-4995,4-6 1269,3-1 0,23-45 0,-31 80-1286,-6 21-476,-7 27-460,-13 52-443,-11 82-1326,29-160 714,1-8-389,10-16-601,101-191-3709,-41 69 4390,-16 38 1900,-56 98-1097,0 0 0,0 1 0,0-1 0,0 0 0,0 0-1,0 0 1,0 1 0,0-1 0,0 0 0,0 0 0,0 0 0,0 0-1,0 1 1,0-1 0,0 0 0,0 0 0,0 0 0,0 0 0,0 1 0,1-1-1,-1 0 1,0 0 0,0 0 0,0 0 0,0 0 0,0 0 0,1 1 0,-1-1-1,0 0 1,0 0 0,0 0 0,0 0 0,1 0 0,-1 0 0,0 0-1,0 0 1,0 0 0,0 0 0,1 0 0,-1 0 0,0 0 0,0 0 0,0 0-1,1 0 1,-1 0 0,0 0 0,0 0 0,0 0 0,0 0 0,1 0 0,-1 0-1,0 0 1,0-1 0,0 1 0,0 0 0,1 0 0,-1 0 0,0 0 0,0 0-1,0 0 1,0-1 0,0 1 0,0 0 0,1 0 0,-2 12 231,0-1 1,-1 1 0,0 0-1,0 0 1,-1-1 0,-6 15 0,-4 18 198,-48 228-824,61-272 356,0 1 1,0-1 1,0 1-1,0-1 1,0 0-1,0 1 1,0-1-1,0 1 1,0-1-1,0 0 1,0 1-1,0-1 1,0 1-1,-1-1 0,1 0 1,0 1-1,0-1 1,0 0-1,-1 1 1,1-1-1,0 0 1,0 1-1,-1-1 1,1 0-1,0 1 1,-1-1-1,1 0 1,0 0-1,-1 0 1,1 1-1,0-1 1,-1 0-1,1 0 1,-1 0-1,1 0 1,-1 0-1,-3-5-378</inkml:trace>
</inkml:ink>
</file>

<file path=ppt/ink/ink3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06.509"/>
    </inkml:context>
    <inkml:brush xml:id="br0">
      <inkml:brushProperty name="width" value="0.05" units="cm"/>
      <inkml:brushProperty name="height" value="0.05" units="cm"/>
      <inkml:brushProperty name="color" value="#004F8B"/>
    </inkml:brush>
  </inkml:definitions>
  <inkml:trace contextRef="#ctx0" brushRef="#br0">9 22 16500,'-9'-14'1864,"11"12"-1096,4 2-336,6 7 1241,6 1-585,6-1-504,5 0-216,6-3-560,7-1-328,-2-9 448,0-6-88,-7-11-96</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29:47.049"/>
    </inkml:context>
    <inkml:brush xml:id="br0">
      <inkml:brushProperty name="width" value="0.05" units="cm"/>
      <inkml:brushProperty name="height" value="0.05" units="cm"/>
    </inkml:brush>
  </inkml:definitions>
  <inkml:trace contextRef="#ctx0" brushRef="#br0">231 15 16780,'-1'-2'106,"-1"1"0,1 0 0,-1 0 0,1-1 0,-1 1 0,1 0 0,-1 0 0,0 1 1,1-1-1,-1 0 0,0 0 0,0 1 0,1-1 0,-1 1 0,0 0 0,-3-1 0,0 1 22,1 0-1,-1 1 0,1-1 1,-1 1-1,1 0 0,-9 2 1,1 2-13,1 0-1,-1 1 1,1 0 0,-12 9-1,8-5-121,-23 22 0,35-29-14,-1 1-1,1-1 1,0 1-1,0 0 1,0-1-1,1 1 1,-1 0-1,1 1 1,0-1-1,0 0 1,1 1-1,-2 5 1,3-9 13,0 0 0,0 0 0,0 0 0,0 0 0,0 0 0,0-1 1,0 1-1,1 0 0,-1 0 0,0 0 0,1 0 0,-1 0 0,1 0 0,-1-1 0,1 1 1,-1 0-1,1 0 0,-1-1 0,1 1 0,0 0 0,0-1 0,-1 1 0,1-1 0,0 1 0,0-1 1,-1 1-1,1-1 0,0 1 0,0-1 0,0 0 0,0 1 0,0-1 0,1 0 0,36 6-132,-34-6 122,46 1-118,-36-2 122,0 1 0,0 1 0,-1 0 0,1 1 0,26 7 0,-38-9 25,-1 0-1,0 1 1,0-1-1,0 1 1,0-1 0,0 1-1,0-1 1,0 1-1,0 0 1,0-1 0,0 1-1,0 0 1,0 0-1,0 0 1,-1 0 0,1 0-1,0 0 1,0 0-1,-1 0 1,1 0 0,-1 0-1,1 0 1,-1 0-1,0 0 1,1 0 0,-1 0-1,0 1 1,0-1-1,0 0 1,0 0 0,0 0-1,0 1 1,0-1-1,0 0 1,0 0 0,0 0-1,-1 1 1,1-1-1,0 0 1,-1 0 0,1 0-1,-1 0 1,-1 2-1,-2 4 82,0 0-1,-1-1 1,0 1-1,-11 10 1,15-16-84,-12 12 107,-1-1 0,0-1 0,0 0 0,-1-1 0,0 0 0,-1-1 0,0-1 0,-30 11 0,45-19-144,0 1-1,-1-1 1,1 1-1,-1-1 1,1 1 0,-1-1-1,0 0 1,1 0-1,-1 1 1,1-1-1,-1 0 1,1-1-1,-1 1 1,1 0 0,-1 0-1,1-1 1,-1 1-1,1-1 1,-1 1-1,1-1 1,-1 0-1,1 1 1,-2-2 0,2 0 11,0 1 0,1-1 0,-1 1 0,1-1 1,-1 1-1,1-1 0,-1 1 0,1-1 0,0 1 1,0-1-1,0 0 0,0 1 0,0-1 1,0 1-1,0-1 0,1 0 0,-1 1 0,1-1 1,-1 1-1,1-1 0,-1 1 0,1-1 0,1 0 1,14-28-249</inkml:trace>
  <inkml:trace contextRef="#ctx0" brushRef="#br0" timeOffset="1">518 95 17964,'-19'14'1696,"7"8"-1184,-5-1-224,3 5 689,7 3-489,4-2-512,1 0-280,11-5-657,2-3-223,2-12 792,2-6-280,3-9-136</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53.305"/>
    </inkml:context>
    <inkml:brush xml:id="br0">
      <inkml:brushProperty name="width" value="0.05" units="cm"/>
      <inkml:brushProperty name="height" value="0.05" units="cm"/>
    </inkml:brush>
  </inkml:definitions>
  <inkml:trace contextRef="#ctx0" brushRef="#br0">195 1 16011,'-13'4'392,"-1"0"-1,2 1 1,-1 1-1,1 0 1,0 1-1,0 0 0,0 1 1,1 0-1,0 1 1,1 0-1,0 1 0,1 0 1,-17 22-1,24-28-350,-1-1 0,1 1 0,1 0-1,-1-1 1,0 1 0,1 0 0,0 0 0,0 0 0,0 0-1,0 0 1,0 5 0,1-7-38,0 0-1,0 0 1,1-1-1,-1 1 1,0 0-1,1 0 1,-1-1-1,1 1 1,0 0 0,0-1-1,-1 1 1,1-1-1,0 1 1,0-1-1,0 1 1,1-1 0,-1 0-1,0 1 1,0-1-1,1 0 1,-1 0-1,1 0 1,-1 0-1,1 0 1,-1 0 0,1 0-1,2 0 1,2 1-5,1 0 0,-1-1 0,1 0 0,-1 0 0,1 0 0,0-1 0,-1 0 1,1 0-1,0-1 0,0 0 0,-1 0 0,1 0 0,-1-1 0,12-4 0,-11 3 59,0 0-1,0-1 0,0 1 1,0-1-1,-1-1 0,0 1 1,0-1-1,0 0 0,-1 0 1,0-1-1,1 0 1,7-12-1,-12 16-22,0 0-1,1 0 1,-1 0 0,0 0 0,0 0 0,-1 0-1,1-1 1,0 1 0,-1 0 0,1 0-1,-1-1 1,0 1 0,0 0 0,0-1 0,0 1-1,0 0 1,0-1 0,-1 1 0,1 0-1,-1-1 1,0 1 0,1 0 0,-3-3 0,2 3-18,0 1 0,-1-1 1,0 0-1,1 1 1,-1 0-1,0-1 1,0 1-1,0 0 0,0 0 1,0 0-1,0 0 1,0 0-1,0 0 1,0 1-1,0-1 1,0 1-1,-1 0 0,1-1 1,0 1-1,0 0 1,0 0-1,-1 0 1,1 1-1,-3-1 0,0 1-51,-1 0-1,1 0 0,-1 1 0,1 0 0,0 0 0,0 0 0,0 0 1,0 1-1,0-1 0,0 1 0,1 1 0,-1-1 0,1 1 0,0-1 0,0 1 1,0 1-1,1-1 0,-4 6 0,6-9 0,1-1 1,0 1-1,-1-1 1,1 1-1,0 0 0,0-1 1,-1 1-1,1 0 0,0-1 1,0 1-1,0 0 1,0-1-1,0 1 0,0 0 1,0-1-1,0 1 1,0 0-1,1-1 0,-1 1 1,0 0-1,0-1 1,0 1-1,1-1 0,-1 1 1,0 0-1,1-1 0,-1 1 1,1-1-1,-1 1 1,1-1-1,-1 1 0,1-1 1,-1 1-1,1-1 1,-1 0-1,1 1 0,-1-1 1,1 0-1,0 1 0,-1-1 1,1 0-1,-1 0 1,2 1-1,2 0-94,-1-1 1,1 1-1,0 0 0,0-1 1,-1 0-1,1 0 0,4 0 0,25-5-332,4-2-92</inkml:trace>
</inkml:ink>
</file>

<file path=ppt/ink/ink4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07.122"/>
    </inkml:context>
    <inkml:brush xml:id="br0">
      <inkml:brushProperty name="width" value="0.05" units="cm"/>
      <inkml:brushProperty name="height" value="0.05" units="cm"/>
      <inkml:brushProperty name="color" value="#004F8B"/>
    </inkml:brush>
  </inkml:definitions>
  <inkml:trace contextRef="#ctx0" brushRef="#br0">16 58 14715,'-4'-4'1014,"-7"-8"432,11 12-1393,0 0 0,0 0 0,0 0 0,1 0 0,-1 1 0,0-1 0,0 0 1,0 0-1,0 0 0,0 0 0,1 0 0,-1 0 0,0 0 0,0 0 0,0 0 0,0 0 0,1 0 0,-1 0 0,0 0 0,0 0 0,0 0 0,0 0 1,0 0-1,1 0 0,-1 0 0,0 0 0,0 0 0,0 0 0,0 0 0,0-1 0,1 1 0,-1 0 0,0 0 0,0 0 0,0 0 0,0 0 0,0 0 1,0 0-1,0-1 0,1 1 0,-1 0 0,0 0 0,0 0 0,0 0 0,0 0 0,0-1 0,0 1 0,0 0 0,0 0 0,0 0 0,0 0 0,0 0 1,0-1-1,0 1 0,0 0 0,0 0 0,0 0 0,0 0 0,0-1 0,0 1 0,0 0 0,0 0 0,0 0 0,0-1 0,60 11 2278,103 1 0,-106-11-2301,1-3 0,-1-2 0,106-24-1,-152 27-223,-9 2 100,-1 0-1,1 0 1,0-1-1,0 1 1,-1 0-1,1-1 1,0 0-1,-1 1 0,1-1 1,0 0-1,-1 0 1,1 0-1,-1 0 1,3-2-1,-4 3 61,0 0-1,0 0 0,-1-1 1,1 1-1,0 0 1,0 0-1,0 0 1,0-1-1,0 1 1,0 0-1,0 0 1,0 0-1,0-1 1,0 1-1,-1 0 1,1 0-1,0 0 0,0 0 1,0 0-1,0-1 1,0 1-1,-1 0 1,1 0-1,0 0 1,0 0-1,0 0 1,-1 0-1,1 0 1,0 0-1,0-1 1,0 1-1,-1 0 0,1 0 1,0 0-1,0 0 1,0 0-1,-1 0 1,1 0-1,0 0 1,0 0-1,0 0 1,-1 1-1,1-1 1,-14-2-195,-15 1-387,-12 1-137</inkml:trace>
</inkml:ink>
</file>

<file path=ppt/ink/ink4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07.623"/>
    </inkml:context>
    <inkml:brush xml:id="br0">
      <inkml:brushProperty name="width" value="0.05" units="cm"/>
      <inkml:brushProperty name="height" value="0.05" units="cm"/>
      <inkml:brushProperty name="color" value="#004F8B"/>
    </inkml:brush>
  </inkml:definitions>
  <inkml:trace contextRef="#ctx0" brushRef="#br0">48 0 14075,'0'2'144,"0"0"0,-1 1 0,1-1-1,0 0 1,0 0 0,0 0 0,0 0 0,0 0 0,0 0-1,1 0 1,-1 0 0,1 0 0,-1 0 0,1 0-1,0 0 1,0-1 0,0 1 0,0 0 0,0 0 0,0-1-1,1 1 1,-1-1 0,0 1 0,1-1 0,-1 1 0,1-1-1,0 0 1,-1 0 0,1 1 0,0-1 0,3 1 0,6 2 446,1 1 1,-1-2-1,1 0 0,17 3 1,-10-3-170,-7-1-130,7 2 14,0 0 0,0 1 0,-1 0-1,30 15 1,-45-19-301,1 1 1,-1 0-1,0-1 1,0 1-1,0 1 0,0-1 1,-1 0-1,1 1 1,-1-1-1,1 1 1,-1 0-1,0 0 0,0 0 1,0 0-1,0 0 1,-1 0-1,1 0 1,-1 1-1,0-1 0,0 0 1,0 1-1,0-1 1,0 1-1,-1 0 0,0-1 1,0 1-1,0-1 1,0 1-1,0 0 1,-1-1-1,0 1 0,-1 3 1,-1 4-16,-1-1 0,-1 1 0,0-1 0,0 0 0,-1-1 0,0 1 1,-8 8-1,-57 60-55,50-57 53,-156 152-80,173-168 88,0-2 1,1 0-1,0 0 1,0 1 0,0-1 0,0 1-1,1-1 1,0 1 0,0 0 0,0 0-1,-2 4 1,4-7 4,0-1-1,0 1 1,0-1 0,-1 1-1,1-1 1,0 1 0,0-1-1,0 1 1,0-1 0,0 1-1,0-1 1,1 1 0,-1-1-1,0 1 1,0-1 0,0 1-1,0-1 1,1 1 0,-1-1-1,0 0 1,0 1 0,1-1-1,-1 1 1,0-1 0,1 0-1,-1 1 1,0-1-1,1 0 1,-1 1 0,0-1-1,1 0 1,-1 1 0,1-1-1,-1 0 1,1 0 0,-1 0-1,1 0 1,-1 1 0,1-1-1,-1 0 1,1 0 0,-1 0-1,1 0 1,0 0 0,29-2 21,-26 1-15,111-19 137,58-8 251,-149 26-675,-1 1-1,1 1 0,-1 1 0,1 1 0,30 6 0,1 12-1693,-51-19 1283</inkml:trace>
</inkml:ink>
</file>

<file path=ppt/ink/ink4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08.072"/>
    </inkml:context>
    <inkml:brush xml:id="br0">
      <inkml:brushProperty name="width" value="0.05" units="cm"/>
      <inkml:brushProperty name="height" value="0.05" units="cm"/>
      <inkml:brushProperty name="color" value="#004F8B"/>
    </inkml:brush>
  </inkml:definitions>
  <inkml:trace contextRef="#ctx0" brushRef="#br0">31 1 20260,'10'3'1569,"-12"21"-1265,-6 6-168,-1 10 648,-1 5-384,4 8-408,2 0-48,3-6-104,1-4-72,1-10-176,6-6-200,5-17-248,3-10-153,4-22 689,0-9-184,4-10-88</inkml:trace>
  <inkml:trace contextRef="#ctx0" brushRef="#br0" timeOffset="1">251 15 16812,'3'0'1496,"-7"18"-1016,-6 6-200,1 12 632,-2 7-240,1 8-296,0 1-87,4-2-169,3-1-120,3-9-280,3-4-193,1-15-343,2-5-64,-3-17 608,1-11-208,-4-11-152</inkml:trace>
</inkml:ink>
</file>

<file path=ppt/ink/ink4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08.557"/>
    </inkml:context>
    <inkml:brush xml:id="br0">
      <inkml:brushProperty name="width" value="0.05" units="cm"/>
      <inkml:brushProperty name="height" value="0.05" units="cm"/>
      <inkml:brushProperty name="color" value="#004F8B"/>
    </inkml:brush>
  </inkml:definitions>
  <inkml:trace contextRef="#ctx0" brushRef="#br0">12 420 18900,'-11'-3'1760,"12"6"-1247,8 4-233,9 2 896,7-1-296,8-2-608,1 0-320,6-6-656,-1-2-296,1-8 808,-3-3-176,-2-5-153</inkml:trace>
  <inkml:trace contextRef="#ctx0" brushRef="#br0" timeOffset="1">504 0 20260,'11'16'1913,"6"-3"-1473,6-6-224,4-1 1184,6-1-1104,5 2-336,0-4-528,-2-3-248,-3-1-1545,-6 1 1945,-15-2-352,-11 1-264</inkml:trace>
</inkml:ink>
</file>

<file path=ppt/ink/ink4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08.950"/>
    </inkml:context>
    <inkml:brush xml:id="br0">
      <inkml:brushProperty name="width" value="0.05" units="cm"/>
      <inkml:brushProperty name="height" value="0.05" units="cm"/>
      <inkml:brushProperty name="color" value="#004F8B"/>
    </inkml:brush>
  </inkml:definitions>
  <inkml:trace contextRef="#ctx0" brushRef="#br0">1 1 16636,'15'13'2096,"11"-3"-1160,1-2-432,6-1 1937,2-2-1409,5-4-896,-1-1-360,-4-3 240,3 0-144,-7 2-168</inkml:trace>
</inkml:ink>
</file>

<file path=ppt/ink/ink4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09.983"/>
    </inkml:context>
    <inkml:brush xml:id="br0">
      <inkml:brushProperty name="width" value="0.05" units="cm"/>
      <inkml:brushProperty name="height" value="0.05" units="cm"/>
      <inkml:brushProperty name="color" value="#004F8B"/>
    </inkml:brush>
  </inkml:definitions>
  <inkml:trace contextRef="#ctx0" brushRef="#br0">28 14 18044,'-16'-5'1656,"6"2"-1080,9 4-200,9 2 729,5 0-105,10-2-232,6 1-104,10-2-280,2-2-16,7 0-240,-1-1-192,-4-2-656,-6 1-448,-17 4 928,-8 2-232,-18 5-160</inkml:trace>
</inkml:ink>
</file>

<file path=ppt/ink/ink4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10.430"/>
    </inkml:context>
    <inkml:brush xml:id="br0">
      <inkml:brushProperty name="width" value="0.05" units="cm"/>
      <inkml:brushProperty name="height" value="0.05" units="cm"/>
      <inkml:brushProperty name="color" value="#004F8B"/>
    </inkml:brush>
  </inkml:definitions>
  <inkml:trace contextRef="#ctx0" brushRef="#br0">0 0 17692,'15'9'2200,"5"0"-1408,10-2-383,4-1 1479,8-2-1096,1 0-408,-3-4-968,-2 0-1288,-9-3 1568,-6-4-305,-9-4-215</inkml:trace>
</inkml:ink>
</file>

<file path=ppt/ink/ink4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22.023"/>
    </inkml:context>
    <inkml:brush xml:id="br0">
      <inkml:brushProperty name="width" value="0.05" units="cm"/>
      <inkml:brushProperty name="height" value="0.05" units="cm"/>
    </inkml:brush>
  </inkml:definitions>
  <inkml:trace contextRef="#ctx0" brushRef="#br0">411 9 16347,'-2'0'306,"0"0"-1,0 0 0,0 0 0,1 0 1,-1-1-1,0 1 0,0 0 0,1-1 1,-1 1-1,-2-2 0,-18-2 829,12 5-1008,-1 1-1,0 1 1,1 0 0,0 1 0,-1 0-1,2 0 1,-1 1 0,0 1-1,1-1 1,0 1 0,-15 13-1,-1 4-127,0 1 0,-29 39 0,36-41 11,2 1 1,0 0-1,2 1 0,-21 46 1,30-55-12,-1 0 1,2 0-1,0 0 1,0 0-1,2 0 1,0 1-1,1 0 1,0-1-1,1 1 1,2 17-1,-1-28-2,0 0-1,0-1 1,0 1-1,0-1 1,1 1-1,0-1 1,0 1-1,0-1 1,0 0-1,1 0 1,-1 0-1,1 0 1,0 0-1,0-1 0,1 1 1,-1-1-1,1 0 1,-1 0-1,8 4 1,-5-4 1,1 0 1,-1-1-1,0 0 1,1 0-1,-1-1 0,1 1 1,0-1-1,0-1 1,-1 1-1,1-1 0,0-1 1,0 1-1,9-3 1,4-1 72,-1-1-1,-1-2 1,1 0 0,-1 0 0,0-2 0,0 0-1,-1-1 1,-1-1 0,0-1 0,0 0-1,16-17 1,-29 26-10,0 0 0,0 0-1,0-1 1,-1 1 0,1-1-1,-1 0 1,0 0-1,3-6 1,-5 9-42,0 0 0,1 0 0,-1 0 0,0 0 0,0 0 1,0 0-1,0 0 0,0 0 0,0 0 0,0 1 0,0-1 0,0 0 0,-1 0 0,1 0 0,0 0 0,-1 0 0,1 0 0,-1 0 0,1 0 0,-1 0 1,1 0-1,-1 1 0,1-1 0,-1 0 0,0 0 0,1 1 0,-1-1 0,0 0 0,0 1 0,0-1 0,1 1 0,-1-1 0,0 1 0,0-1 0,0 1 0,0 0 1,0-1-1,0 1 0,0 0 0,-2 0 0,-13-3-121,0 1 0,0 1 1,0 1-1,-1 0 0,1 1 1,0 1-1,0 0 0,-17 5 1,66 2-3471,-6-5 2770</inkml:trace>
</inkml:ink>
</file>

<file path=ppt/ink/ink4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22.712"/>
    </inkml:context>
    <inkml:brush xml:id="br0">
      <inkml:brushProperty name="width" value="0.05" units="cm"/>
      <inkml:brushProperty name="height" value="0.05" units="cm"/>
    </inkml:brush>
  </inkml:definitions>
  <inkml:trace contextRef="#ctx0" brushRef="#br0">10 1 21269,'6'5'1744,"-3"0"-1304,-9 0-192,-3-2 1088,5-1-1320,7-2-824,3 0-336,5-3 952,-5-1-256,1-4-208</inkml:trace>
</inkml:ink>
</file>

<file path=ppt/ink/ink4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31.208"/>
    </inkml:context>
    <inkml:brush xml:id="br0">
      <inkml:brushProperty name="width" value="0.05" units="cm"/>
      <inkml:brushProperty name="height" value="0.05" units="cm"/>
    </inkml:brush>
  </inkml:definitions>
  <inkml:trace contextRef="#ctx0" brushRef="#br0">48 1 16363,'5'11'1401,"-2"18"-937,0 2-184,-6 5 648,-2 12-232,0 9-360,1 0-40,3 1-88,-4-5-71,5-5-65,0-2-48,0-6-136,-3-2-145,2-13-447,-3-5 1633,-4-15-962,1-7 9,-6-12-48</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53.678"/>
    </inkml:context>
    <inkml:brush xml:id="br0">
      <inkml:brushProperty name="width" value="0.05" units="cm"/>
      <inkml:brushProperty name="height" value="0.05" units="cm"/>
    </inkml:brush>
  </inkml:definitions>
  <inkml:trace contextRef="#ctx0" brushRef="#br0">160 1 12683,'-9'11'1030,"7"-7"-856,0 0-1,-1-1 1,1 0 0,-1 0 0,0 1-1,0-1 1,0-1 0,-1 1 0,1-1-1,-1 1 1,1-1 0,-1 0 0,0 0-1,0 0 1,-4 1 0,3-1 83,0-1 0,1 1 0,-1 1 0,1-1 0,0 1 0,0-1 0,0 1 0,0 0 0,0 1 0,1-1 1,-6 7-1,4-4 4,0 1 0,0-1 0,1 1 0,0 0 0,0 0 0,-4 12 0,7-17-205,0 0-1,1 1 1,-1-1 0,0 0 0,1 1 0,-1-1 0,1 1 0,0-1 0,0 1 0,0-1 0,0 1 0,0-1 0,1 0 0,-1 1 0,1-1 0,-1 1 0,1-1 0,0 0 0,0 1 0,0-1-1,0 0 1,0 0 0,1 0 0,-1 0 0,1 0 0,-1 0 0,1 0 0,0-1 0,0 1 0,0 0 0,-1-1 0,2 0 0,1 2 0,0-1-14,0-1 0,0 0 0,0 0 0,0 0 0,0 0 0,0-1 0,0 1 0,0-1 0,1 0 0,-1 0 0,0-1 0,0 1 0,0-1 1,0 0-1,0 0 0,0 0 0,0-1 0,0 1 0,4-3 0,1-2 136,0 1 0,0-1 0,0-1 0,-1 0 0,0 0 0,12-15 0,-16 17-68,0 1 0,-1 0 0,0-1 0,0 1 0,-1-1 1,1 0-1,-1 0 0,0 0 0,0 0 0,-1-1 1,0 1-1,1 0 0,-2-1 0,1 1 0,-1-8 0,0 11-138,0 1 0,0-1 0,0 1-1,-1-1 1,1 1 0,-1-1 0,1 1-1,-1-1 1,1 1 0,-1-1 0,0 1-1,0 0 1,0 0 0,0-1-1,0 1 1,0 0 0,0 0 0,0 0-1,0 0 1,-1 0 0,1 0 0,0 0-1,-1 0 1,1 1 0,-1-1 0,1 1-1,-1-1 1,1 1 0,-1-1 0,1 1-1,-1 0 1,1-1 0,-1 1-1,1 0 1,-4 1 0,3-1-150,-1 0 0,1 0 1,0 1-1,0-1 0,-1 1 0,1-1 0,0 1 1,0 0-1,0 0 0,0 0 0,0 0 0,0 1 1,0-1-1,0 0 0,0 1 0,1 0 0,-1-1 1,0 1-1,1 0 0,0 0 0,-1-1 0,1 1 1,0 0-1,-1 3 0,-2 8-792</inkml:trace>
</inkml:ink>
</file>

<file path=ppt/ink/ink4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31.687"/>
    </inkml:context>
    <inkml:brush xml:id="br0">
      <inkml:brushProperty name="width" value="0.05" units="cm"/>
      <inkml:brushProperty name="height" value="0.05" units="cm"/>
    </inkml:brush>
  </inkml:definitions>
  <inkml:trace contextRef="#ctx0" brushRef="#br0">0 59 17740,'12'0'1704,"2"6"-1064,5 0-240,6-2 745,7 0-241,9-1-344,2-3-104,5-4-200,-1-3-120,-4-3-240,-4-2-144,-8-1-336,-3 3-296,-14 2 1384,-7 2-680,-7 0-120,-3 1-72</inkml:trace>
  <inkml:trace contextRef="#ctx0" brushRef="#br0" timeOffset="1">153 164 13659,'6'14'2232,"9"1"-1183,9-10-433,3 1 2216,9-2-1799,3-2-153,1-1-416,-1 2-272,-7-1-544,-3 2-312,-10 2-409,-9 1-919,-10 4 1480,-7 3-360,-8 2-160</inkml:trace>
</inkml:ink>
</file>

<file path=ppt/ink/ink4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32.090"/>
    </inkml:context>
    <inkml:brush xml:id="br0">
      <inkml:brushProperty name="width" value="0.05" units="cm"/>
      <inkml:brushProperty name="height" value="0.05" units="cm"/>
    </inkml:brush>
  </inkml:definitions>
  <inkml:trace contextRef="#ctx0" brushRef="#br0">0 1 16948,'15'13'1784,"6"-6"-1056,2-3-320,10-1 752,-1-3-175,1 1-465,-2-1-384,1 2-920,-5-2 736,-4-7-224,-3-5-80</inkml:trace>
</inkml:ink>
</file>

<file path=ppt/ink/ink4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32.965"/>
    </inkml:context>
    <inkml:brush xml:id="br0">
      <inkml:brushProperty name="width" value="0.05" units="cm"/>
      <inkml:brushProperty name="height" value="0.05" units="cm"/>
    </inkml:brush>
  </inkml:definitions>
  <inkml:trace contextRef="#ctx0" brushRef="#br0">94 22 16211,'0'-1'75,"1"0"-1,-1 0 1,0 1-1,1-1 1,-1 0-1,0 0 0,0 0 1,0 1-1,0-1 1,0 0-1,0 0 0,0 0 1,0 0-1,0 1 1,0-1-1,0 0 0,0 0 1,-1 0-1,1 1 1,0-1-1,0 0 0,-1 0 1,0 0-1,1 0-25,-1 1-1,0 0 0,1 0 0,-1 0 0,0-1 1,1 1-1,-1 0 0,0 0 0,1 0 1,-1 0-1,0 0 0,1 0 0,-1 0 1,0 0-1,1 0 0,-1 1 0,0-1 1,1 0-1,-1 0 0,0 1 0,0-1 1,-3 2 53,-1 1 0,1-1-1,0 1 1,0-1 0,0 1 0,-6 7 0,4-3-207,1 0 0,0 0 0,0 1 0,1 0 0,-5 9 0,8-14-3,-1 1 1,1-1-1,0 1 1,0-1-1,0 1 1,1-1-1,-1 1 1,1-1-1,0 1 0,0 0 1,0-1-1,0 1 1,0 0-1,1-1 1,1 6-1,-1-8 65,1 1 1,-1-1-1,0 0 0,1 0 0,-1 0 0,0 0 1,1 0-1,-1 0 0,1 0 0,0 0 1,-1-1-1,1 1 0,0-1 0,-1 1 1,1-1-1,0 0 0,0 1 0,0-1 0,3 0 1,21 6 148,-21-3-52,0 1 1,-1 0 0,1 0 0,-1 0 0,0 1 0,-1-1 0,1 1 0,-1 0 0,0 0 0,0 0-1,0 0 1,-1 1 0,4 9 0,1 8 214,8 46-1,-11-39-90,0 0 0,-2 55 0,-2-72-56,-1 1 0,-1-1 0,0 0 0,-1 0 0,0 0 0,-1 0-1,0 0 1,-12 21 0,16-33-86,-1 1-1,0-1 1,0 1-1,0-1 0,0 1 1,0-1-1,0 0 1,0 0-1,0 1 1,0-1-1,-1 0 1,1 0-1,0 0 0,-1 0 1,1-1-1,-1 1 1,1 0-1,-1 0 1,0-1-1,1 1 1,-4 0-1,4-2-10,-1 1 0,1 0-1,0-1 1,-1 1 0,1-1-1,0 0 1,0 1 0,-1-1-1,1 0 1,0 0 0,0 0 0,0 1-1,0-1 1,0 0 0,0 0-1,0-1 1,0 1 0,1 0 0,-1 0-1,0 0 1,1-1 0,-1 1-1,1 0 1,-1 0 0,1-1-1,-1-2 1,-2-9 38,0 0-1,1 0 1,0-1-1,1 1 0,0-1 1,1 0-1,4-24 1,0 11-92,2 0-1,16-51 1,-17 64-19,1 0-1,1 0 1,0 1-1,0 0 1,2 0-1,14-17 1,-16 22-16,0 0-1,1 1 1,0 0 0,0 1-1,1-1 1,-1 2 0,1-1-1,1 1 1,-1 0 0,13-3-1,25-7-218,33-11-352,-72 22 764,1 0 1,-1-1 0,0 0-1,0 0 1,0 0 0,11-12 0,-20 19 10,-1 1 0,1-1 0,0 1 0,0-1 0,0 1 0,0 0 0,0 0 1,1-1-1,-1 1 0,1 0 0,0 3 0,-1 38-294,1-39 172,-1 6-187,1-9 93,0 0-1,-1 0 1,1 0 0,0 1-1,0-1 1,1 0-1,-1 0 1,0 0 0,1 0-1,-1 0 1,1 0 0,0 0-1,-1 0 1,3 4-1,-2-6 41,-1 0 1,1 0-1,-1 1 0,1-1 0,-1 0 0,1 0 0,-1 0 0,1 0 0,-1 0 0,1 0 0,-1 0 0,1 0 1,-1 0-1,1 0 0,-1 0 0,1 0 0,-1 0 0,1 0 0,-1 0 0,1-1 0,-1 1 0,1 0 0,-1 0 1,0-1-1,1 1 0,-1 0 0,1 0 0,-1-1 0,0 1 0,1 0 0,-1-1 0,0 1 0,1-1 0,-1 1 1,1-1-1,12-16 671,18-40-803,-11 19 125</inkml:trace>
</inkml:ink>
</file>

<file path=ppt/ink/ink4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33.487"/>
    </inkml:context>
    <inkml:brush xml:id="br0">
      <inkml:brushProperty name="width" value="0.05" units="cm"/>
      <inkml:brushProperty name="height" value="0.05" units="cm"/>
    </inkml:brush>
  </inkml:definitions>
  <inkml:trace contextRef="#ctx0" brushRef="#br0">31 1 15187,'-15'59'2584,"11"-47"-2202,1 0 1,0-1-1,1 1 0,-2 21 1,4-32-368,0 0-1,0 0 1,0 0 0,0 1-1,1-1 1,-1 0 0,0 0 0,1 0-1,-1 0 1,0 0 0,1 0 0,-1 1-1,1-1 1,0 0 0,-1 0-1,1 0 1,0-1 0,0 1 0,-1 0-1,1 0 1,0 0 0,0-1 0,0 1-1,0 0 1,0-1 0,0 1-1,0-1 1,0 1 0,1-1 0,0 1-1,4 0-36,0 0 1,0 0-1,1 0 0,11-2 0,2 2-24,-14-1 22,1 1-1,-1 0 1,0 1-1,0-1 0,0 1 1,0 0-1,-1 1 1,1-1-1,0 1 1,-1 1-1,0-1 0,1 1 1,7 7-1,-10-8 20,-1 0-1,0-1 0,0 1 0,0 0 0,0 0 1,0 0-1,-1 0 0,0 0 0,1 1 0,-1-1 1,0 0-1,-1 1 0,1-1 0,0 0 1,-1 1-1,0-1 0,0 1 0,0-1 0,0 1 1,-1-1-1,1 1 0,-1-1 0,0 0 1,0 1-1,0-1 0,-3 6 0,1-3 58,0 0 0,0-1 0,-1 1 0,0-1 0,0 0-1,0 0 1,-1 0 0,0-1 0,0 0 0,0 1 0,0-2 0,0 1 0,-11 5 0,14-8-74,-1 0 1,1 0 0,-1 0 0,1 0 0,-1-1-1,0 1 1,1-1 0,-1 1 0,0-1 0,1 0 0,-1 0-1,0 0 1,1-1 0,-1 1 0,0 0 0,1-1 0,-1 0-1,0 0 1,1 0 0,-1 0 0,1 0 0,0 0-1,-1 0 1,1-1 0,0 1 0,0-1 0,0 0 0,0 0-1,0 0 1,0 0 0,0 0 0,1 0 0,-1 0-1,1 0 1,-2-4 0,1 2-34,0-1-1,0 1 1,1 0-1,0-1 1,-1 1 0,2-1-1,-1 1 1,0-8-1,3-12-361</inkml:trace>
</inkml:ink>
</file>

<file path=ppt/ink/ink4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33.965"/>
    </inkml:context>
    <inkml:brush xml:id="br0">
      <inkml:brushProperty name="width" value="0.05" units="cm"/>
      <inkml:brushProperty name="height" value="0.05" units="cm"/>
    </inkml:brush>
  </inkml:definitions>
  <inkml:trace contextRef="#ctx0" brushRef="#br0">213 2 16948,'0'0'23,"0"0"1,0 0 0,0 0 0,0 0 0,0 0 0,0 0 0,0 0-1,0 0 1,0 1 0,0-1 0,0 0 0,0 0 0,1 0 0,-1 0-1,0 0 1,0 0 0,0 0 0,0 0 0,0 0 0,0 0 0,0 0-1,0 0 1,0 0 0,0 0 0,1 1 0,-1-1 0,0 0 0,0 0-1,0 0 1,0 0 0,0 0 0,0 0 0,0 0 0,0 0 0,1 0-1,-1 0 1,0 0 0,0-1 0,0 1 0,0 0 0,0 0 0,0 0-1,0 0 1,0 0 0,1 0 0,-1 0 0,0 0 0,0 0 0,0 0-1,0 0 1,0 0 0,0 0 0,0 0 0,0 0 0,0-1-1,0 1 1,0 0 0,0 0 0,0 0 0,0 0 0,0 0 0,1 0-1,-1 0 1,0 0 0,0-1 0,0 1 0,0 0 0,0 0 0,0 0-1,-2 13 842,-7 28-133,6-30-346,-31 177 160,22-117-821,12-67 179,-1 1 1,0-1-1,0 0 0,0 0 0,-1 0 1,-3 8-1,5-12 59,-1 1-1,1-1 1,0 1-1,-1-1 1,1 1 0,-1-1-1,1 0 1,-1 1 0,1-1-1,-1 1 1,1-1-1,-1 0 1,1 0 0,-1 1-1,1-1 1,-1 0-1,1 0 1,-1 1 0,0-1-1,1 0 1,-2 0-1,1 0-22,0-1 0,-1 1 0,1 0 0,0-1 0,0 1 1,0-1-1,-1 1 0,1-1 0,0 0 0,0 0 0,0 1 0,0-1 0,0 0 0,-1-2 0,-19-19-480,1-1 1,1-1-1,-30-50 1,41 53 1255,8 21-669,0-1 0,0 1 0,0-1 0,0 1-1,0 0 1,0-1 0,1 1 0,-1-1 0,0 1 0,0 0-1,0-1 1,0 1 0,1-1 0,-1 1 0,0 0-1,0-1 1,1 1 0,-1 0 0,0-1 0,0 1-1,1 0 1,-1-1 0,0 1 0,1 0 0,-1 0-1,1-1 1,2 1 136,0-1-1,1 0 1,-1 1 0,0 0-1,0 0 1,1 0-1,-1 0 1,0 0-1,4 2 1,194 13 648,-154-15-945</inkml:trace>
</inkml:ink>
</file>

<file path=ppt/ink/ink4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34.386"/>
    </inkml:context>
    <inkml:brush xml:id="br0">
      <inkml:brushProperty name="width" value="0.05" units="cm"/>
      <inkml:brushProperty name="height" value="0.05" units="cm"/>
    </inkml:brush>
  </inkml:definitions>
  <inkml:trace contextRef="#ctx0" brushRef="#br0">0 380 16339,'3'2'229,"0"0"-1,1 0 1,-1-1 0,0 1-1,0-1 1,1 1-1,-1-1 1,1 0-1,-1-1 1,1 1-1,-1 0 1,6-1-1,-4 0-47,1-1 1,-1 0-1,0 0 1,0-1-1,1 1 1,-1-1-1,0 0 1,5-4-1,16-8 298,-2-1 0,0-1 0,0-2 0,-2 0 0,38-40 0,-22 16-185,-2-2 0,31-51 0,-32 35-340,-55 100-227,-92 206-738,110-241 870,-5 23-1013,7-28 1120,0 1 1,0 0-1,0-1 0,0 1 0,0-1 0,0 1 1,0 0-1,0-1 0,0 1 0,1-1 1,-1 1-1,0-1 0,0 1 0,1 0 0,-1-1 1,0 1-1,1-1 0,-1 1 0,0-1 1,1 0-1,-1 1 0,1-1 0,-1 1 0,0-1 1,1 0-1,-1 1 0,1-1 0,-1 0 1,1 1-1,0-1 0,-1 0 0,1 0 1,-1 0-1,1 0 0,-1 1 0,1-1 0,0 0 1,-1 0-1,2 0 0,11-1-565</inkml:trace>
  <inkml:trace contextRef="#ctx0" brushRef="#br0" timeOffset="1">680 34 18340,'4'18'1256,"-14"7"-1032,-4 4-112,2 5 376,2 5-240,2-2-96,5-2-16,3-5-31,3-4-97,2-6-313,4-7-255,-2-9 472,2-4-96,-4-3-64</inkml:trace>
</inkml:ink>
</file>

<file path=ppt/ink/ink4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34.831"/>
    </inkml:context>
    <inkml:brush xml:id="br0">
      <inkml:brushProperty name="width" value="0.05" units="cm"/>
      <inkml:brushProperty name="height" value="0.05" units="cm"/>
    </inkml:brush>
  </inkml:definitions>
  <inkml:trace contextRef="#ctx0" brushRef="#br0">1 158 14171,'10'4'1864,"0"0"-1071,1 2-249,5-3 888,3 0-376,2-2-104,4-2-255,-2-5-145,2-5-248,3-5-128,-4-8-512,-3-2-376,-5-4 616,-1-3-88,-4 1-113</inkml:trace>
</inkml:ink>
</file>

<file path=ppt/ink/ink4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35.320"/>
    </inkml:context>
    <inkml:brush xml:id="br0">
      <inkml:brushProperty name="width" value="0.05" units="cm"/>
      <inkml:brushProperty name="height" value="0.05" units="cm"/>
    </inkml:brush>
  </inkml:definitions>
  <inkml:trace contextRef="#ctx0" brushRef="#br0">306 35 17268,'-11'-18'2548,"10"16"-2414,1 1-1,-1 0 0,1 0 0,-1-1 0,0 1 1,1 0-1,-1 0 0,0 0 0,0 0 0,0 0 1,-1-1-1,1 1-91,0 1-1,0 0 1,0 0 0,0 0 0,0 0 0,1 0-1,-1 0 1,0 0 0,0 0 0,0 0-1,0 1 1,1-1 0,-1 0 0,0 0 0,0 1-1,0-1 1,1 1 0,-1-1 0,0 0 0,1 1-1,-1-1 1,0 1 0,1 0 0,-2 0-1,-39 35 82,1 1 1,2 3-1,-61 80 0,97-117-118,-5 5 28,0 2 1,1-1-1,0 1 1,-8 19 0,14-27-28,-1-1 1,0 1 0,1-1-1,-1 1 1,1 0 0,0-1-1,-1 1 1,1-1 0,0 1 0,0 0-1,0-1 1,0 1 0,0 0-1,1-1 1,-1 1 0,0-1 0,1 1-1,-1 0 1,1-1 0,0 1-1,-1-1 1,1 0 0,0 1-1,0-1 1,0 1 0,0-1 0,0 0-1,0 0 1,0 0 0,1 0-1,-1 0 1,0 0 0,1 0 0,-1 0-1,0 0 1,1 0 0,-1-1-1,1 1 1,-1 0 0,1-1 0,0 0-1,-1 1 1,3-1 0,8 2 9,1 0 1,-1-1 0,1 0 0,0-1-1,-1-1 1,20-3 0,78-19 68,-97 19-66,7-1 32,1 0 0,33-16 0,-53 21-46,-1 0 0,1 0 0,-1 0 0,1-1 0,-1 1 0,0 0 0,1 0 0,-1 0 0,1-1 0,-1 1 0,0 0 0,1 0 0,-1-1 0,0 1-1,1 0 1,-1-1 0,0 1 0,0-1 0,1 1 0,-1 0 0,0-1 0,0 1 0,0-1 0,0 1 0,1-1 0,-10-4 93,-18 1 40,27 4-132,-1 0-3,-64-2 246,57 2-223,1 1 0,0-1-1,-1 2 1,1-1 0,0 1 0,-12 4-1,19-6-26,-1 0 0,1 0 0,0 0 1,0 0-1,0 0 0,-1 0 0,1 0 0,0 0 0,0 1 0,-1-1 0,1 0 0,0 0 0,0 0 0,0 0 0,-1 0 0,1 1 1,0-1-1,0 0 0,0 0 0,0 0 0,0 0 0,-1 1 0,1-1 0,0 0 0,0 0 0,0 1 0,0-1 0,0 0 0,0 0 1,0 0-1,0 1 0,0-1 0,0 1 0,7 3-24,12 0-32,4-3-347,-1-1 0,1-1 0,0-1 1,37-7-1,-61 9 387,1 0 1,0 0-1,0 0 0,0 1 1,-1-1-1,1 0 0,0 0 1,0 1-1,0-1 1,0 0-1,-1 0 0,1 0 1,0 1-1,0-1 0,0 0 1,0 1-1,0-1 1,0 0-1,0 0 0,0 1 1,0-1-1,0 0 1,0 1-1,0-1 0,0 0 1,0 0-1,0 1 0,0-1 1,0 0-1,0 1 1,0-1-1,0 0 0,0 0 1,1 1-1,-1-1 0,0 0 1,0 0-1,0 0 1,0 1-1,1-1 0,-1 0 1,0 0-1,0 0 0,0 1 1,1-1-1,-1 0 1,0 0-1,0 0 0,1 0 1,-1 0-1,0 1 1,1-1-1,-1 0 0,0 0 1,0 0-1,1 0 0,-1 0 1,0 0-1,1 0 1,-1 0-1,0 0 0,0 0 1,1 0-1,-1 0 0,0 0 1,0-1-1,1 1 1,-1 0-1,1 0 0,-19 25-35,13-19 60,-10 14 241,2 1 1,-12 23 0,20-34-119,1 1 1,-1-1-1,2 1 0,-1 0 0,2 0 1,-3 19-1,4-29-142,1 0-1,0 0 1,0 0 0,0-1-1,0 1 1,0 0 0,0 0 0,0 0-1,0 0 1,0 0 0,0 0-1,0-1 1,0 1 0,1 0 0,-1 0-1,0 0 1,1 0 0,-1-1-1,0 1 1,1 0 0,-1 0 0,1-1-1,0 1 1,-1 0 0,1-1 0,-1 1-1,2 0 1,0-1-5,-1 1-1,0-1 1,0 0-1,0-1 1,1 1 0,-1 0-1,0 0 1,0-1-1,0 1 1,0 0 0,1-1-1,-1 1 1,0-1-1,0 1 1,0-1 0,2-1-1,5-4-71,0-1-1,-1 0 0,10-10 0,7-11-193</inkml:trace>
</inkml:ink>
</file>

<file path=ppt/ink/ink4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35.865"/>
    </inkml:context>
    <inkml:brush xml:id="br0">
      <inkml:brushProperty name="width" value="0.05" units="cm"/>
      <inkml:brushProperty name="height" value="0.05" units="cm"/>
    </inkml:brush>
  </inkml:definitions>
  <inkml:trace contextRef="#ctx0" brushRef="#br0">46 125 19692,'0'6'227,"-1"0"0,0 0-1,0-1 1,0 1 0,0 0-1,-1-1 1,0 1 0,-3 6 0,-4 15 234,3-11-663,2 1-1,0 0 1,0 0 0,2 0-1,0 1 1,1-1-1,2 20 1,4-63-2857,-2-35 1315,4-48 378,-5 83 2283,2 1 0,8-28 0,-11 51-764,-1 1-1,1-1 1,0 1-1,-1 0 1,1-1-1,0 1 1,0 0-1,0-1 1,0 1-1,0 0 1,0 0-1,0 0 1,0 0-1,1 0 1,-1 0-1,0 0 1,1 1-1,-1-1 1,0 0-1,1 1 1,-1-1-1,1 1 1,-1-1-1,1 1 1,-1 0 0,4 0-1,4-1 390,0 1-1,0 0 1,15 3-1,-2 0-376,89 0-320,-95-4-272,-1 0 0,0-1 0,0 0 0,0-2 0,18-5-1,-31 8 356,0 1-1,0-1 0,0 0 1,-1 0-1,1 0 0,0 0 0,0 0 1,-1 0-1,1 0 0,-1-1 0,1 1 1,-1-1-1,0 1 0,3-4 1,1-5-666</inkml:trace>
  <inkml:trace contextRef="#ctx0" brushRef="#br0" timeOffset="1">94 202 14259,'-18'26'1472,"12"-9"-703,6-4-217,17-4 712,6-3-168,6-6-168,1 0-95,3-5-225,0 2-120,-4-1-440,-5 3-248,-8-1-592,-5 2 1456,-4 3-744,-4 4-88,-6 3-72</inkml:trace>
</inkml:ink>
</file>

<file path=ppt/ink/ink4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36.324"/>
    </inkml:context>
    <inkml:brush xml:id="br0">
      <inkml:brushProperty name="width" value="0.05" units="cm"/>
      <inkml:brushProperty name="height" value="0.05" units="cm"/>
    </inkml:brush>
  </inkml:definitions>
  <inkml:trace contextRef="#ctx0" brushRef="#br0">1 33 15187,'11'6'1873,"10"-3"-969,1-3-352,9-3 1408,0-2-831,3 1-713,2-3-328,3-2 96,-3 2-136,-3 0-176</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54.142"/>
    </inkml:context>
    <inkml:brush xml:id="br0">
      <inkml:brushProperty name="width" value="0.05" units="cm"/>
      <inkml:brushProperty name="height" value="0.05" units="cm"/>
    </inkml:brush>
  </inkml:definitions>
  <inkml:trace contextRef="#ctx0" brushRef="#br0">12 12 19836,'-7'1'2153,"2"0"-1537,8-1-280,4 0 1096,12 0-592,4 0-287,14-1-594,2-2-311,2 2-672,0-2-288,-6 0 992,-4 0-240,-11 3-248</inkml:trace>
  <inkml:trace contextRef="#ctx0" brushRef="#br0" timeOffset="1">42 100 18900,'-4'10'1704,"6"-5"-1103,10-4-273,9-1 728,5 0-256,10-3-672,0 0-464,4-5 352,0 1-88,-1-1-184</inkml:trace>
</inkml:ink>
</file>

<file path=ppt/ink/ink4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37.224"/>
    </inkml:context>
    <inkml:brush xml:id="br0">
      <inkml:brushProperty name="width" value="0.05" units="cm"/>
      <inkml:brushProperty name="height" value="0.05" units="cm"/>
    </inkml:brush>
  </inkml:definitions>
  <inkml:trace contextRef="#ctx0" brushRef="#br0">1 638 14299,'0'1'58,"0"-1"0,0 0 0,0 1 0,0-1 0,1 0 0,-1 0 0,0 1 0,0-1 1,0 0-1,1 0 0,-1 1 0,0-1 0,0 0 0,1 0 0,-1 1 0,0-1 0,0 0 0,1 0 0,-1 0 0,0 0 0,1 0 0,-1 1 0,0-1 0,1 0 0,-1 0 0,0 0 0,1 0 1,-1 0-1,0 0 0,1 0 0,-1 0 0,1 0 0,12-7 911,12-16 75,-23 20-768,141-169 3686,-106 120-3625,-3-2 0,-2-2 0,31-73 0,-57 116-380,0 0 0,-1-1-1,-1 1 1,0-1 0,-1 0-1,-1 0 1,1-22 0,-2 35 29,-1 1 1,0-1-1,0 0 1,0 1-1,0-1 1,0 0 0,0 1-1,0-1 1,0 0-1,-1 1 1,1-1-1,0 1 1,0-1 0,0 0-1,-1 1 1,1-1-1,0 1 1,-1-1-1,1 0 1,0 1-1,-1-1 1,1 1 0,-1-1-1,1 1 1,-1 0-1,0-2 1,0 3 0,0-1 1,1 0-1,-1 0 1,0 0-1,0 0 0,0 1 1,1-1-1,-1 0 1,0 1-1,1-1 0,-1 1 1,0-1-1,1 0 1,-1 1-1,1 0 1,-1-1-1,0 1 0,0 0 1,-22 32-287,-11 36 223,4 2-1,3 1 0,2 1 0,-16 86 0,32-109 87,-6 82 1,14-107-161,1 1 0,2-1 1,0 1-1,1-1 0,8 27 1,-10-48 46,0 1 1,1-1 0,-1 0-1,1 1 1,0-1-1,4 5 1,-6-9 68,0 1 1,1-1-1,-1 1 1,1-1-1,-1 1 1,1-1-1,-1 1 1,1-1-1,-1 1 1,1-1-1,-1 0 1,1 1-1,0-1 1,-1 0-1,1 0 1,0 1-1,-1-1 1,1 0-1,0 0 1,-1 0-1,1 0 1,0 0-1,-1 0 1,1 0-1,0 0 1,-1 0-1,1 0 1,0 0-1,-1 0 1,1-1-1,0 1 1,-1 0-1,1 0 1,0-1-1,-1 1 1,1 0-1,-1-1 1,1 1-1,0-1 1,-1 1-1,1-1 1,-1 1-1,0-1 1,1 0-1,6-7-121,-1 0-1,-1 0 0,1 0 0,-2-1 0,1 0 0,-1 0 1,0 0-1,-1-1 0,3-13 0,1 1-86,13-43-259</inkml:trace>
</inkml:ink>
</file>

<file path=ppt/ink/ink4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37.710"/>
    </inkml:context>
    <inkml:brush xml:id="br0">
      <inkml:brushProperty name="width" value="0.05" units="cm"/>
      <inkml:brushProperty name="height" value="0.05" units="cm"/>
    </inkml:brush>
  </inkml:definitions>
  <inkml:trace contextRef="#ctx0" brushRef="#br0">13 0 12883,'-3'10'327,"0"2"43,1-1 0,0 1 0,0-1 0,1 1 0,1 21 0,0-31-307,1 0 1,-1 0-1,0 0 0,1 0 1,0-1-1,-1 1 0,1 0 1,0 0-1,0 0 0,0 0 1,0-1-1,1 1 0,-1-1 1,0 1-1,1-1 0,1 3 1,0-3 13,-1 0 1,0 1 0,1-1 0,-1-1-1,1 1 1,0 0 0,-1 0 0,1-1-1,0 0 1,-1 1 0,1-1 0,0 0-1,-1 0 1,1-1 0,5 0-1,2-1 72,0-1 0,0 1-1,-1-2 1,1 0-1,-1 0 1,13-7-1,52-38 577,-41 25-376,-7 11-175,-26 12-170,1 1 0,-1 0 0,1 0-1,-1 0 1,1 0 0,-1 0 0,1 0-1,-1 0 1,1 0 0,-1 0 0,1 1-1,-1-1 1,1 0 0,-1 0 0,1 0-1,-1 0 1,1 1 0,-1-1-1,0 0 1,1 0 0,-1 1 0,1-1-1,-1 0 1,0 1 0,1-1 0,-1 0-1,0 1 1,0-1 0,1 1 0,-1-1-1,0 1 1,0-1 0,1 0 0,-1 1-1,0-1 1,0 1 0,0-1 0,0 1-1,0-1 1,0 1 0,0-1 0,0 1-1,0-1 1,0 1 0,0-1-1,0 1 1,0-1 0,0 1 0,-3 39 123,2-30-80,0 0-1,0 0 1,1-1-1,1 1 1,2 15-1,-3-23-29,0-1 0,1 0 0,-1 0 0,0 0-1,1 0 1,-1 1 0,1-1 0,0 0-1,-1 0 1,1 0 0,0 0 0,0 0-1,-1 0 1,1-1 0,0 1 0,0 0 0,0 0-1,0-1 1,0 1 0,0 0 0,0-1-1,1 1 1,0 0 0,1-1 11,-1 1-1,1-1 1,-1 0-1,1 0 1,0 0-1,-1 0 1,1 0-1,-1-1 1,1 1 0,3-2-1,6-2 77,-1-1 0,0 0 0,17-10 0,-27 14-96,30-19 168,-20 12-194,0 1 0,1 0 0,-1 1 0,19-8 1,-28 14-1,-1 0 0,0 0 1,0 0-1,0 0 0,0 0 0,0 0 1,1 0-1,-1 0 0,0 0 0,0 0 1,0 1-1,0-1 0,0 1 1,0-1-1,0 0 0,0 1 0,0 0 1,0-1-1,0 1 0,0 0 1,0-1-1,0 1 0,0 0 0,-1 0 1,1 0-1,0 0 0,-1-1 1,1 1-1,0 0 0,0 2 0,0-1 10,0-1-1,1 1 0,-1 0 0,0-1 1,1 1-1,-1-1 0,1 1 0,0-1 1,-1 0-1,4 2 0,-2-2-36,0-1 1,0 1-1,0 0 0,0-1 1,0 0-1,0 1 0,0-1 0,0 0 1,0-1-1,0 1 0,4-1 0,-5 0 13,-1 1 0,0 0 0,1-1 0,-1 1 0,0-1 0,1 1 0,-1-1 0,0 0 0,0 1 0,0-1 0,1 0-1,-1 0 1,0 0 0,0 0 0,0 0 0,-1 0 0,1 0 0,0 0 0,0-1 0,0 1 0,-1 0 0,1 0 0,-1-1-1,1 1 1,-1 0 0,1-3 0,-2-7-232</inkml:trace>
</inkml:ink>
</file>

<file path=ppt/ink/ink4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38.162"/>
    </inkml:context>
    <inkml:brush xml:id="br0">
      <inkml:brushProperty name="width" value="0.05" units="cm"/>
      <inkml:brushProperty name="height" value="0.05" units="cm"/>
    </inkml:brush>
  </inkml:definitions>
  <inkml:trace contextRef="#ctx0" brushRef="#br0">10 34 18836,'-10'2'1648,"12"-3"-1208,5-2-263,7 0 447,5 0-640,5-4 176,3-3-200,2 2-248</inkml:trace>
</inkml:ink>
</file>

<file path=ppt/ink/ink4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40.324"/>
    </inkml:context>
    <inkml:brush xml:id="br0">
      <inkml:brushProperty name="width" value="0.05" units="cm"/>
      <inkml:brushProperty name="height" value="0.05" units="cm"/>
    </inkml:brush>
  </inkml:definitions>
  <inkml:trace contextRef="#ctx0" brushRef="#br0">71 0 13459,'3'14'1272,"-3"16"-768,-10 9-208,-1 14 609,-1 7-281,-1 6-192,3 2-56,2-4-240,0-6-176,7-14-304,7-8-112,5-20 128,8-9-1217,8-19 1217,0-9-240,8-19-88</inkml:trace>
</inkml:ink>
</file>

<file path=ppt/ink/ink4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40.816"/>
    </inkml:context>
    <inkml:brush xml:id="br0">
      <inkml:brushProperty name="width" value="0.05" units="cm"/>
      <inkml:brushProperty name="height" value="0.05" units="cm"/>
    </inkml:brush>
  </inkml:definitions>
  <inkml:trace contextRef="#ctx0" brushRef="#br0">195 77 13363,'15'-45'1712,"-10"21"-920,-5 17-320,-10 27 1233,-4 13-625,-5 15-408,-2 7-144,2 6-328,2 3-136,7-4-304,6-6-168,4-14-232,6-5-80,2-15-88,2-6 2296,-3-11-1752,-4-3 24,-4-10 280</inkml:trace>
  <inkml:trace contextRef="#ctx0" brushRef="#br0" timeOffset="1">13 357 14595,'-10'-10'1640,"7"8"-911,3-1-273,3 1 856,7 1-304,5-2-400,5 2-280,8-4-792,5 2-136,8-1 456,-1 3-152,-3 1-136</inkml:trace>
</inkml:ink>
</file>

<file path=ppt/ink/ink4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41.669"/>
    </inkml:context>
    <inkml:brush xml:id="br0">
      <inkml:brushProperty name="width" value="0.05" units="cm"/>
      <inkml:brushProperty name="height" value="0.05" units="cm"/>
    </inkml:brush>
  </inkml:definitions>
  <inkml:trace contextRef="#ctx0" brushRef="#br0">186 21 16027,'0'-1'85,"0"0"-1,0 1 0,0-1 0,0 0 1,0 0-1,0 1 0,0-1 1,-1 0-1,1 0 0,0 1 0,0-1 1,0 0-1,-1 1 0,1-1 0,0 0 1,-1 1-1,1-1 0,-1 0 0,1 1 1,-1-1-1,1 1 0,-1-1 0,1 1 1,-1-1-1,0 1 0,1-1 1,-1 1-1,0 0 0,1-1 0,-1 1 1,0 0-1,1 0 0,-1-1 0,0 1 1,0 0-1,1 0 0,-1 0 0,0 0 1,0 0-1,1 0 0,-1 0 0,0 0 1,0 0-1,1 0 0,-1 0 1,0 1-1,1-1 0,-1 0 0,0 1 1,0-1-1,0 1 0,-4 1 143,-1 0-1,1 1 1,0-1-1,0 1 1,-8 7 0,1 1-185,0 2 1,0-1-1,1 2 1,1-1-1,0 2 1,1-1 0,1 1-1,0 0 1,1 1-1,-10 32 1,16-45-48,0 0 1,1 0 0,-1 0 0,1 0-1,0 0 1,0 0 0,0 0-1,0 0 1,1 0 0,-1 0-1,2 3 1,-2-5 2,1 0 0,-1-1 0,1 1 0,-1 0 1,1 0-1,0 0 0,-1 0 0,1-1 0,0 1 0,0 0 0,0-1 0,0 1 0,0 0 0,-1-1 0,1 1 1,0-1-1,0 1 0,0-1 0,0 0 0,1 0 0,-1 1 0,0-1 0,0 0 0,0 0 0,0 0 0,0 0 0,0 0 1,0 0-1,0 0 0,0 0 0,0-1 0,2 0 0,5-1 0,-1 0 1,1-1-1,-1 0 0,0 0 1,0-1-1,0 0 0,0 0 1,-1 0-1,1-1 0,-1 0 1,9-10-1,3-4 15,-2-1 1,19-27-1,-31 41-6,-1 2-4,0 1 1,0-1-1,-1 0 1,0 0-1,0 0 0,0 0 1,0 0-1,0-1 0,-1 1 1,2-9-1,-3 13-3,0 0 0,0-1-1,0 1 1,0 0 0,0 0 0,0 0 0,0 0-1,0 0 1,0 0 0,0 0 0,0 0-1,0-1 1,0 1 0,0 0 0,0 0 0,0 0-1,-1 0 1,1 0 0,0 0 0,0 0 0,0 0-1,0 0 1,0 0 0,0 0 0,0 0-1,0 0 1,0 0 0,-1-1 0,1 1 0,0 0-1,0 0 1,0 0 0,0 0 0,0 0 0,0 0-1,0 0 1,0 0 0,-1 0 0,1 0-1,0 0 1,0 0 0,0 0 0,0 1 0,0-1-1,0 0 1,0 0 0,0 0 0,0 0 0,-1 0-1,1 0 1,0 0 0,0 0 0,0 0-1,0 0 1,0 0 0,-9 7-5,-6 11-6,7-8 1,0 2 0,1-1 0,0 1 0,0 0 0,2 0-1,-6 15 1,11-26 7,0 0 1,-1-1-1,1 1 0,0 0 0,0 0 0,-1-1 0,1 1 0,0 0 0,0 0 0,0 0 0,0-1 0,0 1 0,0 0 1,0 0-1,0 0 0,1-1 0,-1 1 0,0 0 0,0 0 0,1-1 0,-1 1 0,0 0 0,1 0 0,-1-1 0,1 1 0,-1 0 1,1-1-1,-1 1 0,1-1 0,0 2 0,0-2 0,1 0 0,0 1-1,-1-1 1,1 0 0,-1 0 0,1 0 0,-1 0-1,1 0 1,-1 0 0,1 0 0,-1 0 0,1-1 0,-1 1-1,3-1 1,6-3-12,-1 0 1,1-1-1,12-7 0,23-21-6,0-2 0,50-53 0,-83 81 17,-12 16 13,-12 20 16,6-15-8,-25 54 86,29-63-87,0 1-1,0-1 0,1 1 0,0-1 0,0 1 0,0 0 0,1-1 0,0 1 0,0 0 0,1 7 0,-1-12-9,0 0 0,0 0 0,1 0 0,-1 0 0,0 0 0,1 0 0,-1 0 0,1 0 0,-1 0 0,1 0 0,0 0 0,-1 0 0,1-1 0,0 1 0,0 0 0,-1 0 0,1-1 0,0 1 0,0 0 0,0-1 0,0 1 0,0-1 0,0 1 0,1 0 0,1-1 4,-1 0 1,0 1-1,1-1 0,-1 0 1,0 0-1,1-1 1,-1 1-1,0 0 1,1-1-1,3-1 1,3-1 20,0-1 0,-1 0 1,0-1-1,12-7 1,-7 2 14,0-1 0,-1 0-1,0 0 1,-1-1 0,-1 0 0,0-1 0,15-24 0,-30 45-58,-22 43 150,25-47-194,0 0 0,1 0-1,0 0 1,-1 0 0,1 0-1,1 1 1,-1-1 0,1 0-1,-1 1 1,1-1-1,1 5 1,-1-8 4,1 0 0,-1-1 0,0 1 0,1-1 0,-1 1 1,0 0-1,1-1 0,-1 1 0,1-1 0,-1 0 0,1 1 0,-1-1 0,1 1 0,0-1 0,-1 0 0,1 1 0,-1-1 0,1 0 0,0 1 0,-1-1 1,1 0-1,0 0 0,-1 0 0,1 0 0,0 0 0,-1 0 0,1 0 0,0 0 0,-1 0 0,1 0 0,0 0 0,-1 0 0,1 0 0,0-1 0,-1 1 1,2-1-1,25-10-455,-2-6-91</inkml:trace>
</inkml:ink>
</file>

<file path=ppt/ink/ink4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42.113"/>
    </inkml:context>
    <inkml:brush xml:id="br0">
      <inkml:brushProperty name="width" value="0.05" units="cm"/>
      <inkml:brushProperty name="height" value="0.05" units="cm"/>
    </inkml:brush>
  </inkml:definitions>
  <inkml:trace contextRef="#ctx0" brushRef="#br0">302 0 16516,'0'2'110,"-1"-1"0,1 0 0,0 0 0,-1 0 1,1 0-1,0 0 0,-1 0 0,1-1 1,-1 1-1,0 0 0,1 0 0,-1 0 1,0 0-1,1-1 0,-1 1 0,0 0 1,0-1-1,0 1 0,0 0 0,1-1 1,-1 1-1,-1 0 0,-27 10 489,23-9-229,-23 8 1289,-1 0-492,-52 26 0,82-36-1174,-1 0-1,1 0 0,0 0 1,-1 0-1,1 0 1,0 1-1,-1-1 0,1 0 1,0 0-1,0 0 1,-1 1-1,1-1 1,0 0-1,0 0 0,-1 1 1,1-1-1,0 0 1,0 0-1,-1 1 1,1-1-1,0 0 0,0 1 1,0-1-1,0 0 1,0 1-1,0-1 0,-1 0 1,1 1-1,0-1 1,0 1-1,0-1 1,0 0-1,0 1 0,0-1 1,0 0-1,0 1 1,1-1-1,12 9-473,23 1-328,-36-10 807,37 7-461,0 2 1,67 26 0,-100-34 481,0 1-1,-1 0 1,1 1 0,-1-1-1,1 0 1,-1 1 0,5 5 0,-7-7 0,0 0 0,-1 0 0,1 0 0,0 0 1,0 0-1,-1 0 0,1 0 0,-1 1 0,1-1 1,-1 0-1,1 0 0,-1 1 0,0-1 1,0 0-1,0 1 0,0-1 0,0 0 0,0 1 1,0-1-1,0 0 0,0 1 0,0-1 0,-1 0 1,1 0-1,0 1 0,-1-1 0,0 0 0,0 2 1,-2 1 74,-1 1 0,1 0 0,-1-1 0,0 0 0,-1 0 0,1 0 0,-1-1 1,1 1-1,-1-1 0,-7 4 0,-7 2 318,-32 11 1,27-12-359,-1-2 0,0-1 0,0 0 0,0-2 1,0-1-1,-37-2 0,40-2-181,10-3-69</inkml:trace>
</inkml:ink>
</file>

<file path=ppt/ink/ink4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4:53.429"/>
    </inkml:context>
    <inkml:brush xml:id="br0">
      <inkml:brushProperty name="width" value="0.05" units="cm"/>
      <inkml:brushProperty name="height" value="0.05" units="cm"/>
    </inkml:brush>
  </inkml:definitions>
  <inkml:trace contextRef="#ctx0" brushRef="#br0">8 792 19060,'-7'8'1226,"14"-22"-794,27-42-67,226-341 1543,-57 89-1423,-188 287-495,-15 21 9,0 0 1,0 0-1,0-1 0,0 1 1,1 0-1,-1 0 0,0 0 1,0 0-1,0-1 1,0 1-1,0 0 0,0 0 1,0 0-1,1 0 0,-1 0 1,0 0-1,0 0 0,0-1 1,0 1-1,0 0 1,1 0-1,-1 0 0,0 0 1,0 0-1,0 0 0,1 0 1,-1 0-1,0 0 0,0 0 1,0 0-1,0 0 1,1 0-1,-1 0 0,0 0 1,0 0-1,0 0 0,0 0 1,1 0-1,-1 0 0,0 0 1,0 0-1,0 1 1,0-1-1,1 0 0,-1 0 1,0 4-7,1 1 1,-1-1-1,0 1 1,-1-1-1,1 0 0,-2 5 1,1-3 7,-34 511-450,21-231-2262,13-269 2474,-1 1 0,0-1-1,-6 19 1,-2-18-314</inkml:trace>
</inkml:ink>
</file>

<file path=ppt/ink/ink4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06.995"/>
    </inkml:context>
    <inkml:brush xml:id="br0">
      <inkml:brushProperty name="width" value="0.05" units="cm"/>
      <inkml:brushProperty name="height" value="0.05" units="cm"/>
    </inkml:brush>
  </inkml:definitions>
  <inkml:trace contextRef="#ctx0" brushRef="#br0">656 170 13315,'0'-3'135,"0"0"1,-1 0 0,0 1-1,0-1 1,0 0 0,0 1-1,0-1 1,0 1-1,-1 0 1,1-1 0,-1 1-1,0 0 1,0 0 0,0 0-1,-2-2 1,-1 0 83,0 0 1,0 1 0,0-1-1,-1 1 1,0 1-1,-8-4 1,0 1 65,1 2 0,-1 0 0,0 0 0,0 1 0,-21 0 0,22 3-227,-1 0-1,1 1 1,-1 1-1,1 0 1,0 0-1,0 2 1,0 0-1,1 0 1,0 1-1,0 0 1,0 1-1,1 1 1,-19 15-1,4 0-9,1 1-1,1 2 0,1 0 0,-23 36 1,26-34-33,2 2 1,1 0-1,1 0 1,2 2-1,1 0 1,1 0-1,-8 41 1,15-46-18,1 0-1,1 0 1,1 0 0,1 0-1,2 0 1,1 0 0,1 0 0,1 0-1,13 43 1,-7-38-2,1-2-1,1 1 1,2-2 0,1 1 0,2-2 0,0 0-1,28 32 1,-32-45 2,0-1-1,1-1 1,1 0 0,0-1-1,30 18 1,-32-23 2,-1-1 0,1 0 1,0-1-1,0-1 0,1 0 1,-1 0-1,1-2 0,25 3 1,-20-5 5,0-1 1,0-1 0,0-1 0,0-1 0,-1 0-1,1-1 1,-1-1 0,0-1 0,-1 0-1,0-2 1,0 0 0,22-15 0,10-12 84,-1-1 1,67-70-1,-57 46 59,-2-3 0,-4-1-1,-2-3 1,-4-2 0,-2-3 0,-4 0-1,58-151 1,-90 202-112,-1 0 1,0-1 0,-2 0-1,-1 0 1,-1 0-1,1-46 1,-5 60-33,0 1 0,0-1 0,0 1 0,-1 0 0,-1-1 0,1 1 0,-1 0 0,-1 0 0,-6-12 0,6 15-4,0 0-1,0 0 0,0 0 0,-1 0 0,0 1 0,1 0 1,-2 0-1,1 0 0,0 0 0,-1 1 0,1 0 0,-1 0 1,0 1-1,-8-3 0,2 2-67,1 0 0,-1 1 0,1 0 0,-1 1 1,0 1-1,0 0 0,1 0 0,-1 1 0,0 0 0,-22 7 0,16-3-198,1 1 0,-1 1 0,1 1 0,0 0 0,1 1 0,-19 13 0,2 1-160,0-7-89</inkml:trace>
</inkml:ink>
</file>

<file path=ppt/ink/ink4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17.340"/>
    </inkml:context>
    <inkml:brush xml:id="br0">
      <inkml:brushProperty name="width" value="0.05" units="cm"/>
      <inkml:brushProperty name="height" value="0.05" units="cm"/>
      <inkml:brushProperty name="color" value="#E71224"/>
    </inkml:brush>
  </inkml:definitions>
  <inkml:trace contextRef="#ctx0" brushRef="#br0">70 223 16764,'-2'-5'184,"1"1"0,-1-1 0,1 0 1,0 1-1,1-1 0,-1 0 0,1 0 1,0 0-1,0 1 0,1-1 0,-1 0 1,1 0-1,0 0 0,0 1 1,1-1-1,-1 1 0,1-1 0,0 1 1,1-1-1,-1 1 0,5-6 0,-1 1 102,1-1-1,0 2 0,0-1 0,1 1 0,0 0 0,0 1 0,1 0 1,14-9-1,-13 11-139,0 0 1,0 1-1,1 0 0,-1 0 1,19-3-1,-22 6-128,-1 0-1,0 0 1,0 1 0,1-1-1,-1 2 1,0-1-1,1 1 1,-1 0 0,0 0-1,0 0 1,10 5-1,-14-5-18,0 0 0,0 0 0,0 0 0,0 1 0,-1-1 0,1 1 1,0-1-1,0 1 0,-1 0 0,1 0 0,-1-1 0,0 1 0,0 0 0,0 0 0,1 0 0,-2 1 0,1-1 0,0 0 0,0 0 0,-1 0 0,1 1 0,-1-1 0,0 0 0,0 1 0,1-1 0,-2 5 0,0 2-1,0 0-1,-1 0 1,0 0-1,0 0 0,-7 14 1,-6 14 0,-3-2 0,-33 53 1,-54 60 47,-23 37-2,123-176-42,-1 0 0,2 1 0,-5 11 0,8-18-3,0-1 1,0 1-1,1 0 0,-1 0 1,1 0-1,-1-1 1,1 1-1,0 0 1,0 0-1,1 0 1,-1 0-1,0-1 0,1 1 1,0 0-1,0 0 1,0-1-1,1 5 1,2-2-13,0-1 1,0 1 0,0-1 0,0 1 0,1-1 0,-1-1 0,1 1 0,0 0 0,0-1 0,0 0 0,1-1-1,6 3 1,6 3-220,1-2 0,28 7 0,-26-9 144,-1-1 0,1-1 0,27-1 0,6-5-120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54.819"/>
    </inkml:context>
    <inkml:brush xml:id="br0">
      <inkml:brushProperty name="width" value="0.05" units="cm"/>
      <inkml:brushProperty name="height" value="0.05" units="cm"/>
    </inkml:brush>
  </inkml:definitions>
  <inkml:trace contextRef="#ctx0" brushRef="#br0">25 27 15467,'0'0'81,"0"0"0,-1 0 0,1 0 0,0 0-1,-1 0 1,1 0 0,0 0 0,-1 0 0,1 0-1,0 0 1,0-1 0,-1 1 0,1 0 0,0 0-1,-1 0 1,1 0 0,0 0 0,0 0 0,-1-1-1,1 1 1,0 0 0,0 0 0,0 0 0,-1-1 0,1 1-1,0 0 1,0 0 0,0-1 0,0 1 0,-1 0-1,1-1 1,0 1 0,0 0 0,0 0 0,0-1-1,0 1 1,0 0 0,0-1 0,12-4 1621,27 0-214,-37 4-1319,22-1 572,60-4 672,-74 6-1287,-1 0-1,0 0 1,0 2-1,1-1 1,-1 1-1,15 5 1,-24-7-120,1 0 0,-1 0 0,1 0 0,0 1 0,-1-1 0,1 0 0,-1 0 0,1 1 0,0-1 0,-1 0 0,1 1 0,-1-1 0,1 0 0,-1 1 0,1-1 0,-1 1 0,0-1 0,1 1 0,-1-1 0,1 1 0,-1-1 0,0 1 0,0 0 0,1-1 0,-1 1 0,0-1 0,0 1 0,0 0 0,0-1 0,1 1 0,-1-1 0,0 1 0,0 0 0,0-1 0,0 1 0,-1 0 0,1-1 0,0 1 0,0 0 0,0-1 0,0 1 0,-1-1 0,1 1 0,0 0 0,0-1 0,-1 1 0,1-1 0,-1 1 0,1-1 0,0 1 0,-1-1 0,1 0 0,-1 1 0,1-1 0,-1 1 0,-5 4 13,1-1 0,0 0 0,-12 7 0,-48 26 73,33-21-33,1 3 0,-46 35 0,75-53-56,0 1-1,0 0 1,0 0 0,0 0-1,0 0 1,0 0-1,1 0 1,-1 1-1,1-1 1,0 1 0,-1-1-1,1 1 1,0-1-1,0 1 1,0 4 0,1-6-4,0 0 1,0-1-1,0 1 0,0 0 1,0 0-1,0 0 1,1 0-1,-1 0 1,0 0-1,1 0 1,-1 0-1,0-1 1,1 1-1,-1 0 1,1 0-1,0-1 1,-1 1-1,2 1 1,0-1-7,0 1 1,0-1 0,0 0 0,0 0-1,0 0 1,0 0 0,0 0 0,1 0-1,-1-1 1,3 1 0,10 1-270,-1-1 0,0 0 0,0-1 0,0 0 0,18-4 0,71-17-803,-54 8 588</inkml:trace>
</inkml:ink>
</file>

<file path=ppt/ink/ink4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55.368"/>
    </inkml:context>
    <inkml:brush xml:id="br0">
      <inkml:brushProperty name="width" value="0.05" units="cm"/>
      <inkml:brushProperty name="height" value="0.05" units="cm"/>
      <inkml:brushProperty name="color" value="#E71224"/>
    </inkml:brush>
  </inkml:definitions>
  <inkml:trace contextRef="#ctx0" brushRef="#br0">0 49 19628,'33'3'2145,"3"0"-1489,7-3-344,6-4 1312,5-2-1184,2-1-216,-6-2-448,-4 0-296,-8 1-624,-11 1-232,-20 2 920,-20 8-1129</inkml:trace>
</inkml:ink>
</file>

<file path=ppt/ink/ink4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3:55.792"/>
    </inkml:context>
    <inkml:brush xml:id="br0">
      <inkml:brushProperty name="width" value="0.05" units="cm"/>
      <inkml:brushProperty name="height" value="0.05" units="cm"/>
      <inkml:brushProperty name="color" value="#E71224"/>
    </inkml:brush>
  </inkml:definitions>
  <inkml:trace contextRef="#ctx0" brushRef="#br0">1 16 16652,'21'29'1872,"13"-11"-936,7-6-368,9-9 1129,1-3-609,10-6-776,-3-4-560,-8-9 416,-5-1-160,-14-3-304</inkml:trace>
</inkml:ink>
</file>

<file path=ppt/ink/ink4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18.221"/>
    </inkml:context>
    <inkml:brush xml:id="br0">
      <inkml:brushProperty name="width" value="0.05" units="cm"/>
      <inkml:brushProperty name="height" value="0.05" units="cm"/>
      <inkml:brushProperty name="color" value="#E71224"/>
    </inkml:brush>
  </inkml:definitions>
  <inkml:trace contextRef="#ctx0" brushRef="#br0">56 195 15819,'9'-14'358,"1"0"0,1 1-1,0 0 1,1 1 0,0 0-1,1 1 1,0 0 0,0 1-1,30-17 1,-26 18-123,1 1 1,0 0-1,0 1 0,1 1 1,0 0-1,0 2 0,0 0 1,26-1-1,-37 5-177,0 0-1,0 0 1,0 1-1,0 0 1,-1 0 0,1 1-1,0 0 1,0 0-1,-1 1 1,14 6 0,-18-7-45,0 0 1,0 0 0,0 0-1,0 1 1,0 0 0,0-1 0,-1 1-1,1 0 1,-1 0 0,0 0-1,1 1 1,-2-1 0,1 0-1,0 1 1,-1-1 0,1 1 0,-1 0-1,0-1 1,-1 1 0,1 0-1,0 0 1,-1 0 0,0 0-1,0 6 1,-2 1 9,1 1 0,-2-1 0,0 1 0,0-1 0,-1 0 0,0 0 0,-1 0 0,-7 12 0,-56 80 141,64-98-155,-67 84 244,-89 87 0,33-40 13,117-125-232,0 1 0,0 0 0,1 1 0,1-1 0,-12 26 0,19-37-31,0 0-1,1 0 0,-1 1 0,1-1 0,0 0 1,-1 1-1,1-1 0,0 0 0,0 1 0,0-1 1,0 0-1,0 1 0,0-1 0,0 0 0,0 0 1,1 1-1,-1-1 0,0 0 0,1 1 0,-1-1 1,1 0-1,-1 0 0,1 0 0,0 1 0,0-1 1,-1 0-1,1 0 0,0 0 0,0 0 0,0 0 1,0-1-1,0 1 0,0 0 0,0 0 0,1-1 1,-1 1-1,0 0 0,0-1 0,0 1 0,1-1 1,1 1-1,7 1-10,0 0 1,0-1-1,0 0 0,16 0 1,-7-1-46,308 13-1548,-244-10 1295</inkml:trace>
</inkml:ink>
</file>

<file path=ppt/ink/ink4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25.945"/>
    </inkml:context>
    <inkml:brush xml:id="br0">
      <inkml:brushProperty name="width" value="0.05" units="cm"/>
      <inkml:brushProperty name="height" value="0.05" units="cm"/>
      <inkml:brushProperty name="color" value="#004F8B"/>
    </inkml:brush>
  </inkml:definitions>
  <inkml:trace contextRef="#ctx0" brushRef="#br0">73 242 18524,'6'-19'453,"2"1"-1,0-1 1,1 1 0,0 1-1,2 0 1,0 0 0,1 1 0,23-24-1,-29 34-373,1 0 0,0 0 0,-1 1-1,2 0 1,-1 0 0,0 1 0,1 0 0,0 0-1,0 1 1,0 0 0,0 1 0,1-1 0,-1 2-1,1-1 1,-1 1 0,1 0 0,0 1 0,-1 0-1,1 1 1,0-1 0,-1 1 0,12 4 0,-15-4-74,-1 1 1,1-1-1,0 1 1,-1 1-1,1-1 1,-1 1 0,0-1-1,0 1 1,0 1-1,0-1 1,0 0-1,-1 1 1,1 0 0,-1 0-1,0 0 1,0 0-1,-1 0 1,1 1-1,-1-1 1,0 1 0,0 0-1,-1 0 1,1-1-1,0 8 1,1 3-1,-1 1-1,0 0 1,-2 0 0,0-1-1,0 1 1,-5 23 0,0-12 2,-1 0 1,-2-1 0,-1 0 0,-1 0 0,-1-1 0,-1 0-1,-19 27 1,-118 152 42,-19-5-20,161-191-36,0 0 0,0 1 0,1-1-1,1 1 1,-1 1 0,-5 14 0,10-22 3,0 0 0,1 0 0,-1 1 0,1-1 0,-1 0 1,1 0-1,0 1 0,0-1 0,0 0 0,0 0 0,1 1 1,-1-1-1,0 0 0,1 0 0,0 1 0,-1-1 1,1 0-1,0 0 0,0 0 0,0 0 0,0 0 0,1 0 1,-1-1-1,1 1 0,-1 0 0,1 0 0,-1-1 0,1 1 1,0-1-1,0 0 0,0 1 0,0-1 0,0 0 1,0 0-1,3 1 0,9 3-35,-1-1 1,1 0-1,0 0 0,0-2 0,0 0 1,0 0-1,0-2 0,0 1 1,26-4-1,-1-2-426,-1-2 0,50-14 1,-57 11 250,-1-1 1,44-22-1,-28 5-180</inkml:trace>
</inkml:ink>
</file>

<file path=ppt/ink/ink4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26.759"/>
    </inkml:context>
    <inkml:brush xml:id="br0">
      <inkml:brushProperty name="width" value="0.05" units="cm"/>
      <inkml:brushProperty name="height" value="0.05" units="cm"/>
      <inkml:brushProperty name="color" value="#004F8B"/>
    </inkml:brush>
  </inkml:definitions>
  <inkml:trace contextRef="#ctx0" brushRef="#br0">96 115 16892,'0'-3'172,"0"-1"0,-1 1 0,1-1 0,1 0 0,-1 1-1,0-1 1,1 1 0,0-1 0,0 1 0,0-1 0,0 1 0,0 0 0,1 0 0,0-1 0,-1 1 0,4-4 0,-1 3-42,-1-1 0,1 1 0,0 0 1,1 0-1,-1 1 0,1-1 0,-1 1 0,1 0 0,0 0 0,6-2 0,-6 3-85,0 0 1,0 0-1,0 1 0,0 0 0,1 0 0,-1 0 1,0 0-1,1 1 0,-1 0 0,10 1 0,-12 0-38,1-1 0,-1 1 0,1 0 0,-1 0-1,0 1 1,0-1 0,0 1 0,0-1 0,0 1-1,0 0 1,0 0 0,0 1 0,-1-1 0,1 0 0,-1 1-1,0-1 1,3 5 0,-1 0-2,0 0-1,-1 0 1,0 1-1,-1-1 1,1 1-1,-1 0 1,-1 0-1,0 0 1,0 0 0,0-1-1,-1 2 1,-1 13-1,-2 2 7,-1 0 1,0 0-1,-10 26 0,-1-7 29,-1 0 1,-3-1-1,-35 57 0,-84 111 226,130-199-242,4-4-11,-1-1 9,0 1 0,0 0 0,1 0 0,0 1 0,-4 11 0,8-18-18,0 0 1,-1 0-1,1 0 0,0 1 0,0-1 1,0 0-1,0 0 0,0 0 0,0 0 1,0 1-1,0-1 0,1 0 0,-1 0 1,0 0-1,1 0 0,-1 0 0,1 1 1,0 0-1,0-1 1,0 0 0,1 0 0,-1 0 0,0 1 0,1-2 0,-1 1 0,0 0 0,1 0 0,-1 0 0,1-1 0,0 1 0,-1-1 0,1 1 0,0-1 0,-1 0 0,4 1 0,15 0-35,1-1 1,0-1-1,0 0 1,-1-2-1,25-6 1,-4 2-232,22-3-205,6 0 156,106-30-1,-77 0-4</inkml:trace>
</inkml:ink>
</file>

<file path=ppt/ink/ink4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06"/>
    </inkml:context>
    <inkml:brush xml:id="br0">
      <inkml:brushProperty name="width" value="0.05" units="cm"/>
      <inkml:brushProperty name="height" value="0.05" units="cm"/>
    </inkml:brush>
  </inkml:definitions>
  <inkml:trace contextRef="#ctx0" brushRef="#br0">411 9 16347,'-2'0'306,"0"0"-1,0 0 0,0 0 0,1 0 1,-1-1-1,0 1 0,0 0 0,1-1 1,-1 1-1,-2-2 0,-18-2 829,12 5-1008,-1 1-1,0 1 1,1 0 0,0 1 0,-1 0-1,2 0 1,-1 1 0,0 1-1,1-1 1,0 1 0,-15 13-1,-1 4-127,0 1 0,-29 39 0,36-41 11,2 1 1,0 0-1,2 1 0,-21 46 1,30-55-12,-1 0 1,2 0-1,0 0 1,0 0-1,2 0 1,0 1-1,1 0 1,0-1-1,1 1 1,2 17-1,-1-28-2,0 0-1,0-1 1,0 1-1,0-1 1,1 1-1,0-1 1,0 1-1,0-1 1,0 0-1,1 0 1,-1 0-1,1 0 1,0 0-1,0-1 0,1 1 1,-1-1-1,1 0 1,-1 0-1,8 4 1,-5-4 1,1 0 1,-1-1-1,0 0 1,1 0-1,-1-1 0,1 1 1,0-1-1,0-1 1,-1 1-1,1-1 0,0-1 1,0 1-1,9-3 1,4-1 72,-1-1-1,-1-2 1,1 0 0,-1 0 0,0-2 0,0 0-1,-1-1 1,-1-1 0,0-1 0,0 0-1,16-17 1,-29 26-10,0 0 0,0 0-1,0-1 1,-1 1 0,1-1-1,-1 0 1,0 0-1,3-6 1,-5 9-42,0 0 0,1 0 0,-1 0 0,0 0 0,0 0 1,0 0-1,0 0 0,0 0 0,0 0 0,0 1 0,0-1 0,0 0 0,-1 0 0,1 0 0,0 0 0,-1 0 0,1 0 0,-1 0 0,1 0 0,-1 0 1,1 0-1,-1 1 0,1-1 0,-1 0 0,0 0 0,1 1 0,-1-1 0,0 0 0,0 1 0,0-1 0,1 1 0,-1-1 0,0 1 0,0-1 0,0 1 0,0 0 1,0-1-1,0 1 0,0 0 0,-2 0 0,-13-3-121,0 1 0,0 1 1,0 1-1,-1 0 0,1 1 1,0 1-1,0 0 0,-17 5 1,66 2-3471,-6-5 2770</inkml:trace>
</inkml:ink>
</file>

<file path=ppt/ink/ink4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07"/>
    </inkml:context>
    <inkml:brush xml:id="br0">
      <inkml:brushProperty name="width" value="0.05" units="cm"/>
      <inkml:brushProperty name="height" value="0.05" units="cm"/>
    </inkml:brush>
  </inkml:definitions>
  <inkml:trace contextRef="#ctx0" brushRef="#br0">10 1 21269,'6'5'1744,"-3"0"-1304,-9 0-192,-3-2 1088,5-1-1320,7-2-824,3 0-336,5-3 952,-5-1-256,1-4-208</inkml:trace>
</inkml:ink>
</file>

<file path=ppt/ink/ink4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08"/>
    </inkml:context>
    <inkml:brush xml:id="br0">
      <inkml:brushProperty name="width" value="0.05" units="cm"/>
      <inkml:brushProperty name="height" value="0.05" units="cm"/>
    </inkml:brush>
  </inkml:definitions>
  <inkml:trace contextRef="#ctx0" brushRef="#br0">48 1 16363,'5'11'1401,"-2"18"-937,0 2-184,-6 5 648,-2 12-232,0 9-360,1 0-40,3 1-88,-4-5-71,5-5-65,0-2-48,0-6-136,-3-2-145,2-13-447,-3-5 1633,-4-15-962,1-7 9,-6-12-48</inkml:trace>
</inkml:ink>
</file>

<file path=ppt/ink/ink4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09"/>
    </inkml:context>
    <inkml:brush xml:id="br0">
      <inkml:brushProperty name="width" value="0.05" units="cm"/>
      <inkml:brushProperty name="height" value="0.05" units="cm"/>
    </inkml:brush>
  </inkml:definitions>
  <inkml:trace contextRef="#ctx0" brushRef="#br0">0 59 17740,'12'0'1704,"2"6"-1064,5 0-240,6-2 745,7 0-241,9-1-344,2-3-104,5-4-200,-1-3-120,-4-3-240,-4-2-144,-8-1-336,-3 3-296,-14 2 1384,-7 2-680,-7 0-120,-3 1-72</inkml:trace>
  <inkml:trace contextRef="#ctx0" brushRef="#br0" timeOffset="1">153 164 13659,'6'14'2232,"9"1"-1183,9-10-433,3 1 2216,9-2-1799,3-2-153,1-1-416,-1 2-272,-7-1-544,-3 2-312,-10 2-409,-9 1-919,-10 4 1480,-7 3-360,-8 2-160</inkml:trace>
</inkml:ink>
</file>

<file path=ppt/ink/ink4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11"/>
    </inkml:context>
    <inkml:brush xml:id="br0">
      <inkml:brushProperty name="width" value="0.05" units="cm"/>
      <inkml:brushProperty name="height" value="0.05" units="cm"/>
    </inkml:brush>
  </inkml:definitions>
  <inkml:trace contextRef="#ctx0" brushRef="#br0">0 1 16948,'15'13'1784,"6"-6"-1056,2-3-320,10-1 752,-1-3-175,1 1-465,-2-1-384,1 2-920,-5-2 736,-4-7-224,-3-5-80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56.832"/>
    </inkml:context>
    <inkml:brush xml:id="br0">
      <inkml:brushProperty name="width" value="0.05" units="cm"/>
      <inkml:brushProperty name="height" value="0.05" units="cm"/>
    </inkml:brush>
  </inkml:definitions>
  <inkml:trace contextRef="#ctx0" brushRef="#br0">212 11 18340,'11'-10'1896,"-2"10"-1192,-8 4-303,-7 9 959,-5 3-256,-6 8-472,-2 6-240,-4 4-352,-3 4-80,2-1-184,1-3-88,4-4-216,1-4-160,3-13-368,4-6-169,1-12 801,4-10-200,2-11-32</inkml:trace>
</inkml:ink>
</file>

<file path=ppt/ink/ink4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12"/>
    </inkml:context>
    <inkml:brush xml:id="br0">
      <inkml:brushProperty name="width" value="0.05" units="cm"/>
      <inkml:brushProperty name="height" value="0.05" units="cm"/>
    </inkml:brush>
  </inkml:definitions>
  <inkml:trace contextRef="#ctx0" brushRef="#br0">94 22 16211,'0'-1'75,"1"0"-1,-1 0 1,0 1-1,1-1 1,-1 0-1,0 0 0,0 0 1,0 1-1,0-1 1,0 0-1,0 0 0,0 0 1,0 0-1,0 1 1,0-1-1,0 0 0,0 0 1,-1 0-1,1 1 1,0-1-1,0 0 0,-1 0 1,0 0-1,1 0-25,-1 1-1,0 0 0,1 0 0,-1 0 0,0-1 1,1 1-1,-1 0 0,0 0 0,1 0 1,-1 0-1,0 0 0,1 0 0,-1 0 1,0 0-1,1 0 0,-1 1 0,0-1 1,1 0-1,-1 0 0,0 1 0,0-1 1,-3 2 53,-1 1 0,1-1-1,0 1 1,0-1 0,0 1 0,-6 7 0,4-3-207,1 0 0,0 0 0,0 1 0,1 0 0,-5 9 0,8-14-3,-1 1 1,1-1-1,0 1 1,0-1-1,0 1 1,1-1-1,-1 1 1,1-1-1,0 1 0,0 0 1,0-1-1,0 1 1,0 0-1,1-1 1,1 6-1,-1-8 65,1 1 1,-1-1-1,0 0 0,1 0 0,-1 0 0,0 0 1,1 0-1,-1 0 0,1 0 0,0 0 1,-1-1-1,1 1 0,0-1 0,-1 1 1,1-1-1,0 0 0,0 1 0,0-1 0,3 0 1,21 6 148,-21-3-52,0 1 1,-1 0 0,1 0 0,-1 0 0,0 1 0,-1-1 0,1 1 0,-1 0 0,0 0 0,0 0-1,0 0 1,-1 1 0,4 9 0,1 8 214,8 46-1,-11-39-90,0 0 0,-2 55 0,-2-72-56,-1 1 0,-1-1 0,0 0 0,-1 0 0,0 0 0,-1 0-1,0 0 1,-12 21 0,16-33-86,-1 1-1,0-1 1,0 1-1,0-1 0,0 1 1,0-1-1,0 0 1,0 0-1,0 1 1,0-1-1,-1 0 1,1 0-1,0 0 0,-1 0 1,1-1-1,-1 1 1,1 0-1,-1 0 1,0-1-1,1 1 1,-4 0-1,4-2-10,-1 1 0,1 0-1,0-1 1,-1 1 0,1-1-1,0 0 1,0 1 0,-1-1-1,1 0 1,0 0 0,0 0 0,0 1-1,0-1 1,0 0 0,0 0-1,0-1 1,0 1 0,1 0 0,-1 0-1,0 0 1,1-1 0,-1 1-1,1 0 1,-1 0 0,1-1-1,-1-2 1,-2-9 38,0 0-1,1 0 1,0-1-1,1 1 0,0-1 1,1 0-1,4-24 1,0 11-92,2 0-1,16-51 1,-17 64-19,1 0-1,1 0 1,0 1-1,0 0 1,2 0-1,14-17 1,-16 22-16,0 0-1,1 1 1,0 0 0,0 1-1,1-1 1,-1 2 0,1-1-1,1 1 1,-1 0 0,13-3-1,25-7-218,33-11-352,-72 22 764,1 0 1,-1-1 0,0 0-1,0 0 1,0 0 0,11-12 0,-20 19 10,-1 1 0,1-1 0,0 1 0,0-1 0,0 1 0,0 0 0,0 0 1,1-1-1,-1 1 0,1 0 0,0 3 0,-1 38-294,1-39 172,-1 6-187,1-9 93,0 0-1,-1 0 1,1 0 0,0 1-1,0-1 1,1 0-1,-1 0 1,0 0 0,1 0-1,-1 0 1,1 0 0,0 0-1,-1 0 1,3 4-1,-2-6 41,-1 0 1,1 0-1,-1 1 0,1-1 0,-1 0 0,1 0 0,-1 0 0,1 0 0,-1 0 0,1 0 0,-1 0 0,1 0 1,-1 0-1,1 0 0,-1 0 0,1 0 0,-1 0 0,1 0 0,-1 0 0,1-1 0,-1 1 0,1 0 0,-1 0 1,0-1-1,1 1 0,-1 0 0,1 0 0,-1-1 0,0 1 0,1 0 0,-1-1 0,0 1 0,1-1 0,-1 1 1,1-1-1,12-16 671,18-40-803,-11 19 125</inkml:trace>
</inkml:ink>
</file>

<file path=ppt/ink/ink4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13"/>
    </inkml:context>
    <inkml:brush xml:id="br0">
      <inkml:brushProperty name="width" value="0.05" units="cm"/>
      <inkml:brushProperty name="height" value="0.05" units="cm"/>
    </inkml:brush>
  </inkml:definitions>
  <inkml:trace contextRef="#ctx0" brushRef="#br0">31 1 15187,'-15'59'2584,"11"-47"-2202,1 0 1,0-1-1,1 1 0,-2 21 1,4-32-368,0 0-1,0 0 1,0 0 0,0 1-1,1-1 1,-1 0 0,0 0 0,1 0-1,-1 0 1,0 0 0,1 0 0,-1 1-1,1-1 1,0 0 0,-1 0-1,1 0 1,0-1 0,0 1 0,-1 0-1,1 0 1,0 0 0,0-1 0,0 1-1,0 0 1,0-1 0,0 1-1,0-1 1,0 1 0,1-1 0,0 1-1,4 0-36,0 0 1,0 0-1,1 0 0,11-2 0,2 2-24,-14-1 22,1 1-1,-1 0 1,0 1-1,0-1 0,0 1 1,0 0-1,-1 1 1,1-1-1,0 1 1,-1 1-1,0-1 0,1 1 1,7 7-1,-10-8 20,-1 0-1,0-1 0,0 1 0,0 0 0,0 0 1,0 0-1,-1 0 0,0 0 0,1 1 0,-1-1 1,0 0-1,-1 1 0,1-1 0,0 0 1,-1 1-1,0-1 0,0 1 0,0-1 0,0 1 1,-1-1-1,1 1 0,-1-1 0,0 0 1,0 1-1,0-1 0,-3 6 0,1-3 58,0 0 0,0-1 0,-1 1 0,0-1 0,0 0-1,0 0 1,-1 0 0,0-1 0,0 0 0,0 1 0,0-2 0,0 1 0,-11 5 0,14-8-74,-1 0 1,1 0 0,-1 0 0,1 0 0,-1-1-1,0 1 1,1-1 0,-1 1 0,0-1 0,1 0 0,-1 0-1,0 0 1,1-1 0,-1 1 0,0 0 0,1-1 0,-1 0-1,0 0 1,1 0 0,-1 0 0,1 0 0,0 0-1,-1 0 1,1-1 0,0 1 0,0-1 0,0 0 0,0 0-1,0 0 1,0 0 0,0 0 0,1 0 0,-1 0-1,1 0 1,-2-4 0,1 2-34,0-1-1,0 1 1,1 0-1,0-1 1,-1 1 0,2-1-1,-1 1 1,0-8-1,3-12-361</inkml:trace>
</inkml:ink>
</file>

<file path=ppt/ink/ink4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14"/>
    </inkml:context>
    <inkml:brush xml:id="br0">
      <inkml:brushProperty name="width" value="0.05" units="cm"/>
      <inkml:brushProperty name="height" value="0.05" units="cm"/>
    </inkml:brush>
  </inkml:definitions>
  <inkml:trace contextRef="#ctx0" brushRef="#br0">213 2 16948,'0'0'23,"0"0"1,0 0 0,0 0 0,0 0 0,0 0 0,0 0 0,0 0-1,0 0 1,0 1 0,0-1 0,0 0 0,0 0 0,1 0 0,-1 0-1,0 0 1,0 0 0,0 0 0,0 0 0,0 0 0,0 0 0,0 0-1,0 0 1,0 0 0,0 0 0,1 1 0,-1-1 0,0 0 0,0 0-1,0 0 1,0 0 0,0 0 0,0 0 0,0 0 0,0 0 0,1 0-1,-1 0 1,0 0 0,0-1 0,0 1 0,0 0 0,0 0 0,0 0-1,0 0 1,0 0 0,1 0 0,-1 0 0,0 0 0,0 0 0,0 0-1,0 0 1,0 0 0,0 0 0,0 0 0,0 0 0,0-1-1,0 1 1,0 0 0,0 0 0,0 0 0,0 0 0,0 0 0,1 0-1,-1 0 1,0 0 0,0-1 0,0 1 0,0 0 0,0 0 0,0 0-1,-2 13 842,-7 28-133,6-30-346,-31 177 160,22-117-821,12-67 179,-1 1 1,0-1-1,0 0 0,0 0 0,-1 0 1,-3 8-1,5-12 59,-1 1-1,1-1 1,0 1-1,-1-1 1,1 1 0,-1-1-1,1 0 1,-1 1 0,1-1-1,-1 1 1,1-1-1,-1 0 1,1 0 0,-1 1-1,1-1 1,-1 0-1,1 0 1,-1 1 0,0-1-1,1 0 1,-2 0-1,1 0-22,0-1 0,-1 1 0,1 0 0,0-1 0,0 1 1,0-1-1,-1 1 0,1-1 0,0 0 0,0 0 0,0 1 0,0-1 0,0 0 0,-1-2 0,-19-19-480,1-1 1,1-1-1,-30-50 1,41 53 1255,8 21-669,0-1 0,0 1 0,0-1 0,0 1-1,0 0 1,0-1 0,1 1 0,-1-1 0,0 1 0,0 0-1,0-1 1,0 1 0,1-1 0,-1 1 0,0 0-1,0-1 1,1 1 0,-1 0 0,0-1 0,0 1-1,1 0 1,-1-1 0,0 1 0,1 0 0,-1 0-1,1-1 1,2 1 136,0-1-1,1 0 1,-1 1 0,0 0-1,0 0 1,1 0-1,-1 0 1,0 0-1,4 2 1,194 13 648,-154-15-945</inkml:trace>
</inkml:ink>
</file>

<file path=ppt/ink/ink4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15"/>
    </inkml:context>
    <inkml:brush xml:id="br0">
      <inkml:brushProperty name="width" value="0.05" units="cm"/>
      <inkml:brushProperty name="height" value="0.05" units="cm"/>
    </inkml:brush>
  </inkml:definitions>
  <inkml:trace contextRef="#ctx0" brushRef="#br0">0 380 16339,'3'2'229,"0"0"-1,1 0 1,-1-1 0,0 1-1,0-1 1,1 1-1,-1-1 1,1 0-1,-1-1 1,1 1-1,-1 0 1,6-1-1,-4 0-47,1-1 1,-1 0-1,0 0 1,0-1-1,1 1 1,-1-1-1,0 0 1,5-4-1,16-8 298,-2-1 0,0-1 0,0-2 0,-2 0 0,38-40 0,-22 16-185,-2-2 0,31-51 0,-32 35-340,-55 100-227,-92 206-738,110-241 870,-5 23-1013,7-28 1120,0 1 1,0 0-1,0-1 0,0 1 0,0-1 0,0 1 1,0 0-1,0-1 0,0 1 0,1-1 1,-1 1-1,0-1 0,0 1 0,1 0 0,-1-1 1,0 1-1,1-1 0,-1 1 0,0-1 1,1 0-1,-1 1 0,1-1 0,-1 1 0,0-1 1,1 0-1,-1 1 0,1-1 0,-1 0 1,1 1-1,0-1 0,-1 0 0,1 0 1,-1 0-1,1 0 0,-1 1 0,1-1 0,0 0 1,-1 0-1,2 0 0,11-1-565</inkml:trace>
  <inkml:trace contextRef="#ctx0" brushRef="#br0" timeOffset="1">680 34 18340,'4'18'1256,"-14"7"-1032,-4 4-112,2 5 376,2 5-240,2-2-96,5-2-16,3-5-31,3-4-97,2-6-313,4-7-255,-2-9 472,2-4-96,-4-3-64</inkml:trace>
</inkml:ink>
</file>

<file path=ppt/ink/ink4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17"/>
    </inkml:context>
    <inkml:brush xml:id="br0">
      <inkml:brushProperty name="width" value="0.05" units="cm"/>
      <inkml:brushProperty name="height" value="0.05" units="cm"/>
    </inkml:brush>
  </inkml:definitions>
  <inkml:trace contextRef="#ctx0" brushRef="#br0">1 158 14171,'10'4'1864,"0"0"-1071,1 2-249,5-3 888,3 0-376,2-2-104,4-2-255,-2-5-145,2-5-248,3-5-128,-4-8-512,-3-2-376,-5-4 616,-1-3-88,-4 1-113</inkml:trace>
</inkml:ink>
</file>

<file path=ppt/ink/ink4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18"/>
    </inkml:context>
    <inkml:brush xml:id="br0">
      <inkml:brushProperty name="width" value="0.05" units="cm"/>
      <inkml:brushProperty name="height" value="0.05" units="cm"/>
    </inkml:brush>
  </inkml:definitions>
  <inkml:trace contextRef="#ctx0" brushRef="#br0">306 35 17268,'-11'-18'2548,"10"16"-2414,1 1-1,-1 0 0,1 0 0,-1-1 0,0 1 1,1 0-1,-1 0 0,0 0 0,0 0 0,0 0 1,-1-1-1,1 1-91,0 1-1,0 0 1,0 0 0,0 0 0,0 0 0,1 0-1,-1 0 1,0 0 0,0 0 0,0 0-1,0 1 1,1-1 0,-1 0 0,0 0 0,0 1-1,0-1 1,1 1 0,-1-1 0,0 0 0,1 1-1,-1-1 1,0 1 0,1 0 0,-2 0-1,-39 35 82,1 1 1,2 3-1,-61 80 0,97-117-118,-5 5 28,0 2 1,1-1-1,0 1 1,-8 19 0,14-27-28,-1-1 1,0 1 0,1-1-1,-1 1 1,1 0 0,0-1-1,-1 1 1,1-1 0,0 1 0,0 0-1,0-1 1,0 1 0,0 0-1,1-1 1,-1 1 0,0-1 0,1 1-1,-1 0 1,1-1 0,0 1-1,-1-1 1,1 0 0,0 1-1,0-1 1,0 1 0,0-1 0,0 0-1,0 0 1,0 0 0,1 0-1,-1 0 1,0 0 0,1 0 0,-1 0-1,0 0 1,1 0 0,-1-1-1,1 1 1,-1 0 0,1-1 0,0 0-1,-1 1 1,3-1 0,8 2 9,1 0 1,-1-1 0,1 0 0,0-1-1,-1-1 1,20-3 0,78-19 68,-97 19-66,7-1 32,1 0 0,33-16 0,-53 21-46,-1 0 0,1 0 0,-1 0 0,1-1 0,-1 1 0,0 0 0,1 0 0,-1 0 0,1-1 0,-1 1 0,0 0 0,1 0 0,-1-1 0,0 1-1,1 0 1,-1-1 0,0 1 0,0-1 0,1 1 0,-1 0 0,0-1 0,0 1 0,0-1 0,0 1 0,1-1 0,-10-4 93,-18 1 40,27 4-132,-1 0-3,-64-2 246,57 2-223,1 1 0,0-1-1,-1 2 1,1-1 0,0 1 0,-12 4-1,19-6-26,-1 0 0,1 0 0,0 0 1,0 0-1,0 0 0,-1 0 0,1 0 0,0 0 0,0 1 0,-1-1 0,1 0 0,0 0 0,0 0 0,0 0 0,-1 0 0,1 1 1,0-1-1,0 0 0,0 0 0,0 0 0,0 0 0,-1 1 0,1-1 0,0 0 0,0 0 0,0 1 0,0-1 0,0 0 0,0 0 1,0 0-1,0 1 0,0-1 0,0 1 0,7 3-24,12 0-32,4-3-347,-1-1 0,1-1 0,0-1 1,37-7-1,-61 9 387,1 0 1,0 0-1,0 0 0,0 1 1,-1-1-1,1 0 0,0 0 1,0 1-1,0-1 1,0 0-1,-1 0 0,1 0 1,0 1-1,0-1 0,0 0 1,0 1-1,0-1 1,0 0-1,0 0 0,0 1 1,0-1-1,0 0 1,0 1-1,0-1 0,0 0 1,0 0-1,0 1 0,0-1 1,0 0-1,0 1 1,0-1-1,0 0 0,0 0 1,1 1-1,-1-1 0,0 0 1,0 0-1,0 0 1,0 1-1,1-1 0,-1 0 1,0 0-1,0 0 0,0 1 1,1-1-1,-1 0 1,0 0-1,0 0 0,1 0 1,-1 0-1,0 1 1,1-1-1,-1 0 0,0 0 1,0 0-1,1 0 0,-1 0 1,0 0-1,1 0 1,-1 0-1,0 0 0,0 0 1,1 0-1,-1 0 0,0 0 1,0-1-1,1 1 1,-1 0-1,1 0 0,-19 25-35,13-19 60,-10 14 241,2 1 1,-12 23 0,20-34-119,1 1 1,-1-1-1,2 1 0,-1 0 0,2 0 1,-3 19-1,4-29-142,1 0-1,0 0 1,0 0 0,0-1-1,0 1 1,0 0 0,0 0 0,0 0-1,0 0 1,0 0 0,0 0-1,0-1 1,0 1 0,1 0 0,-1 0-1,0 0 1,1 0 0,-1-1-1,0 1 1,1 0 0,-1 0 0,1-1-1,0 1 1,-1 0 0,1-1 0,-1 1-1,2 0 1,0-1-5,-1 1-1,0-1 1,0 0-1,0-1 1,1 1 0,-1 0-1,0 0 1,0-1-1,0 1 1,0 0 0,1-1-1,-1 1 1,0-1-1,0 1 1,0-1 0,2-1-1,5-4-71,0-1-1,-1 0 0,10-10 0,7-11-193</inkml:trace>
</inkml:ink>
</file>

<file path=ppt/ink/ink4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19"/>
    </inkml:context>
    <inkml:brush xml:id="br0">
      <inkml:brushProperty name="width" value="0.05" units="cm"/>
      <inkml:brushProperty name="height" value="0.05" units="cm"/>
    </inkml:brush>
  </inkml:definitions>
  <inkml:trace contextRef="#ctx0" brushRef="#br0">46 125 19692,'0'6'227,"-1"0"0,0 0-1,0-1 1,0 1 0,0 0-1,-1-1 1,0 1 0,-3 6 0,-4 15 234,3-11-663,2 1-1,0 0 1,0 0 0,2 0-1,0 1 1,1-1-1,2 20 1,4-63-2857,-2-35 1315,4-48 378,-5 83 2283,2 1 0,8-28 0,-11 51-764,-1 1-1,1-1 1,0 1-1,-1 0 1,1-1-1,0 1 1,0 0-1,0-1 1,0 1-1,0 0 1,0 0-1,0 0 1,0 0-1,1 0 1,-1 0-1,0 0 1,1 1-1,-1-1 1,0 0-1,1 1 1,-1-1-1,1 1 1,-1-1-1,1 1 1,-1 0 0,4 0-1,4-1 390,0 1-1,0 0 1,15 3-1,-2 0-376,89 0-320,-95-4-272,-1 0 0,0-1 0,0 0 0,0-2 0,18-5-1,-31 8 356,0 1-1,0-1 0,0 0 1,-1 0-1,1 0 0,0 0 0,0 0 1,-1 0-1,1 0 0,-1-1 0,1 1 1,-1-1-1,0 1 0,3-4 1,1-5-666</inkml:trace>
  <inkml:trace contextRef="#ctx0" brushRef="#br0" timeOffset="1">94 202 14259,'-18'26'1472,"12"-9"-703,6-4-217,17-4 712,6-3-168,6-6-168,1 0-95,3-5-225,0 2-120,-4-1-440,-5 3-248,-8-1-592,-5 2 1456,-4 3-744,-4 4-88,-6 3-72</inkml:trace>
</inkml:ink>
</file>

<file path=ppt/ink/ink4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21"/>
    </inkml:context>
    <inkml:brush xml:id="br0">
      <inkml:brushProperty name="width" value="0.05" units="cm"/>
      <inkml:brushProperty name="height" value="0.05" units="cm"/>
    </inkml:brush>
  </inkml:definitions>
  <inkml:trace contextRef="#ctx0" brushRef="#br0">1 33 15187,'11'6'1873,"10"-3"-969,1-3-352,9-3 1408,0-2-831,3 1-713,2-3-328,3-2 96,-3 2-136,-3 0-176</inkml:trace>
</inkml:ink>
</file>

<file path=ppt/ink/ink4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22"/>
    </inkml:context>
    <inkml:brush xml:id="br0">
      <inkml:brushProperty name="width" value="0.05" units="cm"/>
      <inkml:brushProperty name="height" value="0.05" units="cm"/>
    </inkml:brush>
  </inkml:definitions>
  <inkml:trace contextRef="#ctx0" brushRef="#br0">1 638 14299,'0'1'58,"0"-1"0,0 0 0,0 1 0,0-1 0,1 0 0,-1 0 0,0 1 0,0-1 1,0 0-1,1 0 0,-1 1 0,0-1 0,0 0 0,1 0 0,-1 1 0,0-1 0,0 0 0,1 0 0,-1 0 0,0 0 0,1 0 0,-1 1 0,0-1 0,1 0 0,-1 0 0,0 0 0,1 0 1,-1 0-1,0 0 0,1 0 0,-1 0 0,1 0 0,12-7 911,12-16 75,-23 20-768,141-169 3686,-106 120-3625,-3-2 0,-2-2 0,31-73 0,-57 116-380,0 0 0,-1-1-1,-1 1 1,0-1 0,-1 0-1,-1 0 1,1-22 0,-2 35 29,-1 1 1,0-1-1,0 0 1,0 1-1,0-1 1,0 0 0,0 1-1,0-1 1,0 0-1,-1 1 1,1-1-1,0 1 1,0-1 0,0 0-1,-1 1 1,1-1-1,0 1 1,-1-1-1,1 0 1,0 1-1,-1-1 1,1 1 0,-1-1-1,1 1 1,-1 0-1,0-2 1,0 3 0,0-1 1,1 0-1,-1 0 1,0 0-1,0 0 0,0 1 1,1-1-1,-1 0 1,0 1-1,1-1 0,-1 1 1,0-1-1,1 0 1,-1 1-1,1 0 1,-1-1-1,0 1 0,0 0 1,-22 32-287,-11 36 223,4 2-1,3 1 0,2 1 0,-16 86 0,32-109 87,-6 82 1,14-107-161,1 1 0,2-1 1,0 1-1,1-1 0,8 27 1,-10-48 46,0 1 1,1-1 0,-1 0-1,1 1 1,0-1-1,4 5 1,-6-9 68,0 1 1,1-1-1,-1 1 1,1-1-1,-1 1 1,1-1-1,-1 1 1,1-1-1,-1 1 1,1-1-1,-1 0 1,1 1-1,0-1 1,-1 0-1,1 0 1,0 1-1,-1-1 1,1 0-1,0 0 1,-1 0-1,1 0 1,0 0-1,-1 0 1,1 0-1,0 0 1,-1 0-1,1 0 1,0 0-1,-1 0 1,1-1-1,0 1 1,-1 0-1,1 0 1,0-1-1,-1 1 1,1 0-1,-1-1 1,1 1-1,0-1 1,-1 1-1,1-1 1,-1 1-1,0-1 1,1 0-1,6-7-121,-1 0-1,-1 0 0,1 0 0,-2-1 0,1 0 0,-1 0 1,0 0-1,-1-1 0,3-13 0,1 1-86,13-43-259</inkml:trace>
</inkml:ink>
</file>

<file path=ppt/ink/ink4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23"/>
    </inkml:context>
    <inkml:brush xml:id="br0">
      <inkml:brushProperty name="width" value="0.05" units="cm"/>
      <inkml:brushProperty name="height" value="0.05" units="cm"/>
    </inkml:brush>
  </inkml:definitions>
  <inkml:trace contextRef="#ctx0" brushRef="#br0">13 0 12883,'-3'10'327,"0"2"43,1-1 0,0 1 0,0-1 0,1 1 0,1 21 0,0-31-307,1 0 1,-1 0-1,0 0 0,1 0 1,0-1-1,-1 1 0,1 0 1,0 0-1,0 0 0,0 0 1,0-1-1,1 1 0,-1-1 1,0 1-1,1-1 0,1 3 1,0-3 13,-1 0 1,0 1 0,1-1 0,-1-1-1,1 1 1,0 0 0,-1 0 0,1-1-1,0 0 1,-1 1 0,1-1 0,0 0-1,-1 0 1,1-1 0,5 0-1,2-1 72,0-1 0,0 1-1,-1-2 1,1 0-1,-1 0 1,13-7-1,52-38 577,-41 25-376,-7 11-175,-26 12-170,1 1 0,-1 0 0,1 0-1,-1 0 1,1 0 0,-1 0 0,1 0-1,-1 0 1,1 0 0,-1 0 0,1 1-1,-1-1 1,1 0 0,-1 0 0,1 0-1,-1 0 1,1 1 0,-1-1-1,0 0 1,1 0 0,-1 1 0,1-1-1,-1 0 1,0 1 0,1-1 0,-1 0-1,0 1 1,0-1 0,1 1 0,-1-1-1,0 1 1,0-1 0,1 0 0,-1 1-1,0-1 1,0 1 0,0-1 0,0 1-1,0-1 1,0 1 0,0-1 0,0 1-1,0-1 1,0 1 0,0-1-1,0 1 1,0-1 0,0 1 0,-3 39 123,2-30-80,0 0-1,0 0 1,1-1-1,1 1 1,2 15-1,-3-23-29,0-1 0,1 0 0,-1 0 0,0 0-1,1 0 1,-1 1 0,1-1 0,0 0-1,-1 0 1,1 0 0,0 0 0,0 0-1,-1 0 1,1-1 0,0 1 0,0 0 0,0 0-1,0-1 1,0 1 0,0 0 0,0-1-1,1 1 1,0 0 0,1-1 11,-1 1-1,1-1 1,-1 0-1,1 0 1,0 0-1,-1 0 1,1 0-1,-1-1 1,1 1 0,3-2-1,6-2 77,-1-1 0,0 0 0,17-10 0,-27 14-96,30-19 168,-20 12-194,0 1 0,1 0 0,-1 1 0,19-8 1,-28 14-1,-1 0 0,0 0 1,0 0-1,0 0 0,0 0 0,0 0 1,1 0-1,-1 0 0,0 0 0,0 0 1,0 1-1,0-1 0,0 1 1,0-1-1,0 0 0,0 1 0,0 0 1,0-1-1,0 1 0,0 0 1,0-1-1,0 1 0,0 0 0,-1 0 1,1 0-1,0 0 0,-1-1 1,1 1-1,0 0 0,0 2 0,0-1 10,0-1-1,1 1 0,-1 0 0,0-1 1,1 1-1,-1-1 0,1 1 0,0-1 1,-1 0-1,4 2 0,-2-2-36,0-1 1,0 1-1,0 0 0,0-1 1,0 0-1,0 1 0,0-1 0,0 0 1,0-1-1,0 1 0,4-1 0,-5 0 13,-1 1 0,0 0 0,1-1 0,-1 1 0,0-1 0,1 1 0,-1-1 0,0 0 0,0 1 0,0-1 0,1 0-1,-1 0 1,0 0 0,0 0 0,0 0 0,-1 0 0,1 0 0,0 0 0,0-1 0,0 1 0,-1 0 0,1 0 0,-1-1-1,1 1 1,-1 0 0,1-3 0,-2-7-232</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57.264"/>
    </inkml:context>
    <inkml:brush xml:id="br0">
      <inkml:brushProperty name="width" value="0.05" units="cm"/>
      <inkml:brushProperty name="height" value="0.05" units="cm"/>
    </inkml:brush>
  </inkml:definitions>
  <inkml:trace contextRef="#ctx0" brushRef="#br0">1 0 14947,'7'3'2041,"1"3"-1169,3 3-248,-1 2 1304,2 2-799,4 3-161,0-1-248,1 1-144,3-1-560,-1-1-464,2-6 424,1 1-88,-3-6-104</inkml:trace>
</inkml:ink>
</file>

<file path=ppt/ink/ink4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24"/>
    </inkml:context>
    <inkml:brush xml:id="br0">
      <inkml:brushProperty name="width" value="0.05" units="cm"/>
      <inkml:brushProperty name="height" value="0.05" units="cm"/>
    </inkml:brush>
  </inkml:definitions>
  <inkml:trace contextRef="#ctx0" brushRef="#br0">10 34 18836,'-10'2'1648,"12"-3"-1208,5-2-263,7 0 447,5 0-640,5-4 176,3-3-200,2 2-248</inkml:trace>
</inkml:ink>
</file>

<file path=ppt/ink/ink4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25"/>
    </inkml:context>
    <inkml:brush xml:id="br0">
      <inkml:brushProperty name="width" value="0.05" units="cm"/>
      <inkml:brushProperty name="height" value="0.05" units="cm"/>
    </inkml:brush>
  </inkml:definitions>
  <inkml:trace contextRef="#ctx0" brushRef="#br0">71 0 13459,'3'14'1272,"-3"16"-768,-10 9-208,-1 14 609,-1 7-281,-1 6-192,3 2-56,2-4-240,0-6-176,7-14-304,7-8-112,5-20 128,8-9-1217,8-19 1217,0-9-240,8-19-88</inkml:trace>
</inkml:ink>
</file>

<file path=ppt/ink/ink4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26"/>
    </inkml:context>
    <inkml:brush xml:id="br0">
      <inkml:brushProperty name="width" value="0.05" units="cm"/>
      <inkml:brushProperty name="height" value="0.05" units="cm"/>
    </inkml:brush>
  </inkml:definitions>
  <inkml:trace contextRef="#ctx0" brushRef="#br0">195 77 13363,'15'-45'1712,"-10"21"-920,-5 17-320,-10 27 1233,-4 13-625,-5 15-408,-2 7-144,2 6-328,2 3-136,7-4-304,6-6-168,4-14-232,6-5-80,2-15-88,2-6 2296,-3-11-1752,-4-3 24,-4-10 280</inkml:trace>
  <inkml:trace contextRef="#ctx0" brushRef="#br0" timeOffset="1">13 357 14595,'-10'-10'1640,"7"8"-911,3-1-273,3 1 856,7 1-304,5-2-400,5 2-280,8-4-792,5 2-136,8-1 456,-1 3-152,-3 1-136</inkml:trace>
</inkml:ink>
</file>

<file path=ppt/ink/ink4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28"/>
    </inkml:context>
    <inkml:brush xml:id="br0">
      <inkml:brushProperty name="width" value="0.05" units="cm"/>
      <inkml:brushProperty name="height" value="0.05" units="cm"/>
    </inkml:brush>
  </inkml:definitions>
  <inkml:trace contextRef="#ctx0" brushRef="#br0">186 21 16027,'0'-1'85,"0"0"-1,0 1 0,0-1 0,0 0 1,0 0-1,0 1 0,0-1 1,-1 0-1,1 0 0,0 1 0,0-1 1,0 0-1,-1 1 0,1-1 0,0 0 1,-1 1-1,1-1 0,-1 0 0,1 1 1,-1-1-1,1 1 0,-1-1 0,1 1 1,-1-1-1,0 1 0,1-1 1,-1 1-1,0 0 0,1-1 0,-1 1 1,0 0-1,1 0 0,-1-1 0,0 1 1,0 0-1,1 0 0,-1 0 0,0 0 1,0 0-1,1 0 0,-1 0 0,0 0 1,0 0-1,1 0 0,-1 0 1,0 1-1,1-1 0,-1 0 0,0 1 1,0-1-1,0 1 0,-4 1 143,-1 0-1,1 1 1,0-1-1,0 1 1,-8 7 0,1 1-185,0 2 1,0-1-1,1 2 1,1-1-1,0 2 1,1-1 0,1 1-1,0 0 1,1 1-1,-10 32 1,16-45-48,0 0 1,1 0 0,-1 0 0,1 0-1,0 0 1,0 0 0,0 0-1,0 0 1,1 0 0,-1 0-1,2 3 1,-2-5 2,1 0 0,-1-1 0,1 1 0,-1 0 1,1 0-1,0 0 0,-1 0 0,1-1 0,0 1 0,0 0 0,0-1 0,0 1 0,0 0 0,-1-1 0,1 1 1,0-1-1,0 1 0,0-1 0,0 0 0,1 0 0,-1 1 0,0-1 0,0 0 0,0 0 0,0 0 0,0 0 0,0 0 1,0 0-1,0 0 0,0 0 0,0-1 0,2 0 0,5-1 0,-1 0 1,1-1-1,-1 0 0,0 0 1,0-1-1,0 0 0,0 0 1,-1 0-1,1-1 0,-1 0 1,9-10-1,3-4 15,-2-1 1,19-27-1,-31 41-6,-1 2-4,0 1 1,0-1-1,-1 0 1,0 0-1,0 0 0,0 0 1,0 0-1,0-1 0,-1 1 1,2-9-1,-3 13-3,0 0 0,0-1-1,0 1 1,0 0 0,0 0 0,0 0 0,0 0-1,0 0 1,0 0 0,0 0 0,0 0-1,0-1 1,0 1 0,0 0 0,0 0 0,0 0-1,-1 0 1,1 0 0,0 0 0,0 0 0,0 0-1,0 0 1,0 0 0,0 0 0,0 0-1,0 0 1,0 0 0,-1-1 0,1 1 0,0 0-1,0 0 1,0 0 0,0 0 0,0 0 0,0 0-1,0 0 1,0 0 0,-1 0 0,1 0-1,0 0 1,0 0 0,0 0 0,0 1 0,0-1-1,0 0 1,0 0 0,0 0 0,0 0 0,-1 0-1,1 0 1,0 0 0,0 0 0,0 0-1,0 0 1,0 0 0,-9 7-5,-6 11-6,7-8 1,0 2 0,1-1 0,0 1 0,0 0 0,2 0-1,-6 15 1,11-26 7,0 0 1,-1-1-1,1 1 0,0 0 0,0 0 0,-1-1 0,1 1 0,0 0 0,0 0 0,0 0 0,0-1 0,0 1 0,0 0 1,0 0-1,0 0 0,1-1 0,-1 1 0,0 0 0,0 0 0,1-1 0,-1 1 0,0 0 0,1 0 0,-1-1 0,1 1 0,-1 0 1,1-1-1,-1 1 0,1-1 0,0 2 0,0-2 0,1 0 0,0 1-1,-1-1 1,1 0 0,-1 0 0,1 0 0,-1 0-1,1 0 1,-1 0 0,1 0 0,-1 0 0,1-1 0,-1 1-1,3-1 1,6-3-12,-1 0 1,1-1-1,12-7 0,23-21-6,0-2 0,50-53 0,-83 81 17,-12 16 13,-12 20 16,6-15-8,-25 54 86,29-63-87,0 1-1,0-1 0,1 1 0,0-1 0,0 1 0,0 0 0,1-1 0,0 1 0,0 0 0,1 7 0,-1-12-9,0 0 0,0 0 0,1 0 0,-1 0 0,0 0 0,1 0 0,-1 0 0,1 0 0,-1 0 0,1 0 0,0 0 0,-1 0 0,1-1 0,0 1 0,0 0 0,-1 0 0,1-1 0,0 1 0,0 0 0,0-1 0,0 1 0,0-1 0,0 1 0,1 0 0,1-1 4,-1 0 1,0 1-1,1-1 0,-1 0 1,0 0-1,1-1 1,-1 1-1,0 0 1,1-1-1,3-1 1,3-1 20,0-1 0,-1 0 1,0-1-1,12-7 1,-7 2 14,0-1 0,-1 0-1,0 0 1,-1-1 0,-1 0 0,0-1 0,15-24 0,-30 45-58,-22 43 150,25-47-194,0 0 0,1 0-1,0 0 1,-1 0 0,1 0-1,1 1 1,-1-1 0,1 0-1,-1 1 1,1-1-1,1 5 1,-1-8 4,1 0 0,-1-1 0,0 1 0,1-1 0,-1 1 1,0 0-1,1-1 0,-1 1 0,1-1 0,-1 0 0,1 1 0,-1-1 0,1 1 0,0-1 0,-1 0 0,1 1 0,-1-1 0,1 0 0,0 1 0,-1-1 1,1 0-1,0 0 0,-1 0 0,1 0 0,0 0 0,-1 0 0,1 0 0,0 0 0,-1 0 0,1 0 0,0 0 0,-1 0 0,1 0 0,0-1 0,-1 1 1,2-1-1,25-10-455,-2-6-91</inkml:trace>
</inkml:ink>
</file>

<file path=ppt/ink/ink4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5:46.929"/>
    </inkml:context>
    <inkml:brush xml:id="br0">
      <inkml:brushProperty name="width" value="0.05" units="cm"/>
      <inkml:brushProperty name="height" value="0.05" units="cm"/>
    </inkml:brush>
  </inkml:definitions>
  <inkml:trace contextRef="#ctx0" brushRef="#br0">302 0 16516,'0'2'110,"-1"-1"0,1 0 0,0 0 0,-1 0 1,1 0-1,0 0 0,-1 0 0,1-1 1,-1 1-1,0 0 0,1 0 0,-1 0 1,0 0-1,1-1 0,-1 1 0,0 0 1,0-1-1,0 1 0,0 0 0,1-1 1,-1 1-1,-1 0 0,-27 10 489,23-9-229,-23 8 1289,-1 0-492,-52 26 0,82-36-1174,-1 0-1,1 0 0,0 0 1,-1 0-1,1 0 1,0 1-1,-1-1 0,1 0 1,0 0-1,0 0 1,-1 1-1,1-1 1,0 0-1,0 0 0,-1 1 1,1-1-1,0 0 1,0 0-1,-1 1 1,1-1-1,0 0 0,0 1 1,0-1-1,0 0 1,0 1-1,0-1 0,-1 0 1,1 1-1,0-1 1,0 1-1,0-1 1,0 0-1,0 1 0,0-1 1,0 0-1,0 1 1,1-1-1,12 9-473,23 1-328,-36-10 807,37 7-461,0 2 1,67 26 0,-100-34 481,0 1-1,-1 0 1,1 1 0,-1-1-1,1 0 1,-1 1 0,5 5 0,-7-7 0,0 0 0,-1 0 0,1 0 0,0 0 1,0 0-1,-1 0 0,1 0 0,-1 1 0,1-1 1,-1 0-1,1 0 0,-1 1 0,0-1 1,0 0-1,0 1 0,0-1 0,0 0 0,0 1 1,0-1-1,0 0 0,0 1 0,0-1 0,-1 0 1,1 0-1,0 1 0,-1-1 0,0 0 0,0 2 1,-2 1 74,-1 1 0,1 0 0,-1-1 0,0 0 0,-1 0 0,1 0 0,-1-1 1,1 1-1,-1-1 0,-7 4 0,-7 2 318,-32 11 1,27-12-359,-1-2 0,0-1 0,0 0 0,0-2 1,0-1-1,-37-2 0,40-2-181,10-3-69</inkml:trace>
</inkml:ink>
</file>

<file path=ppt/ink/ink4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23.448"/>
    </inkml:context>
    <inkml:brush xml:id="br0">
      <inkml:brushProperty name="width" value="0.05" units="cm"/>
      <inkml:brushProperty name="height" value="0.05" units="cm"/>
    </inkml:brush>
  </inkml:definitions>
  <inkml:trace contextRef="#ctx0" brushRef="#br0">3788 546 13123,'7'-37'575,"-1"-1"1,1-48 0,-7 75-388,-1-1 0,1 0 0,-2 1 0,0-1 0,0 1 0,-1-1 0,-1 1 0,1 0 0,-2 0 0,0 0 0,-10-17 0,4 12-162,-1 1 0,-1 0 0,0 1 0,0 0-1,-2 1 1,0 1 0,-23-16 0,15 15 7,0 0 0,-1 2 0,0 0 0,-50-14 0,29 15-8,-1 2 0,0 1 0,0 3 0,-1 2 0,-89 6 0,72 4-16,-1 3 0,-103 30 0,-120 61 29,127-33-38,2 7 0,-234 153 0,224-113-43,5 8 0,-238 233 0,316-268-39,-83 111 0,-58 111-162,144-187 135,5 3 1,6 4 0,-71 177-1,18 58-14,100-269 102,-23 186 0,39-161 14,6 0-1,5 1 1,5-1-1,6-1 1,40 174 0,-15-147-8,7-1 0,6-3 0,135 268 0,-123-302 6,6-2 0,4-4 0,109 120 0,-119-154 46,4-3-1,2-3 1,2-4 0,4-2 0,2-4-1,113 61 1,-115-77 0,1-3 1,1-4-1,2-3 0,1-3 0,1-5 0,1-2 0,116 9 1,-107-22-14,1-4 1,-1-5 0,0-3 0,0-4-1,-1-4 1,-1-4 0,0-4-1,-2-4 1,-1-4 0,-1-3 0,-2-4-1,95-59 1,142-121 21,-251 162-21,-3-3 0,80-91-1,-53 36 125,-4-4 0,-6-4 0,112-218 0,-132 205 68,48-145 1,18-151 187,-81 228-346,-8-2 0,-10-1 1,-8-2-1,-10 0 0,-8-1 0,-42-363 0,21 454-129,-6 2 0,-4 0 1,-63-165-1,60 207-95,-2 3 0,-4 0 0,-3 2 0,-3 3 0,-3 1 0,-66-75 0,53 79-79,-2 3 0,-3 2 0,-3 3 0,-1 3 0,-3 3 0,-127-64 0,113 71 95,-2 5 0,-1 3 0,-2 5 0,0 3 0,-173-23 0,-11 22-51</inkml:trace>
</inkml:ink>
</file>

<file path=ppt/ink/ink4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35.033"/>
    </inkml:context>
    <inkml:brush xml:id="br0">
      <inkml:brushProperty name="width" value="0.05" units="cm"/>
      <inkml:brushProperty name="height" value="0.05" units="cm"/>
    </inkml:brush>
  </inkml:definitions>
  <inkml:trace contextRef="#ctx0" brushRef="#br0">338 105 13395,'0'-23'1362,"0"12"-673,0 1 0,1 0 1,0 0-1,0-1 0,6-18 0,-15 78 1570,-22 53-1758,15-54-456,1 1-1,-8 65 1,21-110-51,1 0 0,0-1 0,0 1 0,0 0 0,0-1 0,1 1 0,-1-1 0,3 7 0,-3-8-4,1-1 1,0 1-1,0-1 1,-1 0-1,1 1 1,0-1-1,0 0 1,0 0-1,1 1 1,-1-1-1,0 0 1,0 0-1,0 0 1,1 0-1,1 0 1,2 1-25,0-1 1,0 1 0,0-1 0,0-1-1,0 1 1,0-1 0,0 0 0,0 0-1,0 0 1,10-2 0,14-3-85,-16 3 55,0-1 0,1 2-1,-1 0 1,18 1 0,-28 1 56,0-1 1,0 0-1,0 1 0,0 0 1,0 0-1,0 0 0,0 0 1,0 0-1,0 1 0,0-1 1,0 1-1,-1 0 1,1 0-1,-1 0 0,1 0 1,-1 0-1,0 0 0,0 1 1,0-1-1,0 1 0,0-1 1,-1 1-1,3 4 0,-1 2 11,1 2-1,-2-1 0,1 0 0,-1 0 0,-1 1 0,0-1 0,-1 1 0,0-1 0,0 1 1,-1 0-1,0-1 0,-4 13 0,-1 3 115,-2-1 0,0 0 0,-21 42 0,21-53-34,0 0 0,0-1 0,-2 0 0,1 0 1,-2-1-1,1-1 0,-2 0 0,1 0 1,-2-1-1,1 0 0,-25 13 0,27-18-126,1 0 1,-2 0-1,1-1 0,-1-1 0,1 1 1,-1-2-1,0 1 0,0-2 0,0 1 0,0-2 1,0 1-1,0-1 0,0-1 0,-1 0 1,1-1-1,1 0 0,-17-5 0,19 4-41,1-1 0,1 1 0,-1-1-1,0-1 1,1 1 0,0-1 0,0 0 0,0 0-1,1-1 1,0 0 0,0 0 0,0 0 0,1 0-1,0-1 1,0 0 0,0 0 0,-2-9 0,-13-37-447</inkml:trace>
</inkml:ink>
</file>

<file path=ppt/ink/ink4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35.478"/>
    </inkml:context>
    <inkml:brush xml:id="br0">
      <inkml:brushProperty name="width" value="0.05" units="cm"/>
      <inkml:brushProperty name="height" value="0.05" units="cm"/>
    </inkml:brush>
  </inkml:definitions>
  <inkml:trace contextRef="#ctx0" brushRef="#br0">0 152 15331,'16'-13'1865,"0"0"-1185,2-1-296,7 0 1360,8 2-1104,4 2-151,6 0-145,4 1-328,6-2-785,3-3 697,3-1-120,-2-2-64</inkml:trace>
</inkml:ink>
</file>

<file path=ppt/ink/ink4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37.019"/>
    </inkml:context>
    <inkml:brush xml:id="br0">
      <inkml:brushProperty name="width" value="0.05" units="cm"/>
      <inkml:brushProperty name="height" value="0.05" units="cm"/>
    </inkml:brush>
  </inkml:definitions>
  <inkml:trace contextRef="#ctx0" brushRef="#br0">154 1 15067,'0'11'153,"0"-1"-1,-1 1 1,-1 0-1,0 0 1,0-1 0,-1 1-1,0-1 1,-1 0-1,-6 13 1,-2 8 92,-21 65 18,4 0-1,-18 115 0,46-205-263,-1 1-4,1 0 0,0 0 1,0 0-1,1 0 0,0 0 0,0 0 1,1 0-1,1 9 0,-1-15 4,-1-1 0,0 1 0,0 0 0,0-1 1,0 0-1,1 1 0,-1-1 0,0 1 0,0-1 0,1 1 0,-1-1 0,0 1 0,1-1 0,-1 0 0,0 1 1,1-1-1,-1 0 0,1 1 0,-1-1 0,1 0 0,-1 1 0,0-1 0,1 0 0,-1 0 0,1 0 1,-1 0-1,1 1 0,-1-1 0,2 0 0,-1 0-1,1-1-1,-1 1 1,0 0 0,1-1 0,-1 1-1,0-1 1,0 0 0,0 1-1,1-1 1,-1 0 0,2-1 0,29-32-67,-29 30 55,85-114-126,106-186 0,-181 283 166,-9 15-5,1-2 37,-1 0 1,1 0 0,-1 0-1,-1 0 1,4-11-1,-7 18-50,0 1 0,0 0-1,0-1 1,1 1-1,-1 0 1,0 0-1,0-1 1,0 1 0,0 0-1,0-1 1,0 1-1,0 0 1,0-1-1,0 1 1,0 0 0,0-1-1,0 1 1,0 0-1,0 0 1,0-1-1,0 1 1,0 0 0,-1-1-1,1 1 1,0 0-1,0-1 1,0 1-1,0 0 1,-1-1 0,-7 6 153,-11 17 47,-6 14-166,2 1 0,1 1 1,2 1-1,2 1 1,2 0-1,1 1 1,2 1-1,2 0 1,2 1-1,1 0 1,3 1-1,-1 63 1,6-107-65,0 0 1,0 0 0,0 0 0,0 0 0,0 0-1,0 0 1,0 0 0,0 0 0,0 0 0,0 0 0,0 0-1,-1 0 1,1 0 0,0 0 0,0 0 0,0 0-1,0 0 1,0 0 0,0 0 0,0 0 0,0 0-1,0 0 1,0 0 0,-1 0 0,1 0 0,0 0-1,0 0 1,0 0 0,0 0 0,0 0 0,0 0-1,0 0 1,0 0 0,0 0 0,0 0 0,0 0-1,0 1 1,0-1 0,0 0 0,-7-18-425,-6-26-31,-7-38 786,-9-90 0,29 169-226,-1 1-1,1-1 1,0 1-1,0-1 1,0 1-1,0-1 1,1 1-1,-1-1 1,1 1-1,1-5 1,-2 6-47,1 0 1,0 1 0,0-1-1,-1 0 1,1 1-1,0-1 1,0 1 0,0-1-1,0 1 1,0-1 0,0 1-1,0 0 1,0-1 0,0 1-1,0 0 1,0 0-1,0 0 1,0 0 0,0 0-1,0 0 1,0 0 0,0 0-1,0 0 1,0 0 0,0 0-1,0 1 1,0-1 0,1 1-1,59 15 395,-31-7-895,0-1 1,37 4-1,-59-11 301,0-1 0,0 1 0,0-1 0,0-1 0,0 0-1,0 0 1,0 0 0,0-1 0,0 0 0,0-1 0,-1 0 0,1 0 0,9-5 0,2-7-439</inkml:trace>
</inkml:ink>
</file>

<file path=ppt/ink/ink4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37.500"/>
    </inkml:context>
    <inkml:brush xml:id="br0">
      <inkml:brushProperty name="width" value="0.05" units="cm"/>
      <inkml:brushProperty name="height" value="0.05" units="cm"/>
    </inkml:brush>
  </inkml:definitions>
  <inkml:trace contextRef="#ctx0" brushRef="#br0">54 0 12139,'-8'21'777,"-25"75"2434,29-84-2840,1 1 0,1 0-1,0 0 1,1-1 0,1 23 0,0-33-345,0 0-1,0 1 1,0-1 0,0 0 0,1 0-1,-1 0 1,1 0 0,-1 0 0,1 1-1,0-1 1,0 0 0,0-1 0,0 1-1,0 0 1,0 0 0,1 0 0,-1-1-1,1 1 1,1 2 0,-1-4-16,-1 1 0,1 0 1,0-1-1,-1 1 0,1-1 1,0 0-1,-1 1 0,1-1 1,0 0-1,0 0 0,-1 0 1,1 0-1,0-1 0,-1 1 1,1 0-1,0-1 0,-1 1 1,4-2-1,5-3-3,-1 0-1,1 0 0,-1-1 1,0 0-1,-1-1 1,10-9-1,45-51 29,12-10 117,-74 76-146,0 0 1,-1 1 0,1-1-1,0 0 1,0 0 0,0 1-1,0-1 1,0 0-1,0 1 1,0-1 0,0 1-1,0-1 1,0 1-1,0 0 1,0-1 0,0 1-1,0 0 1,0 0 0,0 0-1,0 0 1,0 0-1,1 0 1,0 0 0,0 1 15,0 0-1,-1 1 1,1-1 0,-1 0 0,0 1 0,1 0 0,-1-1-1,0 1 1,0-1 0,2 4 0,-1-1-4,-1-2-11,1 0-1,-1 0 0,0-1 0,1 1 1,-1-1-1,1 1 0,-1-1 0,1 0 1,0 1-1,0-1 0,-1 0 1,1 0-1,0 0 0,0 0 0,0-1 1,4 2-1,-2-1-3,0-1 0,0 0 0,0 1 1,0-1-1,0-1 0,1 1 0,-1-1 0,5-1 0,7-3-10,0-1 1,-1-1-1,22-12 0,-25 13 9,-7 3 0,3-1 1,0-1-1,1 2 1,13-5-1,-21 7 0,0 1-1,0-1 1,0 1-1,0 0 0,1 0 1,-1-1-1,0 1 1,0 0-1,0 0 0,0 0 1,0 0-1,1 0 0,-1 0 1,0 0-1,0 1 1,0-1-1,0 0 0,0 1 1,0-1-1,0 1 0,0-1 1,0 1-1,0-1 1,0 1-1,0 0 0,0-1 1,0 1-1,0 0 0,0 0 1,-1 0-1,1-1 1,0 1-1,-1 0 0,1 0 1,0 0-1,-1 0 1,1 2-1,1 5 22,-1 0 1,0 0-1,0 0 1,-1 0-1,0 0 1,-1 12-1,-11 52 184,8-47-110,1-23-876,-1-8 386,-5-20 210,3 8 8,-7-11-142</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57.653"/>
    </inkml:context>
    <inkml:brush xml:id="br0">
      <inkml:brushProperty name="width" value="0.05" units="cm"/>
      <inkml:brushProperty name="height" value="0.05" units="cm"/>
    </inkml:brush>
  </inkml:definitions>
  <inkml:trace contextRef="#ctx0" brushRef="#br0">1 229 17156,'0'12'954,"0"-10"-690,0 1 1,0-1-1,1 0 0,-1 1 0,0-1 0,1 0 1,0 1-1,0 2 0,0-5-206,-1 0-1,1 1 1,-1-1-1,0 1 1,1-1-1,0 1 1,-1-1 0,1 0-1,-1 1 1,1-1-1,-1 0 1,1 0 0,0 0-1,-1 1 1,1-1-1,-1 0 1,1 0-1,0 0 1,-1 0 0,1 0-1,0 0 1,-1 0-1,1 0 1,0 0-1,-1 0 1,1-1 0,-1 1-1,1 0 1,0 0-1,-1 0 1,1-1-1,-1 1 1,1 0 0,-1-1-1,2 0 1,16-10 172,-1 0-1,0-1 1,-1-1 0,0-1 0,22-25-1,-21 22-107,-15 18-15,-3 7-71,-6 16-51,4-14 23,-10 32-35,-15 66-2136,28-101 1825,2-6-126</inkml:trace>
  <inkml:trace contextRef="#ctx0" brushRef="#br0" timeOffset="1">352 2 16628,'0'-2'1600,"0"11"-1024,0 1-240,-1 4 1088,-1 6-591,1 5-449,-1 3-128,1 5-128,-1 0-64,1-1-224,-2-1-160,2-5-336,-1-4-193,-1-12 609,-1-6-152,-2-13-128</inkml:trace>
</inkml:ink>
</file>

<file path=ppt/ink/ink4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37.914"/>
    </inkml:context>
    <inkml:brush xml:id="br0">
      <inkml:brushProperty name="width" value="0.05" units="cm"/>
      <inkml:brushProperty name="height" value="0.05" units="cm"/>
    </inkml:brush>
  </inkml:definitions>
  <inkml:trace contextRef="#ctx0" brushRef="#br0">0 6 13923,'12'-4'1184,"1"4"-880,-2 0-136,9 0 649,0-2-569,10 2-240,5 3-32</inkml:trace>
</inkml:ink>
</file>

<file path=ppt/ink/ink4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38.409"/>
    </inkml:context>
    <inkml:brush xml:id="br0">
      <inkml:brushProperty name="width" value="0.05" units="cm"/>
      <inkml:brushProperty name="height" value="0.05" units="cm"/>
    </inkml:brush>
  </inkml:definitions>
  <inkml:trace contextRef="#ctx0" brushRef="#br0">56 166 14115,'0'1'38,"0"-1"0,0 0 0,0 1 0,-1-1 0,1 1 0,0-1 0,0 0 0,0 1 0,0-1 0,0 1 0,1-1 0,-1 0 0,0 1 1,0-1-1,0 1 0,0-1 0,0 0 0,0 1 0,1-1 0,-1 0 0,0 1 0,0-1 0,1 0 0,-1 1 0,0-1 0,0 0 0,1 0 0,-1 1 0,0-1 0,1 0 0,-1 0 0,0 1 0,1-1 0,-1 0 0,0 0 0,1 0 0,-1 0 0,1 0 0,0 1 0,0-2 20,1 1-1,-1-1 1,1 1-1,-1-1 0,0 1 1,1-1-1,-1 0 1,1 0-1,-1 0 0,2-1 1,3-3 79,-1-1 1,1 1 0,8-12-1,-13 16-95,0-1-1,0 0 1,0 0 0,0 0-1,0 0 1,-1 0-1,1 0 1,-1 0-1,1 0 1,-1 0-1,1-4 1,-2 5-10,1 0-1,0 0 1,0 0 0,0 0-1,0 0 1,-1 0 0,1 0 0,0 1-1,-1-1 1,1 0 0,-1 0-1,1 1 1,-1-1 0,1 0-1,-1 0 1,1 1 0,-1-1-1,0 1 1,1-1 0,-2 0-1,0 0 16,0 0-1,-1 0 0,1 1 0,0-1 0,0 1 0,0 0 0,-1-1 0,1 1 0,0 0 0,0 0 0,-1 0 0,1 1 0,0-1 0,0 1 0,-1-1 0,1 1 0,0 0 0,0-1 0,0 1 0,0 0 0,-3 2 0,1 1-4,-1-1 0,0 1 0,1 0 1,-1 0-1,1 0 0,0 0 0,1 1 1,-1 0-1,1 0 0,0 0 0,-4 9 0,6-12-41,-1 0 0,1 0 0,1 0 0,-1 0 0,0 1 0,0-1 0,1 0 0,-1 1 0,1-1 0,0 1 0,0-1 0,0 0 0,0 1 0,0-1 0,0 1 0,1-1 0,-1 0-1,1 1 1,0-1 0,-1 0 0,1 0 0,0 0 0,1 1 0,-1-1 0,0 0 0,0 0 0,1 0 0,-1-1 0,1 1 0,3 3 0,-2-3-3,1-1 0,-1 1 1,1 0-1,0-1 0,0 0 1,0 0-1,0 0 0,0 0 1,0-1-1,0 0 0,0 0 0,0 0 1,-1 0-1,1 0 0,0-1 1,0 1-1,8-4 0,7-1-3,-1-2 1,24-11-1,-32 14 3,147-77 46,-154 79-29,0 1-1,0-1 1,0 1-1,0 0 1,0 0-1,0 0 1,0 1 0,0-1-1,0 1 1,5-1-1,-7 2 4,0-1 0,0 0 0,0 1-1,0-1 1,0 1 0,0 0 0,1-1-1,-1 1 1,0 0 0,-1 0 0,1-1-1,0 1 1,0 0 0,0 0 0,0 0-1,-1 0 1,1 0 0,0 0 0,-1 0 0,1 0-1,-1 0 1,1 1 0,-1-1 0,0 0-1,1 0 1,-1 0 0,0 2 0,1-1 7,-1 1-1,1-1 1,0 0 0,0 0 0,0 0 0,0 0 0,0 0 0,0 0 0,1 0-1,-1 0 1,1 0 0,0 0 0,-1-1 0,1 1 0,0-1 0,0 1 0,0-1 0,0 0-1,0 0 1,0 0 0,0 0 0,0 0 0,0 0 0,1-1 0,-1 1 0,0-1 0,1 1-1,-1-1 1,0 0 0,1 0 0,-1 0 0,0 0 0,4-1 0,7-1 20,1 0-1,-1-1 1,0-1 0,19-7 0,-29 10-40,46-20-66,-36 14-44,1 1 1,0 1 0,0 0-1,1 0 1,27-3 0,-41 7 88,0 1 1,0 0-1,0 0 1,1 0-1,-1 0 1,0 0-1,0 0 1,1 1-1,-1-1 1,0 0-1,0 1 1,0-1-1,1 0 1,-1 1-1,0 0 1,0-1 0,0 1-1,0 0 1,0-1-1,2 3 1,-2-1-5,0 0 0,1 1-1,-1-1 1,0 0 0,0 1 0,0-1 0,0 5 0,7 14 159,-8-20-128,1 0 0,0 0 0,0 0 0,0 0 1,1 0-1,-1 0 0,0 0 0,0 0 0,0-1 0,1 1 0,-1 0 0,0-1 1,1 1-1,-1-1 0,1 1 0,-1-1 0,0 0 0,1 0 0,-1 1 0,1-1 1,-1 0-1,1 0 0,-1-1 0,1 1 0,2-1 0,40-9-107,-41 9 62,23-7-306,54-15-2636,-80 24 2930,1-1 0,-1 0 0,0 0 0,1 0 0,-1 0 0,0-1 0,1 1 0,-1 0 0,0 0-1,1 0 1,-1 0 0,0 0 0,1 0 0,-1 0 0,0-1 0,1 1 0,-1 0 0,0 0 0,0 0 0,1-1 0,-1 1-1,0 0 1,0 0 0,1-1 0,-1 1 0,0 0 0,0-1 0,0 1 0,0 0 0,1-1 0,-1 1 0,0 0 0,0-1-1,0 1 1,0 0 0,0-1 0,0 1 0,0 0 0,0-1 0,0 1 0,0 0 0,0-1 0,0 1 0,0-1 0,-9-2-508</inkml:trace>
  <inkml:trace contextRef="#ctx0" brushRef="#br0" timeOffset="1">879 0 15363,'5'3'1129,"-5"3"-1113,-1-6-16,-6 0 336,-6 1-152,0-4-120</inkml:trace>
</inkml:ink>
</file>

<file path=ppt/ink/ink4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38.892"/>
    </inkml:context>
    <inkml:brush xml:id="br0">
      <inkml:brushProperty name="width" value="0.05" units="cm"/>
      <inkml:brushProperty name="height" value="0.05" units="cm"/>
    </inkml:brush>
  </inkml:definitions>
  <inkml:trace contextRef="#ctx0" brushRef="#br0">1 25 18012,'7'5'1568,"13"-3"-1040,4-2-224,18-5 1025,7 0-697,14-1-360,4 0-120,9 2-264,-2 0-168,-8 2-464,-4 2-241,-25 0-1607,-12 3 2072,-22 1-416,-9 2-209</inkml:trace>
</inkml:ink>
</file>

<file path=ppt/ink/ink4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39.303"/>
    </inkml:context>
    <inkml:brush xml:id="br0">
      <inkml:brushProperty name="width" value="0.05" units="cm"/>
      <inkml:brushProperty name="height" value="0.05" units="cm"/>
    </inkml:brush>
  </inkml:definitions>
  <inkml:trace contextRef="#ctx0" brushRef="#br0">0 145 15739,'6'23'1569,"18"-13"-897,9-7-240,16-3 568,6-2-160,13-8-120,5-3-207,9-7-857,3-10-1497,-9-3 1633,-5-3-264,-3-1-216</inkml:trace>
</inkml:ink>
</file>

<file path=ppt/ink/ink4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50.058"/>
    </inkml:context>
    <inkml:brush xml:id="br0">
      <inkml:brushProperty name="width" value="0.05" units="cm"/>
      <inkml:brushProperty name="height" value="0.05" units="cm"/>
    </inkml:brush>
  </inkml:definitions>
  <inkml:trace contextRef="#ctx0" brushRef="#br0">135 1 18076,'1'13'275,"-1"0"0,0 0 0,-1 1 0,-5 20 0,4-23-297,0 0 0,1 0 0,0 0 0,1 1 0,0-1 0,3 18 0,-3-27 12,1 0 0,0 0 0,-1 0 0,1 0 0,0 0 0,0-1 0,1 1-1,-1 0 1,0-1 0,1 1 0,-1-1 0,0 1 0,1-1 0,0 0 0,-1 0-1,1 0 1,0 0 0,0 0 0,-1 0 0,1 0 0,0 0 0,0-1-1,0 1 1,0-1 0,0 1 0,0-1 0,2 0 0,10 2-36,-1-2 0,0 0 0,16-2 0,-3 1-8,-14 1 47,-1 0-1,1 1 1,-1 0 0,1 1-1,-1 0 1,0 1 0,15 5-1,-21-6 10,-1 1 0,1-1 0,0 1-1,-1 0 1,1 1 0,-1-1 0,0 1 0,0 0-1,0 0 1,-1 0 0,1 0 0,-1 0-1,0 1 1,-1 0 0,1 0 0,-1 0 0,3 8-1,-2-4 13,0 0 0,-1 0 0,0 0 0,-1 1 0,0-1-1,0 1 1,-1-1 0,-1 1 0,1-1 0,-2 1 0,-3 17 0,1-14 66,-1 0 1,0 0 0,0-1 0,-2 0 0,1 0 0,-1 0 0,-18 20 0,15-20 21,-1 0 1,-1-1 0,1-1 0,-2 0 0,0-1 0,-23 14 0,25-17-65,1-1 1,-1-1-1,0 0 1,0 0 0,0-1-1,-1 0 1,1-1-1,-1-1 1,-13 1-1,20-2-40,-1 0 0,1-1 0,0 1 1,0-1-1,-1 0 0,1-1 0,0 1 0,0-1 0,0 0 0,1 0 0,-1 0 0,0-1 0,1 0 0,0 0 0,-8-6 0,6 2 7,0 1 0,1-1 0,0 0-1,0 0 1,1 0 0,0 0 0,0-1 0,1 0 0,-3-9 0,-9-39-127</inkml:trace>
</inkml:ink>
</file>

<file path=ppt/ink/ink4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50.476"/>
    </inkml:context>
    <inkml:brush xml:id="br0">
      <inkml:brushProperty name="width" value="0.05" units="cm"/>
      <inkml:brushProperty name="height" value="0.05" units="cm"/>
    </inkml:brush>
  </inkml:definitions>
  <inkml:trace contextRef="#ctx0" brushRef="#br0">0 138 18268,'23'-16'1744,"0"3"-1136,-3-1-240,9 3 1001,5 2-601,4 5-344,-1 1-40,0 3-336,-1 0-272,-3-2-704,-7-3-192,-8-11 856,-3-4-209,-7-5-159</inkml:trace>
</inkml:ink>
</file>

<file path=ppt/ink/ink4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51.326"/>
    </inkml:context>
    <inkml:brush xml:id="br0">
      <inkml:brushProperty name="width" value="0.05" units="cm"/>
      <inkml:brushProperty name="height" value="0.05" units="cm"/>
    </inkml:brush>
  </inkml:definitions>
  <inkml:trace contextRef="#ctx0" brushRef="#br0">20 40 16852,'-8'133'3533,"0"-31"-3267,7-80-237,0-16-27,0 0-1,1 0 1,0 0 0,0 0 0,0 0 0,1 0-1,0 0 1,0 0 0,4 11 0,-5-17-4,1 1 0,-1-1 0,0 1 0,1-1 0,-1 1 0,0-1 0,1 1 0,-1-1 0,1 1 0,-1-1 0,0 0 0,1 1 0,-1-1 1,1 0-1,-1 1 0,1-1 0,0 0 0,-1 1 0,1-1 0,-1 0 0,1 0 0,-1 0 0,1 0 0,0 0 0,-1 0 0,1 0 0,-1 0 0,1 0 0,0 0 0,-1 0 0,1 0 1,-1 0-1,1 0 0,0 0 0,-1-1 0,1 1 0,-1 0 0,1 0 0,-1-1 0,1 1 0,-1 0 0,1-1 0,0 0 0,22-22-148,26-47-299,-4-3 1,62-133-1,-126 253 718,3 1 1,-14 66-1,26-98-237,-17 83 152,19-84-160,1-1 0,0 0-1,1 1 1,0-1 0,3 16 0,0-17-358,-14-32-1363,-19-14 651,-57-52 1,87 85 1104,-1 0 1,1-1-1,-1 1 1,1-1-1,-1 1 1,1 0 0,-1-1-1,1 1 1,0-1-1,-1 1 1,1-1-1,0 1 1,-1-1-1,1 0 1,0 1-1,0-1 1,-1 1-1,1-1 1,0 1 0,0-1-1,0 0 1,0 1-1,0-2 1,0 2-9,1-1 1,-1 1 0,0-1-1,1 1 1,-1-1 0,0 1-1,1 0 1,-1-1 0,1 1-1,-1 0 1,1-1 0,-1 1-1,1 0 1,-1 0 0,1-1-1,-1 1 1,1 0 0,0 0-1,0 0 1,35-2 1034,-31 2-996,18 0 59,1 0 0,0-1 0,0-2 0,-1 0 0,0-2 0,0 0 0,31-12 0,-28 3-152</inkml:trace>
</inkml:ink>
</file>

<file path=ppt/ink/ink4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51.859"/>
    </inkml:context>
    <inkml:brush xml:id="br0">
      <inkml:brushProperty name="width" value="0.05" units="cm"/>
      <inkml:brushProperty name="height" value="0.05" units="cm"/>
    </inkml:brush>
  </inkml:definitions>
  <inkml:trace contextRef="#ctx0" brushRef="#br0">45 0 16708,'-3'16'1344,"-3"1"-976,0 6-152,-2 4 464,0 2-192,1 3-152,4-2-64,1-3-120,0-6-56,2-6-168,4-7-168,8-6-480,-2-4-40,4-11 568,-2-2-160,6-8-128</inkml:trace>
</inkml:ink>
</file>

<file path=ppt/ink/ink4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52.278"/>
    </inkml:context>
    <inkml:brush xml:id="br0">
      <inkml:brushProperty name="width" value="0.05" units="cm"/>
      <inkml:brushProperty name="height" value="0.05" units="cm"/>
    </inkml:brush>
  </inkml:definitions>
  <inkml:trace contextRef="#ctx0" brushRef="#br0">1 166 14043,'1'2'363,"1"0"-1,0 1 1,0-1 0,-1 1-1,1-1 1,-1 1 0,2 5-1,-3-6-260,1 0-1,-1 0 1,1-1-1,0 1 1,0 0-1,0 0 0,0 0 1,0-1-1,0 1 1,1-1-1,-1 1 1,0-1-1,1 1 1,-1-1-1,1 0 0,0 1 1,-1-1-1,1 0 1,0 0-1,3 1 1,1 0-12,0-1 0,0 0 0,0 0 1,0 0-1,0-1 0,0 0 0,0 0 1,9-2-1,50-13 278,-2 1-12,-46 11-240,0 2 1,0 0-1,27 2 0,-39-1-101,0 1 0,-1-1 0,1 1-1,0 0 1,-1 1 0,1-1 0,-1 1 0,0 0 0,1 0-1,-1 0 1,0 1 0,0-1 0,0 1 0,-1 0 0,1 0 0,-1 0-1,7 8 1,-10-11-13,1 1 0,-1 0-1,1-1 1,-1 1 0,1 0-1,-1 0 1,0-1 0,1 1-1,-1 0 1,0 0 0,0-1-1,0 1 1,1 0 0,-1 0-1,0 0 1,0 0 0,0-1 0,0 1-1,0 0 1,0 0 0,-1 0-1,1 0 1,0-1 0,0 1-1,-1 0 1,1 0 0,-1 1-1,0-1-20,0 0-1,-1 0 0,1 1 1,0-1-1,-1 0 0,1 0 1,-1 0-1,0 0 1,1-1-1,-1 1 0,1 0 1,-3 0-1,-4 1-489,1 0 1,0-1-1,-1 0 1,1 0-1,-12-1 1,14 0 334,0-1 0,1 0 0,-1 0 0,0 0 0,1 0 0,-1-1 0,-5-2 0,-8-9-739</inkml:trace>
  <inkml:trace contextRef="#ctx0" brushRef="#br0" timeOffset="1">266 11 13691,'7'-2'1600,"-1"1"-928,-4 0-384,10 1 1321,-1 1 479,12-2-1760,6-1 32,11-2-152</inkml:trace>
</inkml:ink>
</file>

<file path=ppt/ink/ink4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52.662"/>
    </inkml:context>
    <inkml:brush xml:id="br0">
      <inkml:brushProperty name="width" value="0.05" units="cm"/>
      <inkml:brushProperty name="height" value="0.05" units="cm"/>
    </inkml:brush>
  </inkml:definitions>
  <inkml:trace contextRef="#ctx0" brushRef="#br0">73 1 16700,'-20'28'1332,"-15"27"137,32-50-1300,1 1 0,-1-1 0,1 1-1,0 0 1,1 0 0,-1 0 0,1 0 0,-1 7-1,2-11-148,0-1-1,0 1 1,0-1-1,0 0 1,0 1-1,0-1 1,1 1-1,-1-1 1,0 0-1,1 1 1,-1-1-1,1 0 1,-1 1-1,1-1 1,0 0-1,-1 0 1,1 1-1,0-1 1,1 1-1,-1-1-16,0 0-1,1-1 0,-1 1 1,0-1-1,0 1 1,0-1-1,0 0 0,0 1 1,0-1-1,1 0 1,-1 0-1,0 0 0,0 0 1,0 0-1,1 0 1,-1 0-1,0 0 1,2-1-1,1 0-5,0 0 0,-1-1 0,1 1-1,0-1 1,0 0 0,-1 0 0,0 0 0,1-1 0,-1 1 0,0-1 0,0 0-1,4-4 1,3-8 133,0 0-1,-1-1 0,-1-1 1,0 1-1,-1-1 0,6-22 1,-22 53 394,6-4-495,1-1 1,0 1-1,1-1 1,0 1-1,1 0 0,1 15 1,-1-23-37,0 0-1,0 1 1,0-1 0,1 0 0,-1 1-1,1-1 1,0 0 0,0 0 0,0 1-1,0-1 1,0 0 0,0 0 0,0 0-1,1 0 1,-1 0 0,1-1 0,-1 1-1,1 0 1,0-1 0,-1 1 0,1-1-1,0 1 1,0-1 0,0 0 0,0 0-1,1 0 1,-1 0 0,0 0 0,0 0-1,1-1 1,-1 1 0,3-1 0,2 1-31,1-1 0,-1-1 0,1 0 0,-1 0 0,1 0 0,-1-1 0,1 0 0,-1 0 0,0-1 0,0 0 1,8-5-1,7-5-95,-1 0-1,20-18 1,-10 7 15,-31 24 119,0 0 0,0 0 0,1 0 0,-1-1-1,0 1 1,0 0 0,0 0 0,0 0 0,0 0-1,0 0 1,0 0 0,0 0 0,0 0 0,0 0 0,0 0-1,0 0 1,1 0 0,-1-1 0,0 1 0,0 0-1,0 0 1,0 0 0,0 0 0,0 0 0,0 0 0,0 0-1,1 0 1,-1 0 0,0 0 0,0 0 0,0 0-1,0 0 1,0 0 0,0 0 0,0 0 0,0 0-1,1 1 1,-1-1 0,0 0 0,0 0 0,0 0 0,0 0-1,0 0 1,0 0 0,0 0 0,0 0 0,0 0-1,0 0 1,1 0 0,-1 0 0,0 1 0,0-1-1,0 0 1,0 0 0,0 0 0,0 0 0,0 0 0,0 0-1,-2 10 63,-7 17 61,7-23-100,1 0-10,-1 1 17,-1 1 0,2 0 0,-1 0 0,1 0 0,-2 9 0,3-14-29,0 0 0,0-1 0,0 1 0,1 0 0,-1-1 0,0 1 0,0 0 0,0 0 0,0-1 0,1 1 0,-1 0 0,0-1 0,1 1 0,-1-1 0,0 1 0,1 0 0,-1-1 0,1 1 0,-1-1 0,1 1 0,0 0 0,0-1-6,1 1 1,-1-1-1,0 1 0,1-1 1,-1 0-1,0 0 0,1 0 1,-1 1-1,0-1 0,1-1 1,-1 1-1,0 0 0,1 0 0,-1 0 1,0-1-1,2 0 0,8-3-158,-1-1-1,0-1 0,0 0 0,-1 0 0,1-1 0,-1 0 0,15-16 1,-7 8-512,-38 70-2120,15-37 2497</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58.023"/>
    </inkml:context>
    <inkml:brush xml:id="br0">
      <inkml:brushProperty name="width" value="0.05" units="cm"/>
      <inkml:brushProperty name="height" value="0.05" units="cm"/>
    </inkml:brush>
  </inkml:definitions>
  <inkml:trace contextRef="#ctx0" brushRef="#br0">3 6 17724,'-2'-3'1728,"3"2"-1104,8 1-264,8 1 745,4 1-145,7-1-616,3-1-416,3 0-752,-1-1 752,-2-1-192,-1-1-120</inkml:trace>
</inkml:ink>
</file>

<file path=ppt/ink/ink4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53.141"/>
    </inkml:context>
    <inkml:brush xml:id="br0">
      <inkml:brushProperty name="width" value="0.05" units="cm"/>
      <inkml:brushProperty name="height" value="0.05" units="cm"/>
    </inkml:brush>
  </inkml:definitions>
  <inkml:trace contextRef="#ctx0" brushRef="#br0">221 14 19380,'0'-1'63,"0"1"-1,0 0 1,0-1-1,0 1 1,0 0-1,1-1 1,-1 1-1,0 0 1,0-1-1,0 1 1,0 0-1,0-1 1,0 1-1,0 0 1,0-1-1,0 1 1,0 0-1,0-1 1,-1 1-1,1 0 1,0-1-1,0 1 1,0 0-1,0 0 1,0-1-1,-1 1 1,1 0-1,0-1 1,0 1-1,0 0 1,-1 0-1,1 0 1,-1-1-1,-13-2 677,-17 9 267,17 0-878,1 1 0,0 0 0,1 1-1,0 0 1,0 0 0,1 2-1,0-1 1,0 1 0,1 1 0,0 0-1,1 0 1,1 1 0,-8 13 0,14-22-162,1 0 1,-1 0-1,1 0 0,0 1 1,0-1-1,0 0 1,0 0-1,1 1 0,-1-1 1,1 0-1,0 1 1,0 5-1,1-7-2,-1-1 0,1 1-1,0 0 1,-1-1 0,1 1-1,0 0 1,0-1 0,0 1-1,0-1 1,0 1 0,0-1 0,0 0-1,1 1 1,-1-1 0,0 0-1,1 0 1,-1 0 0,1 0-1,-1 0 1,1 0 0,0 0 0,-1-1-1,1 1 1,0 0 0,2-1-1,8 2-108,0 0 0,0-1 0,0-1 0,0 0 0,0-1 1,0 0-1,22-5 0,7 0-49,-25 4 126,41-3-101,-53 5 160,-1 0 0,1 0 0,-1 1 0,1-1 0,-1 1 0,1 0 0,-1-1 0,0 2-1,1-1 1,-1 0 0,0 1 0,5 2 0,-7-3 15,1 0 0,-1 0 0,-1 0 0,1 1 0,0-1 0,0 0 0,0 0 0,-1 0 0,1 1 0,0-1 0,-1 0 0,1 1 0,-1-1 0,0 0 0,1 1 0,-1-1 0,0 1 0,0-1 0,0 0 0,0 1 0,0-1 0,0 1 0,0-1 0,-1 0 0,1 1 0,0-1 0,-1 1 0,1-1 0,-1 0 0,1 0 0,-1 1 0,-1 1 0,-3 4 73,1 0-1,-1 0 1,-1-1 0,-6 8-1,12-14-77,-16 16 20,0 0 0,-1-1 0,-1-1 0,0-1 1,0 0-1,-2-2 0,1 0 0,-2-1 0,-30 11 0,42-18-297</inkml:trace>
</inkml:ink>
</file>

<file path=ppt/ink/ink4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8:54.996"/>
    </inkml:context>
    <inkml:brush xml:id="br0">
      <inkml:brushProperty name="width" value="0.05" units="cm"/>
      <inkml:brushProperty name="height" value="0.05" units="cm"/>
    </inkml:brush>
  </inkml:definitions>
  <inkml:trace contextRef="#ctx0" brushRef="#br0">6 685 13323,'-3'-14'311,"3"14"-307,0 0 1,0 0-1,0 0 0,0 0 0,0 0 1,0 0-1,0 0 0,-1 0 0,1 0 0,0 0 1,0 0-1,0 0 0,0 0 0,0 1 1,0-1-1,0 0 0,0 0 0,0 0 0,0 0 1,0 0-1,0-1 0,0 1 0,0 0 0,0 0 1,0 0-1,0 0 0,0 0 0,0 0 1,0 0-1,0 0 0,0 0 0,-1 0 0,1 0 1,0 0-1,0 0 0,0 0 0,0 0 1,0 0-1,0 0 0,0 0 0,0 0 0,0 0 1,0 0-1,0 0 0,0 0 0,0 0 1,0 0-1,-1 28 174,4 77-29,21 142 153,-14-199-254,1 1 0,2-2 1,22 51-1,61 120 64,-72-172-90,2 0 0,48 65 0,-30-59-10,65 62 0,60 38-17,-134-121-5,207 172-117,-175-151 35,127 72 0,-137-93 15,2-3-1,110 37 1,-141-56 73,1-2 0,0-1-1,0-1 1,1-2 0,-1-1 0,1-1 0,0-2 0,44-6 0,-42 1 106,0-3 1,-1 0-1,0-2 1,-1-1-1,0-1 1,-1-2-1,-1-1 0,0-1 1,-1-2-1,45-39 1,-24 12 257,-1-3 0,-3-1 0,-2-2 0,48-78 0,-36 39 24,-4-1 0,-3-3-1,-5-1 1,-5-3 0,-3-1-1,-5-1 1,27-178 0,-46 209-304,-4-1 1,-2-1-1,-4 1 1,-3-1-1,-17-101 0,13 137-91,-3 1-1,0-1 0,-2 2 1,-2-1-1,-20-35 1,21 47-24,-2 0-1,0 1 1,-1 0 0,-2 1 0,0 1 0,-1 1 0,-38-29 0,32 30-21,-2 1 0,0 1 0,-1 1-1,-1 2 1,0 0 0,-56-14 0,40 16-32,-1 3 0,0 1 0,0 3 1,-50 1-1,16 4-216,1 4-1,0 3 1,0 4 0,0 3-1,-94 32 1,107-22 11</inkml:trace>
</inkml:ink>
</file>

<file path=ppt/ink/ink4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29.408"/>
    </inkml:context>
    <inkml:brush xml:id="br0">
      <inkml:brushProperty name="width" value="0.05" units="cm"/>
      <inkml:brushProperty name="height" value="0.05" units="cm"/>
    </inkml:brush>
  </inkml:definitions>
  <inkml:trace contextRef="#ctx0" brushRef="#br0">0 222 13795,'3'1'72,"0"1"0,0-1 0,1 0 0,-1 0 0,0 0 0,0 0 0,0 0 0,1-1 0,-1 0 0,0 1 0,1-1 0,-1 0 0,0-1 0,1 1 0,-1-1 0,0 1 0,0-1 0,1 0 0,4-2 0,-8 3-64,64-15 386,0 4 0,77-5-1,135 6 40,-177 8-433,99 0 57,295 33 1,-408-20-42,263 29 31,4-29 40,368-67 86,-18 0-126,-124 41-11,115-6 4,822-26 232,-303-3 351,-921 34-409,426 30 0,-485 0-31,-176-13 78,0-3-1,62-11 1,-86 10-90,0 0 0,0 3 0,47 4 0,-78-4-163,19 3-30,-20-3 37,1 0 0,0 0-1,-1 0 1,1 0-1,0 1 1,-1-1 0,1 0-1,-1 0 1,1 1 0,0-1-1,-1 0 1,1 1-1,-1-1 1,1 0 0,-1 1-1,1-1 1,-1 1 0,1-1-1,-1 1 1,0-1-1,1 1 1,-1-1 0,0 1-1,1 0 1,-1-1-1,1 2 1,-23-10-1080,0 0 620,8 4 156</inkml:trace>
</inkml:ink>
</file>

<file path=ppt/ink/ink4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30.209"/>
    </inkml:context>
    <inkml:brush xml:id="br0">
      <inkml:brushProperty name="width" value="0.05" units="cm"/>
      <inkml:brushProperty name="height" value="0.05" units="cm"/>
    </inkml:brush>
  </inkml:definitions>
  <inkml:trace contextRef="#ctx0" brushRef="#br0">142 0 15691,'-10'2'1555,"8"-2"-1280,-1 0-1,1 0 0,-1 1 0,0-1 1,1 1-1,-1-1 0,1 1 0,0 0 1,-1 0-1,1 0 0,0 0 0,-1 1 1,1-1-1,0 1 0,0-1 0,-3 4 1,35 11 1073,38 27-524,-47-34-808,0-1 0,1-1 1,41 8-1,69 1 3,6 2-4,-131-16-17,0-1 1,0 1-1,0 0 1,-1 1-1,1-1 1,7 6-1,-12-8 1,-1 1 1,0 0-1,0-1 1,0 1-1,0 0 0,-1 0 1,1 0-1,0 0 0,0 0 1,0 0-1,-1 0 1,1 0-1,-1 0 0,1 0 1,0 0-1,-1 0 1,0 0-1,1 0 0,-1 1 1,0-1-1,0 0 0,1 0 1,-1 0-1,0 1 1,0-1-1,0 0 0,0 0 1,-1 1-1,1-1 1,0 0-1,-1 0 0,1 0 1,0 0-1,-1 1 0,1-1 1,-1 0-1,0 0 1,1 0-1,-1 0 0,0 0 1,0 0-1,-1 1 1,-14 17 42,-33 29 0,38-39-13,0 1-1,0 0 1,1 1-1,1 0 1,-1 0-1,2 1 1,0 0-1,-12 26 1,-5 34 10,12-31-24,-36 75-1,42-103-11,0-1 1,-1 0-1,-1 0 0,0 0 0,-1-1 0,0 0 0,0-1 1,-1-1-1,-20 15 0,18-16-14,-1 0 0,0-1 0,-1-1 0,0 0 0,0-1-1,0 0 1,-1-1 0,1-1 0,-1 0 0,-31 0 0,31-3-663,0-1-1,-1 0 1,-20-6 0,37 7 650,0 0 1,-1 0 0,1-1-1,0 1 1,0 0-1,0 0 1,0-1 0,0 1-1,0 0 1,0 0-1,0-1 1,0 1 0,0 0-1,0 0 1,0-1 0,0 1-1,0 0 1,0 0-1,0-1 1,0 1 0,0 0-1,0 0 1,0-1 0,1 1-1,-1 0 1,0 0-1,0-1 1,0 1 0,0 0-1,1 0 1,-1 0-1,0 0 1,0-1 0,0 1-1,0 0 1,1 0 0,-1 0-1,0 0 1,0 0-1,1 0 1,-1-1 0,0 1-1,0 0 1,1 0 0,-1 0-1,1 0 1,28-14-679</inkml:trace>
</inkml:ink>
</file>

<file path=ppt/ink/ink4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34.598"/>
    </inkml:context>
    <inkml:brush xml:id="br0">
      <inkml:brushProperty name="width" value="0.05" units="cm"/>
      <inkml:brushProperty name="height" value="0.05" units="cm"/>
    </inkml:brush>
  </inkml:definitions>
  <inkml:trace contextRef="#ctx0" brushRef="#br0">2 470 14387,'0'2'701,"-2"7"2071,16-14-438,2-6-1893,0-2 0,0 0 0,-1 0 0,-1-2 0,-1 0 0,14-18 1,-27 33-440,63-84 612,104-181 0,-166 265-609,-1-1-1,0 0 1,1 0 0,-1 0 0,1 0-1,-1 0 1,1 1 0,-1-1 0,1 0-1,0 1 1,-1-1 0,1 0 0,0 1 0,0-1-1,-1 1 1,1-1 0,1 0 0,-1 1-2,-1 1 1,0-1 0,1 0 0,-1 1-1,0-1 1,0 0 0,1 1 0,-1-1 0,0 0-1,0 1 1,1-1 0,-1 1 0,0-1 0,0 0-1,0 1 1,0-1 0,0 1 0,0-1 0,0 1-1,0-1 1,0 1 0,0-1 0,0 1-1,0 0 1,-3 39 72,-18 98-68,3-22-118,-4 119 0,22-228-38,-1-5-12,1 1 0,0 0 0,0-1 0,0 1 0,0 0 0,0-1 0,0 1 1,0-1-1,1 1 0,1 5 0,-2-9 138,1 1 0,-1 0 1,0 0-1,0 0 0,1 0 0,-1 0 1,0 0-1,0-1 0,0 1 1,1 0-1,-1 0 0,0 0 0,0-1 1,0 1-1,1 0 0,-1 0 1,0-1-1,0 1 0,0 0 0,0 0 1,0-1-1,0 1 0,0 0 0,0 0 1,0-1-1,1 1 0,-1 0 1,0 0-1,0-1 0,0 1 0,-1 0 1,1-1-1,0 1 0,0 0 0,0 0 1,0-1-1,0 1 0,1-16-516</inkml:trace>
</inkml:ink>
</file>

<file path=ppt/ink/ink4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35.596"/>
    </inkml:context>
    <inkml:brush xml:id="br0">
      <inkml:brushProperty name="width" value="0.05" units="cm"/>
      <inkml:brushProperty name="height" value="0.05" units="cm"/>
    </inkml:brush>
  </inkml:definitions>
  <inkml:trace contextRef="#ctx0" brushRef="#br0">50 116 11779,'26'-19'1606,"-13"11"-462,0-2 1,0 0 0,-1 0-1,18-20 1,-29 29-992,-1 0 1,1 0-1,0 1 0,0-1 0,-1 0 1,1 0-1,-1 0 0,1 0 0,0 0 1,-1 0-1,0 0 0,1 0 0,-1 0 1,0 0-1,0 0 0,1-1 1,-1 1-1,0 0 0,0 0 0,0-2 1,-1 3-67,1-1 0,-1 1 1,1-1-1,-1 1 1,1-1-1,-1 1 1,1 0-1,-1-1 1,0 1-1,1 0 1,-1-1-1,0 1 0,1 0 1,-1 0-1,1 0 1,-1 0-1,0-1 1,0 1-1,1 0 1,-1 0-1,0 0 0,1 0 1,-2 1-1,-4-1 105,0 1-1,0 0 1,0 1-1,0-1 1,0 1-1,-5 3 1,4-1-178,0 0 0,1 1 0,-1-1 0,1 1 0,0 1 1,1-1-1,-1 1 0,1 0 0,0 0 0,1 0 0,-1 1 1,1 0-1,1 0 0,-7 14 0,7-10-17,-1 0 0,1 1 0,1-1 0,0 0 0,0 1 1,1-1-1,1 1 0,0 0 0,3 21 0,-2-25-4,1 1 0,0-1 0,0 0 0,1 0 0,0-1 1,0 1-1,1 0 0,0-1 0,0 0 0,1 0 0,-1 0 0,2-1 0,8 10 0,-9-12 8,0-1-1,0 1 1,0-1 0,1 0-1,-1 0 1,1 0-1,0-1 1,-1 0-1,1 0 1,0 0-1,1-1 1,-1 0-1,0 0 1,0-1-1,0 1 1,1-1-1,-1-1 1,0 1-1,11-3 1,-9 1 21,1-1 0,-1 0 0,0 0 0,0-1 0,-1 0 0,1 0 0,-1 0 0,0-1 0,0-1 0,11-9-1,-15 12 7,-1 1 0,0-1-1,0 0 1,0 0-1,0 0 1,0 0 0,0 0-1,-1 0 1,0 0-1,1 0 1,-1-1 0,1-5-1,-2 7-4,0-1-1,0 1 1,0-1 0,-1 1-1,1 0 1,-1-1 0,1 1-1,-1 0 1,0-1 0,0 1-1,0 0 1,0 0 0,0 0-1,0 0 1,0 0 0,-1 0-1,1 0 1,-1 0 0,0 0-1,-2-1 1,-2-2 16,0 1-1,0 0 0,0 0 1,0 1-1,-1 0 1,0 0-1,1 0 1,-1 1-1,0 0 0,-1 1 1,1-1-1,0 1 1,0 1-1,0-1 1,-12 2-1,12-1-99,0 0 0,1 1 0,-1 0 0,0 0 1,1 1-1,-1 0 0,1 0 0,-1 1 0,1-1 0,0 1 0,0 1 0,0-1 1,1 1-1,-1 0 0,1 0 0,-9 9 0,13-11-66,-1 0-1,1-1 1,0 1-1,0 0 1,0 0-1,0 0 1,0 0-1,0 0 1,1 0-1,-1 0 1,1 0-1,-1 0 1,1 0 0,0 3-1,0-4 67,0 0-1,0 0 1,1 0 0,-1 0-1,0 0 1,1 0-1,-1 0 1,0-1 0,1 1-1,-1 0 1,1 0-1,0-1 1,-1 1-1,1 0 1,-1-1 0,1 1-1,0 0 1,0-1-1,-1 1 1,1-1 0,0 1-1,0-1 1,0 1-1,0-1 1,-1 0 0,1 0-1,0 1 1,0-1-1,0 0 1,0 0 0,0 0-1,0 0 1,2 0-1,24-2-662,11-5-147</inkml:trace>
</inkml:ink>
</file>

<file path=ppt/ink/ink4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36.354"/>
    </inkml:context>
    <inkml:brush xml:id="br0">
      <inkml:brushProperty name="width" value="0.05" units="cm"/>
      <inkml:brushProperty name="height" value="0.05" units="cm"/>
    </inkml:brush>
  </inkml:definitions>
  <inkml:trace contextRef="#ctx0" brushRef="#br0">557 95 14579,'-8'-9'212,"0"1"-1,0 0 0,-1 0 1,0 1-1,0 0 1,-1 1-1,0 0 1,0 0-1,0 1 0,-1 1 1,0-1-1,0 2 1,0 0-1,0 0 0,-1 1 1,1 0-1,-1 1 1,-12 0-1,10 1-122,1 1 0,0 0 0,0 1 0,0 1-1,0 0 1,1 1 0,-1 0 0,1 1 0,0 0 0,0 1-1,0 0 1,1 1 0,0 1 0,0-1 0,-16 17 0,13-9-14,1 1 0,0 0 0,2 1 0,-1 0 0,2 1 0,0 0 0,2 1 0,0-1 0,1 2 0,-9 38 0,10-28-38,1 0 1,1 0-1,2 0 1,2 0 0,0 0-1,9 54 1,-6-66-33,1-1-1,0 0 1,1 0 0,1 0-1,1-1 1,0 0 0,2 0-1,-1-1 1,2 0-1,20 25 1,-23-32-2,1 0 0,0 0 0,0-1 0,1 0 0,0-1 0,0 0 1,1 0-1,-1-1 0,1 0 0,0-1 0,1 0 0,-1-1 0,1 0 0,0-1 0,-1 0 0,1 0 0,0-1 0,16 0 0,-6-3 63,-1 0 1,0-2-1,0 0 0,0-1 0,0-1 0,-1-1 0,0 0 1,0-2-1,26-15 0,-15 5 182,0-2 0,-2 0 1,-1-2-1,41-44 0,-53 51-93,-1-1-1,0-1 0,-2 0 1,0-1-1,-1 0 1,-1-1-1,-1-1 0,0 1 1,5-25-1,-11 35-127,0-1 0,-1 1 0,-1-1 0,0 1-1,0-1 1,-1 1 0,-1-1 0,1 0 0,-2 1 0,1-1 0,-2 1 0,1 0 0,-1 0-1,-1 0 1,0 0 0,0 0 0,-1 1 0,0-1 0,-1 1 0,-13-16 0,7 13-190,-2-1 1,1 1-1,-1 1 0,-1 1 1,0 0-1,-1 1 1,0 0-1,-33-12 1,26 13-242,0 1 1,0 1-1,0 1 1,-1 1-1,1 1 1,-32 0-1,43 3 260,0 1 0,-1 1 0,1 0 0,1 0 0,-1 1 0,0 0 0,1 1 0,-1 1 0,-14 8 0,-26 22-647</inkml:trace>
</inkml:ink>
</file>

<file path=ppt/ink/ink4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6:44.027"/>
    </inkml:context>
    <inkml:brush xml:id="br0">
      <inkml:brushProperty name="width" value="0.05" units="cm"/>
      <inkml:brushProperty name="height" value="0.05" units="cm"/>
    </inkml:brush>
  </inkml:definitions>
  <inkml:trace contextRef="#ctx0" brushRef="#br0">1 1 11739,'45'38'706,"-2"1"0,49 59 0,-51-53-563,128 162-52,-16 13-85,-14-18 60,174 251 392,-227-325-339,165 205-12,20-16-39,-157-187-65,229 269 21,-22-19-6,-46-58-9,20 16 6,43 55 14,-191-211 4,329 431 39,4 0 43,120 135 814,-358-460-472,-122-150-390,-87-98-191,39 61-1,-59-79-49,-1 0-1,0 1 0,-2 0 0,14 46 0,-19-46-57</inkml:trace>
</inkml:ink>
</file>

<file path=ppt/ink/ink4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6:44.430"/>
    </inkml:context>
    <inkml:brush xml:id="br0">
      <inkml:brushProperty name="width" value="0.05" units="cm"/>
      <inkml:brushProperty name="height" value="0.05" units="cm"/>
    </inkml:brush>
  </inkml:definitions>
  <inkml:trace contextRef="#ctx0" brushRef="#br0">1 263 13987,'35'45'225,"1"-2"-1,3-1 1,2-2 0,1-1 0,2-3-1,1-1 1,53 29 0,-95-62-208,59 32 202,-56-31-75,0-1 1,0 0 0,0 0-1,0 0 1,0-1-1,1 1 1,-1-2 0,11 1-1,-16-1-69,1 0-1,-1 0 1,1-1-1,-1 1 1,0-1-1,1 1 1,-1-1-1,0 1 1,0-1-1,1 0 1,-1 0-1,0 1 1,0-1-1,0 0 1,0 0-1,0 0 1,0 0-1,0 0 1,0 0-1,-1-1 1,1 1-1,0 0 1,-1 0-1,1-1 0,0 1 1,-1 0-1,0-1 1,1 1-1,-1 0 1,0-3-1,2-5 238,-1 0-1,-1 0 0,0-15 0,-1 17-200,-6-87 486,-30-135 0,7 55-584,20 102-146</inkml:trace>
</inkml:ink>
</file>

<file path=ppt/ink/ink4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6:45.355"/>
    </inkml:context>
    <inkml:brush xml:id="br0">
      <inkml:brushProperty name="width" value="0.05" units="cm"/>
      <inkml:brushProperty name="height" value="0.05" units="cm"/>
    </inkml:brush>
  </inkml:definitions>
  <inkml:trace contextRef="#ctx0" brushRef="#br0">3 382 17188,'0'0'30,"0"0"0,0 0 0,0 0 0,0 0 0,0 0 0,0 0 0,0 0 0,0 0 0,0 0 0,0 0 1,0 0-1,0 0 0,-1 0 0,1 0 0,0 0 0,0 0 0,0 0 0,0 0 0,0 0 0,0 0 0,0 0 0,0 0 1,0 0-1,0 0 0,0 0 0,0 0 0,0 0 0,0 0 0,-1 0 0,1 0 0,0 0 0,0 0 0,0 0 0,0 0 1,0 0-1,0 0 0,0 0 0,0 0 0,0 0 0,0 0 0,0 0 0,0 0 0,0 0 0,0 0 0,0 1 0,0-1 0,0 0 1,0 0-1,0 0 0,0 0 0,0 0 0,0 0 0,0 0 0,0 0 0,0 0 0,0 0 0,0 0 0,0-9 609,3-15-74,6-9-53,58-234 961,-65 255-1421,-2 10-36,1 0-1,-1-1 1,0 1-1,1 0 1,-1 0 0,1-1-1,0 1 1,0 0-1,0 0 1,0 0-1,0 0 1,0 0-1,0 0 1,1 0 0,2-2-1,-4 3-12,0 1 0,0 0 0,0 0 0,0 0 0,0 0 0,1 0 0,-1 0 0,0 0 0,0 0 0,0 0-1,0 0 1,1 0 0,-1-1 0,0 1 0,0 0 0,0 0 0,0 0 0,1 0 0,-1 0 0,0 0 0,0 1 0,0-1 0,1 0 0,-1 0 0,0 0 0,0 0 0,0 0 0,0 0-1,0 0 1,1 0 0,-1 0 0,0 0 0,0 0 0,0 1 0,0-1 0,0 0 0,1 0 0,-1 0 0,0 0 0,0 0 0,0 1 0,0-1 0,0 0 0,0 0 0,0 0 0,0 0-1,0 1 1,0-1 0,0 0 0,0 0 0,0 0 0,0 1 0,4 13 62,-1 0-1,0 1 1,-1-1-1,-1 27 1,1-1-4,4 34 14,-3-8-40,4 0-1,29 127 1,-25-165-195,-11-28 144,0-1-1,0 1 1,0 0 0,0-1 0,0 1 0,0 0-1,0-1 1,0 1 0,0 0 0,1 0 0,-1-1-1,0 1 1,0 0 0,0-1 0,0 1 0,1 0-1,-1 0 1,0-1 0,0 1 0,1 0 0,-1 0-1,0 0 1,0-1 0,1 1 0,-1 0 0,0 0-1,1 0 1,-1 0 0,0 0 0,1-1 0,-1 1-1,0 0 1,0 0 0,1 0 0,-1 0-1,0 0 1,1 0 0,-1 0 0,0 0 0,1 0-1,-1 0 1,0 0 0,1 1 0,-1-1 0,0 0-1,1 0 1,-1 0 0,0 0 0,1 0 0,-1 1-1,0-1 1,0 0 0,1 0 0,-1 0 0,0 1-1,0-1 1,0 0 0,1 0 0,-1 1 0,0-1-1,0 0 1,0 1 0,0-1 0,1 0-1,-1 1 1,4-26-274,-2-9 16,-1-2-61</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59.640"/>
    </inkml:context>
    <inkml:brush xml:id="br0">
      <inkml:brushProperty name="width" value="0.05" units="cm"/>
      <inkml:brushProperty name="height" value="0.05" units="cm"/>
    </inkml:brush>
  </inkml:definitions>
  <inkml:trace contextRef="#ctx0" brushRef="#br0">0 48 16796,'0'-2'144,"1"0"-1,-1 0 1,0 0 0,1 0 0,-1 0 0,1 0 0,0 0 0,-1 1 0,1-1 0,0 0 0,0 0 0,0 1 0,1-1 0,-1 1 0,0-1-1,1 1 1,-1-1 0,1 1 0,-1 0 0,1 0 0,-1 0 0,1 0 0,0 0 0,0 0 0,-1 0 0,1 0 0,0 1 0,0-1 0,0 1 0,0-1-1,2 1 1,8-2 382,1 0-1,-1 1 1,22 2 0,-28-1-338,4 0-4,0 1 0,0 0 0,0 1 0,12 3 0,-20-5-163,0 1-1,0-1 1,0 1-1,0-1 1,0 1-1,0 0 0,0 0 1,0 0-1,-1 0 1,1 1-1,0-1 1,-1 0-1,1 1 0,-1-1 1,1 1-1,-1-1 1,0 1-1,1 0 1,-1-1-1,0 1 0,0 0 1,0 0-1,0 0 1,-1 0-1,1 0 1,0 3-1,-1-3-16,0 0-1,-1 1 1,1-1-1,-1 0 1,0 0-1,1 0 1,-1 0-1,0 0 1,0 0-1,0-1 1,-1 1-1,1 0 1,0 0-1,-1-1 1,1 1-1,-1-1 1,1 1 0,-1-1-1,-2 2 1,-38 23 35,38-24-38,-23 10-102,-1 0-1,-39 10 1,64-21 90,-2 2-497,11 0 202,17 1-8,-16-3 163,5 1 39,-1 0 0,1 2 0,-1-1 0,0 1 1,0 1-1,11 6 0,-20-10 124,-1 0-1,1 0 1,0 0 0,0 0 0,-1 0 0,1 1 0,-1-1-1,1 1 1,-1-1 0,1 1 0,-1-1 0,0 1 0,0 0-1,0 0 1,0-1 0,0 1 0,0 0 0,-1 0-1,1 0 1,-1 0 0,1 0 0,-1 0 0,0 0 0,1 0-1,-1 1 1,0-1 0,0 0 0,-1 0 0,1 0 0,0 0-1,-1 0 1,1 0 0,-1 0 0,0 0 0,1 0 0,-1 0-1,0-1 1,0 1 0,-1 0 0,1 0 0,0-1-1,-3 3 1,0 1 78,0 0 0,0-1 0,-1 0 0,1 0 0,-1 0 0,-1 0 0,1-1 0,0 0 0,-1 0 0,1 0 0,-1-1-1,0 1 1,0-2 0,0 1 0,0 0 0,0-1 0,0 0 0,-1-1 0,1 0 0,-12 0 0,17 0-152,0-1 0,0 1 0,0 0 0,0-1 0,0 1 1,0-1-1,0 1 0,0-1 0,0 1 0,0-1 0,0 0 0,0 1 0,1-1 1,-1 0-1,0 0 0,0 0 0,1 0 0,-1 1 0,1-1 0,-1 0 0,1 0 1,-1 0-1,1 0 0,-1 0 0,1-1 0,0 1 0,-1 0 0,1 0 0,0 0 1,0 0-1,0 0 0,0 0 0,0 0 0,0 0 0,0-1 0,1 1 0,-1 0 1,0 0-1,1 0 0,-1 0 0,0 0 0,1-1 0,8-11-599</inkml:trace>
</inkml:ink>
</file>

<file path=ppt/ink/ink4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6:46.266"/>
    </inkml:context>
    <inkml:brush xml:id="br0">
      <inkml:brushProperty name="width" value="0.05" units="cm"/>
      <inkml:brushProperty name="height" value="0.05" units="cm"/>
    </inkml:brush>
  </inkml:definitions>
  <inkml:trace contextRef="#ctx0" brushRef="#br0">1 194 14699,'-1'-17'842,"1"1"0,1-1 1,1 0-1,1 1 0,7-30 0,-8 42-748,-1 1-1,1-1 1,-1 1-1,1-1 1,0 1-1,0-1 1,0 1-1,1 0 0,-1 0 1,1 0-1,0 0 1,0 1-1,0-1 1,0 1-1,0 0 1,0-1-1,1 1 1,-1 1-1,1-1 1,0 0-1,-1 1 1,1 0-1,0 0 1,0 0-1,0 0 1,-1 1-1,1 0 1,0-1-1,0 1 1,5 1-1,-5-1-85,-1 0 0,0 0 0,0 1-1,0-1 1,0 1 0,0-1 0,0 1 0,0 0 0,0 0-1,0 1 1,0-1 0,-1 0 0,1 1 0,0 0-1,-1 0 1,1-1 0,-1 2 0,0-1 0,0 0 0,1 0-1,-2 1 1,1-1 0,0 1 0,0-1 0,-1 1-1,1 0 1,-1 0 0,0 0 0,0 0 0,0 0 0,0 0-1,-1 0 1,1 0 0,-1 0 0,1 3 0,-1 5 3,-1 0 0,0 0 0,0-1-1,-1 1 1,0 0 0,-1-1 0,0 1 0,-9 16 0,-9 14 38,-8 13 11,27-49-52,0 0 0,1-1 0,-1 1 0,1 0 0,0 0 0,0 0 0,1 0-1,-1 0 1,1 5 0,1-7-5,0 0 1,0 0-1,0 0 0,0 0 0,0 0 0,1-1 0,-1 1 0,1 0 0,0-1 0,0 1 0,0-1 1,0 0-1,0 1 0,0-1 0,0 0 0,1 0 0,-1-1 0,1 1 0,0 0 0,-1-1 0,1 0 0,0 1 1,5 0-1,5 2-6,-1 0 1,0-1 0,1-1-1,17 2 1,-15-2-199,-1-1-1,1-1 1,0-1 0,0 0 0,-1 0-1,1-2 1,0 0 0,-1 0-1,0-1 1,0-1 0,0-1 0,-1 0-1,1 0 1,11-9 0,-6 0-377</inkml:trace>
</inkml:ink>
</file>

<file path=ppt/ink/ink4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6:46.717"/>
    </inkml:context>
    <inkml:brush xml:id="br0">
      <inkml:brushProperty name="width" value="0.05" units="cm"/>
      <inkml:brushProperty name="height" value="0.05" units="cm"/>
    </inkml:brush>
  </inkml:definitions>
  <inkml:trace contextRef="#ctx0" brushRef="#br0">326 20 13267,'-12'-1'155,"-1"1"-1,0 1 1,1 0 0,-1 1 0,1 0 0,-1 1-1,1 0 1,0 1 0,0 1 0,0 0 0,1 0 0,0 1-1,0 0 1,0 1 0,1 0 0,0 1 0,0 0-1,1 1 1,0 0 0,1 1 0,-1-1 0,2 1-1,0 1 1,-10 18 0,8-10-6,1 1-1,1 0 1,0 1-1,2 0 1,0 0-1,2 0 1,0 0 0,1 0-1,1 1 1,4 40-1,0-34-68,2 0 0,0-1-1,2 1 1,1-1-1,1 0 1,1-1 0,24 44-1,-24-54-62,0 0 1,1-1-1,1-1 0,0 0 0,1 0 1,0-1-1,1-1 0,1 0 0,0-1 1,0-1-1,1 0 0,0-1 0,1-1 1,20 7-1,-24-10 46,1-1-1,0-1 1,0 0 0,0-1 0,0 0 0,0-1 0,0-1-1,0 0 1,1-1 0,-1 0 0,0-2 0,0 1-1,0-2 1,-1 0 0,1 0 0,-1-1 0,0-1 0,0 0-1,12-9 1,-8 4 96,-1-1-1,-1-1 1,0 0-1,-1-1 1,0-1 0,-1 0-1,-1-1 1,-1 0-1,0-1 1,-1 0 0,0 0-1,-2-1 1,0-1-1,7-26 1,-6 14 28,-2-1 0,-2 0 0,0 1 0,-3-2 0,0 1 0,-2 0 0,-2 0 0,-6-39 0,6 53-225,-2 1 0,0 0 0,-1 0 0,-1 0 0,0 1 0,-1 0 0,-1 0 0,0 0 0,-17-21 0,19 29 13,-1 0 0,-1 0 1,1 1-1,-1 0 0,0 0 1,0 1-1,-1 0 0,0 1 0,0 0 1,-1 0-1,1 1 0,-1 0 0,0 0 1,0 1-1,0 1 0,0 0 1,-14-2-1,14 4 8,-1-1-1,0 2 1,0-1 0,1 1 0,-1 1-1,1 0 1,-1 1 0,1 0 0,0 0-1,0 1 1,0 0 0,0 1 0,-14 9-1,0 4-130,-36 35-1</inkml:trace>
</inkml:ink>
</file>

<file path=ppt/ink/ink4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6:09.393"/>
    </inkml:context>
    <inkml:brush xml:id="br0">
      <inkml:brushProperty name="width" value="0.05" units="cm"/>
      <inkml:brushProperty name="height" value="0.05" units="cm"/>
    </inkml:brush>
  </inkml:definitions>
  <inkml:trace contextRef="#ctx0" brushRef="#br0">1376 1251 14539,'10'1'748,"0"0"-1,0-1 1,0 0 0,0-1-1,0 0 1,0-1 0,11-2-1,-6-1-361,-1 0 0,0 0 0,0-2 0,16-9 0,-9 3-324,-1-1 1,-1 0-1,0-2 0,-1 0 0,28-34 1,-29 28-24,-1 0 0,-1-2 0,-1 0 1,-1 0-1,-1-1 0,-1-1 0,-1 0 1,-2 0-1,0-1 0,-2 0 1,4-37-1,-8 45-52,-1-1-1,-1 1 1,0-1 0,-2 1-1,0-1 1,-1 1 0,-1 0 0,0 0-1,-2 0 1,0 0 0,-1 1-1,-1 0 1,-1 1 0,-1 0 0,0 0-1,-23-28 1,3 13-175,-2 1 0,-1 2 0,-1 1 0,-1 1 0,-39-21 1,12 13-86,-2 2 0,-89-31 0,105 47 257,1 2-1,-2 2 1,0 2 0,0 3-1,-1 1 1,0 3 0,-78 3-1,96 4 30,-1 0 1,1 3-1,0 0 0,1 2 0,-1 1 0,2 2 0,-1 1 0,2 1 1,-1 2-1,2 1 0,0 1 0,-42 34 0,43-26-18,1 0 0,1 2 0,1 1 0,1 0-1,2 2 1,1 1 0,1 0 0,2 1 0,-21 55 0,22-42-13,2 1 1,2 0 0,2 1 0,3 0 0,1 0-1,1 92 1,5-114-32,2 1 1,0-1-1,2 0 0,1 0 1,9 28-1,-11-45-7,0 0 0,0-1 0,1 0 0,0 0 0,0 0 0,1 0 0,0 0 0,10 9 0,-11-12 1,1 0 1,-1-1 0,1 0 0,-1 0 0,1 0-1,0-1 1,0 0 0,1 1 0,-1-2 0,0 1-1,1-1 1,-1 0 0,1 0 0,6 0-1,34-2-206,1-8-71</inkml:trace>
</inkml:ink>
</file>

<file path=ppt/ink/ink4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6:09.840"/>
    </inkml:context>
    <inkml:brush xml:id="br0">
      <inkml:brushProperty name="width" value="0.05" units="cm"/>
      <inkml:brushProperty name="height" value="0.05" units="cm"/>
    </inkml:brush>
  </inkml:definitions>
  <inkml:trace contextRef="#ctx0" brushRef="#br0">0 165 13355,'8'49'1699,"-5"-26"-1148,1 0 0,1 0 1,1 0-1,15 39 0,-6-33-377,1 0-1,0-2 1,3 1-1,41 47 0,-47-61-51,0 0 0,1-1-1,1 0 1,0-2-1,1 0 1,0 0 0,1-2-1,0 0 1,32 12 0,-44-19-44,0 0 0,0-1 1,0 0-1,1 0 1,-1-1-1,0 1 1,1-1-1,-1 0 0,0 0 1,1-1-1,-1 0 1,0 0-1,1 0 1,-1-1-1,0 1 1,0-1-1,0 0 0,0-1 1,-1 1-1,7-5 1,-2-1 86,-1 1 0,0-1 0,0-1 0,-1 1 0,0-1 0,0-1 0,-1 1 0,7-16 0,2-6-88,-2-1 0,-1-1-1,-2 1 1,-1-2 0,-1 1-1,-2-1 1,-1-1 0,-2 1-1,-2 0 1,0-1 0,-9-58-1,5 78-469,0-1-1,-1 0 0,-11-25 0,13 37 318,-6-18-470</inkml:trace>
</inkml:ink>
</file>

<file path=ppt/ink/ink4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6:12.470"/>
    </inkml:context>
    <inkml:brush xml:id="br0">
      <inkml:brushProperty name="width" value="0.05" units="cm"/>
      <inkml:brushProperty name="height" value="0.05" units="cm"/>
    </inkml:brush>
  </inkml:definitions>
  <inkml:trace contextRef="#ctx0" brushRef="#br0">0 132 14731,'0'-3'163,"1"0"0,-1 1 0,0-1 0,1 0 0,0 1 0,-1-1 0,1 1 0,0-1-1,1 1 1,-1 0 0,0-1 0,1 1 0,-1 0 0,1 0 0,1-2 0,2-1 175,0 0 0,0 1 0,1 0 0,-1 0 0,11-6 0,4 1 274,1 0 0,32-9 0,-36 13-487,1 0 1,-1 1-1,1 1 1,-1 0 0,1 2-1,0 0 1,28 2-1,-44-1-119,0 1 0,0-1-1,0 0 1,0 1 0,0 0-1,0-1 1,0 1 0,0 0-1,0 0 1,0 0 0,0 0 0,0 0-1,0 1 1,-1-1 0,1 0-1,-1 1 1,1-1 0,-1 1 0,2 1-1,-2 0 0,0-1-1,0 0 1,-1 0-1,1 1 1,0-1-1,-1 0 1,0 1-1,0-1 1,1 0-1,-1 1 0,-1-1 1,1 1-1,0-1 1,0 0-1,-1 1 1,0-1-1,0 3 1,-8 16 11,1-2 1,-2 1 0,-1-1-1,-1 0 1,-16 20 0,-25 41 15,47-70-28,1 1 1,1-1-1,-1 1 0,2 0 1,-1 0-1,-1 13 0,5-22 1,-1 0-1,1 1 0,0-1 0,0 0 1,0 0-1,0 0 0,0 1 0,1-1 0,-1 0 1,1 0-1,-1 0 0,1 0 0,0 0 1,0 0-1,0 0 0,0 0 0,0 0 0,2 2 1,-1-2-31,1 1 0,-1-1 0,1 0 0,0 0 0,0 0 0,0 0 0,0 0 1,0 0-1,1-1 0,3 2 0,7 1-174,1 0-1,-1-2 1,1 0 0,17 1 0,0-4 28,0-5-58</inkml:trace>
</inkml:ink>
</file>

<file path=ppt/ink/ink4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6:13.373"/>
    </inkml:context>
    <inkml:brush xml:id="br0">
      <inkml:brushProperty name="width" value="0.05" units="cm"/>
      <inkml:brushProperty name="height" value="0.05" units="cm"/>
    </inkml:brush>
  </inkml:definitions>
  <inkml:trace contextRef="#ctx0" brushRef="#br0">1 383 19108,'13'-7'639,"-1"0"0,1-1 0,19-17-1,-10 7-90,29-21-161,-2-2-1,-2-2 1,60-70-1,-101 107-368,-1-1 1,-1 1-1,1 0 0,-1-1 0,0 0 1,-1 0-1,0 0 0,0-1 1,2-7-1,-5 15-16,0 0 0,0 0 0,0 0 0,-1 0 0,1 0 0,0 0 0,0 1 0,0-1 0,-1 0 0,1 0 0,0 0 0,0 0 0,0 0 1,-1 0-1,1 0 0,0 0 0,0 0 0,0 0 0,-1 0 0,1 0 0,0 0 0,0 0 0,-1 0 0,1 0 0,0 0 0,0 0 0,0 0 0,-1 0 0,1 0 0,0-1 0,0 1 0,0 0 1,-1 0-1,1 0 0,0 0 0,0 0 0,0-1 0,0 1 0,0 0 0,-1 0 0,1 0 0,0-1 0,0 1 0,0 0 0,0 0 0,0 0 0,0-1 0,0 1 0,0 0 0,0 0 0,0 0 1,0-1-1,0 1 0,0 0 0,0 0 0,0-1 0,0 1 0,0 0 0,0 0 0,0 0 0,0-1 0,-14 14 48,6 0-57,0 0 0,0 0 0,1 0 0,1 1-1,0 0 1,-5 22 0,2 0-433,-7 54 1,14-78 326,-2 31-825,3-39 842,1-1 0,0 0 0,1 0 0,-1 1 0,0-1 0,1 0 1,0 0-1,0 0 0,0 0 0,1 3 0,-2-5 85,0-1 1,1 0 0,-1 0-1,0 1 1,0-1-1,0 0 1,0 0-1,1 0 1,-1 1 0,0-1-1,0 0 1,1 0-1,-1 0 1,0 0 0,0 1-1,1-1 1,-1 0-1,0 0 1,0 0-1,1 0 1,-1 0 0,0 0-1,0 0 1,1 0-1,-1 0 1,0 0 0,1 0-1,-1 0 1,0 0-1,0 0 1,1 0-1,-1 0 1,0 0 0,0 0-1,1 0 1,-1 0-1,0 0 1,1-1 0,-1 1-1,0 0 1,0 0-1,0 0 1,1 0-1,-1-1 1,0 1 0,10-12-386,1-16-103</inkml:trace>
</inkml:ink>
</file>

<file path=ppt/ink/ink4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6:13.787"/>
    </inkml:context>
    <inkml:brush xml:id="br0">
      <inkml:brushProperty name="width" value="0.05" units="cm"/>
      <inkml:brushProperty name="height" value="0.05" units="cm"/>
    </inkml:brush>
  </inkml:definitions>
  <inkml:trace contextRef="#ctx0" brushRef="#br0">343 33 12419,'-26'14'321,"0"2"0,0 0 0,2 2 0,0 1 0,1 1 0,1 0 0,1 2 0,-27 35 1,36-40-254,0 0 0,1 0 1,1 1-1,0 0 1,2 1-1,0 0 0,1 1 1,1-1-1,1 1 1,0 1-1,2-1 0,0 0 1,1 27-1,2-36-54,1-1-1,1 1 0,-1 0 1,2-1-1,0 0 1,0 1-1,0-1 1,1 0-1,1-1 0,0 1 1,0-1-1,1 0 1,0 0-1,1 0 1,0-1-1,0 0 0,0-1 1,1 1-1,0-1 1,1-1-1,0 0 1,0 0-1,0-1 0,1 0 1,-1 0-1,1-1 1,0 0-1,1-1 0,13 3 1,-5-2 172,1-1 0,-1-1 0,1 0 0,0-2 0,0 0 0,0-1 0,0-1 0,21-5-1,-16 0 174,-1 0-1,0-1 0,0-1 1,-1-2-1,42-24 0,-38 17-8,0-1 1,-1-2-1,-1 0 0,-1-2 1,-1-1-1,-1 0 0,-2-2 0,0 0 1,-2-1-1,20-38 0,-31 51-269,-1 0-1,0-1 0,-1 1 0,-1-1 1,0 0-1,-1-1 0,2-26 1,-5 34-96,0 0 0,0 0 0,-1 0 1,0 0-1,0 0 0,-1 0 1,0 0-1,0 0 0,-1 1 0,0-1 1,-1 1-1,1 0 0,-1 0 0,-1 0 1,1 0-1,-9-8 0,2 5-146,0 0-1,-1 0 1,0 1-1,-1 1 1,0 0-1,0 1 1,-1 0-1,0 1 1,0 0-1,-21-4 1,11 4-74,-1 1 0,1 1-1,-1 1 1,0 1 0,-41 2 0,-22 12-399</inkml:trace>
</inkml:ink>
</file>

<file path=ppt/ink/ink4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00.388"/>
    </inkml:context>
    <inkml:brush xml:id="br0">
      <inkml:brushProperty name="width" value="0.05" units="cm"/>
      <inkml:brushProperty name="height" value="0.05" units="cm"/>
    </inkml:brush>
  </inkml:definitions>
  <inkml:trace contextRef="#ctx0" brushRef="#br0">39 1 19252,'-24'16'2209,"11"-13"-2169,12-6-24,12-14 80</inkml:trace>
</inkml:ink>
</file>

<file path=ppt/ink/ink4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01.925"/>
    </inkml:context>
    <inkml:brush xml:id="br0">
      <inkml:brushProperty name="width" value="0.05" units="cm"/>
      <inkml:brushProperty name="height" value="0.05" units="cm"/>
    </inkml:brush>
  </inkml:definitions>
  <inkml:trace contextRef="#ctx0" brushRef="#br0">3602 0 12771,'-20'14'353,"0"0"1,1 1 0,0 1-1,1 1 1,1 1 0,1 0-1,-24 34 1,-82 154 843,115-193-1148,-459 750 326,112-189-382,56-81-33,20-51 6,-145 246 26,275-447-22,-57 98-28,35-56 23,-68 121 6,217-366 23,-154 265-82,127-228 155,-111 130 1,116-155 31,2 1 0,3 1 0,-53 96 0,81-131-762,-1-1 1,-1 0-1,-1 0 1,0-2-1,-24 22 1,26-24 143</inkml:trace>
</inkml:ink>
</file>

<file path=ppt/ink/ink4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02.466"/>
    </inkml:context>
    <inkml:brush xml:id="br0">
      <inkml:brushProperty name="width" value="0.05" units="cm"/>
      <inkml:brushProperty name="height" value="0.05" units="cm"/>
    </inkml:brush>
  </inkml:definitions>
  <inkml:trace contextRef="#ctx0" brushRef="#br0">438 1 12963,'-23'35'814,"2"1"1,2 2 0,-26 67 0,9-17-233,-71 124 700,8-17-433,76-144-580,-30 101-1,52-146-257,-9 37 28,10-40-36,-1 0-1,1 0 0,0 0 1,0 0-1,0 0 1,1 0-1,-1-1 0,1 1 1,-1 0-1,1 0 0,2 4 1,-2-6-3,-1 0 1,1 0-1,-1 0 0,1-1 1,0 1-1,0 0 1,-1-1-1,1 1 0,0 0 1,0-1-1,0 1 1,0-1-1,0 1 1,0-1-1,0 0 0,0 1 1,0-1-1,0 0 1,0 0-1,0 0 0,0 0 1,0 0-1,0 0 1,0 0-1,0 0 0,0 0 1,0 0-1,0 0 1,0-1-1,0 1 0,0 0 1,0-1-1,0 1 1,-1-1-1,1 1 0,0-1 1,1 0-1,6-4 21,0 0 1,-1 0-1,9-8 0,-13 10-5,140-125 514,44-35-1242,-176 153 602,1 0 0,-2 0-1,20-24 1,-2-6-202</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00.165"/>
    </inkml:context>
    <inkml:brush xml:id="br0">
      <inkml:brushProperty name="width" value="0.05" units="cm"/>
      <inkml:brushProperty name="height" value="0.05" units="cm"/>
    </inkml:brush>
  </inkml:definitions>
  <inkml:trace contextRef="#ctx0" brushRef="#br0">250 7 18868,'3'-6'2144,"-3"5"-1479,-6 5-321,-4 4 1656,-6 6-1456,-4 3-160,-4 9-152,-5 3-112,-2 3-144,0 4-8,6-4-112,3-2-136,5-10-304,4-7-352,7-13-1905,3-10 2401,8-12-384,2-3-312</inkml:trace>
  <inkml:trace contextRef="#ctx0" brushRef="#br0" timeOffset="1">36 17 18396,'9'12'2192,"2"1"-1407,4 0-313,2 2 960,3 2-440,1 1-128,2-1-632,0-3-376,-1-1-944,-5-1 496,-3-5 336,-2-3-208,-4-4-200</inkml:trace>
</inkml:ink>
</file>

<file path=ppt/ink/ink4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03.347"/>
    </inkml:context>
    <inkml:brush xml:id="br0">
      <inkml:brushProperty name="width" value="0.05" units="cm"/>
      <inkml:brushProperty name="height" value="0.05" units="cm"/>
    </inkml:brush>
  </inkml:definitions>
  <inkml:trace contextRef="#ctx0" brushRef="#br0">5 220 15091,'-1'-5'199,"0"1"0,0 0 0,0-1 0,1 1 0,0 0 0,0-1 0,0 1 0,1-1 0,-1 1 0,1 0 0,0-1 0,0 1 0,0 0 0,4-7 0,3-5 381,0-1-1,12-16 1,-15 26-331,-1-1-143,0 1 0,1 1 0,0-1-1,0 1 1,0 0 0,1 0 0,0 0-1,0 1 1,12-8 0,-17 12-104,-1 1 1,1-1-1,-1 1 1,1 0-1,0-1 1,-1 1 0,1 0-1,0 0 1,0-1-1,-1 1 1,1 0-1,0 0 1,0 0-1,-1 0 1,1 0-1,0 0 1,0 0-1,-1 0 1,1 0-1,0 0 1,0 0-1,-1 1 1,1-1 0,0 0-1,-1 0 1,1 1-1,1 0 1,-1 0-5,-1 0 1,1 0 0,0 0 0,0 0-1,-1 1 1,1-1 0,-1 0 0,1 0-1,-1 1 1,0-1 0,1 0 0,-1 0-1,0 1 1,0 1 0,0 7-14,0 0 0,-1 0 0,-2 11 0,3-20 16,-10 44-30,-3 0 0,-18 48 0,17-57 120,1 1-1,2 1 1,-9 64 0,19-95-59,0 0-1,1-1 0,0 1 1,1 0-1,-1-1 1,1 1-1,3 7 1,-4-11-19,1-1 0,0 0 1,0 0-1,0 0 0,0 0 1,0 0-1,1 0 1,-1 0-1,1 0 0,-1 0 1,1-1-1,0 1 0,-1-1 1,1 1-1,0-1 0,0 1 1,0-1-1,0 0 1,0 0-1,0 0 0,1 0 1,3 1-1,1-1 3,-1-1 0,1 1-1,-1-1 1,1 0 0,-1-1 0,1 0 0,-1 0-1,1 0 1,10-4 0,9-4-124,24-13 1,-39 17 0,10-5-266,2 1-247,0-2 1,0-1-1,-2 0 0,41-31 1,-41 20-92</inkml:trace>
</inkml:ink>
</file>

<file path=ppt/ink/ink4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04.499"/>
    </inkml:context>
    <inkml:brush xml:id="br0">
      <inkml:brushProperty name="width" value="0.05" units="cm"/>
      <inkml:brushProperty name="height" value="0.05" units="cm"/>
    </inkml:brush>
  </inkml:definitions>
  <inkml:trace contextRef="#ctx0" brushRef="#br0">13 257 14403,'-1'-3'132,"-1"0"0,0-1 0,1 1-1,-1-1 1,1 0 0,0 1 0,0-1 0,1 0 0,-1 0-1,1 1 1,0-1 0,0 0 0,0 0 0,0 0-1,1 0 1,0 1 0,1-5 0,0 1 49,1 1 0,0-1 0,0 1 0,0 0 0,1 0 0,0 0 1,0 1-1,10-10 0,1 0 136,2 1 0,0 1 1,1 0-1,0 1 0,23-11 1,-38 22-279,50-23 440,-50 22-452,0 1 0,0 0 1,0 0-1,1 1 0,-1-1 0,0 0 1,1 1-1,-1 0 0,0 0 0,1 0 1,-1 0-1,0 1 0,1-1 0,3 2 1,-7-2-24,1 1 0,0-1 1,-1 1-1,1 0 1,-1-1-1,1 1 1,-1-1-1,1 1 1,-1 0-1,1 0 1,-1-1-1,1 1 1,-1 0-1,0 0 1,0-1-1,1 1 0,-1 0 1,0 0-1,0 0 1,0-1-1,0 1 1,0 0-1,0 0 1,0 0-1,0 0 1,0-1-1,0 1 1,0 0-1,-1 0 0,1 0 1,0-1-1,0 1 1,-1 0-1,1 0 1,-1 0-1,-16 28 122,-52 39 221,69-67-346,-1-1 1,1 0-1,0 1 1,0-1-1,-1 0 1,1 1-1,0-1 1,0 1-1,0-1 1,0 0-1,-1 1 1,1-1-1,0 1 1,0-1-1,0 1 1,0-1-1,0 1 1,0-1-1,0 0 1,0 1-1,0-1 1,0 1-1,0-1 1,1 1-1,-1-1 1,0 0-1,0 1 1,0-1-1,1 1 1,13 10-16,25 5-73,-31-14 71,0 1 0,0 0 0,1 1 1,-1 0-1,0 1 0,0-1 0,-1 1 0,0 1 1,11 9-1,-16-12 21,1-1 0,-1 1 0,0 0 0,0 1 0,0-1 0,0 0 0,-1 0 1,1 1-1,-1-1 0,0 1 0,0 0 0,0-1 0,-1 1 0,1 0 0,-1-1 0,0 1 0,0 0 0,0 0 1,0-1-1,-1 1 0,1 0 0,-1-1 0,-2 6 0,-1 2 39,-1 0-1,0 0 1,-1 0-1,0 0 1,0-1 0,-1 0-1,-1 0 1,0-1-1,0 0 1,-1 0-1,0-1 1,0 0 0,-1-1-1,0 0 1,0 0-1,-1-1 1,0-1 0,-12 5-1,21-9-95,0 0-1,0 0 1,-1-1-1,1 1 1,0-1-1,0 0 1,0 1-1,-1-1 1,1 0-1,0 0 1,0-1-1,-1 1 1,1 0-1,0-1 1,0 1 0,0-1-1,0 0 1,0 0-1,0 0 1,-4-2-1,4 1 13,0 0 1,0-1-1,0 1 0,0-1 0,0 1 0,1-1 1,-1 0-1,1 1 0,-1-1 0,1 0 0,0 0 1,0 0-1,1 0 0,-2-5 0,-4-34-351</inkml:trace>
</inkml:ink>
</file>

<file path=ppt/ink/ink4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04.966"/>
    </inkml:context>
    <inkml:brush xml:id="br0">
      <inkml:brushProperty name="width" value="0.05" units="cm"/>
      <inkml:brushProperty name="height" value="0.05" units="cm"/>
    </inkml:brush>
  </inkml:definitions>
  <inkml:trace contextRef="#ctx0" brushRef="#br0">217 1 14643,'-21'15'287,"0"1"-1,2 1 0,0 1 1,-24 28-1,33-32-230,0 0 0,1 0 0,0 1 0,1 0 0,1 1-1,0 0 1,-7 29 0,8-17 15,0 0 0,3 1-1,0 0 1,1-1 0,2 1-1,1 0 1,2 0 0,0 0 0,2-1-1,1 0 1,13 37 0,-11-43-51,1 0 0,0-1 0,2 0 1,0-1-1,2 0 0,0 0 0,1-2 1,1 0-1,0 0 0,2-2 0,0 0 1,1 0-1,0-2 0,30 18 0,-37-25 13,1-1 0,1-1-1,-1 0 1,1 0-1,-1-1 1,1-1-1,0 0 1,1-1-1,-1 0 1,23-1 0,-28-1 17,-1-1 1,0 0-1,1 0 1,-1-1-1,0 0 1,0 0 0,0 0-1,0-1 1,0 0-1,-1-1 1,0 0 0,1 0-1,-1 0 1,0 0-1,-1-1 1,1 0-1,-1 0 1,0-1 0,0 0-1,6-10 1,-1-1 117,-1-1 0,0 0 1,-2 0-1,0 0 0,-1-1 1,-1 0-1,3-20 0,-5 14 25,0 0-1,-2-1 0,0 1 1,-2 0-1,-4-28 0,3 41-128,0 0-1,-1 0 1,0 1-1,-1-1 0,-1 1 1,0-1-1,0 1 1,-1 1-1,0-1 1,-1 1-1,-9-11 0,9 14-67,0 0 0,0 0-1,-1 1 1,1 0 0,-1 1-1,-1-1 1,1 2 0,-1-1-1,0 1 1,0 0 0,0 1-1,0 0 1,0 1 0,-16-3-1,0 3-132,0 1 0,0 1-1,0 1 1,1 1 0,-1 2-1,0 0 1,1 1 0,0 2-1,0 0 1,-39 19-1,14 1-238</inkml:trace>
</inkml:ink>
</file>

<file path=ppt/ink/ink4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09.498"/>
    </inkml:context>
    <inkml:brush xml:id="br0">
      <inkml:brushProperty name="width" value="0.05" units="cm"/>
      <inkml:brushProperty name="height" value="0.05" units="cm"/>
    </inkml:brush>
  </inkml:definitions>
  <inkml:trace contextRef="#ctx0" brushRef="#br0">344 6638 11178,'-30'-34'292,"1"-1"-1,2-1 1,1-2-1,2-1 1,-24-53-1,23 35-43,3-1-1,3-2 0,-16-76 1,16 30 9,-7-118 0,13-108 68,38-485-253,-5 643-94,7 0 0,81-279 0,-32 220-4,9 5 1,152-285 0,35 27 53,-184 345 47,145-174-1,-60 116 108,203-182 1,-216 240-76,309-210 0,373-157-90,-701 429-11,45-24 6,-135 78 2,89-31 0,-131 53-14,0 0 0,0 1 0,1 0 0,13-1 0,-20 3 20,0 0-1,0 0 1,0 0 0,0 1-1,0-1 1,-1 1 0,1-1-1,0 1 1,0 0 0,0 1 0,-1-1-1,1 0 1,0 1 0,-1-1-1,1 1 1,-1 0 0,4 3-1,-8-3-79,1 0 1,0 0-1,-1 0 0,0 0 0,1 0 0,-1 0 0,0 0 0,-4 3 0,4-3 17,-17 14-200,12-12 44</inkml:trace>
</inkml:ink>
</file>

<file path=ppt/ink/ink4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09.946"/>
    </inkml:context>
    <inkml:brush xml:id="br0">
      <inkml:brushProperty name="width" value="0.05" units="cm"/>
      <inkml:brushProperty name="height" value="0.05" units="cm"/>
    </inkml:brush>
  </inkml:definitions>
  <inkml:trace contextRef="#ctx0" brushRef="#br0">26 127 13891,'-12'-5'1069,"-2"-3"131,14 8-1178,0-1 0,0 1-1,0-1 1,0 1 0,1-1 0,-1 1-1,0-1 1,0 1 0,0-1 0,0 1-1,1-1 1,-1 1 0,0-1-1,0 1 1,1 0 0,-1-1 0,0 1-1,1-1 1,-1 1 0,0 0 0,1-1-1,-1 1 1,1 0 0,-1 0 0,0-1-1,1 1 1,-1 0 0,1 0 0,-1-1-1,1 1 1,-1 0 0,1 0-1,-1 0 1,1 0 0,38-17 73,1 2 0,1 2 0,65-13 0,-77 19-74,-9 2-20,61-11 9,-73 14-7,0 2 1,0-1 0,1 1 0,-1 0 0,0 1 0,0 0 0,12 3 0,-19-4-1,1 1 0,-1-1-1,1 1 1,-1-1 0,1 1 0,-1 0 0,1 0 0,-1-1 0,0 1 0,0 0 0,1 0 0,-1 1 0,0-1 0,0 0 0,0 0 0,0 0 0,0 1-1,-1-1 1,1 1 0,1 2 0,-1-2 9,-1 1 0,1 0 0,-1 0 0,0 0-1,0-1 1,0 1 0,0 0 0,0 0 0,-1 0 0,-1 5-1,-2 5 80,-1 0-1,-1 0 0,-12 21 0,13-26-31,-52 90 454,-50 97 14,99-176-513,1-3 29,0 0 0,-15 22-1,10-28-67</inkml:trace>
</inkml:ink>
</file>

<file path=ppt/ink/ink4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10.704"/>
    </inkml:context>
    <inkml:brush xml:id="br0">
      <inkml:brushProperty name="width" value="0.05" units="cm"/>
      <inkml:brushProperty name="height" value="0.05" units="cm"/>
    </inkml:brush>
  </inkml:definitions>
  <inkml:trace contextRef="#ctx0" brushRef="#br0">1 1004 14331,'8'-59'905,"3"0"0,30-91 0,-18 71-634,47-175 138,41-148-60,-107 483-171,-3-34-152,3 0 0,15 78 1,-12-98-18,0 1 0,2-1 1,1 0-1,1-1 1,25 43-1,-31-60-24,1 0 0,0-1 0,1 1 0,0-1 1,1 0-1,-1-1 0,1 0 0,1 0 0,-1-1 0,1 0 0,0 0 1,1-1-1,16 7 0,-24-11-77,0-1 0,0 1 0,0-1 0,0 0 0,0 0 0,0 0 0,0 0 0,0 0 0,0 0-1,0 0 1,-1-1 0,1 1 0,0 0 0,0-1 0,2-1 0,-4 2 56,1-1 0,0 1-1,0-1 1,0 1 0,-1-1-1,1 0 1,0 0 0,-1 1-1,1-1 1,0 0 0,-1 0-1,1 0 1,-1 0 0,0 1-1,1-1 1,-1 0 0,0 0-1,1 0 1,-1 0 0,0 0-1,0 0 1,0 0 0,0 0-1,0 0 1,0 0 0,0 0-1,0 0 1,0 0 0,0 0-1,-1 0 1,1-1 0,-10-25-498</inkml:trace>
</inkml:ink>
</file>

<file path=ppt/ink/ink4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11.167"/>
    </inkml:context>
    <inkml:brush xml:id="br0">
      <inkml:brushProperty name="width" value="0.05" units="cm"/>
      <inkml:brushProperty name="height" value="0.05" units="cm"/>
    </inkml:brush>
  </inkml:definitions>
  <inkml:trace contextRef="#ctx0" brushRef="#br0">1 1 14979,'0'15'998,"0"-1"-1,4 20 1,3 86 431,-7-76-997,3 0 1,9 46 0,-11-87-423,-1 0 0,1-1 0,-1 1 1,1 0-1,0-1 0,0 1 0,0-1 0,0 1 0,1-1 0,-1 0 0,1 0 0,-1 1 1,1-1-1,0 0 0,0 0 0,0-1 0,0 1 0,0 0 0,0-1 0,1 1 0,-1-1 1,0 1-1,1-1 0,-1 0 0,1 0 0,3 1 0,0-2-6,-1 1-1,0-1 1,0 0-1,0-1 1,0 1-1,1-1 1,-1 0-1,0 0 1,0-1-1,0 0 1,0 1-1,9-6 1,2-2-198,-1 0 0,1 0-1,20-19 1,-29 22 123,-1 0-1,0 0 1,0-1 0,0 1-1,-1-1 1,0-1-1,0 1 1,-1-1-1,4-11 1,2-16-204</inkml:trace>
</inkml:ink>
</file>

<file path=ppt/ink/ink4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11.599"/>
    </inkml:context>
    <inkml:brush xml:id="br0">
      <inkml:brushProperty name="width" value="0.05" units="cm"/>
      <inkml:brushProperty name="height" value="0.05" units="cm"/>
    </inkml:brush>
  </inkml:definitions>
  <inkml:trace contextRef="#ctx0" brushRef="#br0">2 1 14651,'-2'33'1152,"2"1"-896,0 4-120,10 0 281,1-3-121,7-5-296,1-4-128,4-11-313,0-3 1162,-9-14-777,-3-3-8,-9-11-16</inkml:trace>
</inkml:ink>
</file>

<file path=ppt/ink/ink4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12.077"/>
    </inkml:context>
    <inkml:brush xml:id="br0">
      <inkml:brushProperty name="width" value="0.05" units="cm"/>
      <inkml:brushProperty name="height" value="0.05" units="cm"/>
    </inkml:brush>
  </inkml:definitions>
  <inkml:trace contextRef="#ctx0" brushRef="#br0">344 0 10162,'-22'16'264,"1"1"1,0 0-1,1 1 0,2 1 1,-1 1-1,2 1 0,-16 25 0,8-7 67,2 1-1,2 0 0,-22 60 1,29-60-166,2 0 0,2 0 0,1 1 0,3 0 0,-4 79 0,10-87-95,1 1 0,2-1-1,1 0 1,2 0 0,1 0-1,2 0 1,22 55 0,-23-71-43,0 0 0,2 0 0,-1-1 1,16 18-1,-21-28-21,1-1 1,0 0 0,0 0 0,0 0 0,1-1-1,0 1 1,0-1 0,0-1 0,0 1-1,0-1 1,1 0 0,-1 0 0,1-1 0,9 2-1,-8-3 13,0 0 1,-1-1-1,1 0 0,0-1 0,0 0 0,0 0 0,-1-1 0,1 1 0,-1-2 0,1 1 1,-1-1-1,0 0 0,0-1 0,0 1 0,7-6 0,5-5 68,0 0-1,-1-1 1,28-31-1,-9 3 149,-2-1-1,-2-2 0,-2-2 0,-1-1 1,-3-1-1,-3-1 0,35-100 0,-49 119-77,-1 0 1,-2 0-1,-1-1 0,-1 0 0,-2 0 1,-1-38-1,-2 56-81,-2 0 1,0 0-1,-1 0 0,0 1 0,-1-1 1,-11-25-1,10 31-34,0-1 0,0 2 0,-1-1 0,0 1 0,0-1 1,-1 2-1,0-1 0,-1 1 0,1 0 0,-18-11 0,18 13-64,-1 1-1,0 0 1,0 1 0,0 0 0,0 0-1,0 0 1,-1 1 0,1 1 0,-1-1-1,1 1 1,-1 1 0,0 0 0,1 0-1,-1 0 1,0 1 0,1 0 0,-1 1-1,1 0 1,-1 1 0,1-1 0,0 2-1,0-1 1,0 1 0,-12 8 0,7-3-64,-1 0 0,1 1 0,0 1 0,1 0 0,1 1 1,-1 0-1,2 1 0,0 0 0,1 1 0,0 0 0,1 0 0,-8 18 1,-9 44-318</inkml:trace>
</inkml:ink>
</file>

<file path=ppt/ink/ink4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15.186"/>
    </inkml:context>
    <inkml:brush xml:id="br0">
      <inkml:brushProperty name="width" value="0.05" units="cm"/>
      <inkml:brushProperty name="height" value="0.05" units="cm"/>
    </inkml:brush>
  </inkml:definitions>
  <inkml:trace contextRef="#ctx0" brushRef="#br0">4465 6882 14635,'54'-195'1869,"-9"-36"-1056,-16 38-410,-9-2 1,-6-247-1,-24 185-437,-54-319 1,-107-301-353,129 723 386,-6 2 1,-7 2-1,-117-226 1,118 283 95,-89-117-1,-83-71 191,65 85-88,134 162-170,-292-359 237,189 238-211,-267-286-144,290 345 71,-4 5 1,-4 5-1,-143-80 0,-398-176 421,112 81-9,467 227-336,-1 3 0,-130-34 0,166 55-72,0 2-1,-1 2 0,0 2 1,0 2-1,-1 1 0,-78 10 1,102-4-165,16-4 42,-1 1 0,1-1 1,-1-1-1,0 1 0,-8-1 0,12 0 65,0 0-1,0 0 0,0 0 0,0 0 1,0-1-1,1 1 0,-1 0 1,0-1-1,0 1 0,1-1 0,-1 1 1,0-1-1,1 1 0,-1-1 0,0 1 1,1-1-1,-1 0 0,1 1 1,-1-1-1,1 0 0,-1 1 0,1-1 1,-1 0-1,1 0 0,0 0 0,-1 1 1,1-1-1,0 0 0,0 0 1,0 0-1,0 0 0,0 0 0,0 1 1,0-1-1,0 0 0,0-1 0,0-4-120,1 1-1,0 0 0,0-1 0,0 1 0,0 0 0,4-9 0,7-14-581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29:47.602"/>
    </inkml:context>
    <inkml:brush xml:id="br0">
      <inkml:brushProperty name="width" value="0.05" units="cm"/>
      <inkml:brushProperty name="height" value="0.05" units="cm"/>
    </inkml:brush>
  </inkml:definitions>
  <inkml:trace contextRef="#ctx0" brushRef="#br0">207 1 16644,'-2'9'274,"0"0"1,-1 0 0,0-1-1,0 1 1,-1-1 0,0 1-1,-6 7 1,-8 20 101,-8 28 537,3 1-1,-26 117 1,4 141-36,31-168-665,69-464-1410,-55 319 1161,2 0-1,0 1 1,0-1-1,0 0 1,1 0-1,1 0 1,0 0-1,0-1 1,7 11-1,-8-17 32,-1 1 0,1-1-1,0 0 1,0 0-1,0 0 1,1-1 0,-1 1-1,1-1 1,0 0 0,-1 0-1,1 0 1,0 0 0,5 1-1,-1-1-43,0 0 0,-1-1-1,1 1 1,1-2 0,-1 1 0,12-2-1,2-1-152,-1-2-1,1 0 1,-1-2-1,25-9 0,-19 4-32,-17 7 101,0 0 1,19-5-1,-29 9 142,0 0 0,0 0 0,0 0 0,1 1 0,-1-1 0,0 0-1,0 0 1,0 0 0,0 0 0,1 0 0,-1 0 0,0 0 0,0 0 0,0 0 0,0 0 0,0 1-1,1-1 1,-1 0 0,0 0 0,0 0 0,0 0 0,0 0 0,0 0 0,0 1 0,0-1-1,0 0 1,1 0 0,-1 0 0,0 0 0,0 1 0,0-1 0,0 0 0,0 0 0,0 0 0,0 0-1,0 1 1,0-1 0,0 0 0,0 0 0,0 0 0,0 1 0,0-1 0,-1 0 0,1 0 0,0 0-1,0 0 1,0 1 0,0-1 0,0 0 0,0 0 0,0 0 0,0 0 0,0 0 0,-1 0 0,1 1-1,0-1 1,0 0 0,-9 18 480,1-4-150,7-10-262,-1 0 0,1 0 0,0-1-1,0 1 1,1 0 0,-1 0-1,1 0 1,0 0 0,0 0 0,0 0-1,0 0 1,1 0 0,-1 0-1,1 0 1,0 0 0,0 0 0,1 0-1,-1 0 1,1-1 0,3 6-1,-2-5-36,0 0-1,1-1 0,-1 1 0,1-1 0,0 0 1,0 0-1,0 0 0,0-1 0,0 0 1,1 1-1,-1-1 0,1-1 0,0 1 1,-1-1-1,1 0 0,8 1 0,2 0 12,-1-2 0,1 0 1,0-1-1,-1 0 0,1-1 0,14-4 0,-7 1 9,32-1-1,-48 6-52,-1 1 0,1 0-1,0 1 1,0-1 0,10 5 0,-10-4-115,0 1 0,1-1 0,-1-1-1,1 1 1,13 0 0,-19-2 59,1 0 0,-1 0 0,1-1 0,-1 1 0,1 0 1,-1-1-1,1 1 0,-1-1 0,1 1 0,-1-1 0,0 0 0,1 0 0,-1 0 0,0 0 0,1 0 0,-1 0 0,0 0 0,0 0 0,0 0 0,0 0 0,0-1 0,0 1 0,-1 0 0,1-1 0,0 1 1,0-1-1,-1 1 0,1-1 0,-1 1 0,1-2 0,0-18-307,-6-2-110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00.585"/>
    </inkml:context>
    <inkml:brush xml:id="br0">
      <inkml:brushProperty name="width" value="0.05" units="cm"/>
      <inkml:brushProperty name="height" value="0.05" units="cm"/>
    </inkml:brush>
  </inkml:definitions>
  <inkml:trace contextRef="#ctx0" brushRef="#br0">128 0 19116,'4'0'367,"0"0"-1,0 1 0,-1-1 1,1 1-1,0-1 1,-1 1-1,1 0 1,-1 0-1,1 1 1,-1-1-1,6 4 1,-7-4-320,-1 0 0,1 1 0,-1-1 0,0 0 0,0 1 1,1-1-1,-1 1 0,0-1 0,0 1 0,-1 0 0,1-1 1,0 1-1,-1 0 0,1 0 0,0-1 0,-1 1 0,0 0 1,0 0-1,1 0 0,-1 0 0,0-1 0,0 1 0,-1 0 1,1 0-1,-1 3 0,-2 9 35,-1-1 1,-1 1-1,0-1 1,0 0-1,-10 15 1,-41 60 448,36-58-313,-60 90 786,99-127-880,2-1-291,0 0-1,1 0 1,0 2-1,32-4 0,-17 2-1159,-32 7 1018,0 0 0,1 0 1,-1-1-1,0 0 0,0 0 1,0 0-1,-1 0 0,1-1 1,0 0-1,7-6 0,-1-3-638</inkml:trace>
</inkml:ink>
</file>

<file path=ppt/ink/ink50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15.895"/>
    </inkml:context>
    <inkml:brush xml:id="br0">
      <inkml:brushProperty name="width" value="0.05" units="cm"/>
      <inkml:brushProperty name="height" value="0.05" units="cm"/>
    </inkml:brush>
  </inkml:definitions>
  <inkml:trace contextRef="#ctx0" brushRef="#br0">137 893 12451,'-7'20'674,"1"0"0,1 0 0,0 0 1,-1 26-1,6-46-618,0 0 0,0 1-1,0-1 1,-1 1 0,1-1 0,0 0 0,0 1-1,0-1 1,0 1 0,0-1 0,0 1 0,0-1 0,0 0-1,0 1 1,1-1 0,-1 1 0,0-1 0,0 0-1,0 1 1,0-1 0,0 1 0,1-1 0,-1 0-1,0 1 1,0-1 0,1 0 0,-1 1 0,0-1-1,1 1 1,0-2 5,-1 1 0,0-1 0,1 1 0,-1-1 0,0 0-1,1 1 1,-1-1 0,0 1 0,1-1 0,-1 1 0,0-1 0,0 0 0,0 1 0,0-1-1,0 0 1,0 1 0,0-1 0,0 0 0,0 1 0,0-2 0,1-122 1688,-7-258-322,0 302-1426,-3 0 0,-32-134 0,32 185 18,-1 0-1,-24-49 1,37 82-40,1 0-1,-1 0 1,1 0-1,1-1 1,-1 1-1,0-1 0,10 6 1,-1-1-19,41 26-331,0-2 1,2-3-1,1-3 0,2-1 0,119 31 1,-119-43 32</inkml:trace>
</inkml:ink>
</file>

<file path=ppt/ink/ink50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19.804"/>
    </inkml:context>
    <inkml:brush xml:id="br0">
      <inkml:brushProperty name="width" value="0.05" units="cm"/>
      <inkml:brushProperty name="height" value="0.05" units="cm"/>
    </inkml:brush>
  </inkml:definitions>
  <inkml:trace contextRef="#ctx0" brushRef="#br0">4 194 16980,'-1'-3'164,"0"1"1,1-1-1,-1 0 1,1 0 0,-1 0-1,1 0 1,0 0-1,0 0 1,1 0 0,-1 0-1,1 0 1,-1 1-1,1-1 1,0 0-1,0 0 1,0 1 0,0-1-1,0 0 1,1 1-1,-1-1 1,4-3 0,3-4 117,0 1 1,1-1-1,15-11 1,-22 19-204,13-11 133,0 1-1,27-16 1,-36 24-188,0 1 0,0 0 1,0 0-1,1 1 1,0 0-1,-1 0 0,1 1 1,0-1-1,0 2 0,12-1 1,-17 1-21,1 0 1,0 0 0,-1 0-1,1 1 1,0 0 0,-1-1-1,1 1 1,-1 0-1,1 0 1,-1 0 0,0 0-1,1 1 1,-1-1-1,0 1 1,0-1 0,0 1-1,0 0 1,0 0 0,0 0-1,0 0 1,-1 0-1,1 0 1,-1 0 0,0 1-1,1-1 1,-1 1-1,0-1 1,1 5 0,0 0-1,-1 0-1,0 1 1,0-1 0,-1 1 0,0-1 0,0 1-1,0-1 1,-1 1 0,-2 9 0,-5 14 5,-1-1 1,-2 0-1,-27 56 0,-58 78 34,92-157-41,0 0-1,0 0 1,1 0 0,0 0 0,0 0-1,-3 15 1,5-21-3,1 1 1,0 0-1,0 0 0,0 0 1,0 0-1,0 0 0,0-1 1,0 1-1,1 0 0,-1 0 1,1 0-1,-1-1 1,1 1-1,0 0 0,0-1 1,0 1-1,0-1 0,0 1 1,0-1-1,0 1 0,0-1 1,1 1-1,-1-1 0,0 0 1,1 0-1,-1 0 0,1 0 1,-1 0-1,1 0 0,0 0 1,-1-1-1,1 1 1,0 0-1,3 0 0,10 3-19,1-1 1,-1-1-1,0 0 0,1-1 0,-1-1 0,1 0 0,-1-1 1,28-5-1,-14-1 149,0 0 0,0-2 1,43-19-1,-43 13-81</inkml:trace>
</inkml:ink>
</file>

<file path=ppt/ink/ink50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22.546"/>
    </inkml:context>
    <inkml:brush xml:id="br0">
      <inkml:brushProperty name="width" value="0.05" units="cm"/>
      <inkml:brushProperty name="height" value="0.05" units="cm"/>
    </inkml:brush>
  </inkml:definitions>
  <inkml:trace contextRef="#ctx0" brushRef="#br0">52 16 16307,'-7'-14'2385,"7"14"-2346,0-1 1,-1 1-1,1 0 0,0 0 0,0 0 0,0 0 0,0 0 1,0 0-1,0 0 0,-1 0 0,1 0 0,0 0 0,0 0 1,0 0-1,0 0 0,0 0 0,0 0 0,-1-1 0,1 1 0,0 1 1,0-1-1,0 0 0,0 0 0,0 0 0,-1 0 0,1 0 1,0 0-1,0 0 0,0 0 0,0 0 0,0 0 0,-1 0 0,1 0 1,0 0-1,0 0 0,0 0 0,0 0 0,0 1 0,0-1 1,0 0-1,0 0 0,-1 0 0,1 0 0,0 1 0,-8 24 1667,7-21-1664,-6 26 213,1 1 0,-2 32-1,8-62-256,0 0-1,0-1 0,1 1 1,-1 0-1,0 0 1,0 0-1,1 0 1,-1-1-1,1 1 0,-1 0 1,0 0-1,1 0 1,0-1-1,-1 1 0,1 0 1,-1-1-1,1 1 1,0-1-1,-1 1 0,1-1 1,0 1-1,0-1 1,-1 1-1,1-1 1,0 0-1,0 1 0,1-1 1,32 9-77,-12-4 53,-10 0 14,0 0 0,-1 0 0,0 1 0,0 1 1,0 0-1,-1 0 0,0 1 0,0 0 0,14 17 0,-21-21 26,0-1-1,0 1 0,-1 0 0,1 0 1,-1 0-1,0 0 0,0 0 1,-1 1-1,1-1 0,-1 0 0,0 1 1,0-1-1,-1 1 0,1-1 1,-1 1-1,0-1 0,0 1 1,0-1-1,-1 1 0,0 0 0,0-1 1,0 0-1,0 1 0,-1-1 1,1 0-1,-1 0 0,0 1 0,-1-1 1,1-1-1,-4 6 0,0-2 83,1 0 0,-2 0 0,1-1-1,-1 0 1,0 0 0,0 0 0,-10 4 0,12-6-30,-1-1 1,0 0-1,1 0 1,-1-1 0,0 0-1,-1 0 1,1-1-1,0 1 1,-1-1 0,-11 0-1,15-1-131,1 0 0,0-1-1,0 1 1,-1-1-1,1 1 1,0-1 0,0 0-1,0 0 1,-1 0 0,1 0-1,0 0 1,0-1 0,1 1-1,-1-1 1,0 1-1,0-1 1,1 1 0,-1-1-1,1 0 1,-1 0 0,1 0-1,0 0 1,0 0-1,0 0 1,0 0 0,-1-3-1,-1-5-120,0 0-1,1-1 0,0 1 0,-1-14 0,-2-25-394</inkml:trace>
</inkml:ink>
</file>

<file path=ppt/ink/ink50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7:22.977"/>
    </inkml:context>
    <inkml:brush xml:id="br0">
      <inkml:brushProperty name="width" value="0.05" units="cm"/>
      <inkml:brushProperty name="height" value="0.05" units="cm"/>
    </inkml:brush>
  </inkml:definitions>
  <inkml:trace contextRef="#ctx0" brushRef="#br0">6 135 15459,'-4'-5'2193,"3"0"-1289,1 2-352,4 0 1713,9-2-1089,4-1-312,9-3-384,7-1-152,10-4-360,6 1-224,1-1-752,3-2 0,0 5 728,-4 1-200,-8 0-209</inkml:trace>
</inkml:ink>
</file>

<file path=ppt/ink/ink50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07.989"/>
    </inkml:context>
    <inkml:brush xml:id="br0">
      <inkml:brushProperty name="width" value="0.05" units="cm"/>
      <inkml:brushProperty name="height" value="0.05" units="cm"/>
    </inkml:brush>
  </inkml:definitions>
  <inkml:trace contextRef="#ctx0" brushRef="#br0">11 134 15459,'-2'-1'92,"1"-1"0,0 1 0,1 0 0,-1-1 0,0 1 1,0 0-1,0-1 0,1 1 0,-1-1 0,1 1 0,-1-1 0,1 1 0,0-1 0,0 0 0,-1 1 0,1-1 0,0 1 0,0-1 0,1 1 0,-1-1 0,0 0 0,0 1 0,1-1 0,-1 1 0,1-1 0,-1 1 0,1-1 0,0 1 0,0 0 0,-1-1 0,1 1 0,0 0 1,0-1-1,0 1 0,0 0 0,1 0 0,0-1 0,7-5 268,-1 0 0,1 0 0,0 1 1,12-6-1,-17 10-230,7-4 35,0 0 0,0 1 0,1 1 0,-1 0 0,1 1 0,0 0 0,0 0-1,0 1 1,15 0 0,-24 2-144,1 0 1,0 1-1,-1-1 0,1 1 1,-1-1-1,1 1 0,-1 0 0,1 0 1,-1 1-1,0-1 0,1 1 0,-1 0 1,0 0-1,5 3 0,-6-2-18,0 0-1,1 0 0,-1 0 1,0 0-1,0 0 0,-1 0 1,1 1-1,-1-1 0,1 1 1,-1-1-1,0 1 0,-1-1 1,1 1-1,0-1 0,-1 1 1,0 0-1,0 4 0,-1 6 5,0-1 1,-1 1-1,-1-1 0,0 0 0,0 0 0,-1-1 1,-1 1-1,-10 18 0,-8 11 31,-31 41 0,27-42 16,1-2-4,8-15 6,2 1-1,1 1 1,-14 32-1,29-57-50,-1 1 0,0 0 1,1 0-1,-1-1 0,1 1 0,0 0 1,0 0-1,-1 0 0,1-1 0,1 4 0,-1-5-2,0 1 0,0-1 1,0 1-1,1 0 0,-1-1 0,0 1 0,0-1 0,1 1 0,-1-1 0,0 1 0,1-1 0,-1 1 0,1-1 0,-1 1 0,0-1 0,1 1 0,-1-1 0,1 0 0,0 1 0,-1-1 0,1 0 0,3 1 5,-1 0 0,1 0 0,-1-1 0,1 0-1,-1 0 1,1 0 0,0 0 0,-1 0 0,4-1 0,197-35-1830,-203 36 1807,9-1-104,-1 0-1,0-1 1,0 0 0,-1-1-1,18-7 1,0-11-388</inkml:trace>
</inkml:ink>
</file>

<file path=ppt/ink/ink50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09.294"/>
    </inkml:context>
    <inkml:brush xml:id="br0">
      <inkml:brushProperty name="width" value="0.05" units="cm"/>
      <inkml:brushProperty name="height" value="0.05" units="cm"/>
    </inkml:brush>
  </inkml:definitions>
  <inkml:trace contextRef="#ctx0" brushRef="#br0">27 63 15899,'10'-56'3421,"-27"292"-1046,6-116-2081,3 29 168,8-148-451,0 1 0,0-1 0,0 0 0,0 1 0,0-1-1,0 1 1,1-1 0,-1 1 0,0-1 0,1 1 0,-1-1-1,1 0 1,0 1 0,1 1 0,-2-3-8,0 1 0,0-1 0,1 0 1,-1 0-1,0 0 0,1 0 0,-1 0 0,0 0 1,0 0-1,1 0 0,-1 0 0,0 0 0,1 0 0,-1 0 1,0 0-1,1 0 0,-1 0 0,0 0 0,1 0 1,-1 0-1,0 0 0,0 0 0,1 0 0,-1 0 0,0-1 1,0 1-1,1 0 0,13-14 62,6-17-25,0-1 0,-2-2 0,18-47 0,-8 19-22,92-217 33,-120 278-81,1 3 11,-3 12 1,-3 19 2,-2 5-14,-21 139-1,24-137 56,2 0 1,3 58-1,6-51-9,-6-44-14,0 1-1,0 0 1,0-1 0,0 1-1,1 0 1,0-1 0,0 0-1,0 1 1,0-1 0,3 3 0,-5-6-2,0 0 0,0 1 0,0-1 1,0 0-1,0 0 0,0 0 0,0 0 0,0 0 1,0 1-1,1-1 0,-1 0 0,0 0 1,0 0-1,0 0 0,0 0 0,0 0 1,0 0-1,0 1 0,0-1 0,1 0 1,-1 0-1,0 0 0,0 0 0,0 0 0,0 0 1,0 0-1,1 0 0,-1 0 0,0 0 1,0 0-1,0 0 0,0 0 0,0 0 1,1 0-1,-1 0 0,0 0 0,0 0 1,0 0-1,0 0 0,0 0 0,1 0 0,-1 0 1,0 0-1,0 0 0,0 0 0,0 0 1,0 0-1,1-1 0,-1 1 0,-1-10 16,-7-13 9,-4-8 15,-2 0 0,-32-52 0,40 76-48,4 8-33,8 15-24,-3-11 57,0-1 0,0 0 0,0 0 0,1 0 0,0 0 0,-1 0 0,1-1 0,0 1 0,1-1-1,-1 0 1,1 0 0,-1-1 0,1 0 0,9 4 0,-7-4-1,0-1 0,0 0 0,0 0 0,0 0 0,0-1 0,0 0 0,0-1 0,0 0 0,0 0 0,7-2 0,2-1 24,0-2 0,-1 0-1,0-1 1,-1 0 0,1-1-1,-1-1 1,-1 0 0,22-19-1,-34 27-5,-1 1-1,1-1 1,-1 1-1,1-1 1,0 1-1,-1-1 1,1 1-1,0-1 1,-1 1-1,1 0 1,0-1-1,-1 1 1,1 0-1,0 0 1,0 0 0,-1-1-1,1 1 1,0 0-1,1 0 1,-1 0-4,-1 1 0,1-1 0,-1 0 0,1 1 0,-1-1 0,1 0 0,-1 1 0,0-1 0,1 0 0,-1 1 0,1-1 1,-1 1-1,0-1 0,0 1 0,1-1 0,-1 1 0,0-1 0,0 1 0,1-1 0,-1 1 0,0 0 0,1 6 21,0 1 0,0-1 0,0 13 0,-1 0-2,1-17-24,-1-1 0,1 1 0,-1-1 0,1 1 0,0-1 1,0 0-1,0 1 0,1-1 0,2 4 0,-4-5 1,1-1 0,-1 1-1,1-1 1,-1 1 0,1-1 0,0 1-1,-1-1 1,1 0 0,0 1 0,-1-1-1,1 0 1,0 0 0,0 1 0,-1-1-1,1 0 1,0 0 0,0 0 0,-1 0-1,1 0 1,0 0 0,0 0 0,-1 0-1,1 0 1,0-1 0,0 1 0,-1 0-1,1 0 1,0-1 0,-1 1 0,1 0-1,0-1 1,-1 1 0,1-1 0,0 1-1,-1 0 1,2-2 0,6-6 6,0 0 1,0 0-1,-1-1 1,7-9-1,-10 11 0,1 1-1,0 0 0,0 0 0,0 0 0,0 0 0,1 1 0,0 0 0,0 0 0,1 1 0,-1-1 1,10-3-1,-14 7-5,0 0 0,0 1 0,0 0 0,0 0 0,0-1 0,-1 1 0,1 0 0,0 0 1,0 1-1,0-1 0,0 0 0,0 0 0,-1 1 0,1 0 0,0-1 0,0 1 0,-1 0 0,1 0 0,0 0 1,-1 0-1,1 0 0,-1 0 0,1 0 0,-1 0 0,1 1 0,-1-1 0,0 0 0,0 1 0,0-1 0,1 3 1,4 5-1,0 1 1,-1 0 0,-1 1 0,4 10 0,0-1 15,-7-17-18,1 1 2,-1 1 0,1-1 0,1 0 0,-1 0 0,1 1 0,5 6 0,-7-11-1,0 1 0,0 0 0,0-1 0,0 1 0,0-1 0,0 1 0,0-1 0,0 1 0,0-1 0,0 0 0,1 1 0,-1-1 0,0 0 0,0 0 0,0 0 0,0 0 0,0 0 0,0 0 0,1 0 0,-1-1 0,0 1 0,0 0 0,0-1 0,0 1 0,0 0 0,0-1 0,0 1 0,0-1 0,0 0 0,0 1 0,0-1 0,0 0 0,-1 1 0,1-1 0,1-1 0,10-7-165,-7 6-187,-1 0 0,0 0 0,0 0 0,-1-1 0,5-5 0,-8 7-14,-5 1-129</inkml:trace>
</inkml:ink>
</file>

<file path=ppt/ink/ink50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09.713"/>
    </inkml:context>
    <inkml:brush xml:id="br0">
      <inkml:brushProperty name="width" value="0.05" units="cm"/>
      <inkml:brushProperty name="height" value="0.05" units="cm"/>
    </inkml:brush>
  </inkml:definitions>
  <inkml:trace contextRef="#ctx0" brushRef="#br0">19 3 19188,'-5'1'1720,"-3"2"-1407,3 2-177,5 0 736,4-2-880,5-1-504,1-7 424,-3 0-96,-3-7-104</inkml:trace>
</inkml:ink>
</file>

<file path=ppt/ink/ink50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10.682"/>
    </inkml:context>
    <inkml:brush xml:id="br0">
      <inkml:brushProperty name="width" value="0.05" units="cm"/>
      <inkml:brushProperty name="height" value="0.05" units="cm"/>
    </inkml:brush>
  </inkml:definitions>
  <inkml:trace contextRef="#ctx0" brushRef="#br0">0 278 14955,'5'1'184,"-1"-1"-1,0 1 1,0-1-1,0 0 1,1 0 0,-1 0-1,0-1 1,0 0-1,0 1 1,0-1-1,0-1 1,0 1 0,0-1-1,0 1 1,0-1-1,0 0 1,3-3-1,7-4 73,-1 0 0,24-22 0,-27 21-115,0-1 1,-1 1 0,0-1-1,0-1 1,6-12-1,-11 18-52,-1 0-1,0 0 1,-1 0-1,0 0 0,0-1 1,0 1-1,0 0 1,-1-1-1,0 0 1,-1 1-1,1-1 0,-2-12 1,1 17-57,0 0 0,-1 0 0,1 0 0,-1 0 0,1 0 0,-1 0 0,0 0 0,0 0 0,0 0 0,0 0 0,0 0 0,0 0 0,-1 1 0,1-1 0,-2-2 0,1 3-10,1 1 1,0-1 0,0 0-1,-1 1 1,1-1-1,-1 1 1,1-1-1,0 1 1,-1-1 0,1 1-1,-1 0 1,1 0-1,-1 0 1,1 0 0,-1 0-1,1 0 1,-2 0-1,-2 2 15,0-1 1,0 1-1,0 0 0,0 0 0,0 1 0,1-1 0,-1 1 0,1 0 1,0 0-1,-7 6 0,4-1-14,0 0 1,0 1-1,0-1 1,1 1-1,0 0 1,-7 18-1,10-21-28,0 0 0,1 0 0,0 0 0,0 0-1,1 1 1,0-1 0,0 1 0,1-1 0,-1 1 0,1-1-1,1 1 1,0 7 0,0-12 2,-1 0-1,0 0 1,1-1 0,-1 1-1,1 0 1,0-1 0,-1 1-1,1 0 1,0-1-1,0 1 1,0-1 0,0 1-1,1-1 1,-1 0 0,0 0-1,0 1 1,1-1 0,-1 0-1,1 0 1,-1 0-1,1 0 1,-1-1 0,1 1-1,0 0 1,-1-1 0,1 1-1,0-1 1,0 1 0,-1-1-1,1 0 1,0 0 0,0 0-1,0 0 1,-1 0-1,1 0 1,0 0 0,0-1-1,-1 1 1,3-1 0,5-2-13,0 0 1,0 0 0,0-1 0,0 0 0,14-9 0,19-17-7,-27 19 26,0 1 0,0 0-1,25-11 1,-38 20-1,0 0-1,-1 0 1,1 0-1,0 1 0,0-1 1,0 1-1,0-1 1,0 1-1,-1 0 1,1 0-1,0-1 1,0 1-1,0 1 1,0-1-1,0 0 1,0 0-1,0 1 1,0-1-1,-1 1 1,1-1-1,0 1 1,0 0-1,-1 0 1,1 0-1,0 0 1,-1 0-1,1 0 0,1 2 1,1 2 6,-1 0 0,0 1 0,0-1 0,0 1 0,0 0 0,-1 0 0,2 6 0,-2-6 11,-1 0 0,2-1 0,-1 1 0,0-1 0,1 1 0,0-1 0,1 0 0,4 6 0,-7-10-11,0-1 0,0 1 1,0-1-1,0 0 0,0 1 0,0-1 0,0 0 0,0 0 0,0 1 0,0-1 0,0 0 1,0 0-1,0 0 0,0 0 0,0 0 0,0-1 0,0 1 0,0 0 0,0 0 1,0-1-1,0 1 0,0 0 0,0-1 0,-1 1 0,1-1 0,0 1 0,0-1 1,0 0-1,0 1 0,-1-1 0,1 0 0,0 0 0,30-31 192,-24 23-141,4-3 7,2-2 30,0 0 0,17-13-1,-27 24-86,0 0 0,1 1 0,-1 0 0,1-1 0,0 1 0,-1 1 0,1-1 0,0 0-1,0 1 1,0 0 0,0 0 0,0 0 0,0 1 0,0-1 0,8 1 0,-9 1-17,0 0-1,0 0 1,1 0 0,-1 1 0,0-1 0,0 1 0,0 0 0,0 0 0,-1 0 0,1 0 0,-1 0-1,1 1 1,-1-1 0,0 1 0,1 0 0,-2-1 0,1 1 0,0 0 0,0 0 0,-1 0-1,2 5 1,3 7-227,0 1-1,6 28 0,-12-43 216,3 10-892,-3-20-74,0-7 819,1-25-276</inkml:trace>
</inkml:ink>
</file>

<file path=ppt/ink/ink50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11.113"/>
    </inkml:context>
    <inkml:brush xml:id="br0">
      <inkml:brushProperty name="width" value="0.05" units="cm"/>
      <inkml:brushProperty name="height" value="0.05" units="cm"/>
    </inkml:brush>
  </inkml:definitions>
  <inkml:trace contextRef="#ctx0" brushRef="#br0">57 0 18180,'-21'22'1616,"6"-2"-1160,2-5-456,6-6 512,7-6-47,11-9-425,3-4-160</inkml:trace>
</inkml:ink>
</file>

<file path=ppt/ink/ink50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11.551"/>
    </inkml:context>
    <inkml:brush xml:id="br0">
      <inkml:brushProperty name="width" value="0.05" units="cm"/>
      <inkml:brushProperty name="height" value="0.05" units="cm"/>
    </inkml:brush>
  </inkml:definitions>
  <inkml:trace contextRef="#ctx0" brushRef="#br0">10 1 16444,'-7'3'1840,"4"7"-1288,8 4-224,9 1 1536,23-3-1239,6-2-105,17-2-224,2-4-72,5-1-64,1-3-72,-5 1-288,-7 1-152,-18 3-520,-6 3-129,-21 0 697,-5 4-216,-13-1-168</inkml:trace>
  <inkml:trace contextRef="#ctx0" brushRef="#br0" timeOffset="1">198 336 15075,'17'22'2065,"8"-5"-1177,5-14-360,6-2 1408,9-9-1015,11-5-249,6-7-688,4-5-520,3 1 496,-2-3-208,-11 0-129</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02.940"/>
    </inkml:context>
    <inkml:brush xml:id="br0">
      <inkml:brushProperty name="width" value="0.05" units="cm"/>
      <inkml:brushProperty name="height" value="0.05" units="cm"/>
    </inkml:brush>
  </inkml:definitions>
  <inkml:trace contextRef="#ctx0" brushRef="#br0">13 356 18396,'-10'6'1744,"7"-6"-1192,5-6-224,13-7 673,10-4-201,8-2-248,5-5-136,7-6-448,5-3-248,3-3-464,3-1-256,-5-2 1848,-5 0-1040,-10 4-88,-10 2-136</inkml:trace>
</inkml:ink>
</file>

<file path=ppt/ink/ink5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11.964"/>
    </inkml:context>
    <inkml:brush xml:id="br0">
      <inkml:brushProperty name="width" value="0.05" units="cm"/>
      <inkml:brushProperty name="height" value="0.05" units="cm"/>
    </inkml:brush>
  </inkml:definitions>
  <inkml:trace contextRef="#ctx0" brushRef="#br0">1 95 15963,'11'-14'885,"2"0"0,24-23-1,-33 34-749,-1 0-1,1 0 0,0 0 0,0 1 0,0-1 0,0 1 0,1 0 1,-1 0-1,1 1 0,-1-1 0,1 1 0,0 0 0,-1 0 0,1 1 1,0-1-1,7 1 0,-10 1-105,1-1 0,-1 1 0,1 0 0,-1-1 0,1 1 0,-1 0 0,0 0 0,0 1 0,1-1 0,-1 0 0,0 1 0,0-1 0,0 1 0,0 0 0,-1 0 0,3 2 0,-1 0 2,0 1-1,0-1 1,-1 1-1,1 0 0,-1 0 1,0 0-1,1 7 1,0 2 53,0 0 0,-1 0 1,-1 0-1,0 0 0,-2 16 1,-1-8 90,-1 0 1,-1-1 0,-1 1 0,-11 27-1,-38 82 589,33-88-607,3 1-1,-13 48 1,30-88-157,0 0-1,0 0 1,0 0-1,1 0 1,0 0-1,-1 0 1,1 0 0,1 0-1,-1 0 1,1 0-1,-1 0 1,1 0-1,2 4 1,-2-5-10,0-1 0,1 0 0,-1 0 1,1 0-1,0 0 0,-1 0 0,1 0 0,0 0 1,0 0-1,1-1 0,-1 1 0,0-1 0,0 0 1,1 0-1,-1 1 0,1-1 0,-1-1 1,1 1-1,-1 0 0,5 0 0,3 1-128,0 0-1,0-1 1,0 0-1,-1 0 1,1-1 0,0-1-1,0 1 1,0-2-1,0 1 1,0-1-1,-1-1 1,1 0 0,-1 0-1,0-1 1,0 0-1,0 0 1,0-1-1,-1-1 1,9-6 0,27-25-395</inkml:trace>
</inkml:ink>
</file>

<file path=ppt/ink/ink5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13.061"/>
    </inkml:context>
    <inkml:brush xml:id="br0">
      <inkml:brushProperty name="width" value="0.05" units="cm"/>
      <inkml:brushProperty name="height" value="0.05" units="cm"/>
    </inkml:brush>
  </inkml:definitions>
  <inkml:trace contextRef="#ctx0" brushRef="#br0">1 156 13979,'0'-27'3042,"-1"19"-1131,1 16 1346,0 28-2426,5 202-103,-5-236-729,0 5-9,1 1-1,-1-1 1,2 1 0,-1-1-1,1 1 1,5 12-1,-7-19 7,0 0 0,0-1 0,0 1 1,1-1-1,-1 1 0,0-1 0,0 1 0,1-1 0,-1 1 0,0-1 0,1 1 0,-1-1 0,1 0 0,-1 1 0,0-1 0,1 1 0,-1-1 0,1 0 0,-1 0 0,1 1 0,-1-1 0,1 0 0,-1 0 0,1 1 0,0-1 0,-1 0 0,1 0 0,-1 0 0,1 0 0,-1 0 0,1 0 0,0 0 0,-1 0 0,1 0 0,-1 0 1,1 0-1,-1-1 0,1 1 0,-1 0 0,1 0 0,0 0 0,-1-1 0,1 1 0,-1 0 0,0-1 0,1 1 0,-1 0 0,1-1 0,-1 1 0,1-1 0,-1 0 0,5-3-58,-2-1 0,1 0 0,-1 0 0,5-7 0,12-26-348,-1-2 0,22-67-1,15-90-619,-48 165 835,-2 3 73,-6 29 122,0 0 0,0 0 0,0 0 0,0 0 0,-1 0 0,1 0 0,0 0 0,0 0 0,0 0 0,0 0 0,0 0 0,0 0 0,0 0 0,0 0 0,0 0-1,0 0 1,0 0 0,0 0 0,0 0 0,0 0 0,0 0 0,0 0 0,0 0 0,0 0 0,0 0 0,0 0 0,0 0 0,0-1 0,0 1 0,-1 0 0,1 0 0,-4 17 40,-30 150 404,30-134-295,0 1 0,3 0 0,2 35 0,-1-65-168,0 1-1,0-1 1,1 0 0,0 0-1,0 0 1,0 1 0,0-1-1,1 0 1,0 0-1,3 6 1,-2-10-231,-2-8 118,-1-7-33,-4 6 199,1 0 0,-1 0 0,-1 1 0,0-1 0,0 1 0,0 0 1,-1 1-1,0-1 0,-1 1 0,0 0 0,0 1 0,-12-10 0,5 12 291,15 12-21,1-5-272,0 0 0,0-1 0,0 1 0,1 0 0,-1-1 0,6 5 0,-4-5-30,0 1-1,1-1 0,-1 0 1,1 0-1,-1 0 1,1-1-1,0 1 0,0-1 1,0 0-1,0-1 0,0 1 1,0-1-1,0 0 0,7-1 1,-4 0-9,1-1 0,-1 0-1,0-1 1,1 1 0,-1-2 0,0 1 0,13-9 0,-7 3 30,-1 0 0,0-1 0,-1-1 0,-1 0 0,1 0 0,-2-1 0,1-1 0,12-21 0,-15 12 217,-11 18-31,-6 12-8,4-1-160,1 1 0,0 0 1,0 0-1,1 0 0,0 1 1,0-1-1,1 1 0,0 0 1,0-1-1,0 18 0,2-25-39,0 0 0,-1-1 0,1 1 0,0 0 0,0 0 0,0 0 0,0-1 0,0 1 0,0 0 0,0 0 0,0 0 0,0-1 0,1 1 0,-1 0-1,0 0 1,0 0 0,1-1 0,-1 1 0,0 0 0,1-1 0,-1 1 0,1 0 0,-1-1 0,1 1 0,-1 0 0,1-1 0,0 1 0,-1-1 0,1 1 0,-1-1-1,1 1 1,0-1 0,0 0 0,-1 1 0,1-1 0,0 0 0,0 0 0,-1 1 0,1-1 0,0 0 0,0 0 0,0 0 0,-1 0 0,1 0 0,0 0 0,0 0 0,0 0-1,-1 0 1,1-1 0,0 1 0,0 0 0,-1 0 0,1-1 0,1 0 0,6-2 16,0-1 1,0 0-1,-1 0 1,8-7-1,-10 8-11,36-27 40,-14 10-16,32-18-1,-52 34-44,1 0 0,1 0 1,-1 1-1,0 0 0,1 0 0,0 1 0,0 0 1,17-2-1,-24 4 5,1 0 0,0 0 0,0 1 0,-1-1 1,1 0-1,-1 1 0,1 0 0,0-1 0,-1 1 0,1 0 0,-1 0 1,1 1-1,-1-1 0,0 0 0,0 1 0,0 0 0,1-1 1,-1 1-1,-1 0 0,1 0 0,0 0 0,0 0 0,-1 0 0,2 3 1,1 2-3,-1 1-1,0-1 1,-1 0 0,0 1 0,0-1 0,1 15 0,-3-21 13,1-1 1,-1 1-1,0-1 1,0 1-1,0-1 0,0 1 1,0-1-1,1 1 0,-1-1 1,0 1-1,0-1 1,1 0-1,-1 1 0,0-1 1,1 1-1,-1-1 1,0 0-1,1 1 0,-1-1 1,1 0-1,-1 0 1,1 1-1,-1-1 0,0 0 1,1 0-1,-1 0 0,1 1 1,-1-1-1,1 0 1,-1 0-1,1 0 0,-1 0 1,1 0-1,-1 0 1,1 0-1,-1 0 0,1 0 1,-1 0-1,1 0 1,-1-1-1,1 1 0,-1 0 1,1 0-1,-1 0 0,1-1 1,0 1-1,28-15 18,-18 8-104,-9 6 21,0 0 0,0 0-1,0 0 1,0 0 0,0 0 0,1 1-1,-1-1 1,0 1 0,0-1 0,1 1-1,-1 0 1,0 0 0,1 0 0,-1 0 0,0 0-1,0 1 1,1-1 0,-1 1 0,0-1-1,0 1 1,0 0 0,0 0 0,0 0-1,0 0 1,0 0 0,0 0 0,0 1 0,2 1-1,1 0-225,-2-5-9</inkml:trace>
</inkml:ink>
</file>

<file path=ppt/ink/ink5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13.554"/>
    </inkml:context>
    <inkml:brush xml:id="br0">
      <inkml:brushProperty name="width" value="0.05" units="cm"/>
      <inkml:brushProperty name="height" value="0.05" units="cm"/>
    </inkml:brush>
  </inkml:definitions>
  <inkml:trace contextRef="#ctx0" brushRef="#br0">17 0 15731,'-12'8'1729,"9"4"-1089,2 3-296,4 1 1864,1-2-1567,9-3-1058,3 1-383,5-5 640,5-1-128,3-2-120</inkml:trace>
</inkml:ink>
</file>

<file path=ppt/ink/ink5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13.966"/>
    </inkml:context>
    <inkml:brush xml:id="br0">
      <inkml:brushProperty name="width" value="0.05" units="cm"/>
      <inkml:brushProperty name="height" value="0.05" units="cm"/>
    </inkml:brush>
  </inkml:definitions>
  <inkml:trace contextRef="#ctx0" brushRef="#br0">106 21 15379,'-3'-2'199,"0"1"-1,1 0 0,-1 0 1,0 1-1,0-1 0,0 1 1,0-1-1,0 1 0,1 0 1,-1 0-1,0 0 0,0 1 1,0-1-1,0 1 0,0-1 1,0 1-1,1 0 1,-1 0-1,0 0 0,1 0 1,-1 1-1,0-1 0,1 1 1,0 0-1,-3 2 0,2-2-142,0 0-1,1 1 1,-1 0-1,1-1 0,0 1 1,0 0-1,0 0 1,0 0-1,0 1 0,0-1 1,1 0-1,0 1 1,0-1-1,0 1 1,0-1-1,0 1 0,1 0 1,-1-1-1,1 7 1,0-9-49,0 0-1,1 0 1,-1 1 0,0-1 0,0 0 0,1 0 0,-1 0 0,1 1 0,-1-1 0,1 0-1,-1 0 1,1 0 0,0 0 0,-1 0 0,1 0 0,0 0 0,0 0 0,0 0 0,0 0-1,0 0 1,0-1 0,0 1 0,1 0 0,1 0 1,-1 0 0,1 0 0,-1-1 0,1 1 1,-1-1-1,1 0 0,-1 1 0,1-1 0,-1-1 0,6 0 0,3-1 8,-1 0 1,0-1-1,0-1 0,14-6 1,-7 2 10,0 0 0,-2-1 0,1 0 0,-1-1 0,19-17 0,-36 30-35,1 0 0,-1 0-1,0 0 1,1 1 0,0-1 0,0 1-1,0-1 1,0 1 0,0-1-1,1 1 1,-1 0 0,1-1-1,0 1 1,0 0 0,1-1-1,0 6 1,-1-6 5,1 0-1,-1 0 1,1 0-1,-1 0 1,1-1 0,0 1-1,0 0 1,1 0-1,-1-1 1,0 1 0,1-1-1,0 1 1,-1-1-1,1 0 1,0 0-1,0 1 1,1-1 0,-1-1-1,0 1 1,0 0-1,1 0 1,-1-1 0,1 0-1,5 3 1,-3-3 2,-1 0 0,1-1 0,0 1 0,0-1 0,0 0 0,0 0 0,0 0 0,0-1 0,-1 0 0,1 0 1,6-2-1,-2 0-1,0-1 0,0 0 1,-1 0-1,0-1 0,11-8 1,2-4 23,-1-1 0,-1-1-1,19-23 1,-55 92 252,12-34-178,4-11-62,-2 2 53,1 0 0,0 0-1,1 0 1,-2 15 0,3-22-82,0 0 0,0 0 0,0 0 0,0 0 0,0 1 0,0-1 0,0 0 0,0 0 1,0 0-1,0 0 0,0 0 0,0 1 0,0-1 0,0 0 0,0 0 0,0 0 0,0 0 0,0 0 0,0 1 0,0-1 0,0 0 1,1 0-1,-1 0 0,0 0 0,0 0 0,0 0 0,0 0 0,0 1 0,0-1 0,0 0 0,0 0 0,1 0 0,-1 0 0,0 0 1,0 0-1,0 0 0,0 0 0,0 0 0,0 0 0,1 0 0,-1 0 0,0 0 0,0 0 0,0 0 0,0 0 0,0 0 0,1 0 1,-1 0-1,0 0 0,0 0 0,0 0 0,0 0 0,0 0 0,1 0 0,-1 0 0,10-8 130,8-14-25,50-94-231,-68 116 114,0-1 1,1 1-1,-1 0 1,0-1-1,0 1 1,0 0-1,0-1 1,1 1-1,-1 0 1,0-1-1,0 1 1,0 0-1,1-1 1,-1 1-1,0 0 1,1 0 0,-1-1-1,0 1 1,1 0-1,-1 0 1,0 0-1,1-1 1,-1 1-1,0 0 1,1 0-1,-1 0 1,0 0-1,1 0 1,0 0-1,2 10-93,-5 22 53,2-30 45,-1 10-10,-1-3 8,1-1 1,1 0-1,0 0 0,0 1 0,3 15 0,-3-24-24,0 1 0,0-1 0,0 1 0,0-1 0,0 1 0,0-1 0,1 1 0,-1-1 0,0 1 0,0-1 0,0 1 0,1-1 0,-1 0 0,0 1 0,1-1 0,-1 1 0,0-1 0,1 0 0,-1 1 0,1-1 0,-1 0 0,0 0 0,1 1 0,-1-1 0,1 0 0,-1 0 0,1 0 0,-1 0 0,1 1 0,-1-1 0,1 0 0,-1 0 0,1 0 0,-1 0 0,1 0 0,-1 0 0,1 0 0,-1 0 0,1 0 0,-1-1 0,1 1 0,-1 0 0,1 0 0,21-14-855,-17 10 866,13-9-409</inkml:trace>
</inkml:ink>
</file>

<file path=ppt/ink/ink5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14.305"/>
    </inkml:context>
    <inkml:brush xml:id="br0">
      <inkml:brushProperty name="width" value="0.05" units="cm"/>
      <inkml:brushProperty name="height" value="0.05" units="cm"/>
    </inkml:brush>
  </inkml:definitions>
  <inkml:trace contextRef="#ctx0" brushRef="#br0">129 0 17820,'-5'3'2576,"-1"1"-2271,0 1-1,0 0 1,0 0-1,1 0 1,0 1-1,0 0 1,1 0-1,-1 0 1,1 0-1,1 1 1,-5 9-1,8-16-308,0 1-1,0 0 1,1 0-1,-1 0 0,0 0 1,0 0-1,0 0 0,1 0 1,-1-1-1,0 1 0,1 0 1,-1 0-1,1 0 1,-1-1-1,1 1 0,-1 0 1,1-1-1,0 1 0,-1 0 1,1-1-1,0 1 1,-1-1-1,1 1 0,0-1 1,0 1-1,0-1 0,0 1 1,30 12-221,-23-9 131,70 23-952,-56-21 535,1 2 0,26 12 0,-48-19 511,0-1 0,0 1 0,0-1-1,0 1 1,0-1 0,0 1 0,0 0 0,0 0-1,0 0 1,0-1 0,0 1 0,0 0 0,-1 0-1,1 0 1,0 0 0,-1 0 0,1 0 0,-1 0-1,1 1 1,-1-1 0,1 0 0,-1 0 0,0 2-1,0-1 32,0 0-1,0 0 1,-1-1 0,1 1-1,-1 0 1,0-1-1,1 1 1,-1-1-1,0 1 1,0-1-1,0 1 1,0-1-1,0 0 1,-2 3-1,-4 2 142,-1 1-1,1-1 1,-1-1 0,-14 8-1,8-6-303,0 0-1,0-1 0,-1-1 1,1-1-1,-1 0 1,0-1-1,-1 0 1,1-1-1,0-1 1,-1-1-1,1 0 1,-25-3-1,18-3-418</inkml:trace>
</inkml:ink>
</file>

<file path=ppt/ink/ink5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15.866"/>
    </inkml:context>
    <inkml:brush xml:id="br0">
      <inkml:brushProperty name="width" value="0.05" units="cm"/>
      <inkml:brushProperty name="height" value="0.05" units="cm"/>
    </inkml:brush>
  </inkml:definitions>
  <inkml:trace contextRef="#ctx0" brushRef="#br0">2707 848 5937,'6'-25'326,"-1"-1"1,-1 0-1,-1 0 0,-2-1 0,0 1 0,-2 0 0,-1 0 0,-8-39 1,1 24 279,-2 0 1,-2 1-1,-2 1 1,-1 0-1,-28-47 1,31 65-335,-1 0 1,0 1 0,-1 1 0,-1 0-1,-1 1 1,-1 1 0,0 1-1,-2 0 1,1 2 0,-35-20-1,30 22-173,-2 0-1,1 2 0,-1 1 1,0 1-1,-1 2 1,0 0-1,-28-1 0,18 4-40,0 2 0,-1 2 0,1 2 0,-59 11 0,23 3-49,0 4 1,2 4 0,0 2 0,-109 60 0,55-16 47,3 6 1,4 5-1,3 6 0,5 4 1,-186 200-1,228-215 48,3 2-1,4 4 1,4 2 0,3 3-1,-73 162 1,102-185-29,2 1 0,3 0-1,-18 116 1,30-126-42,4 1-1,1 0 0,4 0 0,14 112 1,-2-96-75,2-2 0,4 1 1,3-2-1,3-1 1,3-1-1,3-2 1,3 0-1,2-3 1,68 89-1,-34-64-198,4-2-1,3-4 1,93 75 0,-118-115 85,0-3 0,3-2 0,1-2 1,1-3-1,2-3 0,104 37 0,-110-49 139,0-3 0,1-2 0,1-3 0,-1-1 0,1-4 0,0-1 0,80-8 0,-73-2 143,0-4 1,0-2-1,-1-2 0,115-48 0,-107 32 81,-1-4 0,-3-2-1,109-81 1,-94 53-9,-3-5 0,-3-2 0,-3-4 0,-3-3 0,-4-2 0,79-134 0,-88 119-114,-5-2 1,-3-2 0,-6-2 0,-4-1 0,-4-2 0,34-196 0,-59 241-56,-2 1 0,-3-1 1,-2 0-1,-4 0 0,-1 1 1,-4-1-1,-27-108 0,24 131-30,-1 1 0,-3 0 0,0 0-1,-3 2 1,0 0 0,-3 1 0,0 1-1,-2 1 1,-2 1 0,0 1 0,-2 1 0,-1 2-1,-38-29 1,29 30-109,0 1 0,-1 2 0,-1 1 0,-1 2 0,-1 2 0,-1 2 0,0 1 0,-1 3 0,0 1 0,0 2 0,-1 2 0,0 2 0,-1 2 0,1 2 0,0 2 0,0 2 0,-86 18 0,-24 23-240</inkml:trace>
</inkml:ink>
</file>

<file path=ppt/ink/ink5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30.230"/>
    </inkml:context>
    <inkml:brush xml:id="br0">
      <inkml:brushProperty name="width" value="0.05" units="cm"/>
      <inkml:brushProperty name="height" value="0.05" units="cm"/>
    </inkml:brush>
  </inkml:definitions>
  <inkml:trace contextRef="#ctx0" brushRef="#br0">3 46 17652,'-2'-1'969,"9"-3"-337,25-7-73,49-10-120,-67 18-355,-1 1 0,1 0-1,0 1 1,0 1 0,0 0 0,-1 0 0,1 2-1,0 0 1,-1 0 0,1 1 0,20 8 0,-32-10-65,1 0 1,-1 0-1,0 1 1,0-1-1,0 0 1,-1 1-1,1 0 1,0-1-1,-1 1 1,1 0-1,-1 0 1,1 0-1,-1 0 1,0 0-1,0 0 1,1 0-1,-1 3 1,1-1 18,-1 0-1,-1 1 1,1-1 0,-1 1 0,1-1 0,-1 0-1,0 1 1,-2 7 0,-1 3 70,-1 0 0,0 0 0,-1-1 1,-10 19-1,-41 65 327,43-78-385,0-1 1,2 1-1,0 1 1,2 0-1,0 0 1,-9 35-1,17-51-42,0 1 1,1 0-1,-1 0 0,1 0 0,0 0 1,1 0-1,0 0 0,0 0 0,0 0 1,0 0-1,1-1 0,0 1 0,0 0 1,1-1-1,-1 0 0,1 1 1,0-1-1,7 9 0,-2-7 17,-1 1 1,1-1-1,0-1 0,0 1 0,1-1 0,0-1 1,0 0-1,1 0 0,18 6 0,-19-7-76,0-1 0,0-1 0,1 0 0,-1 0 0,1-1 0,-1 0 0,1-1 0,12-1 1,-16 1 19,1-1 1,-1-1-1,0 1 1,1-1-1,-1 0 1,0 0-1,0-1 1,0 0-1,-1 0 1,1 0-1,-1-1 1,0 0-1,7-5 1,21-31-174</inkml:trace>
</inkml:ink>
</file>

<file path=ppt/ink/ink5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31.231"/>
    </inkml:context>
    <inkml:brush xml:id="br0">
      <inkml:brushProperty name="width" value="0.05" units="cm"/>
      <inkml:brushProperty name="height" value="0.05" units="cm"/>
    </inkml:brush>
  </inkml:definitions>
  <inkml:trace contextRef="#ctx0" brushRef="#br0">1 122 17748,'4'10'291,"-1"0"0,0 1 0,-1-1 1,0 1-1,0-1 0,0 13 0,2 15 221,-2-23-368,5 33 52,2-1-1,2 0 1,29 75 0,-39-117-203,1-1 1,0-1-1,1 1 0,-1 0 1,1 0-1,-1-1 1,7 6-1,-8-8 5,0 0 0,0 0 0,0-1-1,-1 1 1,1-1 0,0 1 0,1-1 0,-1 1-1,0-1 1,0 0 0,0 1 0,0-1-1,0 0 1,0 0 0,0 0 0,0 0-1,1 0 1,-1 0 0,0 0 0,0 0 0,0-1-1,0 1 1,0 0 0,0-1 0,0 1-1,0 0 1,0-1 0,0 1 0,0-1-1,0 0 1,0 1 0,0-1 0,1-1 0,3-2-6,-1-1 1,1 1 0,-1-1-1,0 0 1,-1-1 0,1 1-1,-1-1 1,5-10 0,15-53-37,-17 48 28,14-44 93,-3-1 1,-2-1-1,-4-1 1,2-68-1,-12 126 230,-2 24-169,1 30 10,15 153 170,-11-164-260,3 0 1,0-1-1,24 61 0,-21-73-6,-10-19-48,0-1-1,1 1 1,-1 0-1,0-1 0,1 1 1,-1-1-1,0 1 1,1-1-1,-1 1 1,1-1-1,-1 1 0,1-1 1,-1 1-1,1-1 1,-1 1-1,1-1 1,-1 0-1,1 1 0,0-1 1,-1 0-1,1 0 1,0 1-1,-1-1 1,1 0-1,1 0 0,-2 0 4,1-1-1,-1 1 0,1-1 0,-1 1 0,0-1 0,1 0 0,-1 1 0,0-1 0,1 0 0,-1 1 0,0-1 0,0 1 0,0-1 0,1 0 0,-1 1 0,0-1 0,0 0 0,0 0 0,0 1 0,0-1 0,0 0 0,0 1 0,-1-1 0,1 0 0,0 1 0,0-1 0,0 0 0,-1 1 0,1-1 0,0 1 0,-1-1 0,1 0 0,-1 1 0,1-1 0,-1 0 0,-17-25 213,17 25-198,-7-10 113,0 1 0,-15-13 0,21 21-109,-1-1 0,1 1 0,-1 0 0,1 1 0,-1-1-1,0 0 1,1 1 0,-1 0 0,0-1 0,0 1 0,0 0 0,0 1 0,0-1-1,0 0 1,0 1 0,-6 0 0,9 0-26,0 0 0,-1 0 0,1 0 1,0 0-1,0 0 0,0 0 0,0 0 0,-1 0 0,1 0 0,0 0 0,0 0 0,0 0 0,0 0 1,0 0-1,-1 0 0,1 0 0,0 0 0,0 0 0,0 0 0,0 1 0,0-1 0,0 0 1,-1 0-1,1 0 0,0 0 0,0 0 0,0 0 0,0 1 0,0-1 0,0 0 0,0 0 1,0 0-1,0 0 0,0 1 0,0-1 0,0 0 0,0 0 0,0 0 0,0 0 0,0 1 0,4 7-63,10 5-59,-12-12 106,1 0 0,-1 0 0,1 0 0,-1 0 0,1-1 0,-1 1 0,1-1 0,0 1 0,-1-1 0,1 0 0,-1 0 0,1 0 0,0 0 0,-1-1 0,5 0 0,-2-1-2,0 1 0,0-1 0,0-1 0,0 1-1,0-1 1,0 0 0,4-3 0,3-4 65,0-1 1,-1 0 0,-1 0-1,13-17 1,-18 21-31,-4 4 39,1 1 0,0-1 0,0 1 0,0 0 0,0-1 1,6-3-1,-8 6-45,0 0 1,1 0 0,-1-1 0,0 1 0,1 0 0,-1 0-1,0 0 1,1 0 0,-1 0 0,1 0 0,-1 0 0,0 0-1,1 0 1,-1 0 0,0 0 0,1 0 0,-1 0-1,1 0 1,-1 0 0,0 0 0,1 0 0,-1 1 0,0-1-1,1 0 1,8 14 225,-4 2-95,9 21-24,-13-35-115,0 0 1,0 0-1,0 0 0,0-1 0,1 1 1,-1 0-1,0 0 0,1-1 0,-1 1 1,1-1-1,0 1 0,0-1 0,2 2 1,-2-3 0,-1 0 0,0 1 0,0-1 0,0 0 0,0 0 0,1 0 0,-1 0 0,0-1 0,0 1 0,0 0 0,0 0 0,0-1 0,0 1 0,1 0 0,-1-1 0,0 1 0,0-1 0,0 0 0,0 1 0,0-1 0,-1 0 0,1 0 0,0 1 0,1-2 0,23-28 53,-14 17-31,-2 4-4,0-1 0,1 1 0,0 1 0,0 0 1,1 1-1,20-11 0,-28 16-21,1 0 1,0 1-1,0-1 0,0 1 1,0 0-1,0 0 1,0 1-1,0-1 0,0 1 1,1 0-1,-1 0 0,0 0 1,0 1-1,0-1 0,0 1 1,0 0-1,0 0 0,0 1 1,0-1-1,0 1 0,-1 0 1,1 0-1,0 0 0,-1 0 1,4 3-1,-1 1-25,1 1 0,-2-1 0,1 1 0,-1 1-1,5 7 1,9 11-85,-19-25 102,0-1 1,0 0-1,0 1 1,1-1-1,-1 0 1,0 1 0,1-1-1,-1 0 1,0 1-1,0-1 1,1 0-1,-1 0 1,0 1-1,1-1 1,-1 0 0,1 0-1,-1 0 1,0 0-1,1 1 1,-1-1-1,1 0 1,-1 0-1,0 0 1,1 0 0,-1 0-1,1 0 1,-1 0-1,1 0 1,-1 0-1,0 0 1,1 0-1,0-1 1,7-11-552,0-28-687,-7 35 1075,11-77-604,-6 31 266</inkml:trace>
</inkml:ink>
</file>

<file path=ppt/ink/ink5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31.650"/>
    </inkml:context>
    <inkml:brush xml:id="br0">
      <inkml:brushProperty name="width" value="0.05" units="cm"/>
      <inkml:brushProperty name="height" value="0.05" units="cm"/>
    </inkml:brush>
  </inkml:definitions>
  <inkml:trace contextRef="#ctx0" brushRef="#br0">14 0 18028,'-5'10'1736,"-1"0"-1224,3-3-272,3-2 665,4-2-505,4-3 1176,-1-6-1376,-3-4-112,-2-2-16</inkml:trace>
</inkml:ink>
</file>

<file path=ppt/ink/ink5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32.203"/>
    </inkml:context>
    <inkml:brush xml:id="br0">
      <inkml:brushProperty name="width" value="0.05" units="cm"/>
      <inkml:brushProperty name="height" value="0.05" units="cm"/>
    </inkml:brush>
  </inkml:definitions>
  <inkml:trace contextRef="#ctx0" brushRef="#br0">7 285 15459,'0'1'105,"-1"0"0,0 0 0,0 1 0,1-1 0,-1 0 0,0 1 0,1-1 0,0 1-1,-1-1 1,1 1 0,0-1 0,0 0 0,-1 1 0,1-1 0,1 1 0,-1-1 0,0 1 0,0-1-1,0 1 1,1-1 0,-1 1 0,1-1 0,-1 1 0,1-1 0,-1 0 0,1 1 0,0-1 0,0 0-1,0 0 1,2 3 0,-2-4-42,0 1 1,0 0-1,1-1 0,-1 1 0,0-1 1,1 1-1,-1-1 0,0 0 0,1 1 1,-1-1-1,1 0 0,-1 0 0,1 0 0,-1 0 1,0 0-1,1 0 0,-1-1 0,1 1 1,-1 0-1,0-1 0,1 1 0,-1-1 0,0 0 1,1 1-1,-1-1 0,0 0 0,0 0 1,0 1-1,1-1 0,-1 0 0,0 0 1,1-2-1,5-5 172,0 0 0,0-1 0,-1 0 1,0 0-1,0 0 0,-1-1 0,-1 0 1,1 0-1,2-13 0,-2 7 12,-1 0 0,-1 0 1,0 0-1,-2 0 0,1-24 0,-2 38-229,0 1-1,0-1 0,-1 0 1,1 0-1,0 0 1,-1 0-1,1 0 1,-1 1-1,1-1 0,-1 0 1,0 1-1,0-1 1,-1-1-1,2 3-14,0-1 0,-1 1 0,1 0-1,0 0 1,0 0 0,0 0 0,0 0 0,-1-1 0,1 1 0,0 0-1,0 0 1,0 0 0,-1 0 0,1 0 0,0 0 0,0 0-1,-1 0 1,1 0 0,0 0 0,0 0 0,0 0 0,-1 0 0,1 0-1,0 0 1,0 0 0,-1 0 0,1 0 0,0 0 0,0 0 0,0 0-1,-1 1 1,1-1 0,0 0 0,0 0 0,-9 14 44,6-4-49,1 1 0,0-1 0,0 0-1,1 0 1,0 1 0,0-1 0,1 1 0,1-1 0,0 1-1,0-1 1,1 0 0,4 12 0,-6-21 0,1 1-1,-1-1 1,1 0 0,-1 0 0,1 0-1,0 0 1,-1 0 0,1 0 0,0 0-1,0 0 1,-1 0 0,1 0 0,0-1-1,0 1 1,0 0 0,0 0 0,0-1-1,0 1 1,1-1 0,-1 1 0,0-1-1,0 1 1,2-1 0,-1 0 1,0 0 1,1 0 0,-1 0-1,0 0 1,0-1 0,0 1-1,0-1 1,0 1 0,0-1-1,0 0 1,0 0 0,3-2-1,5-4 14,0 0 0,0-1 0,15-15 0,-20 18-7,21-22 17,-8 8 8,26-22-1,-39 37-25,-1 0 1,1 1-1,0 0 1,0 0 0,1 0-1,-1 1 1,0-1-1,1 1 1,0 1-1,-1-1 1,9-1-1,-10 3-5,-1 0 0,0 0 0,1 1 0,-1-1 0,0 1 0,0 0 0,0 0 0,0 0 0,1 0 0,-1 0-1,0 0 1,-1 1 0,1 0 0,0 0 0,4 3 0,3 4-7,-1 0 0,14 18 0,5 5 1,-27-31 7,0 0-1,-1-1 1,1 1-1,0 0 1,0 0-1,0-1 1,0 1-1,0-1 1,1 1-1,-1-1 1,0 1-1,0-1 1,0 0-1,0 1 1,1-1-1,-1 0 1,0 0-1,0 0 1,0 0-1,1 0 1,-1 0-1,0 0 1,0 0-1,0-1 1,1 1-1,-1 0 1,0-1-1,0 1 1,0-1-1,0 1 1,0-1-1,0 0 1,0 1-1,0-1 1,0 0-1,0 0 1,0 1-1,0-1 1,1-2-1,4-4-64,-1-1-1,1 0 0,-1 0 1,5-11-1,-3 5-213,2 0-484,0 0 0,1 1 0,1 0 0,21-20 0,-19 20 8</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03.430"/>
    </inkml:context>
    <inkml:brush xml:id="br0">
      <inkml:brushProperty name="width" value="0.05" units="cm"/>
      <inkml:brushProperty name="height" value="0.05" units="cm"/>
    </inkml:brush>
  </inkml:definitions>
  <inkml:trace contextRef="#ctx0" brushRef="#br0">0 78 14659,'18'-1'1399,"-1"-1"0,0-1 0,30-7 0,-14 1-529,8 0-282,19-6-24,1 4 0,70-6 0,-125 17-570,1 0 1,0 0-1,0 0 0,-1 1 0,1 0 1,0 0-1,-1 1 0,1 0 0,7 3 1,-12-4-3,0 0 0,0 0 0,0 1 0,0-1 0,-1 1 0,1-1 1,0 1-1,-1 0 0,1-1 0,-1 1 0,0 0 0,1 0 0,-1 0 0,0 0 1,0 0-1,0 1 0,-1-1 0,1 0 0,0 0 0,-1 1 0,1-1 0,-1 0 1,0 0-1,0 1 0,0-1 0,0 0 0,0 1 0,-1-1 0,1 0 0,-1 4 1,-3 10-13,0-1 0,-2 1 0,1-1 1,-13 23-1,-39 59 4,41-71-24,-12 23-170,16-26-219,-2-1-1,0 0 0,-27 31 0,40-51 402,0-1-1,0 0 0,-1 0 0,1 0 1,0 0-1,0 0 0,-1 0 0,1 0 0,-1-1 1,1 1-1,-3 0 0,4-1 15,0 0-1,-1 0 1,1 0-1,0 0 1,0 0 0,-1 0-1,1 0 1,0 0-1,-1 0 1,1 0 0,0-1-1,0 1 1,-1 0-1,1 0 1,0 0-1,0-1 1,-1 1 0,1 0-1,0 0 1,0-1-1,0 1 1,-1 0 0,1 0-1,0-1 1,0 1-1,0 0 1,0 0 0,0-1-1,0 1 1,-1-1-1</inkml:trace>
</inkml:ink>
</file>

<file path=ppt/ink/ink5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32.604"/>
    </inkml:context>
    <inkml:brush xml:id="br0">
      <inkml:brushProperty name="width" value="0.05" units="cm"/>
      <inkml:brushProperty name="height" value="0.05" units="cm"/>
    </inkml:brush>
  </inkml:definitions>
  <inkml:trace contextRef="#ctx0" brushRef="#br0">22 12 17276,'-12'-11'1664,"5"10"-1152,4 1-328,3 1 672,0 4-824,9-4 96,3 2-272,0-3-240</inkml:trace>
</inkml:ink>
</file>

<file path=ppt/ink/ink5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33.086"/>
    </inkml:context>
    <inkml:brush xml:id="br0">
      <inkml:brushProperty name="width" value="0.05" units="cm"/>
      <inkml:brushProperty name="height" value="0.05" units="cm"/>
    </inkml:brush>
  </inkml:definitions>
  <inkml:trace contextRef="#ctx0" brushRef="#br0">1 121 16628,'0'11'1856,"12"-6"-920,7-5-296,13-9 1089,8-5-369,16-6-416,5-2-112,2-1-416,2 2-176,-3 6-432,-7 4-304,-12 10-760,-13 1 1016,-18 4-200,-16 3-168</inkml:trace>
  <inkml:trace contextRef="#ctx0" brushRef="#br0" timeOffset="1">127 244 13939,'7'29'1616,"10"-10"-888,7-11-295,17-14 1367,7-8-1080,11-9-696,4-4-296,3-7 312,0-1-120,-6 2-192</inkml:trace>
</inkml:ink>
</file>

<file path=ppt/ink/ink5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33.559"/>
    </inkml:context>
    <inkml:brush xml:id="br0">
      <inkml:brushProperty name="width" value="0.05" units="cm"/>
      <inkml:brushProperty name="height" value="0.05" units="cm"/>
    </inkml:brush>
  </inkml:definitions>
  <inkml:trace contextRef="#ctx0" brushRef="#br0">1 34 17844,'11'-1'612,"-1"0"1,1-1 0,-1 0-1,0-1 1,12-4 0,29-6 685,-43 11-1181,1 1-1,-1 0 0,1 1 1,-1-1-1,1 2 0,-1-1 1,1 1-1,9 3 0,-15-3-107,0 0 0,0 0 0,0 1-1,0-1 1,0 1 0,-1 0 0,1-1 0,0 1-1,-1 1 1,0-1 0,1 0 0,-1 0 0,0 1-1,0 0 1,0-1 0,0 1 0,-1 0 0,1 0-1,-1 0 1,0 0 0,1 0 0,-1 0 0,-1 0-1,2 5 1,-1 3 10,0 0 0,-1 0 0,0 1 0,0-1 0,-2 0 0,1 0 0,-1 0 0,-1 0 0,0 0 0,-5 11 0,-8 19 166,-25 44 1,38-80-170,-19 35 136,13-25-63,1-1 1,0 1-1,1 1 0,1 0 0,0 0 0,-5 24 0,11-39-81,-1 1 0,1-1 0,0 1 0,0-1-1,0 1 1,0 0 0,1-1 0,-1 1-1,0-1 1,0 1 0,1-1 0,-1 1 0,1-1-1,0 1 1,-1-1 0,1 1 0,0-1-1,0 0 1,0 1 0,2 1 0,-1-2-8,0 1 1,0-1-1,0 0 0,0 1 1,0-1-1,1 0 1,-1-1-1,0 1 1,1 0-1,-1-1 0,1 1 1,2 0-1,6-1-81,1 0-1,-1 0 1,1-1-1,19-5 1,18-5-1242,83-30 0,-95 26 787</inkml:trace>
</inkml:ink>
</file>

<file path=ppt/ink/ink5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34.471"/>
    </inkml:context>
    <inkml:brush xml:id="br0">
      <inkml:brushProperty name="width" value="0.05" units="cm"/>
      <inkml:brushProperty name="height" value="0.05" units="cm"/>
    </inkml:brush>
  </inkml:definitions>
  <inkml:trace contextRef="#ctx0" brushRef="#br0">1 182 16139,'0'-11'928,"0"8"-746,0-1 1,0 1-1,0 0 0,0-1 0,0 1 0,1-1 0,0 1 0,-1 0 0,1-1 1,2-3-1,1 11 831,2 15-523,-1 0-1,-1 0 1,3 36-1,0-5-300,-3-28-133,6 43 86,25 82 0,-33-140-120,0-1 0,0 1-1,1-1 1,5 8 0,-8-13-15,0-1 1,1 1-1,-1 0 1,1-1-1,-1 1 0,1-1 1,-1 1-1,1-1 1,-1 1-1,1-1 1,-1 1-1,1-1 0,0 1 1,-1-1-1,1 1 1,0-1-1,-1 0 1,1 0-1,0 1 0,-1-1 1,1 0-1,0 0 1,0 0-1,-1 0 1,1 1-1,0-1 0,0 0 1,-1-1-1,1 1 1,0 0-1,0 0 1,-1 0-1,1 0 0,0-1 1,0 1-1,-1 0 1,1 0-1,0-1 1,-1 1-1,1-1 0,0 1 1,-1-1-1,1 1 1,-1-1-1,1 1 1,0-2-1,4-3 41,-1 0-1,0-1 1,-1 1 0,1-1 0,-1 0-1,0 0 1,0 0 0,3-11 0,11-57 290,-14 60-259,9-57 264,-4 0 1,-2-1-1,-4-85 0,-6 118-240,1 26-69,0 16-43,0 18-48,9 77-96,21 113-1,-25-197 148,0 0-1,1 1 0,1-1 1,0 0-1,12 24 0,-15-37 7,-1 0 0,0 0 0,1 0-1,-1-1 1,1 1 0,-1 0 0,1-1-1,-1 1 1,1 0 0,-1-1-1,1 1 1,0-1 0,-1 1 0,1-1-1,0 1 1,0-1 0,-1 1 0,1-1-1,0 0 1,1 1 0,-2-1-1,1 0 1,-1-1-1,1 1 1,-1 0-1,1 0 0,-1-1 1,0 1-1,1 0 1,-1 0-1,1-1 1,-1 1-1,0-1 0,1 1 1,-1 0-1,0-1 1,0 1-1,1-1 1,-1 1-1,0 0 1,0-1-1,0 1 0,1-1 1,-1 1-1,0-1 1,1-3-1,0 1 0,0-1 0,-1 0 0,1 1-1,-1-1 1,0 0 0,-1-5 0,0 2 11,-2-1 0,1 1 0,-1 0 0,0 0 0,-4-7 0,5 11-15,1 0 0,-1 0 0,0 0 0,0 0 0,-1 1 0,1-1 0,-1 1 0,1-1 0,-1 1 0,0 0 0,0 0 0,-6-4 0,9 7 1,0-1 1,1 0-1,-1 0 1,0 0-1,0 0 1,0 0-1,0 0 1,0 0-1,0 0 1,0 1-1,0-1 1,0 0-1,0 0 1,0 0-1,0 0 1,0 0-1,0 0 0,0 0 1,0 1-1,0-1 1,0 0-1,0 0 1,0 0-1,0 0 1,0 0-1,0 0 1,-1 0-1,1 0 1,0 1-1,0-1 1,0 0-1,0 0 1,0 0-1,0 0 0,0 0 1,0 0-1,0 0 1,0 0-1,0 0 1,-1 0-1,1 0 1,0 0-1,0 0 1,0 0-1,0 0 1,0 0-1,0 0 1,0 1-1,-1-1 1,1 0-1,0 0 0,0 0 1,0-1-1,0 1 1,0 0-1,0 0 1,0 0-1,-1 0 1,1 0-1,0 0 1,0 0-1,7 9-165,-3-7 135,0 0 0,0 0 0,0 0 0,0-1 0,1 1 0,-1-1 0,0 0 0,1 0 0,0 0 0,-1-1 0,1 0 0,-1 0 0,1 0 1,-1 0-1,1-1 0,-1 1 0,1-1 0,-1 0 0,1-1 0,-1 1 0,0-1 0,6-3 0,-2 1 45,0 0 1,0-1-1,0 0 1,0 0-1,-1-1 1,0 0-1,0 0 1,-1-1-1,0 0 1,7-9-1,7-22 179,-19 36-161,0-1 0,0 0 1,0 0-1,-1 0 1,1 0-1,0 0 1,-1 0-1,0 0 1,0 0-1,0 0 0,-1-5 1,1 8-27,0 0-1,0 0 1,0 0-1,0 0 1,0 0 0,0 0-1,0 1 1,0-1 0,0 0-1,0 0 1,0 0-1,-1 0 1,1 0 0,0 0-1,0 0 1,0 0 0,0 0-1,0 0 1,0 0-1,0 0 1,0 0 0,0 0-1,-1 0 1,1 0 0,0 0-1,0 0 1,0 0-1,0 0 1,0 0 0,0 0-1,0 0 1,0 0 0,0 0-1,-1 0 1,1 0-1,0 0 1,0 0 0,0 0-1,0 0 1,0-1 0,0 1-1,0 0 1,0 0-1,0 0 1,0 0 0,0 0-1,0 0 1,0 0 0,-1 0-1,1 0 1,0 0-1,0 0 1,0-1 0,0 1-1,0 0 1,0 0 0,0 0-1,0 0 1,0 0-1,0 0 1,0 0 0,0 0-1,0 0 1,0-1-1,0 1 1,0 0 0,0 0-1,-4 12 64,-3 15-38,6-12-27,0 0-1,1 0 1,2 18-1,-1-27 1,0 0-1,0 1 0,1-1 0,0 0 1,0 0-1,0 0 0,1 0 1,-1 0-1,8 10 0,-10-15 6,1 0-1,0 0 1,1 0 0,-1 0-1,0 0 1,0 0-1,0 0 1,1 0 0,-1 0-1,0 0 1,1-1-1,-1 1 1,0-1 0,1 1-1,-1-1 1,1 1-1,-1-1 1,1 0 0,-1 0-1,1 0 1,-1 0-1,1 0 1,-1 0 0,1 0-1,-1 0 1,1 0-1,-1-1 1,1 1 0,-1-1-1,1 1 1,-1-1-1,1 0 1,-1 1 0,0-1-1,0 0 1,1 0-1,-1 0 1,2-2 0,5-4 32,0 0 0,-1-1 0,1 0 0,6-11 0,-11 16-27,21-31 75,-12 17-41,0 1 1,21-22-1,-32 37-48,-1 0 0,1 0 1,0 1-1,-1-1 0,1 0 0,0 1 1,0-1-1,0 1 0,0-1 1,-1 1-1,1-1 0,0 1 0,0-1 1,0 1-1,0 0 0,0 0 1,0-1-1,0 1 0,0 0 0,0 0 1,0 0-1,0 0 0,0 0 1,0 0-1,1 1 0,0 0 2,-1 0-1,0-1 0,0 1 0,0 0 1,1 0-1,-1 0 0,0 0 1,0 1-1,-1-1 0,1 0 0,0 0 1,0 1-1,-1-1 0,1 0 1,0 2-1,3 8-48,-1 0 0,0 1 0,1 16-1,-3-22-13,1-4-853,1-7 147,2-8-392,-1-21 25,-2 10 427</inkml:trace>
</inkml:ink>
</file>

<file path=ppt/ink/ink5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34.910"/>
    </inkml:context>
    <inkml:brush xml:id="br0">
      <inkml:brushProperty name="width" value="0.05" units="cm"/>
      <inkml:brushProperty name="height" value="0.05" units="cm"/>
    </inkml:brush>
  </inkml:definitions>
  <inkml:trace contextRef="#ctx0" brushRef="#br0">18 14 12835,'-8'-9'2000,"3"5"-1048,0 7 2153,7 4-2233,4 0-680,4 0-392,4-3 136,5 1-184,6-5-96</inkml:trace>
</inkml:ink>
</file>

<file path=ppt/ink/ink5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35.373"/>
    </inkml:context>
    <inkml:brush xml:id="br0">
      <inkml:brushProperty name="width" value="0.05" units="cm"/>
      <inkml:brushProperty name="height" value="0.05" units="cm"/>
    </inkml:brush>
  </inkml:definitions>
  <inkml:trace contextRef="#ctx0" brushRef="#br0">181 124 14427,'0'0'63,"0"0"0,0 0 1,0 1-1,0-1 0,0 0 0,0 1 0,0-1 0,0 0 0,0 0 1,0 1-1,0-1 0,0 0 0,0 0 0,0 1 0,0-1 0,-1 0 1,1 0-1,0 1 0,0-1 0,0 0 0,0 0 0,-1 1 0,1-1 1,0 0-1,0 0 0,-1 0 0,1 0 0,0 1 0,0-1 0,-1 0 1,1 0-1,0 0 0,0 0 0,-1 0 0,1 0 0,0 0 0,-1 0 1,1 0-1,0 0 0,-17 7 398,14-7-230,-10 5 478,-1 1 1,1 0-1,0 1 1,-16 10-1,22-12-575,0 0 1,0 1-1,1-1 1,-1 1-1,1 1 1,1-1-1,-1 1 1,-6 12-1,11-17-116,-1 0-1,1 0 1,1-1-1,-1 1 1,0 0 0,0 0-1,1 0 1,-1 0-1,1 0 1,-1 0-1,1 1 1,0-1 0,0 0-1,0 0 1,0 0-1,0 0 1,1 0 0,-1 0-1,1 0 1,-1 0-1,1 0 1,0 0-1,-1 0 1,1 0 0,2 3-1,-2-4-8,1 0 1,-1 1-1,1-1 0,-1 0 0,1 0 0,0 0 1,0 0-1,-1 0 0,1 0 0,0-1 0,0 1 1,0-1-1,0 1 0,0-1 0,0 0 0,0 1 0,0-1 1,0 0-1,0 0 0,0-1 0,0 1 0,0 0 1,0-1-1,0 1 0,3-2 0,6-2 15,1-1 0,-1 0 0,-1-1 0,1 0 0,-1-1 0,0 0 0,0 0 0,-1-1 0,13-14 0,-8 6 81,0-1 1,-1 0-1,-1 0 0,16-33 0,-30 57-64,0 0 1,0 0 0,1 0-1,-1 12 1,2-15-41,-1 0 1,1-1 0,0 1-1,0 0 1,0 0 0,1 0-1,-1 0 1,1 0 0,0-1-1,0 1 1,1 0 0,2 4-1,-4-7 0,1 0 0,-1 0 0,1-1-1,0 1 1,-1 0 0,1-1 0,0 1 0,0 0-1,0-1 1,0 1 0,-1-1 0,1 1 0,0-1-1,0 0 1,0 1 0,0-1 0,0 0 0,0 0-1,0 0 1,0 0 0,0 0 0,0 0 0,0 0-1,1 0 1,1-1 1,0 1-1,-1-1 1,1 0-1,-1 0 1,1-1 0,-1 1-1,0 0 1,0-1-1,3-1 1,4-6 7,0 1 1,16-20-1,-24 26-8,18-24 15,18-32-1,-3 3-68,-33 55 49,-1 0 0,0-1 0,0 1 0,0 0 1,0-1-1,0 1 0,1 0 0,-1-1 0,0 1 0,0 0 1,1 0-1,-1-1 0,0 1 0,0 0 0,1 0 0,-1-1 1,0 1-1,1 0 0,-1 0 0,0 0 0,1 0 0,-1 0 1,0-1-1,1 1 0,-1 0 0,0 0 0,1 0 0,1 9-51,-5 24 21,2-26 24,-1 11 7,0-11 17,1 1 0,0-1 0,1 0 0,-1 0 0,1 0 0,1 0 0,-1 1 0,1-1 0,3 8 0,-4-14-9,0-1 1,1 1-1,-1-1 0,0 1 0,1 0 0,-1-1 0,1 1 0,-1-1 0,1 1 0,0-1 0,-1 0 0,1 1 0,-1-1 0,1 0 0,0 1 0,-1-1 0,1 0 0,0 1 0,-1-1 0,1 0 0,0 0 0,-1 0 0,1 0 0,0 0 0,0 0 0,-1 0 0,1 0 0,0 0 0,0 0 0,-1 0 0,1 0 0,0-1 0,-1 1 0,1 0 0,0 0 0,-1-1 0,1 1 0,-1-1 0,1 1 0,0 0 0,-1-1 0,1 1 0,0-2 0,28-23 67,-27 23-67,16-18 14,17-27 0,-18 24-130,19-21 1,-35 43 99,-1 0 1,1 1-1,0-1 0,-1 0 0,1 0 1,0 1-1,0-1 0,-1 1 1,1-1-1,0 1 0,0-1 0,0 1 1,0-1-1,-1 1 0,1-1 0,0 1 1,0 0-1,0 0 0,0 0 0,1-1 1,-1 2 0,-1-1 1,1 0-1,-1 1 1,1-1-1,-1 1 1,1-1-1,-1 1 1,0-1 0,1 1-1,-1-1 1,0 1-1,1-1 1,-1 1-1,0-1 1,0 1-1,0 0 1,1-1-1,-1 1 1,0-1-1,0 1 1,0 0-1,0-1 1,0 2 0,0 8-157,-1 1 0,-2 18 0,1-20 5,1 5-71,0-9-68,0 0 1,0 1 0,1-1-1,0 0 1,1 9 0,-1-14 267,1 0 1,-1 0-1,1 0 0,-1 0 1,1 0-1,-1 0 0,1 0 1,-1 0-1,1-1 1,-1 1-1,1 0 0,-1 0 1,1 0-1,-1-1 0,0 1 1,1 0-1,-1 0 1,1-1-1,-1 1 0,0-1 1,1 1-1,-1 0 0,0-1 1,1 1-1,-1-1 1,0 1-1,1-1 0,12-17-528</inkml:trace>
</inkml:ink>
</file>

<file path=ppt/ink/ink5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39:35.756"/>
    </inkml:context>
    <inkml:brush xml:id="br0">
      <inkml:brushProperty name="width" value="0.05" units="cm"/>
      <inkml:brushProperty name="height" value="0.05" units="cm"/>
    </inkml:brush>
  </inkml:definitions>
  <inkml:trace contextRef="#ctx0" brushRef="#br0">237 0 17348,'1'5'299,"-1"1"0,0-1-1,0 0 1,-1 0 0,1 0 0,-1 0 0,0 0 0,-1 0 0,1 0 0,-1 0 0,0 0 0,-5 8 0,-1 3 289,-2-1 1,-15 20 0,-1-6-28,26-29-562,0 0-1,0 0 1,0 1-1,0-1 1,0 0-1,0 0 1,-1 0 0,1 1-1,0-1 1,0 0-1,0 0 1,0 0-1,0 1 1,0-1 0,0 0-1,1 0 1,-1 1-1,0-1 1,0 0-1,0 0 1,0 0 0,0 1-1,0-1 1,0 0-1,0 0 1,0 0-1,1 1 1,-1-1 0,0 0-1,0 0 1,0 0-1,0 0 1,1 0-1,-1 1 1,0-1 0,0 0-1,0 0 1,1 0-1,-1 0 1,0 0-1,0 0 1,0 0 0,1 0-1,-1 0 1,0 0-1,0 0 1,0 0-1,1 0 1,-1 0 0,0 0-1,0 0 1,1 0-1,-1 0 1,0 0-1,1 0 1,15 1-145,-14-1 119,-2 0 25,18-1-263,0 2-1,0 0 1,34 8 0,-48-8 230,0 0 1,0 1 0,0-1 0,0 1-1,-1 0 1,1 0 0,-1 0 0,1 0-1,-1 0 1,5 6 0,-6-6 50,-1-1 0,0 1 0,1 0 0,-1 0 0,0 0 0,0 0 0,-1 0 0,1 0 0,0 0 0,-1 1 0,1-1 0,-1 0 0,1 0 0,-1 0 0,0 1 0,0-1 0,0 0-1,-1 0 1,1 1 0,-1 3 0,-1 0 107,-1 0-1,1 0 1,-1 0-1,0 0 1,0 0-1,-1-1 1,0 1-1,0-1 1,0 0-1,-1-1 1,1 1-1,-1-1 1,0 1-1,-10 5 1,1-1 149,0-1 1,0-1 0,-1 0-1,-28 9 1,23-11-347,1-1 0,-1 0 0,1-2 0,-1-1 0,-26 0 0,18-3-169</inkml:trace>
</inkml:ink>
</file>

<file path=ppt/ink/ink5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40:30.895"/>
    </inkml:context>
    <inkml:brush xml:id="br0">
      <inkml:brushProperty name="width" value="0.05" units="cm"/>
      <inkml:brushProperty name="height" value="0.05" units="cm"/>
    </inkml:brush>
  </inkml:definitions>
  <inkml:trace contextRef="#ctx0" brushRef="#br0">19 17 19252,'0'20'800,"-3"-3"-1376,-13-17 48,19-2 280,4 1-104,-1-18 48,-3-12-32</inkml:trace>
</inkml:ink>
</file>

<file path=ppt/ink/ink5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40:34.501"/>
    </inkml:context>
    <inkml:brush xml:id="br0">
      <inkml:brushProperty name="width" value="0.05" units="cm"/>
      <inkml:brushProperty name="height" value="0.05" units="cm"/>
    </inkml:brush>
  </inkml:definitions>
  <inkml:trace contextRef="#ctx0" brushRef="#br0">1 320 10866,'53'-3'283,"738"-48"745,-236-11-1026,408-39 264,-617 78 17,536-56 579,-916 93-519,19-8-356,1 1 1,-24 6-1,23-12 9</inkml:trace>
</inkml:ink>
</file>

<file path=ppt/ink/ink5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40:36.305"/>
    </inkml:context>
    <inkml:brush xml:id="br0">
      <inkml:brushProperty name="width" value="0.05" units="cm"/>
      <inkml:brushProperty name="height" value="0.05" units="cm"/>
    </inkml:brush>
  </inkml:definitions>
  <inkml:trace contextRef="#ctx0" brushRef="#br0">22 367 11498,'-3'-7'147,"0"1"0,0 0 0,0-1 0,1 1 0,0-1 0,0 0-1,1 0 1,0 0 0,-1-12 0,2 16-124,1 0-1,-1 0 1,0 1 0,1-1-1,0 0 1,0 0 0,0 1-1,0-1 1,0 0 0,0 1-1,1 0 1,-1-1 0,1 1-1,0 0 1,0-1 0,0 1-1,0 0 1,0 0 0,0 1-1,0-1 1,1 0 0,-1 1-1,1-1 1,-1 1 0,1 0-1,5-2 1,9-3-22,0 2-1,0 0 1,1 0-1,33-1 1,77 5-171,-89 1 102,478 2-640,1-25 491,-220-2 373,690-48 449,-710 57-494,634-32 122,1 22-181,-866 24-43,5 0-42,92 9 1,-142-7 19</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41.658"/>
    </inkml:context>
    <inkml:brush xml:id="br0">
      <inkml:brushProperty name="width" value="0.05" units="cm"/>
      <inkml:brushProperty name="height" value="0.05" units="cm"/>
    </inkml:brush>
  </inkml:definitions>
  <inkml:trace contextRef="#ctx0" brushRef="#br0">64 0 18212,'-2'4'115,"-1"0"0,1 0 0,0 0 1,0 0-1,0 0 0,0 1 0,1-1 0,0 1 0,0-1 0,0 1 1,0-1-1,1 5 0,-3 6 90,-13 96-343,-1 118 1,15-187 29,1-1-674,1-40 535,-1-5-3,1-28-224,-1-79-823,-1 24 763,16-156 0,-15 243 548,1 0 0,0-1 0,0 1 0,0 0 0,0 0 0,0 0 0,0 0 0,0 0 0,0 0 1,0 0-1,0-1 0,0 1 0,0 0 0,0 0 0,0 0 0,0 0 0,0 0 0,0 0 0,0 0 0,0-1 1,0 1-1,0 0 0,0 0 0,0 0 0,0 0 0,0 0 0,0 0 0,1 0 0,-1 0 0,0-1 1,0 1-1,0 0 0,0 0 0,0 0 0,0 0 0,0 0 0,0 0 0,0 0 0,1 0 0,-1 0 0,0 0 1,0 0-1,0 0 0,0 0 0,0 0 0,0 0 0,0 0 0,1 0 0,-1 0 0,0 0 0,0 0 0,0 0 1,0 0-1,0 0 0,0 0 0,0 0 0,1 0 0,4 9 347,2 14 16,6 34 40,-6-18 71,3-1 0,1-1-1,20 48 1,-30-83-379,0 1 1,1 0-1,-1-1 0,1 1 0,0 0 1,0-1-1,0 0 0,0 1 0,0-1 0,0 0 1,1 0-1,2 1 0,-4-2-38,0-1 0,1 1 0,-1-1-1,0 1 1,1-1 0,-1 0 0,0 0 0,1 0 0,-1 0-1,0 0 1,1 0 0,-1 0 0,0 0 0,1 0 0,-1 0-1,0-1 1,1 1 0,-1-1 0,0 1 0,0-1 0,1 1-1,-1-1 1,0 0 0,0 0 0,0 0 0,0 1 0,0-1-1,1-2 1,6-4 207,-2-1-1,1-1 1,-1 1 0,-1-1-1,0 0 1,0 0 0,0 0-1,-1-1 1,3-11-1,2-8 394,8-56 0,-15 74-662,4-33 217,-6 42-335,0 0 0,1 0 0,-1-1 0,0 1 0,-1 0-1,1-1 1,0 1 0,-1 0 0,1 0 0,-1-1 0,0 1 0,0 0 0,0 0 0,-1-2 0,2 4 74,0 0-1,0 0 1,-1-1 0,1 1 0,0 0-1,0 0 1,0 0 0,0 0 0,0 0-1,-1 0 1,1-1 0,0 1 0,0 0-1,0 0 1,-1 0 0,1 0 0,0 0-1,0 0 1,0 0 0,-1 0 0,1 0-1,0 0 1,0 0 0,0 0 0,-1 0 0,1 0-1,0 0 1,0 0 0,0 0 0,-1 0-1,1 0 1,0 0 0,0 1 0,0-1-1,-1 0 1,1 0 0,0 0 0,0 0-1,0 0 1,0 0 0,0 1 0,-1-1-1,1 0 1,0 0 0,0 0 0,0 0-1,0 1 1,0-1 0,0 0 0,0 0-1,0 0 1,-1 1 0,-3 11-532,4-12 559,-3 15-807</inkml:trace>
</inkml:ink>
</file>

<file path=ppt/ink/ink5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40:37.413"/>
    </inkml:context>
    <inkml:brush xml:id="br0">
      <inkml:brushProperty name="width" value="0.05" units="cm"/>
      <inkml:brushProperty name="height" value="0.05" units="cm"/>
    </inkml:brush>
  </inkml:definitions>
  <inkml:trace contextRef="#ctx0" brushRef="#br0">58 355 8058,'-54'-11'2604,"54"11"-2583,0 0 0,0 0-1,0 0 1,0 0 0,0 0-1,0 0 1,0 0 0,0 0-1,0 0 1,0 0-1,0-1 1,0 1 0,0 0-1,0 0 1,1 0 0,-1 0-1,0 0 1,0 0 0,0 0-1,-1 0 1,1-1 0,0 1-1,0 0 1,0 0 0,0 0-1,0 0 1,0 0 0,0 0-1,0 0 1,0 0 0,0 0-1,0-1 1,0 1-1,0 0 1,0 0 0,0 0-1,0 0 1,0 0 0,0 0-1,-1 0 1,1 0 0,0 0-1,0 0 1,0 0 0,0 0-1,0 0 1,0 0 0,0 0-1,0 0 1,0 0 0,-1 0-1,1 0 1,0 0 0,0 0-1,0 0 1,0 0-1,0 0 1,0 0 0,0 0-1,0 0 1,-1 0 0,1 0-1,0 0 1,0 0 0,0 0-1,0 0 1,0 0 0,0 0-1,11-4 490,16-3-250,351-49 407,-215 35-668,859-116 48,3 34 995,-1002 101-1009,162-8 232,-140 9-215,92 12 1,-82 1-169,-52-11 111,-1 0 0,1 0 0,0 0 0,-1 0 0,1 0 0,-1 0 0,1 1 1,-1-1-1,0 1 0,0 0 0,0 0 0,1 0 0,-2 0 0,1 0 0,0 0 0,2 4 0,-4-5 5,0-1 0,0 1 0,1-1 0,-1 1-1,0 0 1,0-1 0,0 1 0,-1-1 0,1 1 0,0 0 0,0-1 0,0 1-1,0-1 1,0 1 0,-1 0 0,1-1 0,0 1 0,-1-1 0,1 1-1,0-1 1,-1 1 0,1-1 0,0 1 0,-2 0 0,-12 12-61</inkml:trace>
</inkml:ink>
</file>

<file path=ppt/ink/ink5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40:38.405"/>
    </inkml:context>
    <inkml:brush xml:id="br0">
      <inkml:brushProperty name="width" value="0.05" units="cm"/>
      <inkml:brushProperty name="height" value="0.05" units="cm"/>
    </inkml:brush>
  </inkml:definitions>
  <inkml:trace contextRef="#ctx0" brushRef="#br0">19 397 10202,'-4'-10'221,"1"0"0,0 0 0,0 0 0,1-1 0,1 1 0,0-1 0,0 0 1,1 1-1,0-1 0,1 1 0,3-21 0,-3 27-187,1-1 0,-1 0 1,1 0-1,-1 1 0,1-1 1,1 1-1,-1 0 0,1-1 1,-1 1-1,1 0 0,0 1 1,1-1-1,-1 0 0,1 1 1,0 0-1,-1 0 1,1 0-1,0 0 0,1 0 1,-1 1-1,0 0 0,1 0 1,0 0-1,-1 1 0,1-1 1,0 1-1,9-1 0,67-2-27,127 8 0,-103 1-29,758-21-60,0-51 316,232-10 133,-1060 75-372,25 0-88,88 6 0,-139-3-93,1 0-1,-1 1 0,19 6 0,-24-7 106,0 1 0,-1 0 0,1-1-1,-1 1 1,1 1 0,-1-1 0,0 0-1,0 1 1,0 0 0,0-1 0,0 1 0,2 4-1,5 6-296</inkml:trace>
</inkml:ink>
</file>

<file path=ppt/ink/ink5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41:03.228"/>
    </inkml:context>
    <inkml:brush xml:id="br0">
      <inkml:brushProperty name="width" value="0.05" units="cm"/>
      <inkml:brushProperty name="height" value="0.05" units="cm"/>
    </inkml:brush>
  </inkml:definitions>
  <inkml:trace contextRef="#ctx0" brushRef="#br0">25 39 12635,'-13'-1'856,"4"2"-745,6 11-62,3-4-45,1 1 0,0-1 0,0 0 0,0 0 0,1 0 0,0 0 0,1 0 0,0-1-1,0 1 1,0-1 0,6 9 0,-6-11-5,0-1-1,1 0 1,-1 0-1,1 0 1,0 0-1,0-1 1,0 1-1,0-1 1,1 0-1,-1-1 1,1 1-1,0-1 1,0 1-1,0-2 1,0 1-1,0 0 1,0-1-1,7 1 1,10 0 11,-1-2 0,0 0 0,39-5 1,66-19 31,-57 10-16,248-38 85,387-13-1,432 26 36,-1110 38-144,499-11-35,-409 16 14,0 5 0,174 35 0,-24 22-23,184 35 21,-23-64 23,5-32 1,102 5 0,138 54 21,126 5 8,567-114 137,-899-8-56,100-7-202,-412 46-105,196-44 0,-228 24 462,-121 32 22,-5-1-140,-7-1-6,10 4-138,0 0 0,0 1 0,1-1 0,-1 0 0,0 0-1,0 0 1,0 0 0,0 0 0,0-1-1,0 1 1,0 0 0,0 0 0,0 0-1,0-1 1,0 1 0,1-1 0,-1 1 0,0-1-1,0 1 1,0-1 0,1 1 0,-1-1-1,0 1 1,1-1 0,-1 0 0,0 0 0,1 1-1,-1-1 1,0-2 0,-5-13 3</inkml:trace>
</inkml:ink>
</file>

<file path=ppt/ink/ink5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41:32.123"/>
    </inkml:context>
    <inkml:brush xml:id="br0">
      <inkml:brushProperty name="width" value="0.05" units="cm"/>
      <inkml:brushProperty name="height" value="0.05" units="cm"/>
    </inkml:brush>
  </inkml:definitions>
  <inkml:trace contextRef="#ctx0" brushRef="#br0">111 95 12123,'-24'-15'1624,"2"0"0,0-2 1,-20-19-1,42 36-1617,0 0 0,0 0 0,0-1-1,-1 1 1,1 0 0,0 0 0,0-1 0,0 1 0,0 0 0,0-1-1,0 1 1,0 0 0,0 0 0,1-1 0,-1 1 0,0 0-1,0-1 1,0 1 0,0 0 0,0 0 0,0-1 0,0 1 0,1 0-1,-1 0 1,0 0 0,0-1 0,0 1 0,1 0 0,-1 0 0,0 0-1,0-1 1,0 1 0,1 0 0,-1 0 0,0 0 0,0 0 0,1 0-1,-1 0 1,0-1 0,1 1 0,-1 0 0,0 0 0,0 0 0,1 0-1,-1 0 1,0 0 0,0 0 0,1 0 0,-1 0 0,15-3-46,-4 4 19,-1 0 0,0 1-1,0 0 1,-1 1 0,1 0 0,0 1 0,9 4-1,29 10-42,41 3 19,1-4-1,121 9 1,-48-8 33,585 39-236,-268-55 30,81 3-58,-199 14 281,507 23-576,0-23 320,57-26 105,254 0-99,-459-18 157,-114 1 271,-482 25-90,154-7-166,-233 2 430,0-2 0,0-1 0,87-28 0,-131 34-295,0 0 0,0 1 1,0-1-1,0 0 0,0 0 1,0-1-1,0 1 0,0 0 0,0-1 1,0 1-1,-1-1 0,1 1 1,-1-1-1,1 0 0,-1 0 0,0 1 1,1-1-1,-1 0 0,0 0 0,0-1 1,-1 1-1,2-3 0,-1 3-66,2-3-157,1 0 0,-1 0 1,1 1-1,0-1 0,0 1 0,0 0 0,1 0 0,0 1 0,-1-1 1,1 1-1,0 0 0,1 0 0,-1 1 0,1-1 0,8-2 0,-13 5 120,0 0 13,0 0 1,0-1-1,0 1 0,-1 0 0,1-1 0,0 1 0,0 0 0,0-1 0,-1 1 0,1-1 1,0 1-1,-1-1 0,1 0 0,0 1 0,-1-1 0,1 1 0,-1-1 0,1 0 0,-1 0 1,1 1-1,-1-1 0,0 0 0,1 0 0,-1 0 0,2-16-364</inkml:trace>
</inkml:ink>
</file>

<file path=ppt/ink/ink5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42:21.364"/>
    </inkml:context>
    <inkml:brush xml:id="br0">
      <inkml:brushProperty name="width" value="0.05" units="cm"/>
      <inkml:brushProperty name="height" value="0.05" units="cm"/>
    </inkml:brush>
  </inkml:definitions>
  <inkml:trace contextRef="#ctx0" brushRef="#br0">0 104 12571,'176'-37'1083,"-61"22"-1011,207-1 0,119 34-59,-348-13-12,386 25 129,458 19 76,595-13 110,80-52 95,-771 0-292,1748-21-78,126-36 29,-2033 50-61,335 14 6,1 29 1,-542-9-24,1343 19 2,-860-11-88,513-30-76,-1463 11 161,104-10-86,-81 2 72,-32 8 21,1-1 0,-1 1 0,1 0 0,0-1-1,-1 1 1,1-1 0,-1 1 0,0-1-1,1 1 1,-1-1 0,1 1 0,-1-1-1,0 1 1,1-1 0,-1 1 0,0-1-1,0 0 1,0 1 0,1-1 0,-1 0-1,0 0 1</inkml:trace>
</inkml:ink>
</file>

<file path=ppt/ink/ink5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42:43.718"/>
    </inkml:context>
    <inkml:brush xml:id="br0">
      <inkml:brushProperty name="width" value="0.05" units="cm"/>
      <inkml:brushProperty name="height" value="0.05" units="cm"/>
    </inkml:brush>
  </inkml:definitions>
  <inkml:trace contextRef="#ctx0" brushRef="#br0">0 227 13115,'66'1'1140,"555"-62"-1008,-193 15-233,460 21 111,-583 25-7,659-21 145,-812 18-23,227 26 1,523 21-492,-826-42 350,375 14 27,467-2 25,-535-31 28,638-16 168,-1-13-1092,-670 40 1411,1 22-275,-336-15-284,195 3-27,-1-9 0,349-54-1,-475 47 371,1 4-1,101 3 0,-166 6-220,0 1-1,-1 1 1,1 1 0,0 0-1,-1 2 1,0 0-1,-1 1 1,1 1 0,-1 0-1,0 2 1,24 17-1,-40-26 68,-1-1-170,0 0-1,0-1 1,0 1 0,0 0 0,0 0 0,0 0 0,0 0 0,0 0-1,0 0 1,0 0 0,0 0 0,0-1 0,0 1 0,0 0 0,0 0-1,0 0 1,0 0 0,0 0 0,1 0 0,-1 0 0,0 0 0,0 0-1,0 0 1,0-1 0,0 1 0,0 0 0,0 0 0,0 0 0,1 0-1,-1 0 1,0 0 0,0 0 0,0 0 0,0 0 0,0 0 0,0 0-1,0 0 1,1 0 0,-1 0 0,0 0 0,0 0 0,0 0-1,0 0 1,0 0 0,0 0 0,0 0 0,1 1 0,-5-32 341</inkml:trace>
</inkml:ink>
</file>

<file path=ppt/ink/ink5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42:55.161"/>
    </inkml:context>
    <inkml:brush xml:id="br0">
      <inkml:brushProperty name="width" value="0.05" units="cm"/>
      <inkml:brushProperty name="height" value="0.05" units="cm"/>
    </inkml:brush>
  </inkml:definitions>
  <inkml:trace contextRef="#ctx0" brushRef="#br0">668 145 12083,'-68'-31'848,"-7"2"-848,-12 3-312,-7 5-496,-14 3 712,-4 7-113,-12 2-103</inkml:trace>
</inkml:ink>
</file>

<file path=ppt/ink/ink5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42:55.854"/>
    </inkml:context>
    <inkml:brush xml:id="br0">
      <inkml:brushProperty name="width" value="0.05" units="cm"/>
      <inkml:brushProperty name="height" value="0.05" units="cm"/>
    </inkml:brush>
  </inkml:definitions>
  <inkml:trace contextRef="#ctx0" brushRef="#br0">2038 48 11258,'-126'-12'438,"-533"-23"912,568 39-1247,-144 25 1,172-16-113,0 3 0,1 2 0,-64 29 1,65-21-28,2 4 1,-110 72 0,142-82 18,0 1-1,1 1 1,2 1-1,0 2 1,2 0-1,0 1 1,-29 49-1,35-47-13,2 1 0,1 0 0,1 1 0,1 1 0,2 0 0,1 0 0,2 1 0,1 0 0,1 0 0,2 0 0,1 0 0,2 0 0,1 1-1,1-1 1,2 0 0,1-1 0,12 38 0,-4-28-9,2-1-1,2 0 1,1-2-1,2 0 0,2-1 1,1-1-1,2-1 1,1-1-1,2-2 0,56 50 1,-37-42 20,2-2 0,1-3 1,2-2-1,1-2 0,2-3 1,109 40-1,-33-27 8,3-6 0,0-5 0,163 13-1,421-16-18,-272-49 251,691-121-1,-892 96 137,285-96-1,-368 87-258,-2-8 1,245-133-1,-335 156-184,-2-3 0,66-54 1,-111 78-215,-1-1 0,-1 0 0,-1-2 1,-1 0-1,0-2 0,-2 0 0,-1-1 0,21-44 1,-33 59 168,0-1 1,-2 0 0,1 0 0,-1 0 0,-1 0 0,0 0 0,-1-1-1,0 1 1,-1 0 0,0-1 0,-1 1 0,-5-22 0,3 19 86,-2 1 0,0 0 1,-1 0-1,0 1 0,-1 0 0,0 0 1,-1 0-1,-1 1 0,0 0 1,-14-14-1,4 7 90,-1 1 1,-1 1-1,0 0 1,-2 2-1,-25-14 0,9 9 373,-1 2 0,-64-21-1,7 13 810,-191-25 1,57 27-692,0 11 0,-248 18 0,-462 74-542,852-70 29,-238 25-52</inkml:trace>
</inkml:ink>
</file>

<file path=ppt/ink/ink5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9:43:13.979"/>
    </inkml:context>
    <inkml:brush xml:id="br0">
      <inkml:brushProperty name="width" value="0.05" units="cm"/>
      <inkml:brushProperty name="height" value="0.05" units="cm"/>
    </inkml:brush>
  </inkml:definitions>
  <inkml:trace contextRef="#ctx0" brushRef="#br0">1 425 11979,'0'1'31,"0"0"1,0 0-1,0 0 1,0-1-1,-1 1 1,1 0 0,0 0-1,0 0 1,1 0-1,-1-1 1,0 1 0,0 0-1,0 0 1,1 0-1,-1 0 1,0-1 0,1 1-1,-1 0 1,0 0-1,1-1 1,-1 1-1,1 0 1,-1-1 0,1 1-1,0 0 1,-1-1-1,1 1 1,0-1 0,-1 1-1,1-1 1,0 1-1,-1-1 1,1 0-1,0 1 1,0-1 0,0 0-1,-1 0 1,1 1-1,0-1 1,0 0 0,1 0-1,6 0 41,-1 0 0,1 0 0,-1 0 0,10-3 0,-2 1 25,316-65 3,-113 17-71,554-47-2,-494 70-25,2310-178-1174,-412 218 1468,-276 100 107,-639-46-305,-921-47-60,1617 4 505,-1890-25-512,537 1 246,-567 2-479,-54-4 157</inkml:trace>
</inkml:ink>
</file>

<file path=ppt/ink/ink5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42.146"/>
    </inkml:context>
    <inkml:brush xml:id="br0">
      <inkml:brushProperty name="width" value="0.05" units="cm"/>
      <inkml:brushProperty name="height" value="0.05" units="cm"/>
    </inkml:brush>
  </inkml:definitions>
  <inkml:trace contextRef="#ctx0" brushRef="#br0">1 44 17716,'2'-3'358,"0"0"1,0 0-1,0 0 1,-1-1-1,1 1 1,-1 0-1,0-1 1,1-6-1,0 3 1506,-6 23-1697,0 1 0,1-1 0,-1 22 0,4-32-174,0 0 1,0 1-1,0-1 1,1 0-1,-1 0 1,2 0-1,-1 0 1,1 0-1,0 0 1,0 0-1,0 0 1,4 5-1,-5-10 15,-1 0 0,1 0 0,-1 0 0,1-1 0,0 1 0,0 0 0,0 0 0,-1 0 0,1-1 0,0 1 0,0 0 1,0-1-1,0 1 0,0-1 0,0 1 0,0-1 0,0 0 0,0 1 0,0-1 0,1 0 0,-1 0 0,2 0 0,-1 0 9,0 0 1,0-1-1,0 1 0,0-1 0,0 0 0,-1 1 1,1-1-1,0 0 0,0 0 0,0 0 1,2-2-1,3-3 64,0-1 0,0 0 0,0 0 0,5-8 1,2-4 103,-1-1 0,-1 1 1,15-34-1,-33 102-341,4-31 124,0 8-101,0 35 1,2-54 52,1 1 0,0 0 1,0-1-1,1 1 0,0-1 0,0 1 1,0-1-1,8 14 0,-10-20 33,1 0 0,-1 1 0,1-1 0,0 0-1,0 0 1,0 0 0,0 0 0,0 0 0,0 0 0,0 0 0,0 0 0,0 0-1,0-1 1,0 1 0,0 0 0,1-1 0,-1 1 0,0-1 0,0 1 0,1-1-1,-1 0 1,0 1 0,2-1 0,-1 0-45,0-1 0,0 1-1,0 0 1,0-1 0,0 0-1,0 1 1,-1-1 0,1 0 0,0 0-1,0 0 1,-1 0 0,1 0 0,-1-1-1,2-1 1,4-3 23,0-2 0,-1 1 0,0-1 0,-1 0 0,6-11 0,3-8-181,14-44 0,-8 11-114</inkml:trace>
</inkml:ink>
</file>

<file path=ppt/ink/ink5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42.700"/>
    </inkml:context>
    <inkml:brush xml:id="br0">
      <inkml:brushProperty name="width" value="0.05" units="cm"/>
      <inkml:brushProperty name="height" value="0.05" units="cm"/>
    </inkml:brush>
  </inkml:definitions>
  <inkml:trace contextRef="#ctx0" brushRef="#br0">149 1 15379,'-4'3'330,"1"0"0,0 1 0,0-1 0,0 1 0,0-1 0,0 1-1,1 0 1,0 0 0,0 0 0,-3 7 0,-13 46 1286,17-55-1516,-1 5-20,1 0 0,-1 0 0,1 1-1,1-1 1,-1 0 0,1 1 0,1-1 0,-1 0-1,1 0 1,2 11 0,-2-15-78,1 1 1,-1 0-1,1-1 1,-1 1-1,1-1 0,0 0 1,0 0-1,0 1 1,1-1-1,-1 0 1,1-1-1,0 1 0,0 0 1,0-1-1,0 0 1,0 0-1,0 0 1,1 0-1,-1 0 0,1 0 1,3 0-1,2 1 19,0-1-1,0-1 1,0 0 0,17 0-1,-17-1 19,-1 0 0,1 1 0,-1 0 1,1 0-1,9 4 0,-17-5-33,-1 1 0,1-1 0,0 1 0,0-1-1,-1 1 1,1-1 0,0 1 0,-1-1 0,1 1 0,0 0 0,-1 0 0,1-1 0,-1 1 0,0 0 0,1 0 0,-1-1 0,1 1 0,-1 0 0,0 0 0,0 0 0,1 0 0,-1 0 0,0 0 0,0-1 0,0 1 0,0 0-1,0 0 1,0 0 0,0 0 0,-1 0 0,1 0 0,0 0 0,0-1 0,-1 1 0,1 0 0,0 0 0,-1 1 0,-18 35 188,15-31-156,-5 8 38,1 0 8,1-1-1,0 1 1,-6 16-1,13-30-77,-1 1 1,1 0-1,0 0 1,0 0-1,0 0 0,-1 0 1,1-1-1,0 1 1,0 0-1,0 0 0,0 0 1,1 0-1,-1 0 1,0-1-1,0 1 1,0 0-1,1 0 0,-1 0 1,0 0-1,1-1 1,-1 1-1,1 0 0,-1 0 1,1-1-1,-1 1 1,1 0-1,0 0 1,1 0 0,0 0 1,0 0-1,0 0 1,0 0-1,0 0 1,0 0-1,0-1 1,1 1-1,-1-1 0,4 1 1,5-1-3,0 0 0,-1 0-1,16-3 1,-15 1-184,-1 0-1,1 0 0,-1-1 1,13-6-1,-20 8 128,-1 0 1,1 0-1,0-1 1,-1 1-1,1-1 0,-1 0 1,1 0-1,-1 0 0,0 0 1,0 0-1,0-1 0,0 1 1,0 0-1,-1-1 0,1 0 1,-1 1-1,0-1 0,1 0 1,0-5-1,0-16-331</inkml:trace>
  <inkml:trace contextRef="#ctx0" brushRef="#br0" timeOffset="1">1 117 17452,'13'-3'1872,"4"2"-1368,10 1-208,3 0 769,10 1-1089,3 4-409,6-1 417,1 3-208,3 0-208</inkml:trace>
</inkml:ink>
</file>

<file path=ppt/ink/ink5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43.116"/>
    </inkml:context>
    <inkml:brush xml:id="br0">
      <inkml:brushProperty name="width" value="0.05" units="cm"/>
      <inkml:brushProperty name="height" value="0.05" units="cm"/>
    </inkml:brush>
  </inkml:definitions>
  <inkml:trace contextRef="#ctx0" brushRef="#br0">14 0 15043,'-2'3'231,"0"-1"0,1 1-1,-1 0 1,1-1-1,0 1 1,0 0 0,0 0-1,0 0 1,1 0 0,-1 0-1,1 0 1,-1 0 0,1 0-1,0 0 1,1 0 0,0 5-1,-1-6-100,1 1-1,0-1 0,1 0 1,-1 0-1,0 0 1,0 0-1,1 0 1,0 0-1,-1-1 0,1 1 1,0 0-1,-1-1 1,1 1-1,0-1 0,0 0 1,1 0-1,-1 0 1,0 0-1,0 0 0,0 0 1,4 1-1,-1-1-98,-1 0-1,0 0 0,1 0 1,-1-1-1,1 1 1,-1-1-1,1 0 0,-1-1 1,1 1-1,-1-1 1,1 0-1,-1 0 0,0 0 1,0 0-1,1-1 1,-1 0-1,0 0 0,0 0 1,0 0-1,-1-1 1,1 1-1,-1-1 0,1 0 1,-1 0-1,0 0 0,0-1 1,0 1-1,0-1 1,-1 1-1,1-1 0,-1 0 1,2-6-1,-4 5-1,-7 13-21,-6 16-6,11-20-3,1 0 0,-1 0-1,1 0 1,1 0 0,-1 0 0,0 0 0,1 1 0,0-1 0,0 0 0,0 0-1,1 1 1,1 5 0,-1-8 1,-1 0 0,1 0 0,1 0 0,-1 0 0,0 0 0,0-1-1,1 1 1,-1 0 0,1-1 0,-1 1 0,1-1 0,0 1 0,-1-1 0,1 0 0,0 0 0,0 0-1,0 0 1,0 0 0,0 0 0,0 0 0,0-1 0,1 1 0,-1-1 0,0 1 0,4-1 0,4 1-51,0-1 1,0 0-1,0 0 1,0-1-1,0 0 1,13-4 0,59-22-268,-2 1 24,-78 26 301,-1-1-1,1 1 1,-1 0-1,1 0 1,-1 0-1,1 0 1,-1 0-1,0 0 0,1 0 1,-1 0-1,1 0 1,-1 1-1,3 0 1,-4-1-1,1 0 0,-1 0 0,1 1 0,-1-1 1,0 0-1,1 1 0,-1-1 0,1 1 0,-1-1 0,0 1 1,1-1-1,-1 1 0,0-1 0,1 1 0,-1-1 0,0 1 1,0-1-1,0 1 0,1-1 0,-1 1 0,0-1 0,0 1 1,0 0-1,0 2-21,-1-1 0,1 0 1,-1 0-1,1 0 0,-1 1 1,0-1-1,0 0 0,0 0 1,0 0-1,0 0 1,0 0-1,0 0 0,-1-1 1,1 1-1,-3 2 0,-2-1 25,4-3-10</inkml:trace>
</inkml:ink>
</file>

<file path=ppt/ink/ink5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43.594"/>
    </inkml:context>
    <inkml:brush xml:id="br0">
      <inkml:brushProperty name="width" value="0.05" units="cm"/>
      <inkml:brushProperty name="height" value="0.05" units="cm"/>
    </inkml:brush>
  </inkml:definitions>
  <inkml:trace contextRef="#ctx0" brushRef="#br0">63 35 17812,'0'-24'3108,"0"24"-3051,0-1 1,0 1-1,0 0 0,0-1 0,0 1 0,0-1 0,0 1 0,0 0 1,-1-1-1,1 1 0,0-1 0,0 1 0,0 0 0,-1-1 0,1 1 1,0 0-1,0-1 0,-1 1 0,1 0 0,0-1 0,-1 1 1,1 0-1,0 0 0,-1-1 0,1 1 0,0 0 0,-1 0 0,1 0 1,-1-1-1,1 1 0,0 0 0,-1 0 0,1 0 0,-1 0 0,1 0 1,0 0-1,-1 0 0,1 0 0,-1 0 0,1 0 0,-1 0 1,1 0-1,0 0 0,-1 0 0,1 1 0,-1-1 0,1 0 0,0 0 1,-1 0-1,1 1 0,0-1 0,-1 1 0,-2 0 39,1 1-1,0 0 1,0 0 0,0 0 0,0 0-1,1 1 1,-1-1 0,0 0-1,1 1 1,0-1 0,-1 1-1,1 0 1,0-1 0,0 4-1,-11 43 17,12-47-99,-4 18-5,2 0-1,-1 23 0,3-39-4,0 0-1,0 0 0,0 1 1,0-1-1,1 0 0,0 0 1,0 0-1,0 1 0,0-1 1,1 0-1,-1 0 0,1-1 1,0 1-1,0 0 0,1-1 1,-1 1-1,4 3 0,-5-6 0,1 0 0,-1 0 0,1 0 0,-1 0 0,1 0 0,-1 0 0,1-1 0,0 1 0,-1-1 0,1 1 0,0-1 0,0 1 0,-1-1 0,1 0 0,0 0 0,0 0 0,-1 0 0,4-1 0,-1 1 2,-1-1 0,0 0 0,0-1 0,1 1 0,-1-1 0,0 1 0,0-1 0,0 0 0,2-2 0,4-4-28,0-1 0,-1 1 0,0-1 0,11-16 0,-7 7-566,18-37 0,-27 50 341,0-1 0,-1 1 0,0-1 0,0 0 0,-1 0 1,1 0-1,-1 0 0,0 0 0,-1 0 0,0-1 0,0-9 1,-5 6-477,-4 8-223</inkml:trace>
</inkml:ink>
</file>

<file path=ppt/ink/ink5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44.073"/>
    </inkml:context>
    <inkml:brush xml:id="br0">
      <inkml:brushProperty name="width" value="0.05" units="cm"/>
      <inkml:brushProperty name="height" value="0.05" units="cm"/>
    </inkml:brush>
  </inkml:definitions>
  <inkml:trace contextRef="#ctx0" brushRef="#br0">113 79 14811,'-3'19'383,"-1"0"0,-1 0 0,0-1-1,-1 0 1,-11 21 0,-5 17 362,22-54-729,-12 32 529,1 1 0,1 1 0,-7 58 1,17-93-533,0-1 0,0 1 0,-1-1 0,1 1 0,0 0 0,0-1 0,0 1 0,0 0 0,0-1 0,0 1 0,0-1 0,0 1 1,1 0-1,-1-1 0,0 1 0,0-1 0,0 1 0,1 0 0,-1-1 0,0 1 0,1-1 0,-1 1 0,0-1 0,1 1 0,0 0 0,-1-1 0,1-1-1,0 1 1,-1 0-1,1 0 1,0 0-1,-1-1 1,1 1-1,0 0 1,-1-1-1,1 1 1,-1 0-1,1-1 1,-1 1-1,1-1 1,-1 1-1,1-1 1,-1 1-1,1-2 1,21-31 204,12-39 76,30-98-1,-9 21-200,-53 143-95,0 0 2,1 0-1,-1 1 0,1-1 1,7-9-1,-10 14 2,0 1 0,1-1 0,-1 1 0,1-1 0,0 1-1,-1-1 1,1 1 0,-1-1 0,1 1 0,0-1 0,0 1 0,-1 0 0,1-1 0,0 1 0,-1 0 0,1 0 0,0-1 0,0 1 0,0 0 0,-1 0 0,1 0 0,0 0 0,0 0-1,-1 0 1,1 0 0,0 0 0,0 1 0,0-1 0,-1 0 0,1 0 0,0 1 0,0-1 0,-1 0 0,1 1 0,0-1 0,-1 1 0,1-1 0,-1 0 0,1 1 0,0 0 0,-1-1-1,1 1 1,-1-1 0,1 2 0,6 6-6,-1-1 0,0 2 0,-1-1 0,0 1 1,0-1-1,-1 1 0,6 17 0,-9-21 9,0 0 1,1 0-1,-2 0 1,1 0 0,-1 0-1,1 0 1,-2 9-1,1-12 8,-1 1-1,0 0 0,1-1 1,-1 1-1,0-1 0,0 0 1,0 1-1,0-1 1,-1 0-1,1 0 0,0 1 1,-1-1-1,0 0 0,0-1 1,-3 4-1,-2 0 21,0-1 0,0 0 0,-1 0 0,1-1 0,-1 1 0,0-2 0,0 1 0,0-1 0,0-1 0,-1 0 0,-8 1 0,3-1-176,0-1 1,-1 0-1,1-1 1,0-1 0,-23-5-1,34 7 117,0-1 0,-1 0 0,1 0 0,0-1 0,0 1 0,0-1 0,0 1-1,0-1 1,1 0 0,-1 0 0,0 0 0,1 0 0,0 0 0,-3-4 0,-2-13-322</inkml:trace>
</inkml:ink>
</file>

<file path=ppt/ink/ink5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44.507"/>
    </inkml:context>
    <inkml:brush xml:id="br0">
      <inkml:brushProperty name="width" value="0.05" units="cm"/>
      <inkml:brushProperty name="height" value="0.05" units="cm"/>
    </inkml:brush>
  </inkml:definitions>
  <inkml:trace contextRef="#ctx0" brushRef="#br0">161 0 18084,'-1'6'463,"-1"0"0,0 0 1,-1-1-1,1 1 0,-6 8 0,-6 13 237,-1 14-659,2 0-1,2 1 1,1 1-1,3 0 1,1 0-1,2 0 0,2 1 1,5 58-1,-1-87-434,1-14-541,0-24-307,-3-12 266,-2 1-1,-9-58 0,6 70 1181,0 0-1,-1 1 0,-1-1 1,-1 1-1,-13-24 0,20 44-86,0 0-1,1 0 0,-1 1 1,1-1-1,-1 0 0,1 0 1,-1 0-1,1 0 0,-1 0 0,1 0 1,0 0-1,0 0 0,-1 0 1,1 0-1,0 0 0,0-2 1,16 5 755,-6 1-1434,48 10 318,-25-6-146</inkml:trace>
  <inkml:trace contextRef="#ctx0" brushRef="#br0" timeOffset="1">367 462 23877,'18'5'1488,"-8"-15"-2104,4-7-152,-2-7 864,-8-6-160,4 2-240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29:48.619"/>
    </inkml:context>
    <inkml:brush xml:id="br0">
      <inkml:brushProperty name="width" value="0.05" units="cm"/>
      <inkml:brushProperty name="height" value="0.05" units="cm"/>
    </inkml:brush>
  </inkml:definitions>
  <inkml:trace contextRef="#ctx0" brushRef="#br0">0 23 17524,'1'29'2301,"5"29"-1,18 77-2326,-13-80 429,-8-38-383,-2-6 16,1 0 0,1 0-1,-1 0 1,2 0 0,-1 0-1,2 0 1,10 18 0,-15-28-19,1 0 1,-1 0-1,1 0 1,-1 0-1,1-1 1,0 1 0,0 0-1,-1 0 1,1-1-1,0 1 1,0-1-1,0 1 1,0-1-1,0 1 1,0-1 0,0 1-1,0-1 1,0 0-1,0 1 1,0-1-1,0 0 1,0 0 0,0 0-1,0 0 1,0 0-1,0 0 1,0 0-1,0 0 1,0 0 0,0-1-1,0 1 1,0 0-1,0-1 1,0 1-1,0-1 1,0 1-1,0-1 1,0 1 0,0-1-1,0 0 1,-1 1-1,1-1 1,0 0-1,-1 0 1,1 1 0,1-3-1,4-4 92,-1-1 0,1 0 0,-1-1-1,4-10 1,-3 8 22,77-180 1168,-30 63-1143,-51 125-273,-1-1 1,1 1-1,-1 0 0,1 0 1,0 0-1,0 0 0,0 1 1,0-1-1,1 0 0,4-3 1,-5 5 58,0 0 1,1 0 0,-1 0-1,0 0 1,0 1-1,1-1 1,-1 1-1,0 0 1,1 0 0,-1 0-1,0 0 1,1 0-1,-1 0 1,0 1 0,0-1-1,3 2 1,20 4-386</inkml:trace>
</inkml:ink>
</file>

<file path=ppt/ink/ink6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45.848"/>
    </inkml:context>
    <inkml:brush xml:id="br0">
      <inkml:brushProperty name="width" value="0.05" units="cm"/>
      <inkml:brushProperty name="height" value="0.05" units="cm"/>
    </inkml:brush>
  </inkml:definitions>
  <inkml:trace contextRef="#ctx0" brushRef="#br0">49 12 17172,'5'-11'2219,"-8"16"-888,-10 19 20,4-2-1074,2 1 0,1 0 0,-6 36 0,10-45-283,1 0 1,0 1 0,1-1 0,1 1 0,0-1 0,1 1 0,3 13 0,-5-26 4,1 0 1,-1 1 0,1-1-1,-1 0 1,1 0-1,0 0 1,0 0 0,0-1-1,0 1 1,0 0 0,0 0-1,1 0 1,-1-1 0,0 1-1,1-1 1,-1 1-1,1-1 1,0 0 0,-1 1-1,1-1 1,0 0 0,0 0-1,0 0 1,0 0-1,0-1 1,0 1 0,0 0-1,0-1 1,0 0 0,0 1-1,0-1 1,4 0 0,-2-1 8,1 0 1,0 0 0,-1 0 0,1-1-1,-1 0 1,0 1 0,1-2 0,-1 1-1,0 0 1,0-1 0,0 0 0,-1 0 0,6-5-1,11-13 225,0-1-1,-2 0 1,0-2-1,-1 0 1,-2-1 0,-1-1-1,20-48 1,-37 86-174,0 1 1,1-1 0,0 1 0,1-1 0,0 1-1,1 0 1,2 17 0,-1-21-180,0 0 0,1 0 1,0-1-1,0 1 0,1-1 0,0 0 0,1 0 1,-1 0-1,2 0 0,-1 0 0,1-1 1,9 12-1,-13-18 80,0 1 0,1-1 1,-1 1-1,1-1 0,-1 0 0,1 0 1,-1 0-1,1 0 0,-1 0 0,1 0 1,0 0-1,0 0 0,0 0 0,-1-1 1,1 1-1,0-1 0,0 0 0,0 1 1,0-1-1,0 0 0,0 0 1,0 0-1,0 0 0,-1-1 0,1 1 1,0 0-1,0-1 0,0 0 0,3-1 1,11-9-428</inkml:trace>
</inkml:ink>
</file>

<file path=ppt/ink/ink6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47.149"/>
    </inkml:context>
    <inkml:brush xml:id="br0">
      <inkml:brushProperty name="width" value="0.05" units="cm"/>
      <inkml:brushProperty name="height" value="0.05" units="cm"/>
    </inkml:brush>
  </inkml:definitions>
  <inkml:trace contextRef="#ctx0" brushRef="#br0">11 5 15787,'-5'-3'1905,"2"3"-985,1-1-320,4 1 888,7 0-183,5 0-297,5 3-176,8-1-400,5 3-144,4-1-168,1 0-104,-1 1-288,-5-4-184,-2 0-528,-6-1-224,-12-4 888,-2 0-265,-8 0-183</inkml:trace>
</inkml:ink>
</file>

<file path=ppt/ink/ink6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47.587"/>
    </inkml:context>
    <inkml:brush xml:id="br0">
      <inkml:brushProperty name="width" value="0.05" units="cm"/>
      <inkml:brushProperty name="height" value="0.05" units="cm"/>
    </inkml:brush>
  </inkml:definitions>
  <inkml:trace contextRef="#ctx0" brushRef="#br0">1 1 14491,'14'14'1752,"9"-7"-863,6-4-281,12-4 1040,2-4-456,3-2-159,0 3-185,-6 1-752,-2 2-576,-11 1 520,-6-2-128,-8 1-192</inkml:trace>
</inkml:ink>
</file>

<file path=ppt/ink/ink6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48.051"/>
    </inkml:context>
    <inkml:brush xml:id="br0">
      <inkml:brushProperty name="width" value="0.05" units="cm"/>
      <inkml:brushProperty name="height" value="0.05" units="cm"/>
    </inkml:brush>
  </inkml:definitions>
  <inkml:trace contextRef="#ctx0" brushRef="#br0">267 9 15531,'10'-3'1129,"-7"2"-760,0 0 0,0 0 0,0 0 0,0 1 0,0-1 0,0 1 0,0 0 1,4 0-1,-7 0-320,0 0 0,1 0 0,-1 0 0,0 0 0,0 0 0,0 1-1,0-1 1,0 0 0,0 0 0,0 0 0,1 0 0,-1 1 0,0-1 0,0 0 0,0 0 0,0 0 0,0 0 0,0 1 0,0-1 0,0 0 0,0 0 0,0 0 0,0 0 0,0 1 0,0-1 0,0 0 0,0 0 0,0 0 0,0 0 0,0 1 0,0-1 0,0 0 0,0 0 0,-1 0 0,1 0 0,0 1 0,0-1 0,0 0 0,0 0 0,0 0 0,0 0 0,-1 0 0,1 0 0,0 1 0,0-1 0,0 0 0,-8 10 597,7-9-520,-237 268 1414,235-265-1470,-1 0-218,1 0-1,-1 0 0,0 0 0,0-1 0,-7 6 1,11-9 120,-1 0 0,1 1 0,-1-1 0,1 0 0,0 0 1,-1 0-1,0 0 0,1 1 0,-1-1 0,1 0 0,-1 0 0,1 0 1,-1 0-1,1 0 0,-1 0 0,1 0 0,-1 0 0,1 0 0,-1-1 1,1 1-1,-1 0 0,1 0 0,-1 0 0,0-1 0,0 0 9,0 0 0,0 0 0,0 0 0,1 0 0,-1 0 0,0-1 1,1 1-1,-1 0 0,1 0 0,-1-1 0,1 1 0,0 0 0,0 0 0,-1-3 0,-2-22-317,0-2-100</inkml:trace>
</inkml:ink>
</file>

<file path=ppt/ink/ink6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48.493"/>
    </inkml:context>
    <inkml:brush xml:id="br0">
      <inkml:brushProperty name="width" value="0.05" units="cm"/>
      <inkml:brushProperty name="height" value="0.05" units="cm"/>
    </inkml:brush>
  </inkml:definitions>
  <inkml:trace contextRef="#ctx0" brushRef="#br0">1 1 17164,'8'10'2024,"7"0"-1336,3 1-296,-1 1 833,8 2-425,-1 1-16,3-1-568,-2-1-488,1 0-1024,1-3 1136,0-5-192,2 0-177</inkml:trace>
  <inkml:trace contextRef="#ctx0" brushRef="#br0" timeOffset="1">360 298 17356,'0'2'295,"-7"34"2521,7-35-2747,0-1 1,0 1 0,0 0-1,0-1 1,0 1-1,0-1 1,0 1 0,0-1-1,1 1 1,-1 0 0,0-1-1,0 1 1,0-1 0,1 1-1,-1-1 1,0 1-1,0-1 1,1 1 0,-1-1-1,1 1 1,0-1-18,0 0 0,-1 0 0,1 0 0,0 0 1,-1 0-1,1 0 0,0 0 0,-1 0 0,1 0 0,0 0 0,-1-1 0,1 1 0,0 0 1,-1 0-1,1-1 0,-1 1 0,1 0 0,0-1 0,-1 1 0,1-1 0,-1 1 0,1-2 1,13-11 62,-1 0 0,0-1 0,-1-1 0,-1 0 0,-1-1 0,0 0 0,13-30 0,-31 67-377,1 1 1,0 0-1,2 0 0,0 1 1,-1 32-1,5-42 37</inkml:trace>
</inkml:ink>
</file>

<file path=ppt/ink/ink6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49.651"/>
    </inkml:context>
    <inkml:brush xml:id="br0">
      <inkml:brushProperty name="width" value="0.05" units="cm"/>
      <inkml:brushProperty name="height" value="0.05" units="cm"/>
    </inkml:brush>
  </inkml:definitions>
  <inkml:trace contextRef="#ctx0" brushRef="#br0">0 309 14267,'11'78'1399,"-1"113"0,-6-101-1076,-2-20-12,3 43 1063,-3-102-522,1-17-211,1-18 41,-4 22-655,18-516 2524,-18 398-2443,0 119-107,0-3-1,0 0 1,0 0-1,0 0 1,0 0-1,1 0 1,0 1-1,1-6 1,-1 8-1,-1 0 1,1 1-1,0-1 0,-1 0 0,1 0 1,0 0-1,0 0 0,0 0 1,0 1-1,-1-1 0,1 0 1,0 1-1,0-1 0,0 1 1,0-1-1,1 1 0,-1-1 0,0 1 1,0 0-1,0 0 0,0-1 1,0 1-1,0 0 0,1 0 1,-1 0-1,0 0 0,0 0 0,2 1 1,46 3 5,14 0 14,99-4 0,91-37 91,-4-22-54,-111 26-32,-106 25-15,43-3 0,-63 10-7,1 0 0,-1 1 0,1 1 0,-1 0 0,1 1 0,19 4 0,-27-3-5,0-1 1,0 0-1,0 1 1,-1 0-1,1 0 1,-1 1-1,0-1 1,1 1-1,-2 0 1,1 0-1,0 0 1,-1 1-1,0-1 1,0 1-1,0 0 0,0 0 1,-1 0-1,0 0 1,0 0-1,2 9 1,1 8 1,0 1-1,-1 0 1,2 35-1,-6-4-1057,0-53 871</inkml:trace>
</inkml:ink>
</file>

<file path=ppt/ink/ink6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50.096"/>
    </inkml:context>
    <inkml:brush xml:id="br0">
      <inkml:brushProperty name="width" value="0.05" units="cm"/>
      <inkml:brushProperty name="height" value="0.05" units="cm"/>
    </inkml:brush>
  </inkml:definitions>
  <inkml:trace contextRef="#ctx0" brushRef="#br0">237 4 16187,'1'-1'128,"-1"1"0,1 0 0,0-1-1,-1 1 1,1 0 0,0 0 0,-1-1-1,1 1 1,0 0 0,0 0 0,-1 0-1,1 0 1,0 0 0,0 0 0,-1 0-1,1 0 1,1 0 0,-4 9 1348,-20 19-129,17-23-1160,-132 175 1289,80-104-1878,57-75 338,-1 1 0,0-1 0,0 0 0,0 0 0,0 0 0,0 0 0,-1 0 0,1 0-1,0 0 1,0 0 0,-3 1 0,4-2 29,-1 0 1,1 0-1,0 0 0,-1 0 0,1 0 1,0 0-1,-1 0 0,1 0 1,0 0-1,0 0 0,-1 0 0,1 0 1,0 0-1,-1 0 0,1-1 1,0 1-1,0 0 0,-1 0 0,1 0 1,0 0-1,0-1 0,0 1 1,-1 0-1,1 0 0,0 0 0,0-1 1,0 1-1,-1 0 0,1-1 0,0 1 1,0 0-1,0 0 0,0-1 1,0 1-1,-2-6-288,1 1-1,1 0 1,-1-1-1,1-10 1,0 10 392,-1-26-840</inkml:trace>
</inkml:ink>
</file>

<file path=ppt/ink/ink6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50.528"/>
    </inkml:context>
    <inkml:brush xml:id="br0">
      <inkml:brushProperty name="width" value="0.05" units="cm"/>
      <inkml:brushProperty name="height" value="0.05" units="cm"/>
    </inkml:brush>
  </inkml:definitions>
  <inkml:trace contextRef="#ctx0" brushRef="#br0">1 7 14243,'7'-7'1608,"2"7"-775,-1 3-273,7 4 960,-2 2-336,7 5-280,1 3-159,3 3-401,2 0-288,-1 3-576,-2-3 520,2-7-192,5-3-81</inkml:trace>
</inkml:ink>
</file>

<file path=ppt/ink/ink6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1:50.947"/>
    </inkml:context>
    <inkml:brush xml:id="br0">
      <inkml:brushProperty name="width" value="0.05" units="cm"/>
      <inkml:brushProperty name="height" value="0.05" units="cm"/>
    </inkml:brush>
  </inkml:definitions>
  <inkml:trace contextRef="#ctx0" brushRef="#br0">0 33 13419,'6'-5'697,"0"2"-1,1-1 1,-1 1 0,1 0 0,0 0-1,0 1 1,0 0 0,0 0 0,0 0-1,9 0 1,-13 1-609,-1 1-1,1 0 1,0 0-1,-1 0 1,1 0-1,0 0 1,-1 0-1,1 0 1,-1 1-1,1-1 1,0 1 0,-1 0-1,1 0 1,-1 0-1,0 0 1,1 1-1,-1-1 1,0 0-1,0 1 1,1 0-1,-1-1 1,-1 1-1,5 4 1,-4-2-67,0-1 0,0 1 0,-1 0 0,1 0 1,-1 0-1,0 0 0,0 0 0,0 1 0,0-1 0,-1 0 0,0 0 1,0 1-1,0-1 0,-1 5 0,0 2-2,-1 0 0,0 0 0,-1 0 0,-1-1 0,1 1 0,-2-1-1,1 0 1,-8 12 0,-7 6 344,-29 35 0,26-36 24,21-26-368,1-1 0,-1 1 1,1-1-1,-1 1 0,1-1 0,-1 1 0,1-1 1,0 1-1,-1-1 0,1 1 0,0 0 0,-1-1 1,1 1-1,0 0 0,0-1 0,-1 1 0,1 0 1,0 0-1,0-1 0,0 1 0,0 0 0,0-1 1,0 1-1,0 0 0,0 0 0,0-1 0,1 1 1,-1 0-1,1 0 0,0 0-9,0 0 0,0-1 0,0 1 0,0 0 0,0-1 0,0 1 0,0-1 0,0 0 0,0 1 0,1-1 0,-1 0 0,0 0 0,0 0 0,0 0 0,2 0 0,7 0-304,0-1-1,0 0 1,13-4 0,-14 3 9,1-1 0,-1 0 1,0-1-1,0 0 0,0 0 1,12-8-1,2-9-340</inkml:trace>
</inkml:ink>
</file>

<file path=ppt/ink/ink6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10.835"/>
    </inkml:context>
    <inkml:brush xml:id="br0">
      <inkml:brushProperty name="width" value="0.05" units="cm"/>
      <inkml:brushProperty name="height" value="0.05" units="cm"/>
    </inkml:brush>
  </inkml:definitions>
  <inkml:trace contextRef="#ctx0" brushRef="#br0">1 0 13195,'1'10'1280,"-1"7"-832,3 5-168,4 14 688,0 14-503,3 3-73,2 4-40,-1 2-256,1-5-96,-2-2-200,-3-3-160,-6-12 304,-1-6-72,-7-8-48</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29:50.418"/>
    </inkml:context>
    <inkml:brush xml:id="br0">
      <inkml:brushProperty name="width" value="0.05" units="cm"/>
      <inkml:brushProperty name="height" value="0.05" units="cm"/>
    </inkml:brush>
  </inkml:definitions>
  <inkml:trace contextRef="#ctx0" brushRef="#br0">14 1 20748,'3'4'178,"0"0"0,-1 0-1,1 1 1,-1-1 0,0 1-1,0-1 1,-1 1 0,1 0-1,-1 0 1,0 0 0,-1 0-1,1 0 1,-1-1 0,0 10-1,-2 6-52,0 1-1,-7 25 1,1-7-54,1 7-1,2 1 0,2 0 0,3 49 0,0-94-67,0 1 0,0 0 0,1-1 0,-1 1 0,1 0 0,-1-1 0,1 1 0,0-1-1,0 1 1,0-1 0,0 1 0,1-1 0,-1 0 0,1 1 0,-1-1 0,4 3-1,-4-4 1,1-1-1,-1 1 0,1 0 1,-1-1-1,1 1 0,0-1 1,-1 0-1,1 1 0,0-1 0,-1 0 1,1 0-1,0 0 0,-1 0 1,1 0-1,0-1 0,-1 1 1,1 0-1,-1-1 0,1 1 0,0-1 1,-1 0-1,1 1 0,-1-1 1,1 0-1,-1 0 0,0 0 1,2-1-1,16-13 22,-2 0 0,0-1 1,-1-1-1,0-1 0,21-31 1,23-25 86,-58 72-109,-1 1 0,0-1-1,0 1 1,1-1 0,-1 1 0,0 0-1,1 0 1,-1 0 0,1-1-1,0 1 1,-1 1 0,1-1 0,0 0-1,0 0 1,0 1 0,-1-1-1,3 0 1,-3 2 0,0 0 1,0-1-1,0 1 0,0 0 1,0 0-1,0 0 0,0 0 1,0 0-1,-1 0 0,1 0 0,0 0 1,-1 0-1,1 0 0,0 0 1,-1 0-1,0 0 0,1 0 1,-1 1-1,0-1 0,1 0 0,-1 0 1,0 1-1,0-1 0,0 0 1,0 2-1,4 52-4,-4-41-108,0 1 0,2-1 0,0 0 0,0 1-1,7 18 1,-8-31 30,-1-1-1,1 0 1,0 0-1,0 0 1,0 1 0,0-1-1,0 0 1,0 0-1,0-1 1,0 1 0,0 0-1,1 0 1,-1 0-1,0-1 1,1 1-1,-1-1 1,0 1 0,1-1-1,-1 1 1,1-1-1,-1 0 1,0 0 0,1 0-1,-1 0 1,1 0-1,-1 0 1,1 0-1,-1 0 1,3-1 0,11-1-505</inkml:trace>
</inkml:ink>
</file>

<file path=ppt/ink/ink7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11.267"/>
    </inkml:context>
    <inkml:brush xml:id="br0">
      <inkml:brushProperty name="width" value="0.05" units="cm"/>
      <inkml:brushProperty name="height" value="0.05" units="cm"/>
    </inkml:brush>
  </inkml:definitions>
  <inkml:trace contextRef="#ctx0" brushRef="#br0">1 233 15595,'13'11'1449,"4"0"-889,7-1-176,12 0 520,6 0-64,8-3-152,4-4-104,-1-5-175,3-1-49,-6-7-104,-2-5-32,-11-10-96,-7-3-48,-10-13-384,-8 0-408,-8-4 632,-1 1-136,-6 4-97</inkml:trace>
</inkml:ink>
</file>

<file path=ppt/ink/ink7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11.829"/>
    </inkml:context>
    <inkml:brush xml:id="br0">
      <inkml:brushProperty name="width" value="0.05" units="cm"/>
      <inkml:brushProperty name="height" value="0.05" units="cm"/>
    </inkml:brush>
  </inkml:definitions>
  <inkml:trace contextRef="#ctx0" brushRef="#br0">0 7 15587,'3'12'469,"-1"0"1,0 0-1,-1-1 0,-1 15 0,0-17-381,0 1-1,1 0 1,0 0 0,1-1 0,0 1-1,0-1 1,4 11 0,-5-18-81,0 0 0,0-1-1,-1 1 1,1-1 0,0 1 0,0-1 0,0 1 0,1-1 0,-1 0 0,0 1 0,0-1 0,1 0 0,-1 0 0,1 0 0,-1 0 0,1 0-1,-1 0 1,1-1 0,0 1 0,2 0 0,-1 0 5,-1-1 1,1 0-1,0 0 0,0 0 0,0 0 1,-1-1-1,1 1 0,0-1 0,0 0 1,-1 1-1,6-3 0,4-4 39,0 0-1,0 0 1,0-1 0,11-11-1,-19 16-37,114-101 614,-116 102-605,0 0-1,0 0 1,0 0-1,0 0 0,1 1 1,-1-1-1,0 1 1,6-3-1,-8 4-14,1 0-1,0 0 1,0 0-1,-1 0 1,1 0-1,0 0 0,-1 0 1,1 1-1,0-1 1,-1 0-1,1 0 1,0 0-1,-1 1 1,1-1-1,0 0 1,-1 1-1,1-1 1,-1 0-1,1 1 1,-1-1-1,1 1 1,-1-1-1,1 1 0,-1-1 1,1 1-1,-1-1 1,1 1-1,-1 0 1,0-1-1,0 1 1,1 0-1,-1-1 1,0 1-1,0 0 1,0-1-1,1 1 1,-1 1-1,4 20 82,-2-14-78,-1 1 0,1-1 0,1 0 1,5 14-1,-7-20-9,0-1 0,-1 0 1,1 0-1,-1 0 0,1 0 0,0 0 0,0 0 1,0 0-1,0 0 0,0 0 0,0 0 0,0-1 0,0 1 1,0 0-1,0-1 0,0 1 0,0-1 0,0 1 1,1-1-1,-1 1 0,0-1 0,0 0 0,1 0 0,-1 1 1,0-1-1,0 0 0,1 0 0,-1 0 0,0 0 1,0-1-1,1 1 0,-1 0 0,0-1 0,0 1 1,1 0-1,-1-1 0,2-1 0,5-2 5,-1-1 1,1 0-1,-1-1 0,-1 0 0,1 0 1,-1 0-1,7-9 0,-7 7 15,2 1-1,-1-1 0,1 1 1,14-10-1,-22 17-18,1-1-1,-1 1 1,0 0-1,1 0 1,-1 0 0,0-1-1,1 1 1,-1 0-1,0 0 1,1 0 0,-1 0-1,0 0 1,1 0-1,-1 0 1,1 0 0,-1 0-1,0 0 1,1 0-1,-1 0 1,0 0-1,1 0 1,-1 0 0,1 0-1,-1 0 1,0 1-1,1-1 1,-1 0 0,0 0-1,1 0 1,-1 1-1,0-1 1,0 0 0,1 0-1,-1 1 1,0-1-1,0 0 1,1 0-1,-1 1 1,0-1 0,0 0-1,0 1 1,1-1-1,-1 0 1,0 1 0,0-1-1,0 1 1,0-1-1,0 0 1,0 1 0,0-1-1,0 0 1,0 1-1,0 0 1,1 27-39,-1-19-77,-1-7 61,1-1 0,0 0 0,0 0 0,0 1 0,1-1 0,-1 0 0,0 0 0,0 1 0,1-1 0,-1 0 0,0 0 0,1 0 0,0 1 0,-1-1 0,1 0 0,-1 0 0,1 0 1,0 0-1,0 0 0,0 0 0,0 0 0,0-1 0,0 1 0,0 0 0,0 0 0,0-1 0,0 1 0,0-1 0,0 1 0,0-1 0,0 1 0,1-1 0,-1 0 0,0 1 0,0-1 0,1 0 0,-1 0 0,0 0 0,0 0 1,1 0-1,-1 0 0,0 0 0,0 0 0,1-1 0,-1 1 0,0 0 0,0-1 0,0 1 0,2-2 0,5-1-380,0-1-1,0 0 1,0-1 0,0 0-1,10-9 1,17-16-423,0-1-95</inkml:trace>
</inkml:ink>
</file>

<file path=ppt/ink/ink7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12.283"/>
    </inkml:context>
    <inkml:brush xml:id="br0">
      <inkml:brushProperty name="width" value="0.05" units="cm"/>
      <inkml:brushProperty name="height" value="0.05" units="cm"/>
    </inkml:brush>
  </inkml:definitions>
  <inkml:trace contextRef="#ctx0" brushRef="#br0">135 17 13003,'-23'25'1151,"1"1"0,1 1 0,2 1 0,-26 49 1,44-75-1112,1-1 1,-1 0-1,1 1 1,-1-1-1,1 1 0,-1-1 1,1 1-1,0-1 1,0 1-1,-1 0 1,1-1-1,0 1 1,1-1-1,-1 1 1,1 2-1,-1-3-24,1 0 0,0-1 1,-1 1-1,1 0 0,0-1 0,-1 1 1,1-1-1,0 1 0,0-1 0,0 1 0,0-1 1,0 0-1,-1 1 0,1-1 0,0 0 0,0 0 1,0 1-1,0-1 0,0 0 0,0 0 1,0 0-1,0 0 0,0 0 0,0-1 0,0 1 1,0 0-1,0 0 0,1-1 0,11-3-2,0 1 0,-1-2 0,1 0 0,-1 0 0,0-1 0,-1-1 1,18-12-1,73-65-399,-89 73 337,27-30-268,-33 38 104,-6 7 155,-3 8 53,-1 0 0,0 0 1,-1 0-1,-5 12 0,-8 26 87,14-39-76,-5 28 75,7-37-92,1 0 0,0 0-1,0 0 1,0 0-1,0 0 1,0 0 0,0 0-1,1 0 1,-1-1 0,1 1-1,-1 0 1,1 0 0,0 0-1,-1 0 1,1-1-1,2 3 1,-2-3-28,0 0-1,0 0 1,0-1 0,0 1-1,0-1 1,1 1 0,-1-1-1,0 1 1,0-1 0,0 0-1,1 0 1,-1 1 0,0-1-1,0 0 1,1 0 0,-1 0-1,0 0 1,0-1 0,1 1-1,-1 0 1,0 0 0,0-1-1,0 1 1,1-1-1,-1 1 1,0-1 0,0 1-1,2-2 1,36-24-522,-33 21 554,39-31-316,5-5-126</inkml:trace>
  <inkml:trace contextRef="#ctx0" brushRef="#br0" timeOffset="0.49">728 1 14763,'-29'36'1913,"-6"4"-1113,-10 6-320,4 2 1416,0-5-1192,6 2-55,9-14-401,7-5-288,13-16-681,5-8-239,1-15 688,0-9-176,0-12-168</inkml:trace>
</inkml:ink>
</file>

<file path=ppt/ink/ink7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12.714"/>
    </inkml:context>
    <inkml:brush xml:id="br0">
      <inkml:brushProperty name="width" value="0.05" units="cm"/>
      <inkml:brushProperty name="height" value="0.05" units="cm"/>
    </inkml:brush>
  </inkml:definitions>
  <inkml:trace contextRef="#ctx0" brushRef="#br0">0 1 15123,'6'1'1136,"4"10"-767,4 2-121,8 6 464,5 2-208,12 5-248,6 6-368,13-5 240,3-10 16,2-15-160</inkml:trace>
</inkml:ink>
</file>

<file path=ppt/ink/ink7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13.456"/>
    </inkml:context>
    <inkml:brush xml:id="br0">
      <inkml:brushProperty name="width" value="0.05" units="cm"/>
      <inkml:brushProperty name="height" value="0.05" units="cm"/>
    </inkml:brush>
  </inkml:definitions>
  <inkml:trace contextRef="#ctx0" brushRef="#br0">316 33 16155,'8'-8'753,"-5"5"-508,0 0-1,0 1 1,0-1-1,1 1 1,-1 0 0,1-1-1,-1 1 1,8-2-1,-11 5-91,0 1-1,0-1 1,0 1-1,0-1 1,0 0-1,0 1 1,0-1-1,0 1 0,0-1 1,-1 1-1,1-1 1,-1 3-1,-13 31-29,-1 0-1,-2-1 1,-1-1-1,-2 0 1,-1-1-1,-1-2 1,-2 0 0,-43 42-1,59-64-240,0-1 0,0-1 0,0 0 0,-1 0 0,-12 6 0,19-11 77,0 0 0,1 0 1,-1 0-1,0 0 0,0 0 0,0-1 1,0 1-1,0-1 0,0 0 1,0 1-1,0-1 0,0 0 0,0 0 1,0 0-1,0-1 0,0 1 1,0 0-1,0-1 0,1 1 1,-1-1-1,0 0 0,0 1 0,0-1 1,0 0-1,1 0 0,-1 0 1,0-1-1,1 1 0,-1 0 1,1 0-1,-1-1 0,1 1 0,0-1 1,0 0-1,-2-2 0,-11-27-359</inkml:trace>
</inkml:ink>
</file>

<file path=ppt/ink/ink7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13.872"/>
    </inkml:context>
    <inkml:brush xml:id="br0">
      <inkml:brushProperty name="width" value="0.05" units="cm"/>
      <inkml:brushProperty name="height" value="0.05" units="cm"/>
    </inkml:brush>
  </inkml:definitions>
  <inkml:trace contextRef="#ctx0" brushRef="#br0">1 0 15411,'19'25'1513,"-1"-8"-985,5 1-200,9 4 472,3-2-40,6-1-224,0-1-360,1-2-744,-4-2 544,0 5-120,-7-2-96</inkml:trace>
</inkml:ink>
</file>

<file path=ppt/ink/ink7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14.772"/>
    </inkml:context>
    <inkml:brush xml:id="br0">
      <inkml:brushProperty name="width" value="0.05" units="cm"/>
      <inkml:brushProperty name="height" value="0.05" units="cm"/>
    </inkml:brush>
  </inkml:definitions>
  <inkml:trace contextRef="#ctx0" brushRef="#br0">1 298 17820,'18'-22'2515,"32"-32"0,5-4-2155,80-106 99,-143 193-556,1-9-46,-4 10-500,2 1-1,0 0 1,-7 65-1,15-96 609,1 0-1,0 1 0,0-1 1,0 0-1,0 1 1,0-1-1,0 1 0,0-1 1,0 0-1,0 1 1,0-1-1,0 0 0,0 1 1,0-1-1,0 0 1,0 1-1,0-1 0,0 1 1,0-1-1,0 0 1,1 1-1,-1-1 0,0 0 1,0 0-1,0 1 1,1-1-1,-1 0 0,0 1 1,0-1-1,1 0 1,-1 0-1,0 1 0,1-1 1,0 0-1,10-10-708,1-7 107</inkml:trace>
</inkml:ink>
</file>

<file path=ppt/ink/ink7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15.221"/>
    </inkml:context>
    <inkml:brush xml:id="br0">
      <inkml:brushProperty name="width" value="0.05" units="cm"/>
      <inkml:brushProperty name="height" value="0.05" units="cm"/>
    </inkml:brush>
  </inkml:definitions>
  <inkml:trace contextRef="#ctx0" brushRef="#br0">71 0 15515,'-6'17'1585,"-3"6"-1169,-1 10-184,2 3 616,-2 10-424,0 1-16,2 3-168,3 0-96,2-5-128,1-5-8,5-7 8,3-3-48,3-13-352,3 0-200,1-12 120,5-4 312,-1-8-120,3-6-96</inkml:trace>
</inkml:ink>
</file>

<file path=ppt/ink/ink7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15.683"/>
    </inkml:context>
    <inkml:brush xml:id="br0">
      <inkml:brushProperty name="width" value="0.05" units="cm"/>
      <inkml:brushProperty name="height" value="0.05" units="cm"/>
    </inkml:brush>
  </inkml:definitions>
  <inkml:trace contextRef="#ctx0" brushRef="#br0">108 1 16612,'-9'28'1336,"-2"11"-1016,-1 4-128,1 7 376,1 2-120,1 4-128,2-3-120,3-5-176,-1-6-32,4-8-96,0-2-128,-1-8-248,-1-4-120,0-10-184,-1-3 392,0-9 88,0-6-136,1-9-57</inkml:trace>
  <inkml:trace contextRef="#ctx0" brushRef="#br0" timeOffset="0.49">0 284 13203,'2'-16'585,"0"2"-79,0-1 1,1 1-1,0 0 1,6-15-1,-8 27-368,0-1-1,0 0 1,1 1-1,-1-1 0,0 1 1,1-1-1,0 1 1,-1 0-1,1 0 1,0-1-1,0 1 0,0 1 1,1-1-1,-1 0 1,0 0-1,1 1 1,-1-1-1,1 1 0,-1 0 1,1 0-1,0 0 1,-1 0-1,1 0 1,0 1-1,0-1 1,5 1-1,3 0 19,-1 1 0,1 0-1,0 1 1,-1 1 0,0-1 0,1 2 0,11 4-1,-18-6-147,1 0 1,0 0-1,-1 1 0,1 0 0,-1-1 0,0 2 0,0-1 0,0 0 0,-1 1 0,1-1 0,-1 1 1,1 0-1,-1 0 0,-1 1 0,1-1 0,-1 1 0,3 5 0,-4-9-2,-1 1-1,0-1 1,1 1-1,-1-1 1,0 1-1,0-1 1,0 1-1,0-1 1,0 1-1,0-1 1,0 0-1,-1 1 1,1-1 0,0 1-1,-1-1 1,1 1-1,-1-1 1,0 0-1,1 1 1,-2 1-1,0-1 5,0 0 0,0 0 1,0 0-1,0-1 0,-1 1 0,1 0 0,0-1 0,-1 1 0,1-1 0,-4 1 0,-6 2 28,1 0-1,-1-2 0,-23 4 0,34-6-35,-14 2 5,-45 4-719,54-6 514,0 0 0,0 0 1,0 0-1,0-1 0,1 0 0,-1 0 0,-9-4 1,8 0-205,9 2-138</inkml:trace>
</inkml:ink>
</file>

<file path=ppt/ink/ink7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16.073"/>
    </inkml:context>
    <inkml:brush xml:id="br0">
      <inkml:brushProperty name="width" value="0.05" units="cm"/>
      <inkml:brushProperty name="height" value="0.05" units="cm"/>
    </inkml:brush>
  </inkml:definitions>
  <inkml:trace contextRef="#ctx0" brushRef="#br0">1 479 16572,'1'1'133,"0"-1"1,0 1 0,0-1 0,0 0 0,1 1-1,-1-1 1,0 0 0,0 0 0,1 0 0,-1 0-1,0 0 1,0 0 0,1 0 0,-1 0 0,0 0-1,0-1 1,0 1 0,1-1 0,-1 1 0,0-1-1,0 1 1,0-1 0,0 1 0,0-1 0,0 0-1,0 0 1,2-1 0,27-24 563,-25 21-670,26-31 87,-29 34-125,0-1 1,0 1-1,0-1 0,0 0 0,-1 0 1,0 1-1,1-1 0,-1 0 0,0-1 1,0 1-1,0-5 0,-13 33-261,2 3-6,-7 32 1,12-38-204,4-21 497,1 0 0,0-1 0,-1 1 0,1 0 0,0 0-1,0-1 1,0 1 0,0 0 0,0 0 0,0-1 0,0 1 0,0 0 0,0 0 0,0-1 0,0 1 0,0 0 0,0 0 0,1-1-1,-1 1 1,0 0 0,1-1 0,-1 1 0,0 0 0,1-1 0,-1 1 0,2 1 0,-1-2 2,0 0 1,-1 0-1,1 0 1,0 0-1,0 0 1,0 0-1,0 0 1,0 0 0,0 0-1,0 0 1,0 0-1,0-1 1,0 1-1,0 0 1,0-1-1,0 1 1,0-1-1,-1 1 1,1-1-1,0 1 1,1-2-1,20-17-18</inkml:trace>
  <inkml:trace contextRef="#ctx0" brushRef="#br0" timeOffset="1">352 0 14051,'6'8'1312,"-2"10"-840,2 5-200,2 12 585,-1 6-257,0 8-72,-1 5-48,-7 7-232,-5-1-72,-10 0-72,-8-1-136,-9-6-456,-10-5 448,-7-12-80,-5-7-24</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29:50.954"/>
    </inkml:context>
    <inkml:brush xml:id="br0">
      <inkml:brushProperty name="width" value="0.05" units="cm"/>
      <inkml:brushProperty name="height" value="0.05" units="cm"/>
    </inkml:brush>
  </inkml:definitions>
  <inkml:trace contextRef="#ctx0" brushRef="#br0">171 1 17964,'-8'4'297,"0"0"-1,0 1 1,1 0 0,-1 1-1,1 0 1,1 0 0,-1 0 0,1 1-1,0 0 1,-8 13 0,-1 3 67,1 0 0,-13 32 1,21-40-233,0-1 0,2 0-1,-6 26 1,9-37-120,0 1-1,0-1 0,1 1 0,-1 0 0,1-1 0,0 1 1,0-1-1,1 1 0,-1 0 0,1-1 0,-1 1 0,1-1 1,0 1-1,1-1 0,-1 1 0,0-1 0,1 0 1,0 0-1,0 0 0,0 0 0,3 3 0,-4-4-5,1-1 0,0 0-1,-1 1 1,1-1 0,0 0-1,0 0 1,0 0 0,-1-1 0,1 1-1,0 0 1,0-1 0,0 1-1,0-1 1,0 0 0,1 1-1,-1-1 1,0 0 0,0 0-1,0-1 1,2 1 0,0-1 11,-1-1 0,1 1 0,-1 0-1,1-1 1,-1 0 0,0 0 0,0 0 0,0 0 0,0 0 0,4-5 0,2-2 77,-1-2-1,0 1 1,0-1 0,-1 0 0,8-15-1,-10 12 43,0 1 0,5-19 0,-7 19 46,1 1 1,1-1-1,6-12 0,-11 24-176,0 1 0,1 0 0,-1 0 1,0 0-1,0 0 0,0 0 0,0 0 1,1 0-1,-1-1 0,0 1 1,0 0-1,0 0 0,1 0 0,-1 0 1,0 0-1,0 0 0,0 0 0,1 0 1,-1 0-1,0 0 0,0 0 0,0 0 1,1 0-1,-1 0 0,0 0 0,0 0 1,0 1-1,0-1 0,1 0 0,-1 0 1,0 0-1,0 0 0,0 0 0,0 0 1,1 0-1,-1 1 0,0-1 0,0 0 1,0 0-1,0 0 0,0 0 0,0 0 1,1 1-1,-1-1 0,0 0 0,0 0 1,0 0-1,0 1 0,0-1 0,0 0 1,11 18 66,0-1-37,-8-15-41,0 1 0,0-1 0,0 0 0,1 0 0,-1 0 0,1-1 0,0 1 0,-1-1 0,1 0 0,0 0 0,0 0 0,-1-1 0,1 1 0,0-1 0,0 0 0,6 0 0,8-2-64,0 0 0,22-6 0,-25 5 29,44-12-119,22-4-56,-71 17 175,0 1-1,0 0 1,0 1 0,0 0-1,18 3 1,-25-3 38,-1 0 0,0 1 1,0-1-1,0 1 1,0-1-1,0 1 0,0 0 1,-1 0-1,1 0 1,0 0-1,0 0 0,-1 0 1,1 1-1,0-1 1,-1 1-1,1-1 0,-1 1 1,2 1-1,-2 1 14,1-1 0,-1 1 0,1-1 0,-1 1-1,0 0 1,-1-1 0,1 6 0,0-6 10,-1 1 0,1-1 0,-1 1 1,1-1-1,0 0 0,0 1 0,0-1 0,1 0 0,-1 0 0,1 0 0,0 0 1,2 3-1,-3-5-14,1 0 0,-1 0 1,1 0-1,-1-1 0,1 1 1,-1 0-1,1-1 0,-1 1 1,1-1-1,-1 0 0,1 1 1,0-1-1,-1 0 0,1 0 1,0 0-1,-1 0 0,1-1 1,-1 1-1,1 0 0,0-1 1,-1 1-1,1-1 1,-1 1-1,3-2 0,42-21-367,-37 18 158,12-7-906,1 1 1,1 1 0,41-12 0,-41 17 204</inkml:trace>
</inkml:ink>
</file>

<file path=ppt/ink/ink8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16.534"/>
    </inkml:context>
    <inkml:brush xml:id="br0">
      <inkml:brushProperty name="width" value="0.05" units="cm"/>
      <inkml:brushProperty name="height" value="0.05" units="cm"/>
    </inkml:brush>
  </inkml:definitions>
  <inkml:trace contextRef="#ctx0" brushRef="#br0">10 0 17668,'-9'29'1560,"19"-14"-992,6-7-264,14-7 937,4 0-745,11-2-344,2 0-152,3-8-728,-4 0 704,-16-2-241,-6-2-79</inkml:trace>
</inkml:ink>
</file>

<file path=ppt/ink/ink8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2:16.932"/>
    </inkml:context>
    <inkml:brush xml:id="br0">
      <inkml:brushProperty name="width" value="0.05" units="cm"/>
      <inkml:brushProperty name="height" value="0.05" units="cm"/>
    </inkml:brush>
  </inkml:definitions>
  <inkml:trace contextRef="#ctx0" brushRef="#br0">0 7 20052,'16'0'1569,"8"-3"-1209,2 2-248,4 0 296,-1-1-408,-2 4 160,-5 2-112,-4 2-240</inkml:trace>
</inkml:ink>
</file>

<file path=ppt/ink/ink8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3:12.005"/>
    </inkml:context>
    <inkml:brush xml:id="br0">
      <inkml:brushProperty name="width" value="0.05" units="cm"/>
      <inkml:brushProperty name="height" value="0.05" units="cm"/>
    </inkml:brush>
  </inkml:definitions>
  <inkml:trace contextRef="#ctx0" brushRef="#br0">5 12 19636,'2'-11'1702,"0"12"-552,-2 21-84,-2 30-776,7 97 0,0 4-2709,-5-152 2308,1 1-11,-1 1 0,0-1 0,0 0 0,0 1-1,-1-1 1,1 0 0,-1 0 0,1 1 0,-1-1-1,0 0 1,0 0 0,0 0 0,0 0-1,0 0 1,0 0 0,-2 2 0,-2 0-561</inkml:trace>
</inkml:ink>
</file>

<file path=ppt/ink/ink8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3:12.539"/>
    </inkml:context>
    <inkml:brush xml:id="br0">
      <inkml:brushProperty name="width" value="0.05" units="cm"/>
      <inkml:brushProperty name="height" value="0.05" units="cm"/>
    </inkml:brush>
  </inkml:definitions>
  <inkml:trace contextRef="#ctx0" brushRef="#br0">0 62 17140,'12'10'1832,"12"-10"-1000,5-1-280,9-9 681,4 1-137,1-2-312,3-2-224,-9 3-904,-1 0-544,-13 4 744,-4 5-224,-9 2-128</inkml:trace>
</inkml:ink>
</file>

<file path=ppt/ink/ink8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3:13.030"/>
    </inkml:context>
    <inkml:brush xml:id="br0">
      <inkml:brushProperty name="width" value="0.05" units="cm"/>
      <inkml:brushProperty name="height" value="0.05" units="cm"/>
    </inkml:brush>
  </inkml:definitions>
  <inkml:trace contextRef="#ctx0" brushRef="#br0">6 198 18484,'52'-16'2222,"-37"11"-1851,1 0 1,0 0-1,0 1 1,0 1-1,0 1 1,21 0-1,-35 2-348,-1 0 0,1 0-1,0 0 1,-1 0 0,1 0-1,0 0 1,-1 1 0,1-1-1,-1 1 1,1 0 0,-1-1-1,1 1 1,-1 0-1,1 0 1,-1 0 0,1 0-1,-1 0 1,0 0 0,0 0-1,0 0 1,1 0 0,-1 1-1,1 2 1,-1-2-15,0 1 1,-1-1-1,1 1 0,-1-1 1,1 1-1,-1-1 0,0 1 1,0 0-1,0-1 0,-1 1 1,1-1-1,-1 1 0,-1 4 1,-2 6-14,-1-1 0,-1 1 0,0-1 0,-13 19 0,-16 16 26,-79 83-1,81-95-18,33-35-2,-1 0 0,1 0-1,0 0 1,0 0 0,0 1-1,0-1 1,0 0 0,-1 0 0,1 0-1,0 0 1,0 0 0,0 0-1,0 1 1,0-1 0,0 0 0,-1 0-1,1 0 1,0 1 0,0-1-1,0 0 1,0 0 0,0 0 0,0 0-1,0 1 1,0-1 0,0 0-1,0 0 1,0 0 0,0 1 0,0-1-1,0 0 1,0 0 0,0 0-1,0 1 1,0-1 0,0 0 0,0 0-1,1 0 1,-1 0 0,0 1-1,0-1 1,0 0 0,0 0 0,0 0-1,1 1 1,10 0-5,19-5 6,16-4 66,56-13-791,-87 17 620,0-1-1,0 0 1,-1-1 0,22-12 0,-1-9-97</inkml:trace>
  <inkml:trace contextRef="#ctx0" brushRef="#br0" timeOffset="1">585 48 21477,'13'-5'2016,"-7"4"-1424,-5-3-344,1-2 560,1-3-928,4 2 304,-4 0-144,4-2-336</inkml:trace>
</inkml:ink>
</file>

<file path=ppt/ink/ink8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3:13.492"/>
    </inkml:context>
    <inkml:brush xml:id="br0">
      <inkml:brushProperty name="width" value="0.05" units="cm"/>
      <inkml:brushProperty name="height" value="0.05" units="cm"/>
    </inkml:brush>
  </inkml:definitions>
  <inkml:trace contextRef="#ctx0" brushRef="#br0">1 326 18500,'0'15'2132,"0"-15"-2094,0 0 1,0 0-1,0 1 0,0-1 0,0 0 0,0 0 1,0 0-1,1 0 0,-1 0 0,0 0 1,0 0-1,0 1 0,0-1 0,0 0 0,0 0 1,0 0-1,0 0 0,0 0 0,1 0 0,-1 0 1,0 0-1,0 0 0,0 0 0,0 0 1,0 0-1,0 1 0,0-1 0,1 0 0,-1 0 1,0 0-1,0 0 0,0 0 0,0 0 0,0 0 1,0 0-1,1 0 0,-1 0 0,0 0 1,0-1-1,0 1 0,0 0 0,0 0 0,0 0 1,1 0-1,-1 0 0,17-18 2235,-5 4-1781,239-270 1790,-243 275-2276,-7 7-6,0 0-1,0 1 1,1-1 0,-1 0-1,1 1 1,-1 0-1,1-1 1,0 1 0,3-2-1,-6 10-7,-1 0 0,-1 1-1,1-1 1,-6 10 0,-18 36-75,12-25-297,0 0 1,2 1-1,2 1 0,-9 34 0,18-50-436,4-11 163,16-17-204,-16 12 804,27-24-755</inkml:trace>
</inkml:ink>
</file>

<file path=ppt/ink/ink8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3:13.939"/>
    </inkml:context>
    <inkml:brush xml:id="br0">
      <inkml:brushProperty name="width" value="0.05" units="cm"/>
      <inkml:brushProperty name="height" value="0.05" units="cm"/>
    </inkml:brush>
  </inkml:definitions>
  <inkml:trace contextRef="#ctx0" brushRef="#br0">66 57 19180,'-7'8'321,"-1"0"0,1 1-1,0 0 1,1 0 0,0 0 0,0 1-1,-6 14 1,11-21-307,0 0-1,0-1 0,0 1 1,0 0-1,1 0 1,-1 0-1,1-1 1,0 1-1,0 0 1,0 0-1,0 0 1,0 0-1,0 0 1,1 0-1,0-1 1,-1 1-1,1 0 1,0 0-1,0-1 1,0 1-1,1-1 1,-1 1-1,1-1 1,-1 1-1,1-1 1,0 0-1,0 0 1,0 0-1,0 0 1,0 0-1,1 0 1,-1 0-1,5 1 1,-4-1-4,0 0-1,0-1 1,0 1 0,0-1 0,1 0-1,-1 0 1,1-1 0,-1 1 0,0-1-1,1 1 1,-1-1 0,1 0 0,-1-1 0,1 1-1,-1 0 1,6-2 0,-4 0 94,1 0-1,0-1 1,-1 1 0,0-1 0,0 0 0,1 0-1,-2-1 1,1 0 0,4-4 0,-1 0 189,0 0 1,0-1-1,-1 0 1,-1 0-1,0-1 0,0 0 1,0 0-1,-1 0 1,5-18-1,-9 25-234,0-1 0,0 1 1,0 0-1,-1 0 0,0 0 0,1-1 0,-1 1 1,0 0-1,-1 0 0,1-1 0,0 1 1,-1 0-1,0 0 0,0 0 0,0 0 0,0 0 1,0 0-1,-1 0 0,1 0 0,-1 0 0,0 0 1,-3-3-1,3 4-84,-1 0-1,1 0 1,-1 1 0,0-1-1,1 1 1,-1-1 0,0 1 0,0 0-1,0 0 1,0 0 0,0 1-1,0-1 1,0 1 0,0-1-1,0 1 1,0 0 0,0 0 0,0 1-1,0-1 1,0 0 0,0 1-1,0 0 1,-5 2 0,4-2-169,1 0-1,0 0 1,-1 1 0,1 0 0,0 0 0,0 0 0,0 0-1,0 0 1,0 0 0,1 1 0,-1-1 0,1 1 0,-1 0-1,1 0 1,0 0 0,0 0 0,0 0 0,1 0 0,-1 1 0,1-1-1,0 0 1,0 1 0,0-1 0,0 1 0,0-1 0,1 6-1,4 2-616,6-3-165</inkml:trace>
  <inkml:trace contextRef="#ctx0" brushRef="#br0" timeOffset="1">471 7 15971,'10'-5'1455,"-14"4"-217,-20 8 290,10 0-1227,1 1-1,0 1 0,0 0 0,1 1 1,0 0-1,1 1 0,-14 16 1,18-18-283,-1 0 0,2 1 1,-1 0-1,2 0 0,-1 0 1,1 0-1,1 1 1,0 0-1,0 0 0,-3 17 1,7-25-9,-1 1 0,1 0 1,0-1-1,0 1 0,0 0 1,0-1-1,1 1 0,-1-1 0,1 1 1,0-1-1,0 1 0,0-1 1,1 1-1,-1-1 0,1 0 0,0 1 1,0-1-1,0 0 0,0 0 1,0-1-1,4 4 0,-3-4 17,0 0 0,0 1 0,1-1 0,-1-1 0,1 1-1,0 0 1,-1-1 0,1 0 0,0 0 0,0 0 0,0 0 0,0-1 0,0 0 0,0 1 0,0-1-1,0-1 1,0 1 0,0-1 0,4 0 0,4-2 103,0-1 0,0 0 0,0-1 0,-1-1 0,0 1 1,0-2-1,0 1 0,-1-2 0,18-14 0,-19 14 9,-1 0 0,0-1 0,0 0 0,0 0 1,-1-1-1,-1 0 0,1 0 0,-2 0 0,1-1 0,5-17 0,-10 23-102,0 0 0,1 1-1,-2-1 1,1 0-1,-1 0 1,0 0 0,0 0-1,0 0 1,0 1 0,-1-1-1,0 0 1,0 0-1,0 1 1,-4-8 0,4 9-46,-1-1 1,0 1-1,0 0 1,-1 1-1,1-1 1,-1 0 0,1 1-1,-1-1 1,0 1-1,0 0 1,0 0-1,0 0 1,0 0-1,0 1 1,-1-1 0,1 1-1,-1 0 1,1 0-1,-1 0 1,-4-1-1,-2 1-245,-1-1-1,1 2 0,0 0 1,0 0-1,-1 0 1,1 2-1,0-1 0,0 1 1,0 0-1,0 1 0,0 1 1,1-1-1,-1 1 1,-10 7-1,12-4-233,7-2-172</inkml:trace>
</inkml:ink>
</file>

<file path=ppt/ink/ink8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3:14.433"/>
    </inkml:context>
    <inkml:brush xml:id="br0">
      <inkml:brushProperty name="width" value="0.05" units="cm"/>
      <inkml:brushProperty name="height" value="0.05" units="cm"/>
    </inkml:brush>
  </inkml:definitions>
  <inkml:trace contextRef="#ctx0" brushRef="#br0">207 48 11498,'18'-29'1890,"-18"28"-1817,1 0 0,-1 0 0,0 1-1,1-1 1,-1 0 0,0 0 0,0 0-1,0 0 1,0 1 0,0-1-1,0 0 1,0 0 0,0 0 0,0 0-1,0-1 1,0 2 5,-1-1-1,1 1 1,-1 0-1,1-1 1,0 1-1,-1 0 1,1 0-1,-1 0 0,1-1 1,-1 1-1,1 0 1,-1 0-1,1 0 1,-1 0-1,1 0 1,-1 0-1,1 0 1,-1 0-1,1 0 1,-1 0-1,1 0 1,-1 0-1,1 0 1,-1 0-1,1 0 1,-1 0-1,1 1 1,-1-1-1,1 0 1,-1 1-1,-6 2 271,0 0 0,0 0 0,1 1 0,-1 0 0,1 0-1,0 1 1,-10 9 0,-36 42 1240,34-35-1022,2 0 0,-18 29 0,30-43-458,0 0 1,0 1 0,1 0 0,0-1 0,0 1 0,1 0 0,0 0 0,0 0 0,1 1-1,0-1 1,0 13 0,1-20-97,0 1 1,0-1-1,0 0 0,0 1 0,1-1 0,-1 1 1,0-1-1,1 0 0,-1 1 0,1-1 0,-1 0 1,1 0-1,0 0 0,0 1 0,-1-1 0,1 0 1,0 0-1,0 0 0,0 0 0,0 0 0,0 0 1,0-1-1,0 1 0,3 1 0,-2-1-5,1-1-1,-1 1 0,1-1 1,-1 1-1,1-1 1,-1 0-1,1 0 0,-1-1 1,1 1-1,-1 0 1,1-1-1,3-1 0,6-2-7,-1 0 0,0-1-1,-1-1 1,19-11 0,-6 0 14,0-1 0,25-27 1,-38 34 5,1 0 1,-1-1-1,-1-1 1,-1 0-1,15-26 1,-22 35-19,1 1 0,-1 0 0,0-1 1,0 1-1,0 0 0,-1-1 0,1 1 0,-1-1 0,1 0 0,-1 1 1,0-1-1,-1 1 0,0-4 0,1 5-14,-1 0 0,0 0 0,1 0-1,-1 1 1,0-1 0,0 0 0,-1 1 0,1-1-1,0 1 1,0-1 0,-1 1 0,1-1 0,-1 1 0,1 0-1,-1 0 1,1 0 0,-1 0 0,0 0 0,0 0-1,0 0 1,1 1 0,-1-1 0,0 0 0,-3 1 0,-6-2-224,0 1 1,-1 0 0,1 1 0,0 1 0,0-1 0,0 2 0,0 0-1,0 0 1,0 1 0,0 0 0,1 1 0,-1 0 0,-16 10 0,1 1-369</inkml:trace>
</inkml:ink>
</file>

<file path=ppt/ink/ink8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3:14.834"/>
    </inkml:context>
    <inkml:brush xml:id="br0">
      <inkml:brushProperty name="width" value="0.05" units="cm"/>
      <inkml:brushProperty name="height" value="0.05" units="cm"/>
    </inkml:brush>
  </inkml:definitions>
  <inkml:trace contextRef="#ctx0" brushRef="#br0">1 226 15659,'13'2'617,"-1"-1"0,1-1-1,0-1 1,0 1 0,24-6-1,-19 3-221,332-53 4151,696-95-2726,-1010 146-2150,-18 2-248,-1 1 0,1 1 0,0 0 0,20 3 0,-38-1 121,-9-1-69</inkml:trace>
</inkml:ink>
</file>

<file path=ppt/ink/ink8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3:16.873"/>
    </inkml:context>
    <inkml:brush xml:id="br0">
      <inkml:brushProperty name="width" value="0.05" units="cm"/>
      <inkml:brushProperty name="height" value="0.05" units="cm"/>
    </inkml:brush>
  </inkml:definitions>
  <inkml:trace contextRef="#ctx0" brushRef="#br0">1 133 15379,'6'-20'1622,"-1"16"-778,-1 14 897,-2 44 64,-10 105 0,0-15-1815,14-151 134,0-12-69,9-46 67,2-11 72,2 0-1,42-99 1,-59 169-171,1 0 0,0 0 0,0 1 0,1-1 0,0 1 0,8-10 0,-11 15-23,0-1 0,0 0 0,0 0-1,0 1 1,0-1 0,0 0-1,0 1 1,0-1 0,0 1-1,0-1 1,0 1 0,0 0 0,0-1-1,0 1 1,0 0 0,1 0-1,-1 0 1,0 0 0,0 0-1,0 0 1,0 0 0,0 0 0,1 0-1,-1 1 1,0-1 0,0 0-1,0 1 1,0-1 0,0 1-1,0-1 1,0 1 0,0-1-1,0 1 1,0 0 0,0 0 0,0-1-1,-1 1 1,1 0 0,0 0-1,0 0 1,-1 0 0,1 0-1,-1 0 1,2 1 0,3 7-42,0 0 0,-1 0 0,0 0 0,0 0 0,-1 1 0,0 0 0,-1-1 0,0 1 0,-1 0 0,0 0 0,0 17 0,-1-13 48,-1 1-1,-1-1 0,0 1 0,-1-1 0,0 0 0,-1 0 0,-8 20 0,9-28 36,0 0 1,-1 0-1,1-1 0,-1 1 0,0-1 1,-1 0-1,1 0 0,-1 0 0,0 0 1,0-1-1,0 0 0,-1 0 1,0-1-1,-6 4 0,9-5-55,0-1 0,0 0-1,0 0 1,-1 0 0,1-1 0,0 1-1,0-1 1,0 0 0,-1 0 0,1 0-1,0 0 1,0 0 0,0-1-1,-1 1 1,1-1 0,0 0 0,0 0-1,0 0 1,0 0 0,0-1 0,0 1-1,1-1 1,-1 0 0,0 0 0,1 0-1,-1 0 1,1 0 0,0 0 0,0-1-1,-1 1 1,-1-4 0,2 2-181,-1 1 0,1-1 1,-1 0-1,1 0 0,1 0 0,-1 0 0,0-1 1,1 1-1,0 0 0,0-1 0,0 1 1,1-1-1,-1 1 0,1-1 0,0 1 1,0-1-1,1 1 0,0 0 0,-1-1 1,1 1-1,1-1 0,-1 1 0,1 0 1,-1 0-1,1 0 0,3-5 0,18-20-970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29:52.037"/>
    </inkml:context>
    <inkml:brush xml:id="br0">
      <inkml:brushProperty name="width" value="0.05" units="cm"/>
      <inkml:brushProperty name="height" value="0.05" units="cm"/>
    </inkml:brush>
  </inkml:definitions>
  <inkml:trace contextRef="#ctx0" brushRef="#br0">159 414 16323,'-24'12'2685,"-41"28"0,58-35-2487,1-1 0,0 2 0,0-1 0,0 1 0,0 0-1,1 0 1,0 0 0,1 1 0,-1 0 0,-4 10 0,8-16-190,0 0 0,1 0 0,-1 0-1,1 0 1,0 0 0,-1 0 0,1 0-1,0 0 1,0 0 0,-1 0-1,1 0 1,0 0 0,0 0 0,0 0-1,0 0 1,0 0 0,0 0 0,1 0-1,-1 0 1,0 0 0,1 0-1,-1 0 1,0 0 0,1 0 0,-1 0-1,1 0 1,-1 0 0,1 0 0,0-1-1,-1 1 1,1 0 0,0 0 0,0-1-1,-1 1 1,1 0 0,0-1-1,0 1 1,0-1 0,0 1 0,0-1-1,0 1 1,0-1 0,0 0 0,0 0-1,0 1 1,0-1 0,0 0-1,0 0 1,0 0 0,0 0 0,0 0-1,2 0 1,2 0-65,1-1 1,0 1-1,-1-1 1,1 0-1,-1 0 0,1-1 1,-1 1-1,9-5 0,-3 0-54,-2-1-1,1 0 0,-1 0 1,0-1-1,0-1 0,-1 1 1,0-1-1,-1 0 0,0-1 1,0 0-1,6-12 0,-9 7-37,-7 10 107,2 5 51,0 1 0,-1-1 0,1 1 0,0-1 0,0 1 1,0 0-1,-1 0 0,1-1 0,0 1 0,0 0 0,0 0 0,0 0 1,1 0-1,-1 0 0,0 0 0,-1 3 0,-3 4 62,0 1 1,0-1-1,1 1 0,0 0 0,1 1 1,0-1-1,0 1 0,-1 12 0,3-19-47,1 0 0,0 0 1,0 0-1,0 0 0,0 0 0,0 0 0,1 0 0,-1 0 0,1 0 0,0 0 0,0 0 0,0 0 0,3 4 0,-3-5-13,0-1 0,1 1 0,-1 0-1,1-1 1,0 1 0,-1-1 0,1 0 0,0 0-1,0 0 1,0 0 0,0 0 0,0 0-1,0 0 1,0 0 0,0-1 0,1 1-1,-1-1 1,0 0 0,0 0 0,0 1-1,3-2 1,3 1-64,0-1 1,1 0-1,-1 0 0,0-1 1,0 0-1,0-1 0,-1 0 1,1 0-1,-1-1 0,0 1 1,9-7-1,4-4-354,-1 0 0,30-30 1,13-23-824,-3-3 0,-3-2 1,55-93-1,-49 59-329,-53 82 1837,-9 24-237,-1 0 0,1 0 0,-1 0 0,1 0 0,-1 0 0,1 0 0,0 0 0,-1 0 0,1 0 0,-1 0 0,1 0 0,0 1 0,-1-1 0,1 0 0,-1 0 0,1 1 0,0-1 0,-1 0 0,1 0 0,0 1 0,-1-1 0,1 0 0,0 1 0,0-1 0,-1 0 0,1 1 0,0 0 0,-35 42 1399,15-13-839,1 1-1,2 0 1,1 1 0,1 1-1,2 0 1,2 1-1,-15 70 1,21-71-740,2 0-1,1 1 0,1-1 1,2 0-1,6 41 1,-9-108-77,1 0-1,8-65 1,-4 70 211,2-15 123,-5 54-45,0 0 0,1 1 1,0-1-1,0 1 0,1-1 1,1 0-1,-1 0 0,2 0 1,-1 0-1,8 12 0,-9-18-61,0 1 0,1-1-1,0 0 1,0-1 0,0 1-1,0 0 1,1-1-1,-1 1 1,1-1 0,0 0-1,0-1 1,5 4 0,-6-5-1,1 1 1,0-1-1,0 0 1,0 0 0,-1 0-1,1-1 1,0 0-1,0 1 1,0-1 0,0-1-1,0 1 1,0 0-1,0-1 1,0 0 0,-1 0-1,1 0 1,6-3 0,-1-1 6,0 0 1,0-1 0,-1 0 0,0 0 0,0-1 0,0 0 0,-1 0 0,0-1 0,0 0 0,-1 0 0,0 0 0,0-1-1,-1 0 1,0 0 0,6-20 0,-10 29-17,-1 0 0,0 0 0,0-1 0,0 1 0,1 0 0,-1-1 0,0 1 0,0 0-1,0 0 1,0-1 0,0 1 0,0 0 0,0-1 0,0 1 0,0 0 0,1-1 0,-1 1 0,0 0 0,-1-1-1,1 1 1,0 0 0,0-1 0,0 1 0,0 0 0,0-1 0,0 1 0,0 0 0,0-1 0,-1 1 0,1 0-1,0 0 1,0-1 0,0 1 0,0 0 0,-1 0 0,1-1 0,0 1 0,-1 0 0,-10 11 121,3 3-45,0-1 0,1 1-1,1 1 1,1-1 0,0 1 0,0 0 0,2 0 0,-3 22 0,5-35-74,1 0 1,0 0-1,-1 0 0,1 0 1,0 0-1,0 0 0,1 0 0,-1 0 1,0 0-1,1 0 0,-1 0 1,1 0-1,0 0 0,-1 0 0,1 0 1,0-1-1,0 1 0,0 0 1,1 0-1,-1-1 0,0 1 0,1-1 1,-1 1-1,1-1 0,-1 0 1,1 1-1,-1-1 0,1 0 0,0 0 1,0 0-1,0 0 0,-1-1 1,1 1-1,0 0 0,0-1 1,0 1-1,0-1 0,0 0 0,0 0 1,3 0-1,5 0-96,-1-1 0,0 0 0,0 0 1,0-1-1,1 0 0,-1-1 0,13-5 0,80-44-821,-73 36 571,1 1 0,57-21 0,-85 35 366,0 1 1,-1-1-1,1 1 0,0-1 0,-1 1 1,1 0-1,0 0 0,-1 0 0,1 0 0,0 0 1,-1 0-1,1 0 0,0 0 0,0 1 1,-1-1-1,1 1 0,-1-1 0,3 2 0,-3-1 13,0 0 0,0 0 0,0 0 0,-1 0 0,1 0 0,0 1 0,0-1 0,-1 0 0,1 0 0,-1 0 0,1 1 0,-1-1 0,0 0 0,1 1 0,-1-1 0,0 1 0,0-1 0,0 0 0,0 1 0,0-1 0,0 0 0,-1 3 0,-7 30 651,7-29-592,-1 0 0,1 0-1,-1 1 1,1-1 0,1 0 0,-1 0 0,1 1-1,0-1 1,1 11 0,0-15-88,-1 0 0,1 0 1,-1 0-1,1 0 0,0 0 1,0 0-1,-1 0 0,1 0 0,0 0 1,0-1-1,0 1 0,0 0 0,0 0 1,0-1-1,0 1 0,0-1 1,1 1-1,-1-1 0,0 1 0,0-1 1,0 0-1,1 1 0,1-1 0,34 1 15,-29-2-12,81-8 12,-61 4 162,40 0 0,-65 4-162,-1 1 0,1-1 0,0 1 0,0-1 0,-1 0 0,1 0 0,0 0 0,-1 0 0,1 0 0,-1-1 0,0 1 0,1-1 0,-1 0 0,0 1 0,0-1 0,0 0 0,0 0 0,0-1 0,2-3 0,2-2-245,-1-1 0,0 0 0,7-17 0,1-12 0,1-12-64</inkml:trace>
</inkml:ink>
</file>

<file path=ppt/ink/ink9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3:17.472"/>
    </inkml:context>
    <inkml:brush xml:id="br0">
      <inkml:brushProperty name="width" value="0.05" units="cm"/>
      <inkml:brushProperty name="height" value="0.05" units="cm"/>
    </inkml:brush>
  </inkml:definitions>
  <inkml:trace contextRef="#ctx0" brushRef="#br0">0 282 16235,'4'0'3368,"9"-9"-2317,17-21 1701,49-63 0,-56 65-2564,0 0 1,1 1-1,36-29 0,-59 55-193,0 0 0,0 0-1,0 0 1,1 0 0,-1 0 0,0 0-1,1 1 1,-1-1 0,0 1 0,1-1-1,-1 1 1,1-1 0,-1 1 0,3-1-1,2 8-113,-6 10-14,-6 18-232,-1-1 0,-23 64 0,-3 9-704,24-75 731,8-29 105</inkml:trace>
</inkml:ink>
</file>

<file path=ppt/ink/ink9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03.405"/>
    </inkml:context>
    <inkml:brush xml:id="br0">
      <inkml:brushProperty name="width" value="0.05" units="cm"/>
      <inkml:brushProperty name="height" value="0.05" units="cm"/>
    </inkml:brush>
  </inkml:definitions>
  <inkml:trace contextRef="#ctx0" brushRef="#br0">323 77 16956,'3'-3'293,"0"-1"1,-1 1 0,0-1 0,1 0 0,-2 0 0,1 0-1,0 0 1,-1 0 0,2-6 0,-3 10-235,0-1 0,0 0-1,0 0 1,0 0 0,0 0 0,-1 0 0,1 0 0,0 0 0,0 0 0,-1 0 0,1 0 0,0 0-1,-1 0 1,1 0 0,-1 1 0,1-1 0,-1 0 0,0-1 0,-1 1 39,1 0 0,-1 0-1,0 0 1,1 0 0,-1 0 0,0 0 0,0 0 0,0 0 0,0 1 0,0-1 0,-3 0-1,-2 0-6,0 0-1,0 0 0,1 1 0,-1 0 0,0 0 1,0 1-1,0 0 0,1 0 0,-1 0 1,0 1-1,-11 4 0,9-1-79,0-1-1,0 1 1,1 1 0,-1 0-1,1 0 1,1 0 0,-10 10-1,3 1-49,0 0 0,1 0 0,1 2 0,1-1-1,0 1 1,-14 37 0,16-29 39,0-1-1,2 1 1,0 1-1,2-1 1,2 1 0,0 0-1,2 0 1,1 1-1,4 31 1,-3-53 6,0-1 0,1 0 0,0 1 0,0-1 0,0 0 0,1 0 0,0 0 0,0-1 0,1 1 0,-1-1 0,8 9 0,-9-12 10,-1-1-1,1 1 1,0-1 0,-1 0-1,1 1 1,0-1-1,0 0 1,0 0 0,0 0-1,0 0 1,0 0 0,0-1-1,0 1 1,0-1-1,0 1 1,1-1 0,-1 0-1,0 1 1,0-1-1,0-1 1,1 1 0,-1 0-1,0 0 1,0-1-1,0 1 1,0-1 0,1 0-1,-1 1 1,0-1 0,0 0-1,0 0 1,-1-1-1,1 1 1,0 0 0,0-1-1,-1 1 1,3-3-1,0-1 44,0 1-1,-1-1 0,0 0 1,0 1-1,0-1 0,-1-1 0,1 1 1,-1 0-1,0-1 0,-1 1 0,1-1 1,-1 1-1,-1-1 0,1 0 1,0-6-1,-1 7-38,0 1 1,0 0 0,0-1-1,0 1 1,-1 0-1,0-1 1,0 1-1,0 0 1,0 0 0,-1 0-1,1 0 1,-1 0-1,0 0 1,0 0-1,-1 0 1,1 1-1,-1-1 1,0 1 0,0 0-1,-5-5 1,8 8-26,0-1 0,-1 1 0,0-1 0,1 1-1,-1-1 1,1 1 0,-1 0 0,1-1 0,-1 1 0,0 0 0,1-1 0,-1 1 0,0 0 0,1 0 0,-1 0 0,0 0 0,1 0 0,-1-1 0,0 1 0,0 0 0,1 1 0,-1-1 0,0 0 0,1 0 0,-1 0 0,0 0 0,1 0-1,-1 1 1,0-1 0,1 0 0,-1 1 0,0-1 0,1 0 0,-1 1 0,1-1 0,-1 1 0,1-1 0,-1 1 0,1-1 0,-1 1 0,1-1 0,-1 1 0,1-1 0,0 1 0,-1 0 0,1-1 0,-1 2 0,1 0-19,-1 0 0,1 1 1,-1-1-1,1 0 0,0 0 0,0 0 1,0 1-1,0-1 0,0 0 1,1 0-1,-1 0 0,1 0 1,-1 1-1,2 1 0,0-1 2,-1 0-1,1-1 1,0 1-1,1-1 0,-1 0 1,0 0-1,1 0 1,-1 0-1,1 0 1,-1 0-1,1 0 0,0-1 1,0 0-1,0 1 1,0-1-1,0 0 1,0 0-1,0-1 1,0 1-1,0-1 0,0 1 1,6-1-1,3 0-18,0 0 0,0-1-1,0 0 1,19-5 0,-13 0 16,-1 0 1,31-16 0,-31 14 80,0 0 0,26-7 1,-43 15-55,0 0 1,1 0 0,-1 0-1,0 0 1,1-1 0,-1 1-1,0 0 1,0 0-1,1 0 1,-1 0 0,0 1-1,1-1 1,-1 0 0,0 0-1,1 0 1,-1 0-1,0 0 1,0 0 0,1 0-1,-1 0 1,0 1 0,1-1-1,-1 0 1,0 0-1,0 0 1,0 1 0,1-1-1,-1 0 1,0 0 0,0 1-1,0-1 1,1 0 0,-1 0-1,0 1 1,0-1-1,0 0 1,0 0 0,0 1-1,0-1 1,0 0 0,0 1-1,1-1 1,-1 0-1,0 1 1,0-1 0,-1 0-1,1 1 1,0-1 0,0 0-1,0 0 1,0 1-1,0-1 1,0 0 0,0 1-1,0-1 1,0 0 0,-1 0-1,1 1 1,0-1-1,0 0 1,-1 1 0,-10 24 88,9-22-73,-11 24 25,-5 8-199,1 0-1,-16 54 1,32-89 109,1 1 1,0-1-1,0 0 0,0 1 0,0-1 0,-1 1 0,1-1 0,0 1 0,0-1 0,0 1 1,0-1-1,0 1 0,0-1 0,0 1 0,1-1 0,-1 1 0,0-1 0,0 0 0,0 1 0,0-1 1,0 1-1,1 0 0,8-2-610,10-12 47,-1-8 57</inkml:trace>
</inkml:ink>
</file>

<file path=ppt/ink/ink9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04.356"/>
    </inkml:context>
    <inkml:brush xml:id="br0">
      <inkml:brushProperty name="width" value="0.05" units="cm"/>
      <inkml:brushProperty name="height" value="0.05" units="cm"/>
    </inkml:brush>
  </inkml:definitions>
  <inkml:trace contextRef="#ctx0" brushRef="#br0">0 239 17740,'52'-37'2919,"-33"20"-2661,-2 0-1,19-24 1,-28 31-199,0 0 0,-2-1 0,1 0 1,-1 0-1,-1 0 0,6-15 0,-10 23-28,0 0 0,-1 0 0,1 0 0,-1 0 0,0 0 0,0 0 0,0 0 0,0-3 0,0 6-25,0-1 0,0 1 0,0 0 0,-1-1 0,1 1-1,0 0 1,0 0 0,0-1 0,0 1 0,0 0 0,0 0-1,0-1 1,-1 1 0,1 0 0,0 0 0,0 0 0,0-1 0,-1 1-1,1 0 1,0 0 0,0 0 0,0 0 0,-1-1 0,1 1-1,0 0 1,0 0 0,-1 0 0,1 0 0,0 0 0,-1 0 0,1 0-1,-1 0 5,0 0 0,0 1-1,0-1 1,0 0 0,0 1-1,0-1 1,1 1-1,-1-1 1,0 1 0,0 0-1,0-1 1,1 1 0,-1 0-1,0 1 1,-9 10 14,1 0 0,0 1 0,1 0 0,1 0 0,0 1 0,1 0 0,-7 20 0,6-11-43,1-1 1,1 1 0,2 0-1,-2 29 1,5-48 10,-1-1 0,2 1 0,-1-1 0,0 0 0,1 1-1,-1-1 1,1 1 0,0-1 0,0 0 0,1 1 0,-1-1 0,1 0 0,-1 0 0,5 5 0,-5-6 0,1-1 1,-1 0 0,0 0-1,1 0 1,-1-1-1,0 1 1,1 0-1,-1 0 1,1-1-1,0 1 1,-1-1-1,1 1 1,-1-1-1,1 0 1,0 0-1,-1 1 1,1-1 0,0 0-1,-1-1 1,1 1-1,0 0 1,-1 0-1,1-1 1,0 1-1,-1-1 1,1 1-1,-1-1 1,1 0-1,-1 0 1,1 1-1,-1-1 1,0 0 0,3-2-1,4-3-14,0-1 1,-1 0-1,0 0 1,0-1-1,0 1 0,-1-1 1,0-1-1,8-15 0,1-6 81,15-42 0,-26 62-22,-1 4-6,-1 1 1,1-1 0,-1 0 0,-1 0 0,1 0-1,-1 0 1,0 0 0,0 0 0,-1 0 0,0-8-1,0 14-26,0 0-1,-1 0 1,1-1-1,0 1 0,0 0 1,0 0-1,-1 0 0,1 0 1,0 0-1,0 0 0,0 0 1,-1 0-1,1 0 0,0 0 1,0 0-1,0 0 0,0 0 1,-1 0-1,1 1 0,0-1 1,0 0-1,0 0 0,-1 0 1,1 0-1,0 0 0,0 0 1,0 0-1,0 0 0,0 1 1,-1-1-1,1 0 0,0 0 1,0 0-1,0 0 0,0 1 1,0-1-1,0 0 1,0 0-1,0 0 0,-1 0 1,1 1-1,0-1 0,-7 11 67,0 6-44,1 0 0,0 0 0,1 1 1,1 0-1,1 0 0,0 0 0,1 34 0,1-48-28,1-1 0,1 0 0,-1 1 0,1-1-1,-1 0 1,1 0 0,0 1 0,0-1 0,0 0 0,0 0 0,1 0-1,0 0 1,-1 0 0,1-1 0,2 4 0,-2-5-3,-1 1-1,1-1 1,-1 0 0,1 0 0,0 0-1,-1 0 1,1-1 0,0 1 0,0 0-1,-1-1 1,1 1 0,0-1 0,0 0 0,0 1-1,0-1 1,0 0 0,0 0 0,-1 0-1,1-1 1,0 1 0,0 0 0,0-1-1,0 1 1,0-1 0,-1 1 0,1-1 0,0 0-1,-1 0 1,3-1 0,6-4-18,-1 0 1,1-1-1,-1 0 1,0 0-1,-1-1 1,0 0-1,13-16 1,44-72-14,-39 57 32,-31 51-4,1 0 0,0 1 0,-3 18 0,3-9-7,2-12 4,-3 10-1,1 0 1,-1 22-1,4-38 15,1 0-1,0 1 1,0-1-1,0 0 1,0 0-1,1 0 1,0 0-1,0 1 0,0-1 1,0 0-1,1-1 1,-1 1-1,1 0 1,0 0-1,0-1 1,5 7-1,-6-9-1,1 1 0,-1-1 0,1 0-1,-1 0 1,1 0 0,-1 0 0,1 0 0,-1 0 0,1 0-1,0 0 1,-1-1 0,1 1 0,0-1 0,0 1 0,0-1-1,0 0 1,-1 0 0,1 0 0,0 0 0,2 0 0,-1 0 4,0-1 1,0 0 0,0 0-1,0 0 1,-1-1 0,1 1-1,0-1 1,-1 1 0,1-1-1,-1 0 1,4-3 0,0-1 17,1-1 1,-1 0-1,-1-1 1,1 1-1,-1-1 1,0 0-1,3-10 1,-2 3 28,0-1 0,4-19 0,-9 28-28,0 1-1,0 0 1,0-1-1,-1 1 1,0-1-1,0 1 1,-1-1-1,-1-10 1,2 16-21,0 0 0,-1 1 0,1-1 0,0 0 0,0 0 0,-1 0 0,1 0 0,0 0 1,-1 1-1,1-1 0,-1 0 0,1 0 0,-1 1 0,0-1 0,1 0 0,-1 1 0,1-1 0,-1 1 0,0-1 0,0 0 0,1 1 0,-1 0 0,0-1 0,0 1 0,0-1 0,0 1 1,1 0-1,-1 0 0,0-1 0,0 1 0,-1 0 0,1 0-2,0 1 0,0-1 0,0 0 0,0 1 1,0-1-1,0 1 0,0-1 0,0 1 0,0 0 0,1-1 0,-1 1 0,0 0 1,0-1-1,1 1 0,-1 0 0,0 0 0,1 0 0,-1 0 0,1 0 1,-1 0-1,1 0 0,-1 0 0,1 0 0,0 0 0,-1 1 0,0 1-3,0 0 0,0 0 0,0 1 0,1-1-1,-1 0 1,1 1 0,0-1 0,0 0 0,0 1 0,1-1-1,-1 0 1,1 1 0,-1-1 0,1 0 0,0 0 0,0 1-1,1-1 1,-1 0 0,1 0 0,2 3 0,-1-3-9,-1 0 1,1-1 0,0 1 0,0-1 0,0 0-1,0 0 1,1 0 0,-1 0 0,1 0-1,-1-1 1,1 0 0,-1 0 0,1 0 0,0 0-1,-1 0 1,1-1 0,7 1 0,3-2-17,0 0 1,0-1 0,0-1 0,0 0 0,0 0-1,-1-2 1,1 1 0,-1-2 0,0 0-1,13-8 1,-24 12 20,0 1 1,0 0-1,0 0 0,0 0 0,0 0 0,0 0 1,1 1-1,-1-1 0,0 1 0,1 0 0,3-1 0,-5 2 10,0-1 0,0 1 0,0-1 0,-1 1-1,1-1 1,0 1 0,0 0 0,-1-1 0,1 1-1,0 0 1,-1 0 0,1-1 0,-1 1 0,1 0-1,-1 0 1,1 0 0,-1 0 0,0 0 0,0 0-1,1 0 1,-1 0 0,0 0 0,0 0 0,0 0-1,0 0 1,0 0 0,0-1 0,0 3 0,0 3 26,1 0 0,0 0 1,0 0-1,1 0 0,-1 0 1,4 7-1,-4-11-18,0 0 0,0 0 1,0 0-1,1 0 0,-1 0 0,1-1 1,-1 1-1,1 0 0,0-1 0,0 1 1,-1-1-1,1 0 0,0 1 0,0-1 1,1 0-1,-1 0 0,0 0 0,0 0 1,0-1-1,4 1 0,9 1-26,0-1 0,0-1 1,0-1-1,0 0 0,0-1 0,0 0 0,0-1 1,22-8-1,-18 5-158,1 1-1,0 1 1,38-2 0,-55 6 132,0 0 1,0 0-1,-1 1 0,1-1 1,0 1-1,0 0 1,-1-1-1,1 1 0,0 0 1,-1 1-1,1-1 0,-1 0 1,1 1-1,-1 0 1,3 1-1,5 4-377,-10-6 388,1-1 0,-1 1-1,1-1 1,0 0 0,-1 0-1,1 1 1,-1-1 0,1 0-1,0 0 1,-1 1 0,1-1-1,0 0 1,-1 0 0,1 0-1,0 0 1,0 0 0,-1 0-1,1 0 1,0 0 0,-1-1-1,1 1 1,0 0 0,-1 0-1,1 0 1,-1-1 0,1 1-1,0 0 1,-1-1 0,1 1-1,-1-1 1,1 1 0,-1 0-1,1-1 1,-1 1 0,1-1-1,-1 1 1,1-1 0,-1 0-1,0 1 1,1-2 0,9-13-246</inkml:trace>
</inkml:ink>
</file>

<file path=ppt/ink/ink9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04.818"/>
    </inkml:context>
    <inkml:brush xml:id="br0">
      <inkml:brushProperty name="width" value="0.05" units="cm"/>
      <inkml:brushProperty name="height" value="0.05" units="cm"/>
    </inkml:brush>
  </inkml:definitions>
  <inkml:trace contextRef="#ctx0" brushRef="#br0">2 1 18964,'-2'2'1656,"5"6"-1336,4-3-472,3 3 368,5-3-71,2 0-97,4-1-225</inkml:trace>
</inkml:ink>
</file>

<file path=ppt/ink/ink9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05.331"/>
    </inkml:context>
    <inkml:brush xml:id="br0">
      <inkml:brushProperty name="width" value="0.05" units="cm"/>
      <inkml:brushProperty name="height" value="0.05" units="cm"/>
    </inkml:brush>
  </inkml:definitions>
  <inkml:trace contextRef="#ctx0" brushRef="#br0">20 1 10930,'-19'157'10319,"19"-156"-10265,0 0 1,0 1 0,-1-1 0,1 0-1,0 0 1,0 0 0,0 0 0,0 0 0,0 0-1,1 0 1,-1 1 0,0-1 0,0 0 0,1 0-1,-1 0 1,1 0 0,-1 0 0,1 0 0,-1 0-1,1 0 1,0 0 0,-1-1 0,1 1-1,0 0 1,0 0 0,-1 0 0,1-1 0,0 1-1,0-1 1,0 1 0,0 0 0,0-1 0,0 1-1,0-1 1,0 0 0,0 1 0,0-1-1,0 0 1,0 0 0,1 0 0,-1 0 0,0 0-1,0 0 1,0 0 0,0 0 0,0 0 0,2-1-1,4 0-57,-1-1-1,1 0 1,-1 0-1,0-1 0,1 0 1,7-5-1,27-18 11,-24 14-10,1 1 0,0 0 0,1 1 0,0 1 0,30-9 0,-48 17 3,0 1-1,-1-1 1,1 1-1,0 0 1,0 0-1,0-1 1,-1 1-1,1 0 1,0 0-1,0 0 1,0 0-1,0 0 1,-1 0-1,1 0 1,0 0-1,0 0 1,0 0-1,-1 1 1,1-1-1,0 0 1,0 1-1,0-1 1,-1 0-1,1 1 1,0-1-1,-1 1 1,1-1-1,0 1 1,-1-1-1,1 1 1,0 0-1,-1-1 1,1 1-1,-1 0 1,1-1-1,-1 1 1,0 0-1,1-1 1,-1 1-1,0 0 1,1 0-1,-1 0 1,0-1-1,0 1 1,0 0-1,0 0 1,0 0-1,0 0 1,0 0-1,0-1 1,0 1-1,0 0 1,-1 1-1,-1 8 15,0-1-1,0 0 1,-9 18 0,7-14 10,-2 0-9,4-7-34,0-1 1,0 1-1,0 0 0,1 0 1,-2 11-1,3-16-6,0-1 0,0 0 0,0 1 1,0-1-1,0 0 0,0 1 0,0-1 0,0 1 0,0-1 0,0 0 0,0 1 1,1-1-1,-1 0 0,0 1 0,0-1 0,0 0 0,0 1 0,1-1 0,-1 0 1,0 0-1,0 1 0,1-1 0,-1 0 0,0 0 0,1 1 0,-1-1 0,0 0 1,1 0-1,-1 0 0,0 0 0,1 1 0,-1-1 0,0 0 0,1 0 0,-1 0 1,1 0-1,-1 0 0,0 0 0,1 0 0,-1 0 0,0 0 0,1 0 0,-1 0 1,1 0-1,-1 0 0,0-1 0,1 1 0,-1 0 0,0 0 0,1 0 0,-1 0 1,0-1-1,1 1 0,-1 0 0,20-14-403,-5-5 56</inkml:trace>
</inkml:ink>
</file>

<file path=ppt/ink/ink9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05.748"/>
    </inkml:context>
    <inkml:brush xml:id="br0">
      <inkml:brushProperty name="width" value="0.05" units="cm"/>
      <inkml:brushProperty name="height" value="0.05" units="cm"/>
    </inkml:brush>
  </inkml:definitions>
  <inkml:trace contextRef="#ctx0" brushRef="#br0">241 75 17028,'-1'-2'152,"-1"0"0,1 1 0,0-1 0,-1 1 0,1 0 0,-1-1 0,0 1 0,1 0 0,-1 0 0,0 0 0,0 0 0,0 0 0,0 1 0,1-1 0,-1 0 1,0 1-1,0-1 0,0 1 0,0 0 0,-1 0 0,1 0 0,0 0 0,0 0 0,0 0 0,0 0 0,0 1 0,0-1 0,0 1 0,-3 1 0,-5 1 179,1 1-1,0 0 0,0 1 1,-14 8-1,10-4-149,0 1-1,0 1 1,1-1-1,-20 25 1,27-31-169,1 1 1,1 0 0,-1 0-1,1 1 1,0-1-1,0 1 1,0 0-1,1 0 1,0 0 0,0 0-1,0 0 1,1 0-1,0 0 1,0 0 0,1 10-1,0-15-21,0 1 1,0-1-1,1 1 0,-1-1 0,0 0 0,1 1 1,-1-1-1,1 0 0,0 1 0,-1-1 1,1 0-1,0 0 0,0 1 0,0-1 0,0 0 1,0 0-1,0 0 0,0 0 0,0 0 0,0-1 1,0 1-1,1 0 0,-1 0 0,0-1 1,0 1-1,1-1 0,-1 1 0,1-1 0,-1 0 1,0 1-1,1-1 0,-1 0 0,1 0 0,-1 0 1,1 0-1,-1 0 0,0 0 0,1 0 1,1-1-1,3 0-44,0 0-1,-1-1 1,1 1 0,-1-1 0,1 0 0,-1-1 0,0 1 0,0-1-1,5-4 1,1-1-35,0-1 0,-1 0 0,0-1-1,-1 0 1,0 0 0,-1-1 0,0-1-1,0 1 1,-1-1 0,10-24-1,-15 12 68,-5 18 29,-5 13-61,7-5-22,0-1-1,0 0 1,0 1 0,0-1 0,1 0 0,-1 1 0,1-1 0,-1 1-1,1-1 1,-1 1 0,1-1 0,0 1 0,-1-1 0,1 1-1,0 0 1,0-1 0,0 1 0,0-1 0,1 1 0,-1-1 0,0 1-1,1-1 1,-1 1 0,1-1 0,-1 1 0,1-1 0,0 1-1,0-1 1,0 0 0,-1 1 0,1-1 0,0 0 0,2 2 0,-1-2-85,0 0 1,0 0 0,0 0-1,0 0 1,0 0 0,1-1-1,-1 1 1,0-1 0,0 1-1,1-1 1,-1 0 0,0 0-1,0 0 1,0 0 0,1 0 0,-1-1-1,0 1 1,0-1 0,0 1-1,1-1 1,-1 0 0,0 0-1,3-2 1,2-1 92,0 0 1,0-1-1,-1 0 0,0 0 0,0 0 0,-1-1 1,1 0-1,-1 0 0,0 0 0,-1-1 1,0 1-1,0-1 0,0 0 0,4-13 1,-7 20 135,-1-1 0,0 1 1,0-1-1,0 1 1,0-1-1,1 1 0,-1-1 1,0 1-1,0-1 1,0 1-1,0-1 1,0 1-1,0-1 0,0 1 1,0-1-1,0 1 1,-1-1-1,1 1 0,0-1 1,0 1-1,0-1 1,0 1-1,-1-1 1,-8 5 1446,-10 16 159,11-6-1443,1 0 0,0 1 0,1 0 0,0 0 1,1 0-1,1 0 0,0 1 0,1 0 0,1 0 0,0 0 1,2 0-1,1 24 0,4 16-807,2 0 0,17 63 1,-21-107 544,-3-12 44,0 0 1,0 0-1,0 0 1,0 0-1,0 0 1,0 0-1,0 0 1,0 0-1,0 0 1,1 0-1,-1 0 1,0 0-1,0 0 1,0-1-1,0 1 1,0 0 0,0 0-1,0 0 1,0 0-1,0 0 1,0 0-1,0 0 1,0 0-1,0 0 1,0 0-1,1 0 1,-1 0-1,0 0 1,0 0-1,0 0 1,0 0-1,0 0 1,0 0-1,0 0 1,0 1-1,0-1 1,0 0-1,0 0 1,0 0-1,0 0 1,0 0-1,0 0 1,1 0-1,-1 0 1,0 0-1,0 0 1,0 0-1,0 0 1,0 0-1,0 0 1,0 0-1,0 0 1,0 0-1,4-13 464,4-29 14,-5 28-302,11-51-58,28-78 0,-29 107-314,2 1 1,1 0-1,33-53 0,-45 82 159,1 0 1,-1 1-1,1-1 0,0 1 1,0 0-1,0 0 0,1 1 1,-1-1-1,1 1 0,10-5 1,-14 8 12,1 0 0,0 0 0,-1 0 1,1 0-1,0 1 0,0-1 0,0 1 1,0 0-1,0 0 0,0 0 0,-1 0 1,1 0-1,0 1 0,0-1 0,0 1 1,0 0-1,-1-1 0,1 2 0,0-1 1,-1 0-1,1 0 0,0 1 0,-1-1 1,0 1-1,1 0 0,-1 0 1,0 0-1,3 3 0,-3-3-9,0 0-1,-1 0 1,1 0-1,-1 0 1,1 0-1,-1 0 1,0 1-1,0-1 1,0 0-1,0 1 1,0-1-1,0 1 1,-1-1 0,1 1-1,-1-1 1,0 1-1,1-1 1,-2 4-1,1-2 12,-1 0 0,0-1 0,0 1-1,0-1 1,-1 1 0,1-1 0,-1 1 0,0-1 0,0 0-1,0 0 1,-3 4 0,-3 1 46,1 0 1,-1-1 0,-1 0-1,1 0 1,-1-1-1,0 0 1,-18 8-1,20-11 47,-4 3-113,0-2 0,0 0 0,-23 6 0,32-9 17,0-1 0,0 0 1,0 1-1,0-1 0,-1 0 0,1 0 0,0 0 0,0 0 0,0 0 0,0-1 0,0 1 0,0-1 0,0 1 0,0-1 0,0 0 0,0 0 1,0 0-1,1 0 0,-1 0 0,0 0 0,1 0 0,-1 0 0,0-1 0,1 1 0,-1-1 0,1 1 0,0-1 0,0 0 0,-1 1 1,0-3-1,-7-21-173</inkml:trace>
</inkml:ink>
</file>

<file path=ppt/ink/ink9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06.340"/>
    </inkml:context>
    <inkml:brush xml:id="br0">
      <inkml:brushProperty name="width" value="0.05" units="cm"/>
      <inkml:brushProperty name="height" value="0.05" units="cm"/>
    </inkml:brush>
  </inkml:definitions>
  <inkml:trace contextRef="#ctx0" brushRef="#br0">53 2 17820,'0'0'60,"1"0"0,-1 0 0,1 0 0,0-1 0,-1 1 0,1 0 0,-1 0 0,1 0 0,0 0 0,-1 0 1,1 0-1,0 0 0,-1 0 0,1 0 0,-1 0 0,1 0 0,0 1 0,-1-1 0,1 0 0,-1 0 0,1 1 0,-1-1 0,1 0 0,-1 1 1,1-1-1,-1 0 0,1 1 0,-1-1 0,1 1 0,-1-1 0,1 1 0,-1-1 0,0 1 0,1-1 0,-1 1 0,0-1 0,0 1 0,1 0 0,-1-1 1,0 1-1,10 29 510,-9-27-365,7 39 340,-2 0 1,-2 0-1,-1 58 1,-3-61-436,12 235-410,-51-381-3582,11 35 3359,-20-64 1760,46 114-615,2 22-576,0-1 1,1 1-1,-1-1 1,0 0-1,0 1 0,1-1 1,-1 1-1,0-1 1,0 1-1,1-1 1,-1 1-1,1-1 1,-1 1-1,1-1 1,-1 1-1,0 0 0,1-1 1,-1 1-1,2-1 1,1 0 34,1 1 0,-1-1 0,0 1 0,0 0 0,1-1 0,-1 1 0,0 1 0,0-1 0,5 1 0,21 2-190,49-1 0,-38-4-103</inkml:trace>
</inkml:ink>
</file>

<file path=ppt/ink/ink9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06.779"/>
    </inkml:context>
    <inkml:brush xml:id="br0">
      <inkml:brushProperty name="width" value="0.05" units="cm"/>
      <inkml:brushProperty name="height" value="0.05" units="cm"/>
    </inkml:brush>
  </inkml:definitions>
  <inkml:trace contextRef="#ctx0" brushRef="#br0">12 17 20908,'-6'25'1753,"4"-15"-1409,-2-9-352,6-8 1152,0-9-704,4-14-320</inkml:trace>
</inkml:ink>
</file>

<file path=ppt/ink/ink9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08.879"/>
    </inkml:context>
    <inkml:brush xml:id="br0">
      <inkml:brushProperty name="width" value="0.05" units="cm"/>
      <inkml:brushProperty name="height" value="0.05" units="cm"/>
    </inkml:brush>
  </inkml:definitions>
  <inkml:trace contextRef="#ctx0" brushRef="#br0">124 0 19972,'-8'19'46,"-62"170"-105,57-150-569,3 1 0,-11 76 0,20-109 399,1 1 0,0 0 0,0 0 0,3 15 0,-3-22 189,0 0 0,0 0 0,0 0 0,0 0 0,1 0 0,-1 0 0,0-1 0,0 1 0,1 0 0,-1 0 0,1 0 0,-1 0 0,1-1 0,-1 1 0,1 0 0,-1-1 0,1 1 0,0 0 0,-1-1 0,1 1 0,0-1 0,-1 1 0,1-1 0,0 1 0,0-1 0,0 1 0,0-1 0,-1 0 0,1 1 0,0-1 0,0 0 0,0 0 0,0 0 0,0 0 0,0 0 0,0 0 0,-1 0 0,1 0 0,0 0 0,0 0 0,0 0 0,0-1 0,0 1 0,0 0 0,-1-1 0,1 1 0,0 0 0,0-1 0,0 1 0,-1-1 0,1 1 0,0-1 0,-1 0 0,2 0 0,7-6-373,-1 0 0,1-1 0,-2 0 0,1 0 0,12-19 0,31-55-554,-33 51 692,81-148 1593,-58 101 2061,-29 59-2218,-8 16 810,-4 8-1146,0-5-769,-13 90 1847,0-3-1843,9 7-437,4-82 96,0-1 1,2 1-1,-1-1 1,1 0-1,7 22 1,-4-27-60,-5-5 331,0-1 1,0 0 0,0 0-1,0 0 1,0 0-1,0 0 1,1 0-1,-1 0 1,0 0-1,0 0 1,0 0 0,0 0-1,0 0 1,0 0-1,0 0 1,0 0-1,1 0 1,-1 0-1,0 0 1,0 0 0,0 0-1,0 0 1,0 0-1,0 0 1,0 0-1,0 0 1,0 0 0,1 0-1,-1 0 1,0 0-1,0 0 1,0 0-1,0 0 1,0-1-1,0 1 1,0 0 0,0 0-1,0 0 1,0 0-1,0 0 1,0 0-1,0 0 1,1 0 0,-1 0-1,0 0 1,0-1-1,0 1 1,0 0-1,0 0 1,0 0-1,0 0 1,0 0 0,0 0-1,0-1 1,0-13-423</inkml:trace>
</inkml:ink>
</file>

<file path=ppt/ink/ink9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9-27T08:34:09.420"/>
    </inkml:context>
    <inkml:brush xml:id="br0">
      <inkml:brushProperty name="width" value="0.05" units="cm"/>
      <inkml:brushProperty name="height" value="0.05" units="cm"/>
    </inkml:brush>
  </inkml:definitions>
  <inkml:trace contextRef="#ctx0" brushRef="#br0">22 73 15931,'-17'-16'1937,"12"9"-1105,8-1-328,15 3 1312,4-1-655,14 3-401,4-1-120,9-2-320,3 2-208,2-1-264,-2 3-240,1 0-664,-2-2 872,-10 7-152,-7 0-152</inkml:trace>
  <inkml:trace contextRef="#ctx0" brushRef="#br0" timeOffset="1">931 126 20396,'-6'1'1689,"16"-1"-1265,4 0-176,12-6 528,6 2-344,8-2-432,1 0-264,4-1-768,-2 3 2040,-15 1-1152,-9 3-104,-17 3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27.09.2022</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4731750C-C2D9-4EA0-92BE-F14DF5E7411F}" type="slidenum">
              <a:rPr lang="de-DE" altLang="de-DE" smtClean="0">
                <a:latin typeface="Sparkasse Rg" pitchFamily="34" charset="0"/>
              </a:rPr>
              <a:pPr eaLnBrk="1" hangingPunct="1">
                <a:spcBef>
                  <a:spcPct val="0"/>
                </a:spcBef>
                <a:buClrTx/>
                <a:buFontTx/>
                <a:buNone/>
              </a:pPr>
              <a:t>16</a:t>
            </a:fld>
            <a:endParaRPr lang="de-DE" altLang="de-DE">
              <a:latin typeface="Sparkasse Rg" pitchFamily="34" charset="0"/>
            </a:endParaRPr>
          </a:p>
        </p:txBody>
      </p:sp>
      <p:sp>
        <p:nvSpPr>
          <p:cNvPr id="92163" name="Rectangle 2"/>
          <p:cNvSpPr>
            <a:spLocks noGrp="1" noRot="1" noChangeAspect="1" noChangeArrowheads="1" noTextEdit="1"/>
          </p:cNvSpPr>
          <p:nvPr>
            <p:ph type="sldImg"/>
          </p:nvPr>
        </p:nvSpPr>
        <p:spPr>
          <a:xfrm>
            <a:off x="-214313" y="812800"/>
            <a:ext cx="7237413" cy="4071938"/>
          </a:xfrm>
          <a:ln/>
        </p:spPr>
      </p:sp>
      <p:sp>
        <p:nvSpPr>
          <p:cNvPr id="9216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2544C13F-9959-4DF1-9B30-B723B52168F1}" type="slidenum">
              <a:rPr lang="de-DE" altLang="de-DE" smtClean="0">
                <a:latin typeface="Sparkasse Rg" pitchFamily="34" charset="0"/>
              </a:rPr>
              <a:pPr eaLnBrk="1" hangingPunct="1">
                <a:spcBef>
                  <a:spcPct val="0"/>
                </a:spcBef>
                <a:buClrTx/>
                <a:buFontTx/>
                <a:buNone/>
              </a:pPr>
              <a:t>17</a:t>
            </a:fld>
            <a:endParaRPr lang="de-DE" altLang="de-DE">
              <a:latin typeface="Sparkasse Rg" pitchFamily="34" charset="0"/>
            </a:endParaRPr>
          </a:p>
        </p:txBody>
      </p:sp>
      <p:sp>
        <p:nvSpPr>
          <p:cNvPr id="93187" name="Rectangle 2"/>
          <p:cNvSpPr>
            <a:spLocks noGrp="1" noRot="1" noChangeAspect="1" noChangeArrowheads="1" noTextEdit="1"/>
          </p:cNvSpPr>
          <p:nvPr>
            <p:ph type="sldImg"/>
          </p:nvPr>
        </p:nvSpPr>
        <p:spPr>
          <a:xfrm>
            <a:off x="-214313" y="812800"/>
            <a:ext cx="7237413" cy="4071938"/>
          </a:xfrm>
          <a:ln/>
        </p:spPr>
      </p:sp>
      <p:sp>
        <p:nvSpPr>
          <p:cNvPr id="93188"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B0D5615-F20B-4D76-B320-60E40A97873D}" type="slidenum">
              <a:rPr lang="de-DE" altLang="de-DE" smtClean="0">
                <a:latin typeface="Sparkasse Rg" pitchFamily="34" charset="0"/>
              </a:rPr>
              <a:pPr eaLnBrk="1" hangingPunct="1">
                <a:spcBef>
                  <a:spcPct val="0"/>
                </a:spcBef>
                <a:buClrTx/>
                <a:buFontTx/>
                <a:buNone/>
              </a:pPr>
              <a:t>18</a:t>
            </a:fld>
            <a:endParaRPr lang="de-DE" altLang="de-DE">
              <a:latin typeface="Sparkasse Rg" pitchFamily="34" charset="0"/>
            </a:endParaRPr>
          </a:p>
        </p:txBody>
      </p:sp>
      <p:sp>
        <p:nvSpPr>
          <p:cNvPr id="94211" name="Rectangle 2"/>
          <p:cNvSpPr>
            <a:spLocks noGrp="1" noRot="1" noChangeAspect="1" noChangeArrowheads="1" noTextEdit="1"/>
          </p:cNvSpPr>
          <p:nvPr>
            <p:ph type="sldImg"/>
          </p:nvPr>
        </p:nvSpPr>
        <p:spPr>
          <a:xfrm>
            <a:off x="-214313" y="812800"/>
            <a:ext cx="7237413" cy="4071938"/>
          </a:xfrm>
          <a:ln/>
        </p:spPr>
      </p:sp>
      <p:sp>
        <p:nvSpPr>
          <p:cNvPr id="9421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A45B7816-A449-4EA6-BADC-09902857C389}" type="slidenum">
              <a:rPr lang="de-DE" altLang="de-DE" smtClean="0">
                <a:latin typeface="Sparkasse Rg" pitchFamily="34" charset="0"/>
              </a:rPr>
              <a:pPr eaLnBrk="1" hangingPunct="1">
                <a:spcBef>
                  <a:spcPct val="0"/>
                </a:spcBef>
                <a:buClrTx/>
                <a:buFontTx/>
                <a:buNone/>
              </a:pPr>
              <a:t>19</a:t>
            </a:fld>
            <a:endParaRPr lang="de-DE" altLang="de-DE">
              <a:latin typeface="Sparkasse Rg" pitchFamily="34" charset="0"/>
            </a:endParaRPr>
          </a:p>
        </p:txBody>
      </p:sp>
      <p:sp>
        <p:nvSpPr>
          <p:cNvPr id="95235" name="Rectangle 2"/>
          <p:cNvSpPr>
            <a:spLocks noGrp="1" noRot="1" noChangeAspect="1" noChangeArrowheads="1" noTextEdit="1"/>
          </p:cNvSpPr>
          <p:nvPr>
            <p:ph type="sldImg"/>
          </p:nvPr>
        </p:nvSpPr>
        <p:spPr>
          <a:xfrm>
            <a:off x="-214313" y="812800"/>
            <a:ext cx="7237413" cy="4071938"/>
          </a:xfrm>
          <a:ln/>
        </p:spPr>
      </p:sp>
      <p:sp>
        <p:nvSpPr>
          <p:cNvPr id="95236"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6BCA0C5D-FFD6-43C2-8CEA-75241ABDFBD8}" type="slidenum">
              <a:rPr lang="de-DE" altLang="de-DE" smtClean="0">
                <a:latin typeface="Sparkasse Rg" pitchFamily="34" charset="0"/>
              </a:rPr>
              <a:pPr eaLnBrk="1" hangingPunct="1">
                <a:spcBef>
                  <a:spcPct val="0"/>
                </a:spcBef>
                <a:buClrTx/>
                <a:buFontTx/>
                <a:buNone/>
              </a:pPr>
              <a:t>20</a:t>
            </a:fld>
            <a:endParaRPr lang="de-DE" altLang="de-DE">
              <a:latin typeface="Sparkasse Rg" pitchFamily="34" charset="0"/>
            </a:endParaRPr>
          </a:p>
        </p:txBody>
      </p:sp>
      <p:sp>
        <p:nvSpPr>
          <p:cNvPr id="96259" name="Rectangle 2"/>
          <p:cNvSpPr>
            <a:spLocks noGrp="1" noRot="1" noChangeAspect="1" noChangeArrowheads="1" noTextEdit="1"/>
          </p:cNvSpPr>
          <p:nvPr>
            <p:ph type="sldImg"/>
          </p:nvPr>
        </p:nvSpPr>
        <p:spPr>
          <a:xfrm>
            <a:off x="-214313" y="812800"/>
            <a:ext cx="7237413" cy="4071938"/>
          </a:xfrm>
          <a:ln/>
        </p:spPr>
      </p:sp>
      <p:sp>
        <p:nvSpPr>
          <p:cNvPr id="9626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21</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FBB0B2E0-68E2-4CAC-B6D2-A9DB2FAAD935}" type="slidenum">
              <a:rPr lang="de-DE" altLang="de-DE" smtClean="0">
                <a:latin typeface="Sparkasse Rg" pitchFamily="34" charset="0"/>
              </a:rPr>
              <a:pPr eaLnBrk="1" hangingPunct="1">
                <a:spcBef>
                  <a:spcPct val="0"/>
                </a:spcBef>
                <a:buClrTx/>
                <a:buFontTx/>
                <a:buNone/>
              </a:pPr>
              <a:t>23</a:t>
            </a:fld>
            <a:endParaRPr lang="de-DE" altLang="de-DE">
              <a:latin typeface="Sparkasse Rg" pitchFamily="34" charset="0"/>
            </a:endParaRPr>
          </a:p>
        </p:txBody>
      </p:sp>
      <p:sp>
        <p:nvSpPr>
          <p:cNvPr id="97283" name="Rectangle 2"/>
          <p:cNvSpPr>
            <a:spLocks noGrp="1" noRot="1" noChangeAspect="1" noChangeArrowheads="1" noTextEdit="1"/>
          </p:cNvSpPr>
          <p:nvPr>
            <p:ph type="sldImg"/>
          </p:nvPr>
        </p:nvSpPr>
        <p:spPr>
          <a:xfrm>
            <a:off x="-214313" y="812800"/>
            <a:ext cx="7237413" cy="4071938"/>
          </a:xfrm>
          <a:ln/>
        </p:spPr>
      </p:sp>
      <p:sp>
        <p:nvSpPr>
          <p:cNvPr id="97284"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extLst>
      <p:ext uri="{BB962C8B-B14F-4D97-AF65-F5344CB8AC3E}">
        <p14:creationId xmlns:p14="http://schemas.microsoft.com/office/powerpoint/2010/main" val="4115424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112713" y="889000"/>
            <a:ext cx="7791451" cy="4383088"/>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6594" y="4811574"/>
            <a:ext cx="5492750" cy="281967"/>
          </a:xfrm>
        </p:spPr>
        <p:txBody>
          <a:bodyPr>
            <a:spAutoFit/>
          </a:bodyPr>
          <a:lstStyle/>
          <a:p>
            <a:endParaRPr lang="de-DE"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33334B05-98D5-4FA7-B331-874ED2CB13B9}" type="slidenum">
              <a:rPr lang="de-DE" altLang="de-DE" smtClean="0">
                <a:latin typeface="Sparkasse Rg" pitchFamily="34" charset="0"/>
              </a:rPr>
              <a:pPr eaLnBrk="1" hangingPunct="1">
                <a:spcBef>
                  <a:spcPct val="0"/>
                </a:spcBef>
                <a:buClrTx/>
                <a:buFontTx/>
                <a:buNone/>
              </a:pPr>
              <a:t>7</a:t>
            </a:fld>
            <a:endParaRPr lang="de-DE" altLang="de-DE">
              <a:latin typeface="Sparkasse Rg" pitchFamily="34" charset="0"/>
            </a:endParaRPr>
          </a:p>
        </p:txBody>
      </p:sp>
      <p:sp>
        <p:nvSpPr>
          <p:cNvPr id="63491" name="Rectangle 2"/>
          <p:cNvSpPr>
            <a:spLocks noGrp="1" noRot="1" noChangeAspect="1" noChangeArrowheads="1" noTextEdit="1"/>
          </p:cNvSpPr>
          <p:nvPr>
            <p:ph type="sldImg"/>
          </p:nvPr>
        </p:nvSpPr>
        <p:spPr>
          <a:xfrm>
            <a:off x="-214313" y="812800"/>
            <a:ext cx="7237413" cy="4071938"/>
          </a:xfrm>
          <a:ln/>
        </p:spPr>
      </p:sp>
      <p:sp>
        <p:nvSpPr>
          <p:cNvPr id="63492"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5pPr>
            <a:lvl6pPr marL="2649885"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6pPr>
            <a:lvl7pPr marL="3131683"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7pPr>
            <a:lvl8pPr marL="3613480"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8pPr>
            <a:lvl9pPr marL="4095278" indent="-240899" defTabSz="473433" eaLnBrk="0" fontAlgn="base" hangingPunct="0">
              <a:spcBef>
                <a:spcPct val="30000"/>
              </a:spcBef>
              <a:spcAft>
                <a:spcPct val="0"/>
              </a:spcAft>
              <a:buClr>
                <a:srgbClr val="000000"/>
              </a:buClr>
              <a:buSzPct val="100000"/>
              <a:buFont typeface="Times New Roman" pitchFamily="18" charset="0"/>
              <a:tabLst>
                <a:tab pos="762846" algn="l"/>
                <a:tab pos="1524019" algn="l"/>
                <a:tab pos="2290211" algn="l"/>
                <a:tab pos="3051383" algn="l"/>
              </a:tabLst>
              <a:defRPr sz="1300">
                <a:solidFill>
                  <a:srgbClr val="000000"/>
                </a:solidFill>
                <a:latin typeface="Times New Roman" pitchFamily="18" charset="0"/>
              </a:defRPr>
            </a:lvl9pPr>
          </a:lstStyle>
          <a:p>
            <a:pPr eaLnBrk="1" hangingPunct="1">
              <a:spcBef>
                <a:spcPct val="0"/>
              </a:spcBef>
              <a:buClrTx/>
              <a:buFontTx/>
              <a:buNone/>
            </a:pPr>
            <a:fld id="{BA0E7716-4F65-4B76-8FC5-7B1BD20C5EAD}" type="slidenum">
              <a:rPr lang="de-DE" altLang="de-DE" smtClean="0">
                <a:latin typeface="Sparkasse Rg" pitchFamily="34" charset="0"/>
              </a:rPr>
              <a:pPr eaLnBrk="1" hangingPunct="1">
                <a:spcBef>
                  <a:spcPct val="0"/>
                </a:spcBef>
                <a:buClrTx/>
                <a:buFontTx/>
                <a:buNone/>
              </a:pPr>
              <a:t>8</a:t>
            </a:fld>
            <a:endParaRPr lang="de-DE" altLang="de-DE">
              <a:latin typeface="Sparkasse Rg" pitchFamily="34" charset="0"/>
            </a:endParaRPr>
          </a:p>
        </p:txBody>
      </p:sp>
      <p:sp>
        <p:nvSpPr>
          <p:cNvPr id="65539" name="Rectangle 2"/>
          <p:cNvSpPr>
            <a:spLocks noGrp="1" noRot="1" noChangeAspect="1" noChangeArrowheads="1" noTextEdit="1"/>
          </p:cNvSpPr>
          <p:nvPr>
            <p:ph type="sldImg"/>
          </p:nvPr>
        </p:nvSpPr>
        <p:spPr>
          <a:xfrm>
            <a:off x="-214313" y="812800"/>
            <a:ext cx="7237413" cy="4071938"/>
          </a:xfrm>
          <a:ln/>
        </p:spPr>
      </p:sp>
      <p:sp>
        <p:nvSpPr>
          <p:cNvPr id="65540" name="Rectangle 3"/>
          <p:cNvSpPr>
            <a:spLocks noGrp="1" noChangeArrowheads="1"/>
          </p:cNvSpPr>
          <p:nvPr>
            <p:ph type="body" idx="1"/>
          </p:nvPr>
        </p:nvSpPr>
        <p:spPr>
          <a:xfrm>
            <a:off x="904334" y="5156994"/>
            <a:ext cx="4998466" cy="4884476"/>
          </a:xfrm>
          <a:noFill/>
          <a:extLst>
            <a:ext uri="{91240B29-F687-4F45-9708-019B960494DF}">
              <a14:hiddenLine xmlns:a14="http://schemas.microsoft.com/office/drawing/2010/main" w="9525">
                <a:solidFill>
                  <a:srgbClr val="808080"/>
                </a:solidFill>
                <a:miter lim="800000"/>
                <a:headEnd/>
                <a:tailEnd/>
              </a14:hiddenLine>
            </a:ext>
          </a:extLst>
        </p:spPr>
        <p:txBody>
          <a:bodyPr wrap="none" anchor="ctr"/>
          <a:lstStyle/>
          <a:p>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5900" y="823913"/>
            <a:ext cx="7235825" cy="4070350"/>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80584" y="5155469"/>
            <a:ext cx="5444344" cy="281967"/>
          </a:xfrm>
        </p:spPr>
        <p:txBody>
          <a:bodyPr>
            <a:spAutoFit/>
          </a:bodyPr>
          <a:lstStyle/>
          <a:p>
            <a:endParaRPr lang="de-DE" dirty="0"/>
          </a:p>
        </p:txBody>
      </p:sp>
    </p:spTree>
    <p:extLst>
      <p:ext uri="{BB962C8B-B14F-4D97-AF65-F5344CB8AC3E}">
        <p14:creationId xmlns:p14="http://schemas.microsoft.com/office/powerpoint/2010/main" val="933809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27.09.2022</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27.09.2022</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27.09.2022</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27.09.2022</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27.09.2022</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27.09.2022</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27.09.2022</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27.09.2022</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27.09.2022</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27.09.2022</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27.09.2022</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27.09.2022</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3" Type="http://schemas.openxmlformats.org/officeDocument/2006/relationships/customXml" Target="../ink/ink6.xml"/><Relationship Id="rId18" Type="http://schemas.openxmlformats.org/officeDocument/2006/relationships/image" Target="../media/image10.png"/><Relationship Id="rId26" Type="http://schemas.openxmlformats.org/officeDocument/2006/relationships/image" Target="../media/image14.png"/><Relationship Id="rId39" Type="http://schemas.openxmlformats.org/officeDocument/2006/relationships/customXml" Target="../ink/ink19.xml"/><Relationship Id="rId21" Type="http://schemas.openxmlformats.org/officeDocument/2006/relationships/customXml" Target="../ink/ink10.xml"/><Relationship Id="rId34" Type="http://schemas.openxmlformats.org/officeDocument/2006/relationships/image" Target="../media/image18.png"/><Relationship Id="rId42" Type="http://schemas.openxmlformats.org/officeDocument/2006/relationships/image" Target="../media/image22.png"/><Relationship Id="rId47" Type="http://schemas.openxmlformats.org/officeDocument/2006/relationships/customXml" Target="../ink/ink23.xml"/><Relationship Id="rId50" Type="http://schemas.openxmlformats.org/officeDocument/2006/relationships/image" Target="../media/image26.png"/><Relationship Id="rId7" Type="http://schemas.openxmlformats.org/officeDocument/2006/relationships/customXml" Target="../ink/ink3.xml"/><Relationship Id="rId2" Type="http://schemas.openxmlformats.org/officeDocument/2006/relationships/notesSlide" Target="../notesSlides/notesSlide8.xml"/><Relationship Id="rId16" Type="http://schemas.openxmlformats.org/officeDocument/2006/relationships/image" Target="../media/image9.png"/><Relationship Id="rId29" Type="http://schemas.openxmlformats.org/officeDocument/2006/relationships/customXml" Target="../ink/ink14.xml"/><Relationship Id="rId11" Type="http://schemas.openxmlformats.org/officeDocument/2006/relationships/customXml" Target="../ink/ink5.xml"/><Relationship Id="rId24" Type="http://schemas.openxmlformats.org/officeDocument/2006/relationships/image" Target="../media/image13.png"/><Relationship Id="rId32" Type="http://schemas.openxmlformats.org/officeDocument/2006/relationships/image" Target="../media/image17.png"/><Relationship Id="rId37" Type="http://schemas.openxmlformats.org/officeDocument/2006/relationships/customXml" Target="../ink/ink18.xml"/><Relationship Id="rId40" Type="http://schemas.openxmlformats.org/officeDocument/2006/relationships/image" Target="../media/image21.png"/><Relationship Id="rId45" Type="http://schemas.openxmlformats.org/officeDocument/2006/relationships/customXml" Target="../ink/ink22.xml"/><Relationship Id="rId5" Type="http://schemas.openxmlformats.org/officeDocument/2006/relationships/customXml" Target="../ink/ink2.xml"/><Relationship Id="rId15" Type="http://schemas.openxmlformats.org/officeDocument/2006/relationships/customXml" Target="../ink/ink7.xml"/><Relationship Id="rId23" Type="http://schemas.openxmlformats.org/officeDocument/2006/relationships/customXml" Target="../ink/ink11.xml"/><Relationship Id="rId28" Type="http://schemas.openxmlformats.org/officeDocument/2006/relationships/image" Target="../media/image15.png"/><Relationship Id="rId36" Type="http://schemas.openxmlformats.org/officeDocument/2006/relationships/image" Target="../media/image19.png"/><Relationship Id="rId49" Type="http://schemas.openxmlformats.org/officeDocument/2006/relationships/customXml" Target="../ink/ink24.xml"/><Relationship Id="rId10" Type="http://schemas.openxmlformats.org/officeDocument/2006/relationships/image" Target="../media/image6.png"/><Relationship Id="rId19" Type="http://schemas.openxmlformats.org/officeDocument/2006/relationships/customXml" Target="../ink/ink9.xml"/><Relationship Id="rId31" Type="http://schemas.openxmlformats.org/officeDocument/2006/relationships/customXml" Target="../ink/ink15.xml"/><Relationship Id="rId44" Type="http://schemas.openxmlformats.org/officeDocument/2006/relationships/image" Target="../media/image23.png"/><Relationship Id="rId4" Type="http://schemas.openxmlformats.org/officeDocument/2006/relationships/image" Target="../media/image3.png"/><Relationship Id="rId9" Type="http://schemas.openxmlformats.org/officeDocument/2006/relationships/customXml" Target="../ink/ink4.xml"/><Relationship Id="rId14" Type="http://schemas.openxmlformats.org/officeDocument/2006/relationships/image" Target="../media/image8.png"/><Relationship Id="rId22" Type="http://schemas.openxmlformats.org/officeDocument/2006/relationships/image" Target="../media/image12.png"/><Relationship Id="rId27" Type="http://schemas.openxmlformats.org/officeDocument/2006/relationships/customXml" Target="../ink/ink13.xml"/><Relationship Id="rId30" Type="http://schemas.openxmlformats.org/officeDocument/2006/relationships/image" Target="../media/image16.png"/><Relationship Id="rId35" Type="http://schemas.openxmlformats.org/officeDocument/2006/relationships/customXml" Target="../ink/ink17.xml"/><Relationship Id="rId43" Type="http://schemas.openxmlformats.org/officeDocument/2006/relationships/customXml" Target="../ink/ink21.xml"/><Relationship Id="rId48" Type="http://schemas.openxmlformats.org/officeDocument/2006/relationships/image" Target="../media/image25.png"/><Relationship Id="rId8" Type="http://schemas.openxmlformats.org/officeDocument/2006/relationships/image" Target="../media/image5.png"/><Relationship Id="rId3" Type="http://schemas.openxmlformats.org/officeDocument/2006/relationships/customXml" Target="../ink/ink1.xml"/><Relationship Id="rId12" Type="http://schemas.openxmlformats.org/officeDocument/2006/relationships/image" Target="../media/image7.png"/><Relationship Id="rId17" Type="http://schemas.openxmlformats.org/officeDocument/2006/relationships/customXml" Target="../ink/ink8.xml"/><Relationship Id="rId25" Type="http://schemas.openxmlformats.org/officeDocument/2006/relationships/customXml" Target="../ink/ink12.xml"/><Relationship Id="rId33" Type="http://schemas.openxmlformats.org/officeDocument/2006/relationships/customXml" Target="../ink/ink16.xml"/><Relationship Id="rId38" Type="http://schemas.openxmlformats.org/officeDocument/2006/relationships/image" Target="../media/image20.png"/><Relationship Id="rId46" Type="http://schemas.openxmlformats.org/officeDocument/2006/relationships/image" Target="../media/image24.png"/><Relationship Id="rId20" Type="http://schemas.openxmlformats.org/officeDocument/2006/relationships/image" Target="../media/image11.png"/><Relationship Id="rId41" Type="http://schemas.openxmlformats.org/officeDocument/2006/relationships/customXml" Target="../ink/ink20.xml"/><Relationship Id="rId1" Type="http://schemas.openxmlformats.org/officeDocument/2006/relationships/slideLayout" Target="../slideLayouts/slideLayout7.xml"/><Relationship Id="rId6" Type="http://schemas.openxmlformats.org/officeDocument/2006/relationships/image" Target="../media/image4.png"/></Relationships>
</file>

<file path=ppt/slides/_rels/slide13.xml.rels><?xml version="1.0" encoding="UTF-8" standalone="yes"?>
<Relationships xmlns="http://schemas.openxmlformats.org/package/2006/relationships"><Relationship Id="rId117" Type="http://schemas.openxmlformats.org/officeDocument/2006/relationships/customXml" Target="../ink/ink82.xml"/><Relationship Id="rId299" Type="http://schemas.openxmlformats.org/officeDocument/2006/relationships/image" Target="../media/image174.png"/><Relationship Id="rId21" Type="http://schemas.openxmlformats.org/officeDocument/2006/relationships/customXml" Target="../ink/ink34.xml"/><Relationship Id="rId63" Type="http://schemas.openxmlformats.org/officeDocument/2006/relationships/customXml" Target="../ink/ink55.xml"/><Relationship Id="rId159" Type="http://schemas.openxmlformats.org/officeDocument/2006/relationships/customXml" Target="../ink/ink103.xml"/><Relationship Id="rId170" Type="http://schemas.openxmlformats.org/officeDocument/2006/relationships/image" Target="../media/image110.png"/><Relationship Id="rId226" Type="http://schemas.openxmlformats.org/officeDocument/2006/relationships/image" Target="../media/image138.png"/><Relationship Id="rId268" Type="http://schemas.openxmlformats.org/officeDocument/2006/relationships/image" Target="../media/image159.png"/><Relationship Id="rId32" Type="http://schemas.openxmlformats.org/officeDocument/2006/relationships/image" Target="../media/image41.png"/><Relationship Id="rId74" Type="http://schemas.openxmlformats.org/officeDocument/2006/relationships/image" Target="../media/image62.png"/><Relationship Id="rId128" Type="http://schemas.openxmlformats.org/officeDocument/2006/relationships/image" Target="../media/image89.png"/><Relationship Id="rId5" Type="http://schemas.openxmlformats.org/officeDocument/2006/relationships/customXml" Target="../ink/ink26.xml"/><Relationship Id="rId181" Type="http://schemas.openxmlformats.org/officeDocument/2006/relationships/customXml" Target="../ink/ink114.xml"/><Relationship Id="rId237" Type="http://schemas.openxmlformats.org/officeDocument/2006/relationships/customXml" Target="../ink/ink142.xml"/><Relationship Id="rId279" Type="http://schemas.openxmlformats.org/officeDocument/2006/relationships/customXml" Target="../ink/ink163.xml"/><Relationship Id="rId43" Type="http://schemas.openxmlformats.org/officeDocument/2006/relationships/customXml" Target="../ink/ink45.xml"/><Relationship Id="rId139" Type="http://schemas.openxmlformats.org/officeDocument/2006/relationships/customXml" Target="../ink/ink93.xml"/><Relationship Id="rId290" Type="http://schemas.openxmlformats.org/officeDocument/2006/relationships/image" Target="../media/image170.png"/><Relationship Id="rId304" Type="http://schemas.openxmlformats.org/officeDocument/2006/relationships/customXml" Target="../ink/ink176.xml"/><Relationship Id="rId85" Type="http://schemas.openxmlformats.org/officeDocument/2006/relationships/customXml" Target="../ink/ink66.xml"/><Relationship Id="rId150" Type="http://schemas.openxmlformats.org/officeDocument/2006/relationships/image" Target="../media/image100.png"/><Relationship Id="rId192" Type="http://schemas.openxmlformats.org/officeDocument/2006/relationships/image" Target="../media/image121.png"/><Relationship Id="rId206" Type="http://schemas.openxmlformats.org/officeDocument/2006/relationships/image" Target="../media/image128.png"/><Relationship Id="rId248" Type="http://schemas.openxmlformats.org/officeDocument/2006/relationships/image" Target="../media/image149.png"/><Relationship Id="rId12" Type="http://schemas.openxmlformats.org/officeDocument/2006/relationships/image" Target="../media/image31.png"/><Relationship Id="rId108" Type="http://schemas.openxmlformats.org/officeDocument/2006/relationships/image" Target="../media/image79.png"/><Relationship Id="rId54" Type="http://schemas.openxmlformats.org/officeDocument/2006/relationships/image" Target="../media/image52.png"/><Relationship Id="rId96" Type="http://schemas.openxmlformats.org/officeDocument/2006/relationships/image" Target="../media/image73.png"/><Relationship Id="rId161" Type="http://schemas.openxmlformats.org/officeDocument/2006/relationships/customXml" Target="../ink/ink104.xml"/><Relationship Id="rId217" Type="http://schemas.openxmlformats.org/officeDocument/2006/relationships/customXml" Target="../ink/ink132.xml"/><Relationship Id="rId259" Type="http://schemas.openxmlformats.org/officeDocument/2006/relationships/customXml" Target="../ink/ink153.xml"/><Relationship Id="rId23" Type="http://schemas.openxmlformats.org/officeDocument/2006/relationships/customXml" Target="../ink/ink35.xml"/><Relationship Id="rId119" Type="http://schemas.openxmlformats.org/officeDocument/2006/relationships/customXml" Target="../ink/ink83.xml"/><Relationship Id="rId270" Type="http://schemas.openxmlformats.org/officeDocument/2006/relationships/image" Target="../media/image160.png"/><Relationship Id="rId65" Type="http://schemas.openxmlformats.org/officeDocument/2006/relationships/customXml" Target="../ink/ink56.xml"/><Relationship Id="rId130" Type="http://schemas.openxmlformats.org/officeDocument/2006/relationships/image" Target="../media/image90.png"/><Relationship Id="rId172" Type="http://schemas.openxmlformats.org/officeDocument/2006/relationships/image" Target="../media/image111.png"/><Relationship Id="rId193" Type="http://schemas.openxmlformats.org/officeDocument/2006/relationships/customXml" Target="../ink/ink120.xml"/><Relationship Id="rId207" Type="http://schemas.openxmlformats.org/officeDocument/2006/relationships/customXml" Target="../ink/ink127.xml"/><Relationship Id="rId228" Type="http://schemas.openxmlformats.org/officeDocument/2006/relationships/image" Target="../media/image139.png"/><Relationship Id="rId249" Type="http://schemas.openxmlformats.org/officeDocument/2006/relationships/customXml" Target="../ink/ink148.xml"/><Relationship Id="rId13" Type="http://schemas.openxmlformats.org/officeDocument/2006/relationships/customXml" Target="../ink/ink30.xml"/><Relationship Id="rId109" Type="http://schemas.openxmlformats.org/officeDocument/2006/relationships/customXml" Target="../ink/ink78.xml"/><Relationship Id="rId260" Type="http://schemas.openxmlformats.org/officeDocument/2006/relationships/image" Target="../media/image155.png"/><Relationship Id="rId281" Type="http://schemas.openxmlformats.org/officeDocument/2006/relationships/customXml" Target="../ink/ink164.xml"/><Relationship Id="rId34" Type="http://schemas.openxmlformats.org/officeDocument/2006/relationships/image" Target="../media/image42.png"/><Relationship Id="rId55" Type="http://schemas.openxmlformats.org/officeDocument/2006/relationships/customXml" Target="../ink/ink51.xml"/><Relationship Id="rId76" Type="http://schemas.openxmlformats.org/officeDocument/2006/relationships/image" Target="../media/image63.png"/><Relationship Id="rId97" Type="http://schemas.openxmlformats.org/officeDocument/2006/relationships/customXml" Target="../ink/ink72.xml"/><Relationship Id="rId120" Type="http://schemas.openxmlformats.org/officeDocument/2006/relationships/image" Target="../media/image85.png"/><Relationship Id="rId141" Type="http://schemas.openxmlformats.org/officeDocument/2006/relationships/customXml" Target="../ink/ink94.xml"/><Relationship Id="rId7" Type="http://schemas.openxmlformats.org/officeDocument/2006/relationships/customXml" Target="../ink/ink27.xml"/><Relationship Id="rId162" Type="http://schemas.openxmlformats.org/officeDocument/2006/relationships/image" Target="../media/image106.png"/><Relationship Id="rId183" Type="http://schemas.openxmlformats.org/officeDocument/2006/relationships/customXml" Target="../ink/ink115.xml"/><Relationship Id="rId218" Type="http://schemas.openxmlformats.org/officeDocument/2006/relationships/image" Target="../media/image134.png"/><Relationship Id="rId239" Type="http://schemas.openxmlformats.org/officeDocument/2006/relationships/customXml" Target="../ink/ink143.xml"/><Relationship Id="rId250" Type="http://schemas.openxmlformats.org/officeDocument/2006/relationships/image" Target="../media/image150.png"/><Relationship Id="rId271" Type="http://schemas.openxmlformats.org/officeDocument/2006/relationships/customXml" Target="../ink/ink159.xml"/><Relationship Id="rId292" Type="http://schemas.openxmlformats.org/officeDocument/2006/relationships/image" Target="../media/image171.png"/><Relationship Id="rId306" Type="http://schemas.openxmlformats.org/officeDocument/2006/relationships/customXml" Target="../ink/ink177.xml"/><Relationship Id="rId24" Type="http://schemas.openxmlformats.org/officeDocument/2006/relationships/image" Target="../media/image37.png"/><Relationship Id="rId45" Type="http://schemas.openxmlformats.org/officeDocument/2006/relationships/customXml" Target="../ink/ink46.xml"/><Relationship Id="rId66" Type="http://schemas.openxmlformats.org/officeDocument/2006/relationships/image" Target="../media/image58.png"/><Relationship Id="rId87" Type="http://schemas.openxmlformats.org/officeDocument/2006/relationships/customXml" Target="../ink/ink67.xml"/><Relationship Id="rId110" Type="http://schemas.openxmlformats.org/officeDocument/2006/relationships/image" Target="../media/image80.png"/><Relationship Id="rId131" Type="http://schemas.openxmlformats.org/officeDocument/2006/relationships/customXml" Target="../ink/ink89.xml"/><Relationship Id="rId152" Type="http://schemas.openxmlformats.org/officeDocument/2006/relationships/image" Target="../media/image101.png"/><Relationship Id="rId173" Type="http://schemas.openxmlformats.org/officeDocument/2006/relationships/customXml" Target="../ink/ink110.xml"/><Relationship Id="rId194" Type="http://schemas.openxmlformats.org/officeDocument/2006/relationships/image" Target="../media/image122.png"/><Relationship Id="rId208" Type="http://schemas.openxmlformats.org/officeDocument/2006/relationships/image" Target="../media/image129.png"/><Relationship Id="rId229" Type="http://schemas.openxmlformats.org/officeDocument/2006/relationships/customXml" Target="../ink/ink138.xml"/><Relationship Id="rId240" Type="http://schemas.openxmlformats.org/officeDocument/2006/relationships/image" Target="../media/image145.png"/><Relationship Id="rId261" Type="http://schemas.openxmlformats.org/officeDocument/2006/relationships/customXml" Target="../ink/ink154.xml"/><Relationship Id="rId14" Type="http://schemas.openxmlformats.org/officeDocument/2006/relationships/image" Target="../media/image32.png"/><Relationship Id="rId35" Type="http://schemas.openxmlformats.org/officeDocument/2006/relationships/customXml" Target="../ink/ink41.xml"/><Relationship Id="rId56" Type="http://schemas.openxmlformats.org/officeDocument/2006/relationships/image" Target="../media/image53.png"/><Relationship Id="rId77" Type="http://schemas.openxmlformats.org/officeDocument/2006/relationships/customXml" Target="../ink/ink62.xml"/><Relationship Id="rId100" Type="http://schemas.openxmlformats.org/officeDocument/2006/relationships/image" Target="../media/image75.png"/><Relationship Id="rId282" Type="http://schemas.openxmlformats.org/officeDocument/2006/relationships/image" Target="../media/image166.png"/><Relationship Id="rId8" Type="http://schemas.openxmlformats.org/officeDocument/2006/relationships/image" Target="../media/image29.png"/><Relationship Id="rId98" Type="http://schemas.openxmlformats.org/officeDocument/2006/relationships/image" Target="../media/image74.png"/><Relationship Id="rId121" Type="http://schemas.openxmlformats.org/officeDocument/2006/relationships/customXml" Target="../ink/ink84.xml"/><Relationship Id="rId142" Type="http://schemas.openxmlformats.org/officeDocument/2006/relationships/image" Target="../media/image96.png"/><Relationship Id="rId163" Type="http://schemas.openxmlformats.org/officeDocument/2006/relationships/customXml" Target="../ink/ink105.xml"/><Relationship Id="rId184" Type="http://schemas.openxmlformats.org/officeDocument/2006/relationships/image" Target="../media/image117.png"/><Relationship Id="rId219" Type="http://schemas.openxmlformats.org/officeDocument/2006/relationships/customXml" Target="../ink/ink133.xml"/><Relationship Id="rId230" Type="http://schemas.openxmlformats.org/officeDocument/2006/relationships/image" Target="../media/image140.png"/><Relationship Id="rId251" Type="http://schemas.openxmlformats.org/officeDocument/2006/relationships/customXml" Target="../ink/ink149.xml"/><Relationship Id="rId25" Type="http://schemas.openxmlformats.org/officeDocument/2006/relationships/customXml" Target="../ink/ink36.xml"/><Relationship Id="rId46" Type="http://schemas.openxmlformats.org/officeDocument/2006/relationships/image" Target="../media/image48.png"/><Relationship Id="rId67" Type="http://schemas.openxmlformats.org/officeDocument/2006/relationships/customXml" Target="../ink/ink57.xml"/><Relationship Id="rId272" Type="http://schemas.openxmlformats.org/officeDocument/2006/relationships/image" Target="../media/image161.png"/><Relationship Id="rId293" Type="http://schemas.openxmlformats.org/officeDocument/2006/relationships/customXml" Target="../ink/ink170.xml"/><Relationship Id="rId307" Type="http://schemas.openxmlformats.org/officeDocument/2006/relationships/image" Target="../media/image178.png"/><Relationship Id="rId88" Type="http://schemas.openxmlformats.org/officeDocument/2006/relationships/image" Target="../media/image69.png"/><Relationship Id="rId111" Type="http://schemas.openxmlformats.org/officeDocument/2006/relationships/customXml" Target="../ink/ink79.xml"/><Relationship Id="rId132" Type="http://schemas.openxmlformats.org/officeDocument/2006/relationships/image" Target="../media/image91.png"/><Relationship Id="rId153" Type="http://schemas.openxmlformats.org/officeDocument/2006/relationships/customXml" Target="../ink/ink100.xml"/><Relationship Id="rId174" Type="http://schemas.openxmlformats.org/officeDocument/2006/relationships/image" Target="../media/image112.png"/><Relationship Id="rId195" Type="http://schemas.openxmlformats.org/officeDocument/2006/relationships/customXml" Target="../ink/ink121.xml"/><Relationship Id="rId209" Type="http://schemas.openxmlformats.org/officeDocument/2006/relationships/customXml" Target="../ink/ink128.xml"/><Relationship Id="rId220" Type="http://schemas.openxmlformats.org/officeDocument/2006/relationships/image" Target="../media/image135.png"/><Relationship Id="rId241" Type="http://schemas.openxmlformats.org/officeDocument/2006/relationships/customXml" Target="../ink/ink144.xml"/><Relationship Id="rId15" Type="http://schemas.openxmlformats.org/officeDocument/2006/relationships/customXml" Target="../ink/ink31.xml"/><Relationship Id="rId36" Type="http://schemas.openxmlformats.org/officeDocument/2006/relationships/image" Target="../media/image43.png"/><Relationship Id="rId57" Type="http://schemas.openxmlformats.org/officeDocument/2006/relationships/customXml" Target="../ink/ink52.xml"/><Relationship Id="rId262" Type="http://schemas.openxmlformats.org/officeDocument/2006/relationships/image" Target="../media/image156.png"/><Relationship Id="rId283" Type="http://schemas.openxmlformats.org/officeDocument/2006/relationships/customXml" Target="../ink/ink165.xml"/><Relationship Id="rId78" Type="http://schemas.openxmlformats.org/officeDocument/2006/relationships/image" Target="../media/image64.png"/><Relationship Id="rId99" Type="http://schemas.openxmlformats.org/officeDocument/2006/relationships/customXml" Target="../ink/ink73.xml"/><Relationship Id="rId101" Type="http://schemas.openxmlformats.org/officeDocument/2006/relationships/customXml" Target="../ink/ink74.xml"/><Relationship Id="rId122" Type="http://schemas.openxmlformats.org/officeDocument/2006/relationships/image" Target="../media/image86.png"/><Relationship Id="rId143" Type="http://schemas.openxmlformats.org/officeDocument/2006/relationships/customXml" Target="../ink/ink95.xml"/><Relationship Id="rId164" Type="http://schemas.openxmlformats.org/officeDocument/2006/relationships/image" Target="../media/image107.png"/><Relationship Id="rId185" Type="http://schemas.openxmlformats.org/officeDocument/2006/relationships/customXml" Target="../ink/ink116.xml"/><Relationship Id="rId9" Type="http://schemas.openxmlformats.org/officeDocument/2006/relationships/customXml" Target="../ink/ink28.xml"/><Relationship Id="rId210" Type="http://schemas.openxmlformats.org/officeDocument/2006/relationships/image" Target="../media/image130.png"/><Relationship Id="rId26" Type="http://schemas.openxmlformats.org/officeDocument/2006/relationships/image" Target="../media/image38.png"/><Relationship Id="rId231" Type="http://schemas.openxmlformats.org/officeDocument/2006/relationships/customXml" Target="../ink/ink139.xml"/><Relationship Id="rId252" Type="http://schemas.openxmlformats.org/officeDocument/2006/relationships/image" Target="../media/image151.png"/><Relationship Id="rId273" Type="http://schemas.openxmlformats.org/officeDocument/2006/relationships/customXml" Target="../ink/ink160.xml"/><Relationship Id="rId294" Type="http://schemas.openxmlformats.org/officeDocument/2006/relationships/customXml" Target="../ink/ink171.xml"/><Relationship Id="rId308" Type="http://schemas.openxmlformats.org/officeDocument/2006/relationships/customXml" Target="../ink/ink178.xml"/><Relationship Id="rId47" Type="http://schemas.openxmlformats.org/officeDocument/2006/relationships/customXml" Target="../ink/ink47.xml"/><Relationship Id="rId68" Type="http://schemas.openxmlformats.org/officeDocument/2006/relationships/image" Target="../media/image59.png"/><Relationship Id="rId89" Type="http://schemas.openxmlformats.org/officeDocument/2006/relationships/customXml" Target="../ink/ink68.xml"/><Relationship Id="rId112" Type="http://schemas.openxmlformats.org/officeDocument/2006/relationships/image" Target="../media/image81.png"/><Relationship Id="rId133" Type="http://schemas.openxmlformats.org/officeDocument/2006/relationships/customXml" Target="../ink/ink90.xml"/><Relationship Id="rId154" Type="http://schemas.openxmlformats.org/officeDocument/2006/relationships/image" Target="../media/image102.png"/><Relationship Id="rId175" Type="http://schemas.openxmlformats.org/officeDocument/2006/relationships/customXml" Target="../ink/ink111.xml"/><Relationship Id="rId196" Type="http://schemas.openxmlformats.org/officeDocument/2006/relationships/image" Target="../media/image123.png"/><Relationship Id="rId200" Type="http://schemas.openxmlformats.org/officeDocument/2006/relationships/image" Target="../media/image125.png"/><Relationship Id="rId16" Type="http://schemas.openxmlformats.org/officeDocument/2006/relationships/image" Target="../media/image33.png"/><Relationship Id="rId221" Type="http://schemas.openxmlformats.org/officeDocument/2006/relationships/customXml" Target="../ink/ink134.xml"/><Relationship Id="rId242" Type="http://schemas.openxmlformats.org/officeDocument/2006/relationships/image" Target="../media/image146.png"/><Relationship Id="rId263" Type="http://schemas.openxmlformats.org/officeDocument/2006/relationships/customXml" Target="../ink/ink155.xml"/><Relationship Id="rId284" Type="http://schemas.openxmlformats.org/officeDocument/2006/relationships/image" Target="../media/image167.png"/><Relationship Id="rId37" Type="http://schemas.openxmlformats.org/officeDocument/2006/relationships/customXml" Target="../ink/ink42.xml"/><Relationship Id="rId58" Type="http://schemas.openxmlformats.org/officeDocument/2006/relationships/image" Target="../media/image54.png"/><Relationship Id="rId79" Type="http://schemas.openxmlformats.org/officeDocument/2006/relationships/customXml" Target="../ink/ink63.xml"/><Relationship Id="rId102" Type="http://schemas.openxmlformats.org/officeDocument/2006/relationships/image" Target="../media/image76.png"/><Relationship Id="rId123" Type="http://schemas.openxmlformats.org/officeDocument/2006/relationships/customXml" Target="../ink/ink85.xml"/><Relationship Id="rId144" Type="http://schemas.openxmlformats.org/officeDocument/2006/relationships/image" Target="../media/image97.png"/><Relationship Id="rId90" Type="http://schemas.openxmlformats.org/officeDocument/2006/relationships/image" Target="../media/image70.png"/><Relationship Id="rId165" Type="http://schemas.openxmlformats.org/officeDocument/2006/relationships/customXml" Target="../ink/ink106.xml"/><Relationship Id="rId186" Type="http://schemas.openxmlformats.org/officeDocument/2006/relationships/image" Target="../media/image118.png"/><Relationship Id="rId211" Type="http://schemas.openxmlformats.org/officeDocument/2006/relationships/customXml" Target="../ink/ink129.xml"/><Relationship Id="rId232" Type="http://schemas.openxmlformats.org/officeDocument/2006/relationships/image" Target="../media/image141.png"/><Relationship Id="rId253" Type="http://schemas.openxmlformats.org/officeDocument/2006/relationships/customXml" Target="../ink/ink150.xml"/><Relationship Id="rId274" Type="http://schemas.openxmlformats.org/officeDocument/2006/relationships/image" Target="../media/image162.png"/><Relationship Id="rId295" Type="http://schemas.openxmlformats.org/officeDocument/2006/relationships/image" Target="../media/image172.png"/><Relationship Id="rId309" Type="http://schemas.openxmlformats.org/officeDocument/2006/relationships/image" Target="../media/image179.png"/><Relationship Id="rId27" Type="http://schemas.openxmlformats.org/officeDocument/2006/relationships/customXml" Target="../ink/ink37.xml"/><Relationship Id="rId48" Type="http://schemas.openxmlformats.org/officeDocument/2006/relationships/image" Target="../media/image49.png"/><Relationship Id="rId69" Type="http://schemas.openxmlformats.org/officeDocument/2006/relationships/customXml" Target="../ink/ink58.xml"/><Relationship Id="rId113" Type="http://schemas.openxmlformats.org/officeDocument/2006/relationships/customXml" Target="../ink/ink80.xml"/><Relationship Id="rId134" Type="http://schemas.openxmlformats.org/officeDocument/2006/relationships/image" Target="../media/image92.png"/><Relationship Id="rId80" Type="http://schemas.openxmlformats.org/officeDocument/2006/relationships/image" Target="../media/image65.png"/><Relationship Id="rId155" Type="http://schemas.openxmlformats.org/officeDocument/2006/relationships/customXml" Target="../ink/ink101.xml"/><Relationship Id="rId176" Type="http://schemas.openxmlformats.org/officeDocument/2006/relationships/image" Target="../media/image113.png"/><Relationship Id="rId197" Type="http://schemas.openxmlformats.org/officeDocument/2006/relationships/customXml" Target="../ink/ink122.xml"/><Relationship Id="rId201" Type="http://schemas.openxmlformats.org/officeDocument/2006/relationships/customXml" Target="../ink/ink124.xml"/><Relationship Id="rId222" Type="http://schemas.openxmlformats.org/officeDocument/2006/relationships/image" Target="../media/image136.png"/><Relationship Id="rId243" Type="http://schemas.openxmlformats.org/officeDocument/2006/relationships/customXml" Target="../ink/ink145.xml"/><Relationship Id="rId264" Type="http://schemas.openxmlformats.org/officeDocument/2006/relationships/image" Target="../media/image157.png"/><Relationship Id="rId285" Type="http://schemas.openxmlformats.org/officeDocument/2006/relationships/customXml" Target="../ink/ink166.xml"/><Relationship Id="rId17" Type="http://schemas.openxmlformats.org/officeDocument/2006/relationships/customXml" Target="../ink/ink32.xml"/><Relationship Id="rId38" Type="http://schemas.openxmlformats.org/officeDocument/2006/relationships/image" Target="../media/image44.png"/><Relationship Id="rId59" Type="http://schemas.openxmlformats.org/officeDocument/2006/relationships/customXml" Target="../ink/ink53.xml"/><Relationship Id="rId103" Type="http://schemas.openxmlformats.org/officeDocument/2006/relationships/customXml" Target="../ink/ink75.xml"/><Relationship Id="rId124" Type="http://schemas.openxmlformats.org/officeDocument/2006/relationships/image" Target="../media/image87.png"/><Relationship Id="rId310" Type="http://schemas.openxmlformats.org/officeDocument/2006/relationships/customXml" Target="../ink/ink179.xml"/><Relationship Id="rId70" Type="http://schemas.openxmlformats.org/officeDocument/2006/relationships/image" Target="../media/image60.png"/><Relationship Id="rId91" Type="http://schemas.openxmlformats.org/officeDocument/2006/relationships/customXml" Target="../ink/ink69.xml"/><Relationship Id="rId145" Type="http://schemas.openxmlformats.org/officeDocument/2006/relationships/customXml" Target="../ink/ink96.xml"/><Relationship Id="rId166" Type="http://schemas.openxmlformats.org/officeDocument/2006/relationships/image" Target="../media/image108.png"/><Relationship Id="rId187" Type="http://schemas.openxmlformats.org/officeDocument/2006/relationships/customXml" Target="../ink/ink117.xml"/><Relationship Id="rId1" Type="http://schemas.openxmlformats.org/officeDocument/2006/relationships/slideLayout" Target="../slideLayouts/slideLayout7.xml"/><Relationship Id="rId212" Type="http://schemas.openxmlformats.org/officeDocument/2006/relationships/image" Target="../media/image131.png"/><Relationship Id="rId233" Type="http://schemas.openxmlformats.org/officeDocument/2006/relationships/customXml" Target="../ink/ink140.xml"/><Relationship Id="rId254" Type="http://schemas.openxmlformats.org/officeDocument/2006/relationships/image" Target="../media/image152.png"/><Relationship Id="rId28" Type="http://schemas.openxmlformats.org/officeDocument/2006/relationships/image" Target="../media/image39.png"/><Relationship Id="rId49" Type="http://schemas.openxmlformats.org/officeDocument/2006/relationships/customXml" Target="../ink/ink48.xml"/><Relationship Id="rId114" Type="http://schemas.openxmlformats.org/officeDocument/2006/relationships/image" Target="../media/image82.png"/><Relationship Id="rId275" Type="http://schemas.openxmlformats.org/officeDocument/2006/relationships/customXml" Target="../ink/ink161.xml"/><Relationship Id="rId296" Type="http://schemas.openxmlformats.org/officeDocument/2006/relationships/customXml" Target="../ink/ink172.xml"/><Relationship Id="rId300" Type="http://schemas.openxmlformats.org/officeDocument/2006/relationships/customXml" Target="../ink/ink174.xml"/><Relationship Id="rId60" Type="http://schemas.openxmlformats.org/officeDocument/2006/relationships/image" Target="../media/image55.png"/><Relationship Id="rId81" Type="http://schemas.openxmlformats.org/officeDocument/2006/relationships/customXml" Target="../ink/ink64.xml"/><Relationship Id="rId135" Type="http://schemas.openxmlformats.org/officeDocument/2006/relationships/customXml" Target="../ink/ink91.xml"/><Relationship Id="rId156" Type="http://schemas.openxmlformats.org/officeDocument/2006/relationships/image" Target="../media/image103.png"/><Relationship Id="rId177" Type="http://schemas.openxmlformats.org/officeDocument/2006/relationships/customXml" Target="../ink/ink112.xml"/><Relationship Id="rId198" Type="http://schemas.openxmlformats.org/officeDocument/2006/relationships/image" Target="../media/image124.png"/><Relationship Id="rId202" Type="http://schemas.openxmlformats.org/officeDocument/2006/relationships/image" Target="../media/image126.png"/><Relationship Id="rId223" Type="http://schemas.openxmlformats.org/officeDocument/2006/relationships/customXml" Target="../ink/ink135.xml"/><Relationship Id="rId244" Type="http://schemas.openxmlformats.org/officeDocument/2006/relationships/image" Target="../media/image147.png"/><Relationship Id="rId18" Type="http://schemas.openxmlformats.org/officeDocument/2006/relationships/image" Target="../media/image34.png"/><Relationship Id="rId39" Type="http://schemas.openxmlformats.org/officeDocument/2006/relationships/customXml" Target="../ink/ink43.xml"/><Relationship Id="rId265" Type="http://schemas.openxmlformats.org/officeDocument/2006/relationships/customXml" Target="../ink/ink156.xml"/><Relationship Id="rId286" Type="http://schemas.openxmlformats.org/officeDocument/2006/relationships/image" Target="../media/image168.png"/><Relationship Id="rId50" Type="http://schemas.openxmlformats.org/officeDocument/2006/relationships/image" Target="../media/image50.png"/><Relationship Id="rId104" Type="http://schemas.openxmlformats.org/officeDocument/2006/relationships/image" Target="../media/image77.png"/><Relationship Id="rId125" Type="http://schemas.openxmlformats.org/officeDocument/2006/relationships/customXml" Target="../ink/ink86.xml"/><Relationship Id="rId146" Type="http://schemas.openxmlformats.org/officeDocument/2006/relationships/image" Target="../media/image98.png"/><Relationship Id="rId167" Type="http://schemas.openxmlformats.org/officeDocument/2006/relationships/customXml" Target="../ink/ink107.xml"/><Relationship Id="rId188" Type="http://schemas.openxmlformats.org/officeDocument/2006/relationships/image" Target="../media/image119.png"/><Relationship Id="rId311" Type="http://schemas.openxmlformats.org/officeDocument/2006/relationships/image" Target="../media/image180.png"/><Relationship Id="rId71" Type="http://schemas.openxmlformats.org/officeDocument/2006/relationships/customXml" Target="../ink/ink59.xml"/><Relationship Id="rId92" Type="http://schemas.openxmlformats.org/officeDocument/2006/relationships/image" Target="../media/image71.png"/><Relationship Id="rId213" Type="http://schemas.openxmlformats.org/officeDocument/2006/relationships/customXml" Target="../ink/ink130.xml"/><Relationship Id="rId234" Type="http://schemas.openxmlformats.org/officeDocument/2006/relationships/image" Target="../media/image142.png"/><Relationship Id="rId2" Type="http://schemas.openxmlformats.org/officeDocument/2006/relationships/notesSlide" Target="../notesSlides/notesSlide9.xml"/><Relationship Id="rId29" Type="http://schemas.openxmlformats.org/officeDocument/2006/relationships/customXml" Target="../ink/ink38.xml"/><Relationship Id="rId255" Type="http://schemas.openxmlformats.org/officeDocument/2006/relationships/customXml" Target="../ink/ink151.xml"/><Relationship Id="rId276" Type="http://schemas.openxmlformats.org/officeDocument/2006/relationships/image" Target="../media/image163.png"/><Relationship Id="rId297" Type="http://schemas.openxmlformats.org/officeDocument/2006/relationships/image" Target="../media/image173.png"/><Relationship Id="rId40" Type="http://schemas.openxmlformats.org/officeDocument/2006/relationships/image" Target="../media/image45.png"/><Relationship Id="rId115" Type="http://schemas.openxmlformats.org/officeDocument/2006/relationships/customXml" Target="../ink/ink81.xml"/><Relationship Id="rId136" Type="http://schemas.openxmlformats.org/officeDocument/2006/relationships/image" Target="../media/image93.png"/><Relationship Id="rId157" Type="http://schemas.openxmlformats.org/officeDocument/2006/relationships/customXml" Target="../ink/ink102.xml"/><Relationship Id="rId178" Type="http://schemas.openxmlformats.org/officeDocument/2006/relationships/image" Target="../media/image114.png"/><Relationship Id="rId301" Type="http://schemas.openxmlformats.org/officeDocument/2006/relationships/image" Target="../media/image175.png"/><Relationship Id="rId61" Type="http://schemas.openxmlformats.org/officeDocument/2006/relationships/customXml" Target="../ink/ink54.xml"/><Relationship Id="rId82" Type="http://schemas.openxmlformats.org/officeDocument/2006/relationships/image" Target="../media/image66.png"/><Relationship Id="rId199" Type="http://schemas.openxmlformats.org/officeDocument/2006/relationships/customXml" Target="../ink/ink123.xml"/><Relationship Id="rId203" Type="http://schemas.openxmlformats.org/officeDocument/2006/relationships/customXml" Target="../ink/ink125.xml"/><Relationship Id="rId19" Type="http://schemas.openxmlformats.org/officeDocument/2006/relationships/customXml" Target="../ink/ink33.xml"/><Relationship Id="rId224" Type="http://schemas.openxmlformats.org/officeDocument/2006/relationships/image" Target="../media/image137.png"/><Relationship Id="rId245" Type="http://schemas.openxmlformats.org/officeDocument/2006/relationships/customXml" Target="../ink/ink146.xml"/><Relationship Id="rId266" Type="http://schemas.openxmlformats.org/officeDocument/2006/relationships/image" Target="../media/image158.png"/><Relationship Id="rId287" Type="http://schemas.openxmlformats.org/officeDocument/2006/relationships/customXml" Target="../ink/ink167.xml"/><Relationship Id="rId30" Type="http://schemas.openxmlformats.org/officeDocument/2006/relationships/image" Target="../media/image40.png"/><Relationship Id="rId105" Type="http://schemas.openxmlformats.org/officeDocument/2006/relationships/customXml" Target="../ink/ink76.xml"/><Relationship Id="rId126" Type="http://schemas.openxmlformats.org/officeDocument/2006/relationships/image" Target="../media/image88.png"/><Relationship Id="rId147" Type="http://schemas.openxmlformats.org/officeDocument/2006/relationships/customXml" Target="../ink/ink97.xml"/><Relationship Id="rId168" Type="http://schemas.openxmlformats.org/officeDocument/2006/relationships/image" Target="../media/image109.png"/><Relationship Id="rId312" Type="http://schemas.openxmlformats.org/officeDocument/2006/relationships/customXml" Target="../ink/ink180.xml"/><Relationship Id="rId51" Type="http://schemas.openxmlformats.org/officeDocument/2006/relationships/customXml" Target="../ink/ink49.xml"/><Relationship Id="rId72" Type="http://schemas.openxmlformats.org/officeDocument/2006/relationships/image" Target="../media/image61.png"/><Relationship Id="rId93" Type="http://schemas.openxmlformats.org/officeDocument/2006/relationships/customXml" Target="../ink/ink70.xml"/><Relationship Id="rId189" Type="http://schemas.openxmlformats.org/officeDocument/2006/relationships/customXml" Target="../ink/ink118.xml"/><Relationship Id="rId3" Type="http://schemas.openxmlformats.org/officeDocument/2006/relationships/customXml" Target="../ink/ink25.xml"/><Relationship Id="rId214" Type="http://schemas.openxmlformats.org/officeDocument/2006/relationships/image" Target="../media/image132.png"/><Relationship Id="rId235" Type="http://schemas.openxmlformats.org/officeDocument/2006/relationships/customXml" Target="../ink/ink141.xml"/><Relationship Id="rId256" Type="http://schemas.openxmlformats.org/officeDocument/2006/relationships/image" Target="../media/image153.png"/><Relationship Id="rId277" Type="http://schemas.openxmlformats.org/officeDocument/2006/relationships/customXml" Target="../ink/ink162.xml"/><Relationship Id="rId298" Type="http://schemas.openxmlformats.org/officeDocument/2006/relationships/customXml" Target="../ink/ink173.xml"/><Relationship Id="rId116" Type="http://schemas.openxmlformats.org/officeDocument/2006/relationships/image" Target="../media/image83.png"/><Relationship Id="rId137" Type="http://schemas.openxmlformats.org/officeDocument/2006/relationships/customXml" Target="../ink/ink92.xml"/><Relationship Id="rId158" Type="http://schemas.openxmlformats.org/officeDocument/2006/relationships/image" Target="../media/image104.png"/><Relationship Id="rId302" Type="http://schemas.openxmlformats.org/officeDocument/2006/relationships/customXml" Target="../ink/ink175.xml"/><Relationship Id="rId20" Type="http://schemas.openxmlformats.org/officeDocument/2006/relationships/image" Target="../media/image35.png"/><Relationship Id="rId41" Type="http://schemas.openxmlformats.org/officeDocument/2006/relationships/customXml" Target="../ink/ink44.xml"/><Relationship Id="rId62" Type="http://schemas.openxmlformats.org/officeDocument/2006/relationships/image" Target="../media/image56.png"/><Relationship Id="rId83" Type="http://schemas.openxmlformats.org/officeDocument/2006/relationships/customXml" Target="../ink/ink65.xml"/><Relationship Id="rId179" Type="http://schemas.openxmlformats.org/officeDocument/2006/relationships/customXml" Target="../ink/ink113.xml"/><Relationship Id="rId190" Type="http://schemas.openxmlformats.org/officeDocument/2006/relationships/image" Target="../media/image120.png"/><Relationship Id="rId204" Type="http://schemas.openxmlformats.org/officeDocument/2006/relationships/image" Target="../media/image127.png"/><Relationship Id="rId225" Type="http://schemas.openxmlformats.org/officeDocument/2006/relationships/customXml" Target="../ink/ink136.xml"/><Relationship Id="rId246" Type="http://schemas.openxmlformats.org/officeDocument/2006/relationships/image" Target="../media/image148.png"/><Relationship Id="rId267" Type="http://schemas.openxmlformats.org/officeDocument/2006/relationships/customXml" Target="../ink/ink157.xml"/><Relationship Id="rId288" Type="http://schemas.openxmlformats.org/officeDocument/2006/relationships/image" Target="../media/image169.png"/><Relationship Id="rId106" Type="http://schemas.openxmlformats.org/officeDocument/2006/relationships/image" Target="../media/image78.png"/><Relationship Id="rId127" Type="http://schemas.openxmlformats.org/officeDocument/2006/relationships/customXml" Target="../ink/ink87.xml"/><Relationship Id="rId313" Type="http://schemas.openxmlformats.org/officeDocument/2006/relationships/image" Target="../media/image181.png"/><Relationship Id="rId10" Type="http://schemas.openxmlformats.org/officeDocument/2006/relationships/image" Target="../media/image30.png"/><Relationship Id="rId31" Type="http://schemas.openxmlformats.org/officeDocument/2006/relationships/customXml" Target="../ink/ink39.xml"/><Relationship Id="rId52" Type="http://schemas.openxmlformats.org/officeDocument/2006/relationships/image" Target="../media/image51.png"/><Relationship Id="rId73" Type="http://schemas.openxmlformats.org/officeDocument/2006/relationships/customXml" Target="../ink/ink60.xml"/><Relationship Id="rId94" Type="http://schemas.openxmlformats.org/officeDocument/2006/relationships/image" Target="../media/image72.png"/><Relationship Id="rId148" Type="http://schemas.openxmlformats.org/officeDocument/2006/relationships/image" Target="../media/image99.png"/><Relationship Id="rId169" Type="http://schemas.openxmlformats.org/officeDocument/2006/relationships/customXml" Target="../ink/ink108.xml"/><Relationship Id="rId4" Type="http://schemas.openxmlformats.org/officeDocument/2006/relationships/image" Target="../media/image27.png"/><Relationship Id="rId180" Type="http://schemas.openxmlformats.org/officeDocument/2006/relationships/image" Target="../media/image115.png"/><Relationship Id="rId215" Type="http://schemas.openxmlformats.org/officeDocument/2006/relationships/customXml" Target="../ink/ink131.xml"/><Relationship Id="rId236" Type="http://schemas.openxmlformats.org/officeDocument/2006/relationships/image" Target="../media/image143.png"/><Relationship Id="rId257" Type="http://schemas.openxmlformats.org/officeDocument/2006/relationships/customXml" Target="../ink/ink152.xml"/><Relationship Id="rId278" Type="http://schemas.openxmlformats.org/officeDocument/2006/relationships/image" Target="../media/image164.png"/><Relationship Id="rId303" Type="http://schemas.openxmlformats.org/officeDocument/2006/relationships/image" Target="../media/image176.png"/><Relationship Id="rId42" Type="http://schemas.openxmlformats.org/officeDocument/2006/relationships/image" Target="../media/image46.png"/><Relationship Id="rId84" Type="http://schemas.openxmlformats.org/officeDocument/2006/relationships/image" Target="../media/image67.png"/><Relationship Id="rId138" Type="http://schemas.openxmlformats.org/officeDocument/2006/relationships/image" Target="../media/image94.png"/><Relationship Id="rId191" Type="http://schemas.openxmlformats.org/officeDocument/2006/relationships/customXml" Target="../ink/ink119.xml"/><Relationship Id="rId205" Type="http://schemas.openxmlformats.org/officeDocument/2006/relationships/customXml" Target="../ink/ink126.xml"/><Relationship Id="rId247" Type="http://schemas.openxmlformats.org/officeDocument/2006/relationships/customXml" Target="../ink/ink147.xml"/><Relationship Id="rId107" Type="http://schemas.openxmlformats.org/officeDocument/2006/relationships/customXml" Target="../ink/ink77.xml"/><Relationship Id="rId289" Type="http://schemas.openxmlformats.org/officeDocument/2006/relationships/customXml" Target="../ink/ink168.xml"/><Relationship Id="rId11" Type="http://schemas.openxmlformats.org/officeDocument/2006/relationships/customXml" Target="../ink/ink29.xml"/><Relationship Id="rId53" Type="http://schemas.openxmlformats.org/officeDocument/2006/relationships/customXml" Target="../ink/ink50.xml"/><Relationship Id="rId149" Type="http://schemas.openxmlformats.org/officeDocument/2006/relationships/customXml" Target="../ink/ink98.xml"/><Relationship Id="rId95" Type="http://schemas.openxmlformats.org/officeDocument/2006/relationships/customXml" Target="../ink/ink71.xml"/><Relationship Id="rId160" Type="http://schemas.openxmlformats.org/officeDocument/2006/relationships/image" Target="../media/image105.png"/><Relationship Id="rId216" Type="http://schemas.openxmlformats.org/officeDocument/2006/relationships/image" Target="../media/image133.png"/><Relationship Id="rId258" Type="http://schemas.openxmlformats.org/officeDocument/2006/relationships/image" Target="../media/image154.png"/><Relationship Id="rId22" Type="http://schemas.openxmlformats.org/officeDocument/2006/relationships/image" Target="../media/image36.png"/><Relationship Id="rId64" Type="http://schemas.openxmlformats.org/officeDocument/2006/relationships/image" Target="../media/image57.png"/><Relationship Id="rId118" Type="http://schemas.openxmlformats.org/officeDocument/2006/relationships/image" Target="../media/image84.png"/><Relationship Id="rId171" Type="http://schemas.openxmlformats.org/officeDocument/2006/relationships/customXml" Target="../ink/ink109.xml"/><Relationship Id="rId227" Type="http://schemas.openxmlformats.org/officeDocument/2006/relationships/customXml" Target="../ink/ink137.xml"/><Relationship Id="rId269" Type="http://schemas.openxmlformats.org/officeDocument/2006/relationships/customXml" Target="../ink/ink158.xml"/><Relationship Id="rId33" Type="http://schemas.openxmlformats.org/officeDocument/2006/relationships/customXml" Target="../ink/ink40.xml"/><Relationship Id="rId129" Type="http://schemas.openxmlformats.org/officeDocument/2006/relationships/customXml" Target="../ink/ink88.xml"/><Relationship Id="rId280" Type="http://schemas.openxmlformats.org/officeDocument/2006/relationships/image" Target="../media/image165.png"/><Relationship Id="rId75" Type="http://schemas.openxmlformats.org/officeDocument/2006/relationships/customXml" Target="../ink/ink61.xml"/><Relationship Id="rId140" Type="http://schemas.openxmlformats.org/officeDocument/2006/relationships/image" Target="../media/image95.png"/><Relationship Id="rId182" Type="http://schemas.openxmlformats.org/officeDocument/2006/relationships/image" Target="../media/image116.png"/><Relationship Id="rId6" Type="http://schemas.openxmlformats.org/officeDocument/2006/relationships/image" Target="../media/image28.png"/><Relationship Id="rId238" Type="http://schemas.openxmlformats.org/officeDocument/2006/relationships/image" Target="../media/image144.png"/><Relationship Id="rId291" Type="http://schemas.openxmlformats.org/officeDocument/2006/relationships/customXml" Target="../ink/ink169.xml"/><Relationship Id="rId305" Type="http://schemas.openxmlformats.org/officeDocument/2006/relationships/image" Target="../media/image177.png"/><Relationship Id="rId44" Type="http://schemas.openxmlformats.org/officeDocument/2006/relationships/image" Target="../media/image47.png"/><Relationship Id="rId86" Type="http://schemas.openxmlformats.org/officeDocument/2006/relationships/image" Target="../media/image68.png"/><Relationship Id="rId151" Type="http://schemas.openxmlformats.org/officeDocument/2006/relationships/customXml" Target="../ink/ink99.xml"/></Relationships>
</file>

<file path=ppt/slides/_rels/slide14.xml.rels><?xml version="1.0" encoding="UTF-8" standalone="yes"?>
<Relationships xmlns="http://schemas.openxmlformats.org/package/2006/relationships"><Relationship Id="rId13" Type="http://schemas.openxmlformats.org/officeDocument/2006/relationships/customXml" Target="../ink/ink186.xml"/><Relationship Id="rId18" Type="http://schemas.openxmlformats.org/officeDocument/2006/relationships/image" Target="../media/image189.png"/><Relationship Id="rId26" Type="http://schemas.openxmlformats.org/officeDocument/2006/relationships/image" Target="../media/image193.png"/><Relationship Id="rId39" Type="http://schemas.openxmlformats.org/officeDocument/2006/relationships/customXml" Target="../ink/ink199.xml"/><Relationship Id="rId21" Type="http://schemas.openxmlformats.org/officeDocument/2006/relationships/customXml" Target="../ink/ink190.xml"/><Relationship Id="rId34" Type="http://schemas.openxmlformats.org/officeDocument/2006/relationships/image" Target="../media/image197.png"/><Relationship Id="rId7" Type="http://schemas.openxmlformats.org/officeDocument/2006/relationships/customXml" Target="../ink/ink183.xml"/><Relationship Id="rId12" Type="http://schemas.openxmlformats.org/officeDocument/2006/relationships/image" Target="../media/image186.png"/><Relationship Id="rId17" Type="http://schemas.openxmlformats.org/officeDocument/2006/relationships/customXml" Target="../ink/ink188.xml"/><Relationship Id="rId25" Type="http://schemas.openxmlformats.org/officeDocument/2006/relationships/customXml" Target="../ink/ink192.xml"/><Relationship Id="rId33" Type="http://schemas.openxmlformats.org/officeDocument/2006/relationships/customXml" Target="../ink/ink196.xml"/><Relationship Id="rId38" Type="http://schemas.openxmlformats.org/officeDocument/2006/relationships/image" Target="../media/image199.png"/><Relationship Id="rId2" Type="http://schemas.openxmlformats.org/officeDocument/2006/relationships/notesSlide" Target="../notesSlides/notesSlide10.xml"/><Relationship Id="rId16" Type="http://schemas.openxmlformats.org/officeDocument/2006/relationships/image" Target="../media/image188.png"/><Relationship Id="rId20" Type="http://schemas.openxmlformats.org/officeDocument/2006/relationships/image" Target="../media/image190.png"/><Relationship Id="rId29" Type="http://schemas.openxmlformats.org/officeDocument/2006/relationships/customXml" Target="../ink/ink194.xml"/><Relationship Id="rId1" Type="http://schemas.openxmlformats.org/officeDocument/2006/relationships/slideLayout" Target="../slideLayouts/slideLayout7.xml"/><Relationship Id="rId6" Type="http://schemas.openxmlformats.org/officeDocument/2006/relationships/image" Target="../media/image183.png"/><Relationship Id="rId11" Type="http://schemas.openxmlformats.org/officeDocument/2006/relationships/customXml" Target="../ink/ink185.xml"/><Relationship Id="rId24" Type="http://schemas.openxmlformats.org/officeDocument/2006/relationships/image" Target="../media/image192.png"/><Relationship Id="rId32" Type="http://schemas.openxmlformats.org/officeDocument/2006/relationships/image" Target="../media/image196.png"/><Relationship Id="rId37" Type="http://schemas.openxmlformats.org/officeDocument/2006/relationships/customXml" Target="../ink/ink198.xml"/><Relationship Id="rId40" Type="http://schemas.openxmlformats.org/officeDocument/2006/relationships/image" Target="../media/image200.png"/><Relationship Id="rId5" Type="http://schemas.openxmlformats.org/officeDocument/2006/relationships/customXml" Target="../ink/ink182.xml"/><Relationship Id="rId15" Type="http://schemas.openxmlformats.org/officeDocument/2006/relationships/customXml" Target="../ink/ink187.xml"/><Relationship Id="rId23" Type="http://schemas.openxmlformats.org/officeDocument/2006/relationships/customXml" Target="../ink/ink191.xml"/><Relationship Id="rId28" Type="http://schemas.openxmlformats.org/officeDocument/2006/relationships/image" Target="../media/image194.png"/><Relationship Id="rId36" Type="http://schemas.openxmlformats.org/officeDocument/2006/relationships/image" Target="../media/image198.png"/><Relationship Id="rId10" Type="http://schemas.openxmlformats.org/officeDocument/2006/relationships/image" Target="../media/image185.png"/><Relationship Id="rId19" Type="http://schemas.openxmlformats.org/officeDocument/2006/relationships/customXml" Target="../ink/ink189.xml"/><Relationship Id="rId31" Type="http://schemas.openxmlformats.org/officeDocument/2006/relationships/customXml" Target="../ink/ink195.xml"/><Relationship Id="rId4" Type="http://schemas.openxmlformats.org/officeDocument/2006/relationships/image" Target="../media/image182.png"/><Relationship Id="rId9" Type="http://schemas.openxmlformats.org/officeDocument/2006/relationships/customXml" Target="../ink/ink184.xml"/><Relationship Id="rId14" Type="http://schemas.openxmlformats.org/officeDocument/2006/relationships/image" Target="../media/image187.png"/><Relationship Id="rId22" Type="http://schemas.openxmlformats.org/officeDocument/2006/relationships/image" Target="../media/image191.png"/><Relationship Id="rId27" Type="http://schemas.openxmlformats.org/officeDocument/2006/relationships/customXml" Target="../ink/ink193.xml"/><Relationship Id="rId30" Type="http://schemas.openxmlformats.org/officeDocument/2006/relationships/image" Target="../media/image195.png"/><Relationship Id="rId35" Type="http://schemas.openxmlformats.org/officeDocument/2006/relationships/customXml" Target="../ink/ink197.xml"/><Relationship Id="rId8" Type="http://schemas.openxmlformats.org/officeDocument/2006/relationships/image" Target="../media/image184.png"/><Relationship Id="rId3" Type="http://schemas.openxmlformats.org/officeDocument/2006/relationships/customXml" Target="../ink/ink181.xml"/></Relationships>
</file>

<file path=ppt/slides/_rels/slide15.xml.rels><?xml version="1.0" encoding="UTF-8" standalone="yes"?>
<Relationships xmlns="http://schemas.openxmlformats.org/package/2006/relationships"><Relationship Id="rId13" Type="http://schemas.openxmlformats.org/officeDocument/2006/relationships/customXml" Target="../ink/ink205.xml"/><Relationship Id="rId18" Type="http://schemas.openxmlformats.org/officeDocument/2006/relationships/image" Target="../media/image208.png"/><Relationship Id="rId26" Type="http://schemas.openxmlformats.org/officeDocument/2006/relationships/image" Target="../media/image212.png"/><Relationship Id="rId39" Type="http://schemas.openxmlformats.org/officeDocument/2006/relationships/customXml" Target="../ink/ink218.xml"/><Relationship Id="rId21" Type="http://schemas.openxmlformats.org/officeDocument/2006/relationships/customXml" Target="../ink/ink209.xml"/><Relationship Id="rId34" Type="http://schemas.openxmlformats.org/officeDocument/2006/relationships/image" Target="../media/image216.png"/><Relationship Id="rId42" Type="http://schemas.openxmlformats.org/officeDocument/2006/relationships/image" Target="../media/image220.png"/><Relationship Id="rId47" Type="http://schemas.openxmlformats.org/officeDocument/2006/relationships/customXml" Target="../ink/ink222.xml"/><Relationship Id="rId50" Type="http://schemas.openxmlformats.org/officeDocument/2006/relationships/image" Target="../media/image224.png"/><Relationship Id="rId55" Type="http://schemas.openxmlformats.org/officeDocument/2006/relationships/customXml" Target="../ink/ink226.xml"/><Relationship Id="rId7" Type="http://schemas.openxmlformats.org/officeDocument/2006/relationships/customXml" Target="../ink/ink202.xml"/><Relationship Id="rId2" Type="http://schemas.openxmlformats.org/officeDocument/2006/relationships/notesSlide" Target="../notesSlides/notesSlide11.xml"/><Relationship Id="rId16" Type="http://schemas.openxmlformats.org/officeDocument/2006/relationships/image" Target="../media/image207.png"/><Relationship Id="rId29" Type="http://schemas.openxmlformats.org/officeDocument/2006/relationships/customXml" Target="../ink/ink213.xml"/><Relationship Id="rId11" Type="http://schemas.openxmlformats.org/officeDocument/2006/relationships/customXml" Target="../ink/ink204.xml"/><Relationship Id="rId24" Type="http://schemas.openxmlformats.org/officeDocument/2006/relationships/image" Target="../media/image211.png"/><Relationship Id="rId32" Type="http://schemas.openxmlformats.org/officeDocument/2006/relationships/image" Target="../media/image215.png"/><Relationship Id="rId37" Type="http://schemas.openxmlformats.org/officeDocument/2006/relationships/customXml" Target="../ink/ink217.xml"/><Relationship Id="rId40" Type="http://schemas.openxmlformats.org/officeDocument/2006/relationships/image" Target="../media/image219.png"/><Relationship Id="rId45" Type="http://schemas.openxmlformats.org/officeDocument/2006/relationships/customXml" Target="../ink/ink221.xml"/><Relationship Id="rId53" Type="http://schemas.openxmlformats.org/officeDocument/2006/relationships/customXml" Target="../ink/ink225.xml"/><Relationship Id="rId58" Type="http://schemas.openxmlformats.org/officeDocument/2006/relationships/image" Target="../media/image228.png"/><Relationship Id="rId5" Type="http://schemas.openxmlformats.org/officeDocument/2006/relationships/customXml" Target="../ink/ink201.xml"/><Relationship Id="rId19" Type="http://schemas.openxmlformats.org/officeDocument/2006/relationships/customXml" Target="../ink/ink208.xml"/><Relationship Id="rId4" Type="http://schemas.openxmlformats.org/officeDocument/2006/relationships/image" Target="../media/image201.png"/><Relationship Id="rId9" Type="http://schemas.openxmlformats.org/officeDocument/2006/relationships/customXml" Target="../ink/ink203.xml"/><Relationship Id="rId14" Type="http://schemas.openxmlformats.org/officeDocument/2006/relationships/image" Target="../media/image206.png"/><Relationship Id="rId22" Type="http://schemas.openxmlformats.org/officeDocument/2006/relationships/image" Target="../media/image210.png"/><Relationship Id="rId27" Type="http://schemas.openxmlformats.org/officeDocument/2006/relationships/customXml" Target="../ink/ink212.xml"/><Relationship Id="rId30" Type="http://schemas.openxmlformats.org/officeDocument/2006/relationships/image" Target="../media/image214.png"/><Relationship Id="rId35" Type="http://schemas.openxmlformats.org/officeDocument/2006/relationships/customXml" Target="../ink/ink216.xml"/><Relationship Id="rId43" Type="http://schemas.openxmlformats.org/officeDocument/2006/relationships/customXml" Target="../ink/ink220.xml"/><Relationship Id="rId48" Type="http://schemas.openxmlformats.org/officeDocument/2006/relationships/image" Target="../media/image223.png"/><Relationship Id="rId56" Type="http://schemas.openxmlformats.org/officeDocument/2006/relationships/image" Target="../media/image227.png"/><Relationship Id="rId8" Type="http://schemas.openxmlformats.org/officeDocument/2006/relationships/image" Target="../media/image203.png"/><Relationship Id="rId51" Type="http://schemas.openxmlformats.org/officeDocument/2006/relationships/customXml" Target="../ink/ink224.xml"/><Relationship Id="rId3" Type="http://schemas.openxmlformats.org/officeDocument/2006/relationships/customXml" Target="../ink/ink200.xml"/><Relationship Id="rId12" Type="http://schemas.openxmlformats.org/officeDocument/2006/relationships/image" Target="../media/image205.png"/><Relationship Id="rId17" Type="http://schemas.openxmlformats.org/officeDocument/2006/relationships/customXml" Target="../ink/ink207.xml"/><Relationship Id="rId25" Type="http://schemas.openxmlformats.org/officeDocument/2006/relationships/customXml" Target="../ink/ink211.xml"/><Relationship Id="rId33" Type="http://schemas.openxmlformats.org/officeDocument/2006/relationships/customXml" Target="../ink/ink215.xml"/><Relationship Id="rId38" Type="http://schemas.openxmlformats.org/officeDocument/2006/relationships/image" Target="../media/image218.png"/><Relationship Id="rId46" Type="http://schemas.openxmlformats.org/officeDocument/2006/relationships/image" Target="../media/image222.png"/><Relationship Id="rId20" Type="http://schemas.openxmlformats.org/officeDocument/2006/relationships/image" Target="../media/image209.png"/><Relationship Id="rId41" Type="http://schemas.openxmlformats.org/officeDocument/2006/relationships/customXml" Target="../ink/ink219.xml"/><Relationship Id="rId54" Type="http://schemas.openxmlformats.org/officeDocument/2006/relationships/image" Target="../media/image226.png"/><Relationship Id="rId1" Type="http://schemas.openxmlformats.org/officeDocument/2006/relationships/slideLayout" Target="../slideLayouts/slideLayout7.xml"/><Relationship Id="rId6" Type="http://schemas.openxmlformats.org/officeDocument/2006/relationships/image" Target="../media/image202.png"/><Relationship Id="rId15" Type="http://schemas.openxmlformats.org/officeDocument/2006/relationships/customXml" Target="../ink/ink206.xml"/><Relationship Id="rId23" Type="http://schemas.openxmlformats.org/officeDocument/2006/relationships/customXml" Target="../ink/ink210.xml"/><Relationship Id="rId28" Type="http://schemas.openxmlformats.org/officeDocument/2006/relationships/image" Target="../media/image213.png"/><Relationship Id="rId36" Type="http://schemas.openxmlformats.org/officeDocument/2006/relationships/image" Target="../media/image217.png"/><Relationship Id="rId49" Type="http://schemas.openxmlformats.org/officeDocument/2006/relationships/customXml" Target="../ink/ink223.xml"/><Relationship Id="rId57" Type="http://schemas.openxmlformats.org/officeDocument/2006/relationships/customXml" Target="../ink/ink227.xml"/><Relationship Id="rId10" Type="http://schemas.openxmlformats.org/officeDocument/2006/relationships/image" Target="../media/image204.png"/><Relationship Id="rId31" Type="http://schemas.openxmlformats.org/officeDocument/2006/relationships/customXml" Target="../ink/ink214.xml"/><Relationship Id="rId44" Type="http://schemas.openxmlformats.org/officeDocument/2006/relationships/image" Target="../media/image221.png"/><Relationship Id="rId52" Type="http://schemas.openxmlformats.org/officeDocument/2006/relationships/image" Target="../media/image225.png"/></Relationships>
</file>

<file path=ppt/slides/_rels/slide16.xml.rels><?xml version="1.0" encoding="UTF-8" standalone="yes"?>
<Relationships xmlns="http://schemas.openxmlformats.org/package/2006/relationships"><Relationship Id="rId13" Type="http://schemas.openxmlformats.org/officeDocument/2006/relationships/customXml" Target="../ink/ink233.xml"/><Relationship Id="rId18" Type="http://schemas.openxmlformats.org/officeDocument/2006/relationships/image" Target="../media/image236.png"/><Relationship Id="rId26" Type="http://schemas.openxmlformats.org/officeDocument/2006/relationships/image" Target="../media/image240.png"/><Relationship Id="rId39" Type="http://schemas.openxmlformats.org/officeDocument/2006/relationships/customXml" Target="../ink/ink246.xml"/><Relationship Id="rId21" Type="http://schemas.openxmlformats.org/officeDocument/2006/relationships/customXml" Target="../ink/ink237.xml"/><Relationship Id="rId34" Type="http://schemas.openxmlformats.org/officeDocument/2006/relationships/image" Target="../media/image244.png"/><Relationship Id="rId42" Type="http://schemas.openxmlformats.org/officeDocument/2006/relationships/image" Target="../media/image248.png"/><Relationship Id="rId7" Type="http://schemas.openxmlformats.org/officeDocument/2006/relationships/customXml" Target="../ink/ink230.xml"/><Relationship Id="rId2" Type="http://schemas.openxmlformats.org/officeDocument/2006/relationships/notesSlide" Target="../notesSlides/notesSlide12.xml"/><Relationship Id="rId16" Type="http://schemas.openxmlformats.org/officeDocument/2006/relationships/image" Target="../media/image235.png"/><Relationship Id="rId29" Type="http://schemas.openxmlformats.org/officeDocument/2006/relationships/customXml" Target="../ink/ink241.xml"/><Relationship Id="rId1" Type="http://schemas.openxmlformats.org/officeDocument/2006/relationships/slideLayout" Target="../slideLayouts/slideLayout7.xml"/><Relationship Id="rId6" Type="http://schemas.openxmlformats.org/officeDocument/2006/relationships/image" Target="../media/image230.png"/><Relationship Id="rId11" Type="http://schemas.openxmlformats.org/officeDocument/2006/relationships/customXml" Target="../ink/ink232.xml"/><Relationship Id="rId24" Type="http://schemas.openxmlformats.org/officeDocument/2006/relationships/image" Target="../media/image239.png"/><Relationship Id="rId32" Type="http://schemas.openxmlformats.org/officeDocument/2006/relationships/image" Target="../media/image243.png"/><Relationship Id="rId37" Type="http://schemas.openxmlformats.org/officeDocument/2006/relationships/customXml" Target="../ink/ink245.xml"/><Relationship Id="rId40" Type="http://schemas.openxmlformats.org/officeDocument/2006/relationships/image" Target="../media/image247.png"/><Relationship Id="rId45" Type="http://schemas.openxmlformats.org/officeDocument/2006/relationships/customXml" Target="../ink/ink249.xml"/><Relationship Id="rId5" Type="http://schemas.openxmlformats.org/officeDocument/2006/relationships/customXml" Target="../ink/ink229.xml"/><Relationship Id="rId15" Type="http://schemas.openxmlformats.org/officeDocument/2006/relationships/customXml" Target="../ink/ink234.xml"/><Relationship Id="rId23" Type="http://schemas.openxmlformats.org/officeDocument/2006/relationships/customXml" Target="../ink/ink238.xml"/><Relationship Id="rId28" Type="http://schemas.openxmlformats.org/officeDocument/2006/relationships/image" Target="../media/image241.png"/><Relationship Id="rId36" Type="http://schemas.openxmlformats.org/officeDocument/2006/relationships/image" Target="../media/image245.png"/><Relationship Id="rId10" Type="http://schemas.openxmlformats.org/officeDocument/2006/relationships/image" Target="../media/image232.png"/><Relationship Id="rId19" Type="http://schemas.openxmlformats.org/officeDocument/2006/relationships/customXml" Target="../ink/ink236.xml"/><Relationship Id="rId31" Type="http://schemas.openxmlformats.org/officeDocument/2006/relationships/customXml" Target="../ink/ink242.xml"/><Relationship Id="rId44" Type="http://schemas.openxmlformats.org/officeDocument/2006/relationships/image" Target="../media/image249.png"/><Relationship Id="rId4" Type="http://schemas.openxmlformats.org/officeDocument/2006/relationships/image" Target="../media/image229.png"/><Relationship Id="rId9" Type="http://schemas.openxmlformats.org/officeDocument/2006/relationships/customXml" Target="../ink/ink231.xml"/><Relationship Id="rId14" Type="http://schemas.openxmlformats.org/officeDocument/2006/relationships/image" Target="../media/image234.png"/><Relationship Id="rId22" Type="http://schemas.openxmlformats.org/officeDocument/2006/relationships/image" Target="../media/image238.png"/><Relationship Id="rId27" Type="http://schemas.openxmlformats.org/officeDocument/2006/relationships/customXml" Target="../ink/ink240.xml"/><Relationship Id="rId30" Type="http://schemas.openxmlformats.org/officeDocument/2006/relationships/image" Target="../media/image242.png"/><Relationship Id="rId35" Type="http://schemas.openxmlformats.org/officeDocument/2006/relationships/customXml" Target="../ink/ink244.xml"/><Relationship Id="rId43" Type="http://schemas.openxmlformats.org/officeDocument/2006/relationships/customXml" Target="../ink/ink248.xml"/><Relationship Id="rId8" Type="http://schemas.openxmlformats.org/officeDocument/2006/relationships/image" Target="../media/image231.png"/><Relationship Id="rId3" Type="http://schemas.openxmlformats.org/officeDocument/2006/relationships/customXml" Target="../ink/ink228.xml"/><Relationship Id="rId12" Type="http://schemas.openxmlformats.org/officeDocument/2006/relationships/image" Target="../media/image233.png"/><Relationship Id="rId17" Type="http://schemas.openxmlformats.org/officeDocument/2006/relationships/customXml" Target="../ink/ink235.xml"/><Relationship Id="rId25" Type="http://schemas.openxmlformats.org/officeDocument/2006/relationships/customXml" Target="../ink/ink239.xml"/><Relationship Id="rId33" Type="http://schemas.openxmlformats.org/officeDocument/2006/relationships/customXml" Target="../ink/ink243.xml"/><Relationship Id="rId38" Type="http://schemas.openxmlformats.org/officeDocument/2006/relationships/image" Target="../media/image246.png"/><Relationship Id="rId46" Type="http://schemas.openxmlformats.org/officeDocument/2006/relationships/image" Target="../media/image250.png"/><Relationship Id="rId20" Type="http://schemas.openxmlformats.org/officeDocument/2006/relationships/image" Target="../media/image237.png"/><Relationship Id="rId41" Type="http://schemas.openxmlformats.org/officeDocument/2006/relationships/customXml" Target="../ink/ink247.xml"/></Relationships>
</file>

<file path=ppt/slides/_rels/slide17.xml.rels><?xml version="1.0" encoding="UTF-8" standalone="yes"?>
<Relationships xmlns="http://schemas.openxmlformats.org/package/2006/relationships"><Relationship Id="rId8" Type="http://schemas.openxmlformats.org/officeDocument/2006/relationships/image" Target="../media/image253.png"/><Relationship Id="rId13" Type="http://schemas.openxmlformats.org/officeDocument/2006/relationships/customXml" Target="../ink/ink255.xml"/><Relationship Id="rId3" Type="http://schemas.openxmlformats.org/officeDocument/2006/relationships/customXml" Target="../ink/ink250.xml"/><Relationship Id="rId7" Type="http://schemas.openxmlformats.org/officeDocument/2006/relationships/customXml" Target="../ink/ink252.xml"/><Relationship Id="rId12" Type="http://schemas.openxmlformats.org/officeDocument/2006/relationships/image" Target="../media/image255.png"/><Relationship Id="rId2" Type="http://schemas.openxmlformats.org/officeDocument/2006/relationships/notesSlide" Target="../notesSlides/notesSlide13.xml"/><Relationship Id="rId16" Type="http://schemas.openxmlformats.org/officeDocument/2006/relationships/image" Target="../media/image257.png"/><Relationship Id="rId1" Type="http://schemas.openxmlformats.org/officeDocument/2006/relationships/slideLayout" Target="../slideLayouts/slideLayout7.xml"/><Relationship Id="rId6" Type="http://schemas.openxmlformats.org/officeDocument/2006/relationships/image" Target="../media/image252.png"/><Relationship Id="rId11" Type="http://schemas.openxmlformats.org/officeDocument/2006/relationships/customXml" Target="../ink/ink254.xml"/><Relationship Id="rId5" Type="http://schemas.openxmlformats.org/officeDocument/2006/relationships/customXml" Target="../ink/ink251.xml"/><Relationship Id="rId15" Type="http://schemas.openxmlformats.org/officeDocument/2006/relationships/customXml" Target="../ink/ink256.xml"/><Relationship Id="rId10" Type="http://schemas.openxmlformats.org/officeDocument/2006/relationships/image" Target="../media/image254.png"/><Relationship Id="rId4" Type="http://schemas.openxmlformats.org/officeDocument/2006/relationships/image" Target="../media/image251.png"/><Relationship Id="rId9" Type="http://schemas.openxmlformats.org/officeDocument/2006/relationships/customXml" Target="../ink/ink253.xml"/><Relationship Id="rId14" Type="http://schemas.openxmlformats.org/officeDocument/2006/relationships/image" Target="../media/image256.png"/></Relationships>
</file>

<file path=ppt/slides/_rels/slide18.xml.rels><?xml version="1.0" encoding="UTF-8" standalone="yes"?>
<Relationships xmlns="http://schemas.openxmlformats.org/package/2006/relationships"><Relationship Id="rId3" Type="http://schemas.openxmlformats.org/officeDocument/2006/relationships/customXml" Target="../ink/ink257.xm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258.png"/></Relationships>
</file>

<file path=ppt/slides/_rels/slide19.xml.rels><?xml version="1.0" encoding="UTF-8" standalone="yes"?>
<Relationships xmlns="http://schemas.openxmlformats.org/package/2006/relationships"><Relationship Id="rId117" Type="http://schemas.openxmlformats.org/officeDocument/2006/relationships/customXml" Target="../ink/ink315.xml"/><Relationship Id="rId21" Type="http://schemas.openxmlformats.org/officeDocument/2006/relationships/customXml" Target="../ink/ink267.xml"/><Relationship Id="rId42" Type="http://schemas.openxmlformats.org/officeDocument/2006/relationships/image" Target="../media/image278.png"/><Relationship Id="rId63" Type="http://schemas.openxmlformats.org/officeDocument/2006/relationships/customXml" Target="../ink/ink288.xml"/><Relationship Id="rId84" Type="http://schemas.openxmlformats.org/officeDocument/2006/relationships/image" Target="../media/image299.png"/><Relationship Id="rId138" Type="http://schemas.openxmlformats.org/officeDocument/2006/relationships/image" Target="../media/image326.png"/><Relationship Id="rId159" Type="http://schemas.openxmlformats.org/officeDocument/2006/relationships/customXml" Target="../ink/ink336.xml"/><Relationship Id="rId170" Type="http://schemas.openxmlformats.org/officeDocument/2006/relationships/image" Target="../media/image342.png"/><Relationship Id="rId107" Type="http://schemas.openxmlformats.org/officeDocument/2006/relationships/customXml" Target="../ink/ink310.xml"/><Relationship Id="rId11" Type="http://schemas.openxmlformats.org/officeDocument/2006/relationships/customXml" Target="../ink/ink262.xml"/><Relationship Id="rId32" Type="http://schemas.openxmlformats.org/officeDocument/2006/relationships/image" Target="../media/image273.png"/><Relationship Id="rId53" Type="http://schemas.openxmlformats.org/officeDocument/2006/relationships/customXml" Target="../ink/ink283.xml"/><Relationship Id="rId74" Type="http://schemas.openxmlformats.org/officeDocument/2006/relationships/image" Target="../media/image294.png"/><Relationship Id="rId128" Type="http://schemas.openxmlformats.org/officeDocument/2006/relationships/image" Target="../media/image321.png"/><Relationship Id="rId149" Type="http://schemas.openxmlformats.org/officeDocument/2006/relationships/customXml" Target="../ink/ink331.xml"/><Relationship Id="rId5" Type="http://schemas.openxmlformats.org/officeDocument/2006/relationships/customXml" Target="../ink/ink259.xml"/><Relationship Id="rId95" Type="http://schemas.openxmlformats.org/officeDocument/2006/relationships/customXml" Target="../ink/ink304.xml"/><Relationship Id="rId160" Type="http://schemas.openxmlformats.org/officeDocument/2006/relationships/image" Target="../media/image337.png"/><Relationship Id="rId22" Type="http://schemas.openxmlformats.org/officeDocument/2006/relationships/image" Target="../media/image268.png"/><Relationship Id="rId43" Type="http://schemas.openxmlformats.org/officeDocument/2006/relationships/customXml" Target="../ink/ink278.xml"/><Relationship Id="rId64" Type="http://schemas.openxmlformats.org/officeDocument/2006/relationships/image" Target="../media/image289.png"/><Relationship Id="rId118" Type="http://schemas.openxmlformats.org/officeDocument/2006/relationships/image" Target="../media/image316.png"/><Relationship Id="rId139" Type="http://schemas.openxmlformats.org/officeDocument/2006/relationships/customXml" Target="../ink/ink326.xml"/><Relationship Id="rId85" Type="http://schemas.openxmlformats.org/officeDocument/2006/relationships/customXml" Target="../ink/ink299.xml"/><Relationship Id="rId150" Type="http://schemas.openxmlformats.org/officeDocument/2006/relationships/image" Target="../media/image332.png"/><Relationship Id="rId171" Type="http://schemas.openxmlformats.org/officeDocument/2006/relationships/customXml" Target="../ink/ink342.xml"/><Relationship Id="rId12" Type="http://schemas.openxmlformats.org/officeDocument/2006/relationships/image" Target="../media/image263.png"/><Relationship Id="rId33" Type="http://schemas.openxmlformats.org/officeDocument/2006/relationships/customXml" Target="../ink/ink273.xml"/><Relationship Id="rId108" Type="http://schemas.openxmlformats.org/officeDocument/2006/relationships/image" Target="../media/image311.png"/><Relationship Id="rId129" Type="http://schemas.openxmlformats.org/officeDocument/2006/relationships/customXml" Target="../ink/ink321.xml"/><Relationship Id="rId54" Type="http://schemas.openxmlformats.org/officeDocument/2006/relationships/image" Target="../media/image284.png"/><Relationship Id="rId75" Type="http://schemas.openxmlformats.org/officeDocument/2006/relationships/customXml" Target="../ink/ink294.xml"/><Relationship Id="rId96" Type="http://schemas.openxmlformats.org/officeDocument/2006/relationships/image" Target="../media/image305.png"/><Relationship Id="rId140" Type="http://schemas.openxmlformats.org/officeDocument/2006/relationships/image" Target="../media/image327.png"/><Relationship Id="rId161" Type="http://schemas.openxmlformats.org/officeDocument/2006/relationships/customXml" Target="../ink/ink337.xml"/><Relationship Id="rId1" Type="http://schemas.openxmlformats.org/officeDocument/2006/relationships/slideLayout" Target="../slideLayouts/slideLayout7.xml"/><Relationship Id="rId6" Type="http://schemas.openxmlformats.org/officeDocument/2006/relationships/image" Target="../media/image260.png"/><Relationship Id="rId23" Type="http://schemas.openxmlformats.org/officeDocument/2006/relationships/customXml" Target="../ink/ink268.xml"/><Relationship Id="rId28" Type="http://schemas.openxmlformats.org/officeDocument/2006/relationships/image" Target="../media/image271.png"/><Relationship Id="rId49" Type="http://schemas.openxmlformats.org/officeDocument/2006/relationships/customXml" Target="../ink/ink281.xml"/><Relationship Id="rId114" Type="http://schemas.openxmlformats.org/officeDocument/2006/relationships/image" Target="../media/image314.png"/><Relationship Id="rId119" Type="http://schemas.openxmlformats.org/officeDocument/2006/relationships/customXml" Target="../ink/ink316.xml"/><Relationship Id="rId44" Type="http://schemas.openxmlformats.org/officeDocument/2006/relationships/image" Target="../media/image279.png"/><Relationship Id="rId60" Type="http://schemas.openxmlformats.org/officeDocument/2006/relationships/image" Target="../media/image287.png"/><Relationship Id="rId65" Type="http://schemas.openxmlformats.org/officeDocument/2006/relationships/customXml" Target="../ink/ink289.xml"/><Relationship Id="rId81" Type="http://schemas.openxmlformats.org/officeDocument/2006/relationships/customXml" Target="../ink/ink297.xml"/><Relationship Id="rId86" Type="http://schemas.openxmlformats.org/officeDocument/2006/relationships/image" Target="../media/image300.png"/><Relationship Id="rId130" Type="http://schemas.openxmlformats.org/officeDocument/2006/relationships/image" Target="../media/image322.png"/><Relationship Id="rId135" Type="http://schemas.openxmlformats.org/officeDocument/2006/relationships/customXml" Target="../ink/ink324.xml"/><Relationship Id="rId151" Type="http://schemas.openxmlformats.org/officeDocument/2006/relationships/customXml" Target="../ink/ink332.xml"/><Relationship Id="rId156" Type="http://schemas.openxmlformats.org/officeDocument/2006/relationships/image" Target="../media/image335.png"/><Relationship Id="rId172" Type="http://schemas.openxmlformats.org/officeDocument/2006/relationships/image" Target="../media/image343.png"/><Relationship Id="rId13" Type="http://schemas.openxmlformats.org/officeDocument/2006/relationships/customXml" Target="../ink/ink263.xml"/><Relationship Id="rId18" Type="http://schemas.openxmlformats.org/officeDocument/2006/relationships/image" Target="../media/image266.png"/><Relationship Id="rId39" Type="http://schemas.openxmlformats.org/officeDocument/2006/relationships/customXml" Target="../ink/ink276.xml"/><Relationship Id="rId109" Type="http://schemas.openxmlformats.org/officeDocument/2006/relationships/customXml" Target="../ink/ink311.xml"/><Relationship Id="rId34" Type="http://schemas.openxmlformats.org/officeDocument/2006/relationships/image" Target="../media/image274.png"/><Relationship Id="rId50" Type="http://schemas.openxmlformats.org/officeDocument/2006/relationships/image" Target="../media/image282.png"/><Relationship Id="rId55" Type="http://schemas.openxmlformats.org/officeDocument/2006/relationships/customXml" Target="../ink/ink284.xml"/><Relationship Id="rId76" Type="http://schemas.openxmlformats.org/officeDocument/2006/relationships/image" Target="../media/image295.png"/><Relationship Id="rId97" Type="http://schemas.openxmlformats.org/officeDocument/2006/relationships/customXml" Target="../ink/ink305.xml"/><Relationship Id="rId104" Type="http://schemas.openxmlformats.org/officeDocument/2006/relationships/image" Target="../media/image309.png"/><Relationship Id="rId120" Type="http://schemas.openxmlformats.org/officeDocument/2006/relationships/image" Target="../media/image317.png"/><Relationship Id="rId125" Type="http://schemas.openxmlformats.org/officeDocument/2006/relationships/customXml" Target="../ink/ink319.xml"/><Relationship Id="rId141" Type="http://schemas.openxmlformats.org/officeDocument/2006/relationships/customXml" Target="../ink/ink327.xml"/><Relationship Id="rId146" Type="http://schemas.openxmlformats.org/officeDocument/2006/relationships/image" Target="../media/image330.png"/><Relationship Id="rId167" Type="http://schemas.openxmlformats.org/officeDocument/2006/relationships/customXml" Target="../ink/ink340.xml"/><Relationship Id="rId7" Type="http://schemas.openxmlformats.org/officeDocument/2006/relationships/customXml" Target="../ink/ink260.xml"/><Relationship Id="rId71" Type="http://schemas.openxmlformats.org/officeDocument/2006/relationships/customXml" Target="../ink/ink292.xml"/><Relationship Id="rId92" Type="http://schemas.openxmlformats.org/officeDocument/2006/relationships/image" Target="../media/image303.png"/><Relationship Id="rId162" Type="http://schemas.openxmlformats.org/officeDocument/2006/relationships/image" Target="../media/image338.png"/><Relationship Id="rId2" Type="http://schemas.openxmlformats.org/officeDocument/2006/relationships/notesSlide" Target="../notesSlides/notesSlide15.xml"/><Relationship Id="rId29" Type="http://schemas.openxmlformats.org/officeDocument/2006/relationships/customXml" Target="../ink/ink271.xml"/><Relationship Id="rId24" Type="http://schemas.openxmlformats.org/officeDocument/2006/relationships/image" Target="../media/image269.png"/><Relationship Id="rId40" Type="http://schemas.openxmlformats.org/officeDocument/2006/relationships/image" Target="../media/image277.png"/><Relationship Id="rId45" Type="http://schemas.openxmlformats.org/officeDocument/2006/relationships/customXml" Target="../ink/ink279.xml"/><Relationship Id="rId66" Type="http://schemas.openxmlformats.org/officeDocument/2006/relationships/image" Target="../media/image290.png"/><Relationship Id="rId87" Type="http://schemas.openxmlformats.org/officeDocument/2006/relationships/customXml" Target="../ink/ink300.xml"/><Relationship Id="rId110" Type="http://schemas.openxmlformats.org/officeDocument/2006/relationships/image" Target="../media/image312.png"/><Relationship Id="rId115" Type="http://schemas.openxmlformats.org/officeDocument/2006/relationships/customXml" Target="../ink/ink314.xml"/><Relationship Id="rId131" Type="http://schemas.openxmlformats.org/officeDocument/2006/relationships/customXml" Target="../ink/ink322.xml"/><Relationship Id="rId136" Type="http://schemas.openxmlformats.org/officeDocument/2006/relationships/image" Target="../media/image325.png"/><Relationship Id="rId157" Type="http://schemas.openxmlformats.org/officeDocument/2006/relationships/customXml" Target="../ink/ink335.xml"/><Relationship Id="rId61" Type="http://schemas.openxmlformats.org/officeDocument/2006/relationships/customXml" Target="../ink/ink287.xml"/><Relationship Id="rId82" Type="http://schemas.openxmlformats.org/officeDocument/2006/relationships/image" Target="../media/image298.png"/><Relationship Id="rId152" Type="http://schemas.openxmlformats.org/officeDocument/2006/relationships/image" Target="../media/image333.png"/><Relationship Id="rId173" Type="http://schemas.openxmlformats.org/officeDocument/2006/relationships/customXml" Target="../ink/ink343.xml"/><Relationship Id="rId19" Type="http://schemas.openxmlformats.org/officeDocument/2006/relationships/customXml" Target="../ink/ink266.xml"/><Relationship Id="rId14" Type="http://schemas.openxmlformats.org/officeDocument/2006/relationships/image" Target="../media/image264.png"/><Relationship Id="rId30" Type="http://schemas.openxmlformats.org/officeDocument/2006/relationships/image" Target="../media/image272.png"/><Relationship Id="rId35" Type="http://schemas.openxmlformats.org/officeDocument/2006/relationships/customXml" Target="../ink/ink274.xml"/><Relationship Id="rId56" Type="http://schemas.openxmlformats.org/officeDocument/2006/relationships/image" Target="../media/image285.png"/><Relationship Id="rId77" Type="http://schemas.openxmlformats.org/officeDocument/2006/relationships/customXml" Target="../ink/ink295.xml"/><Relationship Id="rId100" Type="http://schemas.openxmlformats.org/officeDocument/2006/relationships/image" Target="../media/image307.png"/><Relationship Id="rId105" Type="http://schemas.openxmlformats.org/officeDocument/2006/relationships/customXml" Target="../ink/ink309.xml"/><Relationship Id="rId126" Type="http://schemas.openxmlformats.org/officeDocument/2006/relationships/image" Target="../media/image320.png"/><Relationship Id="rId147" Type="http://schemas.openxmlformats.org/officeDocument/2006/relationships/customXml" Target="../ink/ink330.xml"/><Relationship Id="rId168" Type="http://schemas.openxmlformats.org/officeDocument/2006/relationships/image" Target="../media/image341.png"/><Relationship Id="rId8" Type="http://schemas.openxmlformats.org/officeDocument/2006/relationships/image" Target="../media/image261.png"/><Relationship Id="rId51" Type="http://schemas.openxmlformats.org/officeDocument/2006/relationships/customXml" Target="../ink/ink282.xml"/><Relationship Id="rId72" Type="http://schemas.openxmlformats.org/officeDocument/2006/relationships/image" Target="../media/image293.png"/><Relationship Id="rId93" Type="http://schemas.openxmlformats.org/officeDocument/2006/relationships/customXml" Target="../ink/ink303.xml"/><Relationship Id="rId98" Type="http://schemas.openxmlformats.org/officeDocument/2006/relationships/image" Target="../media/image306.png"/><Relationship Id="rId121" Type="http://schemas.openxmlformats.org/officeDocument/2006/relationships/customXml" Target="../ink/ink317.xml"/><Relationship Id="rId142" Type="http://schemas.openxmlformats.org/officeDocument/2006/relationships/image" Target="../media/image328.png"/><Relationship Id="rId163" Type="http://schemas.openxmlformats.org/officeDocument/2006/relationships/customXml" Target="../ink/ink338.xml"/><Relationship Id="rId3" Type="http://schemas.openxmlformats.org/officeDocument/2006/relationships/customXml" Target="../ink/ink258.xml"/><Relationship Id="rId25" Type="http://schemas.openxmlformats.org/officeDocument/2006/relationships/customXml" Target="../ink/ink269.xml"/><Relationship Id="rId46" Type="http://schemas.openxmlformats.org/officeDocument/2006/relationships/image" Target="../media/image280.png"/><Relationship Id="rId67" Type="http://schemas.openxmlformats.org/officeDocument/2006/relationships/customXml" Target="../ink/ink290.xml"/><Relationship Id="rId116" Type="http://schemas.openxmlformats.org/officeDocument/2006/relationships/image" Target="../media/image315.png"/><Relationship Id="rId137" Type="http://schemas.openxmlformats.org/officeDocument/2006/relationships/customXml" Target="../ink/ink325.xml"/><Relationship Id="rId158" Type="http://schemas.openxmlformats.org/officeDocument/2006/relationships/image" Target="../media/image336.png"/><Relationship Id="rId20" Type="http://schemas.openxmlformats.org/officeDocument/2006/relationships/image" Target="../media/image267.png"/><Relationship Id="rId41" Type="http://schemas.openxmlformats.org/officeDocument/2006/relationships/customXml" Target="../ink/ink277.xml"/><Relationship Id="rId62" Type="http://schemas.openxmlformats.org/officeDocument/2006/relationships/image" Target="../media/image288.png"/><Relationship Id="rId83" Type="http://schemas.openxmlformats.org/officeDocument/2006/relationships/customXml" Target="../ink/ink298.xml"/><Relationship Id="rId88" Type="http://schemas.openxmlformats.org/officeDocument/2006/relationships/image" Target="../media/image301.png"/><Relationship Id="rId111" Type="http://schemas.openxmlformats.org/officeDocument/2006/relationships/customXml" Target="../ink/ink312.xml"/><Relationship Id="rId132" Type="http://schemas.openxmlformats.org/officeDocument/2006/relationships/image" Target="../media/image323.png"/><Relationship Id="rId153" Type="http://schemas.openxmlformats.org/officeDocument/2006/relationships/customXml" Target="../ink/ink333.xml"/><Relationship Id="rId174" Type="http://schemas.openxmlformats.org/officeDocument/2006/relationships/image" Target="../media/image344.png"/><Relationship Id="rId15" Type="http://schemas.openxmlformats.org/officeDocument/2006/relationships/customXml" Target="../ink/ink264.xml"/><Relationship Id="rId36" Type="http://schemas.openxmlformats.org/officeDocument/2006/relationships/image" Target="../media/image275.png"/><Relationship Id="rId57" Type="http://schemas.openxmlformats.org/officeDocument/2006/relationships/customXml" Target="../ink/ink285.xml"/><Relationship Id="rId106" Type="http://schemas.openxmlformats.org/officeDocument/2006/relationships/image" Target="../media/image310.png"/><Relationship Id="rId127" Type="http://schemas.openxmlformats.org/officeDocument/2006/relationships/customXml" Target="../ink/ink320.xml"/><Relationship Id="rId10" Type="http://schemas.openxmlformats.org/officeDocument/2006/relationships/image" Target="../media/image262.png"/><Relationship Id="rId31" Type="http://schemas.openxmlformats.org/officeDocument/2006/relationships/customXml" Target="../ink/ink272.xml"/><Relationship Id="rId52" Type="http://schemas.openxmlformats.org/officeDocument/2006/relationships/image" Target="../media/image283.png"/><Relationship Id="rId73" Type="http://schemas.openxmlformats.org/officeDocument/2006/relationships/customXml" Target="../ink/ink293.xml"/><Relationship Id="rId78" Type="http://schemas.openxmlformats.org/officeDocument/2006/relationships/image" Target="../media/image296.png"/><Relationship Id="rId94" Type="http://schemas.openxmlformats.org/officeDocument/2006/relationships/image" Target="../media/image304.png"/><Relationship Id="rId99" Type="http://schemas.openxmlformats.org/officeDocument/2006/relationships/customXml" Target="../ink/ink306.xml"/><Relationship Id="rId101" Type="http://schemas.openxmlformats.org/officeDocument/2006/relationships/customXml" Target="../ink/ink307.xml"/><Relationship Id="rId122" Type="http://schemas.openxmlformats.org/officeDocument/2006/relationships/image" Target="../media/image318.png"/><Relationship Id="rId143" Type="http://schemas.openxmlformats.org/officeDocument/2006/relationships/customXml" Target="../ink/ink328.xml"/><Relationship Id="rId148" Type="http://schemas.openxmlformats.org/officeDocument/2006/relationships/image" Target="../media/image331.png"/><Relationship Id="rId164" Type="http://schemas.openxmlformats.org/officeDocument/2006/relationships/image" Target="../media/image339.png"/><Relationship Id="rId169" Type="http://schemas.openxmlformats.org/officeDocument/2006/relationships/customXml" Target="../ink/ink341.xml"/><Relationship Id="rId4" Type="http://schemas.openxmlformats.org/officeDocument/2006/relationships/image" Target="../media/image259.png"/><Relationship Id="rId9" Type="http://schemas.openxmlformats.org/officeDocument/2006/relationships/customXml" Target="../ink/ink261.xml"/><Relationship Id="rId26" Type="http://schemas.openxmlformats.org/officeDocument/2006/relationships/image" Target="../media/image270.png"/><Relationship Id="rId47" Type="http://schemas.openxmlformats.org/officeDocument/2006/relationships/customXml" Target="../ink/ink280.xml"/><Relationship Id="rId68" Type="http://schemas.openxmlformats.org/officeDocument/2006/relationships/image" Target="../media/image291.png"/><Relationship Id="rId89" Type="http://schemas.openxmlformats.org/officeDocument/2006/relationships/customXml" Target="../ink/ink301.xml"/><Relationship Id="rId112" Type="http://schemas.openxmlformats.org/officeDocument/2006/relationships/image" Target="../media/image313.png"/><Relationship Id="rId133" Type="http://schemas.openxmlformats.org/officeDocument/2006/relationships/customXml" Target="../ink/ink323.xml"/><Relationship Id="rId154" Type="http://schemas.openxmlformats.org/officeDocument/2006/relationships/image" Target="../media/image334.png"/><Relationship Id="rId16" Type="http://schemas.openxmlformats.org/officeDocument/2006/relationships/image" Target="../media/image265.png"/><Relationship Id="rId37" Type="http://schemas.openxmlformats.org/officeDocument/2006/relationships/customXml" Target="../ink/ink275.xml"/><Relationship Id="rId58" Type="http://schemas.openxmlformats.org/officeDocument/2006/relationships/image" Target="../media/image286.png"/><Relationship Id="rId79" Type="http://schemas.openxmlformats.org/officeDocument/2006/relationships/customXml" Target="../ink/ink296.xml"/><Relationship Id="rId102" Type="http://schemas.openxmlformats.org/officeDocument/2006/relationships/image" Target="../media/image308.png"/><Relationship Id="rId123" Type="http://schemas.openxmlformats.org/officeDocument/2006/relationships/customXml" Target="../ink/ink318.xml"/><Relationship Id="rId144" Type="http://schemas.openxmlformats.org/officeDocument/2006/relationships/image" Target="../media/image329.png"/><Relationship Id="rId90" Type="http://schemas.openxmlformats.org/officeDocument/2006/relationships/image" Target="../media/image302.png"/><Relationship Id="rId165" Type="http://schemas.openxmlformats.org/officeDocument/2006/relationships/customXml" Target="../ink/ink339.xml"/><Relationship Id="rId27" Type="http://schemas.openxmlformats.org/officeDocument/2006/relationships/customXml" Target="../ink/ink270.xml"/><Relationship Id="rId48" Type="http://schemas.openxmlformats.org/officeDocument/2006/relationships/image" Target="../media/image281.png"/><Relationship Id="rId69" Type="http://schemas.openxmlformats.org/officeDocument/2006/relationships/customXml" Target="../ink/ink291.xml"/><Relationship Id="rId113" Type="http://schemas.openxmlformats.org/officeDocument/2006/relationships/customXml" Target="../ink/ink313.xml"/><Relationship Id="rId134" Type="http://schemas.openxmlformats.org/officeDocument/2006/relationships/image" Target="../media/image324.png"/><Relationship Id="rId80" Type="http://schemas.openxmlformats.org/officeDocument/2006/relationships/image" Target="../media/image297.png"/><Relationship Id="rId155" Type="http://schemas.openxmlformats.org/officeDocument/2006/relationships/customXml" Target="../ink/ink334.xml"/><Relationship Id="rId17" Type="http://schemas.openxmlformats.org/officeDocument/2006/relationships/customXml" Target="../ink/ink265.xml"/><Relationship Id="rId38" Type="http://schemas.openxmlformats.org/officeDocument/2006/relationships/image" Target="../media/image276.png"/><Relationship Id="rId59" Type="http://schemas.openxmlformats.org/officeDocument/2006/relationships/customXml" Target="../ink/ink286.xml"/><Relationship Id="rId103" Type="http://schemas.openxmlformats.org/officeDocument/2006/relationships/customXml" Target="../ink/ink308.xml"/><Relationship Id="rId124" Type="http://schemas.openxmlformats.org/officeDocument/2006/relationships/image" Target="../media/image319.png"/><Relationship Id="rId70" Type="http://schemas.openxmlformats.org/officeDocument/2006/relationships/image" Target="../media/image292.png"/><Relationship Id="rId91" Type="http://schemas.openxmlformats.org/officeDocument/2006/relationships/customXml" Target="../ink/ink302.xml"/><Relationship Id="rId145" Type="http://schemas.openxmlformats.org/officeDocument/2006/relationships/customXml" Target="../ink/ink329.xml"/><Relationship Id="rId166" Type="http://schemas.openxmlformats.org/officeDocument/2006/relationships/image" Target="../media/image340.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17" Type="http://schemas.openxmlformats.org/officeDocument/2006/relationships/customXml" Target="../ink/ink401.xml"/><Relationship Id="rId21" Type="http://schemas.openxmlformats.org/officeDocument/2006/relationships/customXml" Target="../ink/ink353.xml"/><Relationship Id="rId42" Type="http://schemas.openxmlformats.org/officeDocument/2006/relationships/image" Target="../media/image364.png"/><Relationship Id="rId63" Type="http://schemas.openxmlformats.org/officeDocument/2006/relationships/customXml" Target="../ink/ink374.xml"/><Relationship Id="rId84" Type="http://schemas.openxmlformats.org/officeDocument/2006/relationships/image" Target="../media/image385.png"/><Relationship Id="rId138" Type="http://schemas.openxmlformats.org/officeDocument/2006/relationships/image" Target="../media/image412.png"/><Relationship Id="rId159" Type="http://schemas.openxmlformats.org/officeDocument/2006/relationships/customXml" Target="../ink/ink422.xml"/><Relationship Id="rId170" Type="http://schemas.openxmlformats.org/officeDocument/2006/relationships/image" Target="../media/image428.png"/><Relationship Id="rId107" Type="http://schemas.openxmlformats.org/officeDocument/2006/relationships/customXml" Target="../ink/ink396.xml"/><Relationship Id="rId11" Type="http://schemas.openxmlformats.org/officeDocument/2006/relationships/customXml" Target="../ink/ink348.xml"/><Relationship Id="rId32" Type="http://schemas.openxmlformats.org/officeDocument/2006/relationships/image" Target="../media/image359.png"/><Relationship Id="rId53" Type="http://schemas.openxmlformats.org/officeDocument/2006/relationships/customXml" Target="../ink/ink369.xml"/><Relationship Id="rId74" Type="http://schemas.openxmlformats.org/officeDocument/2006/relationships/image" Target="../media/image380.png"/><Relationship Id="rId128" Type="http://schemas.openxmlformats.org/officeDocument/2006/relationships/image" Target="../media/image407.png"/><Relationship Id="rId149" Type="http://schemas.openxmlformats.org/officeDocument/2006/relationships/customXml" Target="../ink/ink417.xml"/><Relationship Id="rId5" Type="http://schemas.openxmlformats.org/officeDocument/2006/relationships/customXml" Target="../ink/ink345.xml"/><Relationship Id="rId95" Type="http://schemas.openxmlformats.org/officeDocument/2006/relationships/customXml" Target="../ink/ink390.xml"/><Relationship Id="rId160" Type="http://schemas.openxmlformats.org/officeDocument/2006/relationships/image" Target="../media/image423.png"/><Relationship Id="rId181" Type="http://schemas.openxmlformats.org/officeDocument/2006/relationships/customXml" Target="../ink/ink433.xml"/><Relationship Id="rId22" Type="http://schemas.openxmlformats.org/officeDocument/2006/relationships/image" Target="../media/image354.png"/><Relationship Id="rId43" Type="http://schemas.openxmlformats.org/officeDocument/2006/relationships/customXml" Target="../ink/ink364.xml"/><Relationship Id="rId64" Type="http://schemas.openxmlformats.org/officeDocument/2006/relationships/image" Target="../media/image375.png"/><Relationship Id="rId118" Type="http://schemas.openxmlformats.org/officeDocument/2006/relationships/image" Target="../media/image402.png"/><Relationship Id="rId139" Type="http://schemas.openxmlformats.org/officeDocument/2006/relationships/customXml" Target="../ink/ink412.xml"/><Relationship Id="rId85" Type="http://schemas.openxmlformats.org/officeDocument/2006/relationships/customXml" Target="../ink/ink385.xml"/><Relationship Id="rId150" Type="http://schemas.openxmlformats.org/officeDocument/2006/relationships/image" Target="../media/image418.png"/><Relationship Id="rId171" Type="http://schemas.openxmlformats.org/officeDocument/2006/relationships/customXml" Target="../ink/ink428.xml"/><Relationship Id="rId12" Type="http://schemas.openxmlformats.org/officeDocument/2006/relationships/image" Target="../media/image349.png"/><Relationship Id="rId33" Type="http://schemas.openxmlformats.org/officeDocument/2006/relationships/customXml" Target="../ink/ink359.xml"/><Relationship Id="rId108" Type="http://schemas.openxmlformats.org/officeDocument/2006/relationships/image" Target="../media/image397.png"/><Relationship Id="rId129" Type="http://schemas.openxmlformats.org/officeDocument/2006/relationships/customXml" Target="../ink/ink407.xml"/><Relationship Id="rId54" Type="http://schemas.openxmlformats.org/officeDocument/2006/relationships/image" Target="../media/image370.png"/><Relationship Id="rId75" Type="http://schemas.openxmlformats.org/officeDocument/2006/relationships/customXml" Target="../ink/ink380.xml"/><Relationship Id="rId96" Type="http://schemas.openxmlformats.org/officeDocument/2006/relationships/image" Target="../media/image391.png"/><Relationship Id="rId140" Type="http://schemas.openxmlformats.org/officeDocument/2006/relationships/image" Target="../media/image413.png"/><Relationship Id="rId161" Type="http://schemas.openxmlformats.org/officeDocument/2006/relationships/customXml" Target="../ink/ink423.xml"/><Relationship Id="rId182" Type="http://schemas.openxmlformats.org/officeDocument/2006/relationships/image" Target="../media/image434.png"/><Relationship Id="rId6" Type="http://schemas.openxmlformats.org/officeDocument/2006/relationships/image" Target="../media/image346.png"/><Relationship Id="rId23" Type="http://schemas.openxmlformats.org/officeDocument/2006/relationships/customXml" Target="../ink/ink354.xml"/><Relationship Id="rId119" Type="http://schemas.openxmlformats.org/officeDocument/2006/relationships/customXml" Target="../ink/ink402.xml"/><Relationship Id="rId44" Type="http://schemas.openxmlformats.org/officeDocument/2006/relationships/image" Target="../media/image365.png"/><Relationship Id="rId60" Type="http://schemas.openxmlformats.org/officeDocument/2006/relationships/image" Target="../media/image373.png"/><Relationship Id="rId65" Type="http://schemas.openxmlformats.org/officeDocument/2006/relationships/customXml" Target="../ink/ink375.xml"/><Relationship Id="rId81" Type="http://schemas.openxmlformats.org/officeDocument/2006/relationships/customXml" Target="../ink/ink383.xml"/><Relationship Id="rId86" Type="http://schemas.openxmlformats.org/officeDocument/2006/relationships/image" Target="../media/image386.png"/><Relationship Id="rId130" Type="http://schemas.openxmlformats.org/officeDocument/2006/relationships/image" Target="../media/image408.png"/><Relationship Id="rId135" Type="http://schemas.openxmlformats.org/officeDocument/2006/relationships/customXml" Target="../ink/ink410.xml"/><Relationship Id="rId151" Type="http://schemas.openxmlformats.org/officeDocument/2006/relationships/customXml" Target="../ink/ink418.xml"/><Relationship Id="rId156" Type="http://schemas.openxmlformats.org/officeDocument/2006/relationships/image" Target="../media/image421.png"/><Relationship Id="rId177" Type="http://schemas.openxmlformats.org/officeDocument/2006/relationships/customXml" Target="../ink/ink431.xml"/><Relationship Id="rId172" Type="http://schemas.openxmlformats.org/officeDocument/2006/relationships/image" Target="../media/image429.png"/><Relationship Id="rId13" Type="http://schemas.openxmlformats.org/officeDocument/2006/relationships/customXml" Target="../ink/ink349.xml"/><Relationship Id="rId18" Type="http://schemas.openxmlformats.org/officeDocument/2006/relationships/image" Target="../media/image352.png"/><Relationship Id="rId39" Type="http://schemas.openxmlformats.org/officeDocument/2006/relationships/customXml" Target="../ink/ink362.xml"/><Relationship Id="rId109" Type="http://schemas.openxmlformats.org/officeDocument/2006/relationships/customXml" Target="../ink/ink397.xml"/><Relationship Id="rId34" Type="http://schemas.openxmlformats.org/officeDocument/2006/relationships/image" Target="../media/image360.png"/><Relationship Id="rId50" Type="http://schemas.openxmlformats.org/officeDocument/2006/relationships/image" Target="../media/image368.png"/><Relationship Id="rId55" Type="http://schemas.openxmlformats.org/officeDocument/2006/relationships/customXml" Target="../ink/ink370.xml"/><Relationship Id="rId76" Type="http://schemas.openxmlformats.org/officeDocument/2006/relationships/image" Target="../media/image381.png"/><Relationship Id="rId97" Type="http://schemas.openxmlformats.org/officeDocument/2006/relationships/customXml" Target="../ink/ink391.xml"/><Relationship Id="rId104" Type="http://schemas.openxmlformats.org/officeDocument/2006/relationships/image" Target="../media/image395.png"/><Relationship Id="rId120" Type="http://schemas.openxmlformats.org/officeDocument/2006/relationships/image" Target="../media/image403.png"/><Relationship Id="rId125" Type="http://schemas.openxmlformats.org/officeDocument/2006/relationships/customXml" Target="../ink/ink405.xml"/><Relationship Id="rId141" Type="http://schemas.openxmlformats.org/officeDocument/2006/relationships/customXml" Target="../ink/ink413.xml"/><Relationship Id="rId146" Type="http://schemas.openxmlformats.org/officeDocument/2006/relationships/image" Target="../media/image416.png"/><Relationship Id="rId167" Type="http://schemas.openxmlformats.org/officeDocument/2006/relationships/customXml" Target="../ink/ink426.xml"/><Relationship Id="rId7" Type="http://schemas.openxmlformats.org/officeDocument/2006/relationships/customXml" Target="../ink/ink346.xml"/><Relationship Id="rId71" Type="http://schemas.openxmlformats.org/officeDocument/2006/relationships/customXml" Target="../ink/ink378.xml"/><Relationship Id="rId92" Type="http://schemas.openxmlformats.org/officeDocument/2006/relationships/image" Target="../media/image389.png"/><Relationship Id="rId162" Type="http://schemas.openxmlformats.org/officeDocument/2006/relationships/image" Target="../media/image424.png"/><Relationship Id="rId183" Type="http://schemas.openxmlformats.org/officeDocument/2006/relationships/customXml" Target="../ink/ink434.xml"/><Relationship Id="rId2" Type="http://schemas.openxmlformats.org/officeDocument/2006/relationships/notesSlide" Target="../notesSlides/notesSlide16.xml"/><Relationship Id="rId29" Type="http://schemas.openxmlformats.org/officeDocument/2006/relationships/customXml" Target="../ink/ink357.xml"/><Relationship Id="rId24" Type="http://schemas.openxmlformats.org/officeDocument/2006/relationships/image" Target="../media/image355.png"/><Relationship Id="rId40" Type="http://schemas.openxmlformats.org/officeDocument/2006/relationships/image" Target="../media/image363.png"/><Relationship Id="rId45" Type="http://schemas.openxmlformats.org/officeDocument/2006/relationships/customXml" Target="../ink/ink365.xml"/><Relationship Id="rId66" Type="http://schemas.openxmlformats.org/officeDocument/2006/relationships/image" Target="../media/image376.png"/><Relationship Id="rId87" Type="http://schemas.openxmlformats.org/officeDocument/2006/relationships/customXml" Target="../ink/ink386.xml"/><Relationship Id="rId110" Type="http://schemas.openxmlformats.org/officeDocument/2006/relationships/image" Target="../media/image398.png"/><Relationship Id="rId115" Type="http://schemas.openxmlformats.org/officeDocument/2006/relationships/customXml" Target="../ink/ink400.xml"/><Relationship Id="rId131" Type="http://schemas.openxmlformats.org/officeDocument/2006/relationships/customXml" Target="../ink/ink408.xml"/><Relationship Id="rId136" Type="http://schemas.openxmlformats.org/officeDocument/2006/relationships/image" Target="../media/image411.png"/><Relationship Id="rId157" Type="http://schemas.openxmlformats.org/officeDocument/2006/relationships/customXml" Target="../ink/ink421.xml"/><Relationship Id="rId178" Type="http://schemas.openxmlformats.org/officeDocument/2006/relationships/image" Target="../media/image432.png"/><Relationship Id="rId61" Type="http://schemas.openxmlformats.org/officeDocument/2006/relationships/customXml" Target="../ink/ink373.xml"/><Relationship Id="rId82" Type="http://schemas.openxmlformats.org/officeDocument/2006/relationships/image" Target="../media/image384.png"/><Relationship Id="rId152" Type="http://schemas.openxmlformats.org/officeDocument/2006/relationships/image" Target="../media/image419.png"/><Relationship Id="rId173" Type="http://schemas.openxmlformats.org/officeDocument/2006/relationships/customXml" Target="../ink/ink429.xml"/><Relationship Id="rId19" Type="http://schemas.openxmlformats.org/officeDocument/2006/relationships/customXml" Target="../ink/ink352.xml"/><Relationship Id="rId14" Type="http://schemas.openxmlformats.org/officeDocument/2006/relationships/image" Target="../media/image350.png"/><Relationship Id="rId30" Type="http://schemas.openxmlformats.org/officeDocument/2006/relationships/image" Target="../media/image358.png"/><Relationship Id="rId35" Type="http://schemas.openxmlformats.org/officeDocument/2006/relationships/customXml" Target="../ink/ink360.xml"/><Relationship Id="rId56" Type="http://schemas.openxmlformats.org/officeDocument/2006/relationships/image" Target="../media/image371.png"/><Relationship Id="rId77" Type="http://schemas.openxmlformats.org/officeDocument/2006/relationships/customXml" Target="../ink/ink381.xml"/><Relationship Id="rId100" Type="http://schemas.openxmlformats.org/officeDocument/2006/relationships/image" Target="../media/image393.png"/><Relationship Id="rId105" Type="http://schemas.openxmlformats.org/officeDocument/2006/relationships/customXml" Target="../ink/ink395.xml"/><Relationship Id="rId126" Type="http://schemas.openxmlformats.org/officeDocument/2006/relationships/image" Target="../media/image406.png"/><Relationship Id="rId147" Type="http://schemas.openxmlformats.org/officeDocument/2006/relationships/customXml" Target="../ink/ink416.xml"/><Relationship Id="rId168" Type="http://schemas.openxmlformats.org/officeDocument/2006/relationships/image" Target="../media/image427.png"/><Relationship Id="rId8" Type="http://schemas.openxmlformats.org/officeDocument/2006/relationships/image" Target="../media/image347.png"/><Relationship Id="rId51" Type="http://schemas.openxmlformats.org/officeDocument/2006/relationships/customXml" Target="../ink/ink368.xml"/><Relationship Id="rId72" Type="http://schemas.openxmlformats.org/officeDocument/2006/relationships/image" Target="../media/image379.png"/><Relationship Id="rId93" Type="http://schemas.openxmlformats.org/officeDocument/2006/relationships/customXml" Target="../ink/ink389.xml"/><Relationship Id="rId98" Type="http://schemas.openxmlformats.org/officeDocument/2006/relationships/image" Target="../media/image392.png"/><Relationship Id="rId121" Type="http://schemas.openxmlformats.org/officeDocument/2006/relationships/customXml" Target="../ink/ink403.xml"/><Relationship Id="rId142" Type="http://schemas.openxmlformats.org/officeDocument/2006/relationships/image" Target="../media/image414.png"/><Relationship Id="rId163" Type="http://schemas.openxmlformats.org/officeDocument/2006/relationships/customXml" Target="../ink/ink424.xml"/><Relationship Id="rId184" Type="http://schemas.openxmlformats.org/officeDocument/2006/relationships/image" Target="../media/image435.png"/><Relationship Id="rId3" Type="http://schemas.openxmlformats.org/officeDocument/2006/relationships/customXml" Target="../ink/ink344.xml"/><Relationship Id="rId25" Type="http://schemas.openxmlformats.org/officeDocument/2006/relationships/customXml" Target="../ink/ink355.xml"/><Relationship Id="rId46" Type="http://schemas.openxmlformats.org/officeDocument/2006/relationships/image" Target="../media/image366.png"/><Relationship Id="rId67" Type="http://schemas.openxmlformats.org/officeDocument/2006/relationships/customXml" Target="../ink/ink376.xml"/><Relationship Id="rId116" Type="http://schemas.openxmlformats.org/officeDocument/2006/relationships/image" Target="../media/image401.png"/><Relationship Id="rId137" Type="http://schemas.openxmlformats.org/officeDocument/2006/relationships/customXml" Target="../ink/ink411.xml"/><Relationship Id="rId158" Type="http://schemas.openxmlformats.org/officeDocument/2006/relationships/image" Target="../media/image422.png"/><Relationship Id="rId20" Type="http://schemas.openxmlformats.org/officeDocument/2006/relationships/image" Target="../media/image353.png"/><Relationship Id="rId41" Type="http://schemas.openxmlformats.org/officeDocument/2006/relationships/customXml" Target="../ink/ink363.xml"/><Relationship Id="rId62" Type="http://schemas.openxmlformats.org/officeDocument/2006/relationships/image" Target="../media/image374.png"/><Relationship Id="rId83" Type="http://schemas.openxmlformats.org/officeDocument/2006/relationships/customXml" Target="../ink/ink384.xml"/><Relationship Id="rId88" Type="http://schemas.openxmlformats.org/officeDocument/2006/relationships/image" Target="../media/image387.png"/><Relationship Id="rId111" Type="http://schemas.openxmlformats.org/officeDocument/2006/relationships/customXml" Target="../ink/ink398.xml"/><Relationship Id="rId132" Type="http://schemas.openxmlformats.org/officeDocument/2006/relationships/image" Target="../media/image409.png"/><Relationship Id="rId153" Type="http://schemas.openxmlformats.org/officeDocument/2006/relationships/customXml" Target="../ink/ink419.xml"/><Relationship Id="rId174" Type="http://schemas.openxmlformats.org/officeDocument/2006/relationships/image" Target="../media/image430.png"/><Relationship Id="rId179" Type="http://schemas.openxmlformats.org/officeDocument/2006/relationships/customXml" Target="../ink/ink432.xml"/><Relationship Id="rId15" Type="http://schemas.openxmlformats.org/officeDocument/2006/relationships/customXml" Target="../ink/ink350.xml"/><Relationship Id="rId36" Type="http://schemas.openxmlformats.org/officeDocument/2006/relationships/image" Target="../media/image361.png"/><Relationship Id="rId57" Type="http://schemas.openxmlformats.org/officeDocument/2006/relationships/customXml" Target="../ink/ink371.xml"/><Relationship Id="rId106" Type="http://schemas.openxmlformats.org/officeDocument/2006/relationships/image" Target="../media/image396.png"/><Relationship Id="rId127" Type="http://schemas.openxmlformats.org/officeDocument/2006/relationships/customXml" Target="../ink/ink406.xml"/><Relationship Id="rId10" Type="http://schemas.openxmlformats.org/officeDocument/2006/relationships/image" Target="../media/image348.png"/><Relationship Id="rId31" Type="http://schemas.openxmlformats.org/officeDocument/2006/relationships/customXml" Target="../ink/ink358.xml"/><Relationship Id="rId52" Type="http://schemas.openxmlformats.org/officeDocument/2006/relationships/image" Target="../media/image369.png"/><Relationship Id="rId73" Type="http://schemas.openxmlformats.org/officeDocument/2006/relationships/customXml" Target="../ink/ink379.xml"/><Relationship Id="rId78" Type="http://schemas.openxmlformats.org/officeDocument/2006/relationships/image" Target="../media/image382.png"/><Relationship Id="rId94" Type="http://schemas.openxmlformats.org/officeDocument/2006/relationships/image" Target="../media/image390.png"/><Relationship Id="rId99" Type="http://schemas.openxmlformats.org/officeDocument/2006/relationships/customXml" Target="../ink/ink392.xml"/><Relationship Id="rId101" Type="http://schemas.openxmlformats.org/officeDocument/2006/relationships/customXml" Target="../ink/ink393.xml"/><Relationship Id="rId122" Type="http://schemas.openxmlformats.org/officeDocument/2006/relationships/image" Target="../media/image404.png"/><Relationship Id="rId143" Type="http://schemas.openxmlformats.org/officeDocument/2006/relationships/customXml" Target="../ink/ink414.xml"/><Relationship Id="rId148" Type="http://schemas.openxmlformats.org/officeDocument/2006/relationships/image" Target="../media/image417.png"/><Relationship Id="rId164" Type="http://schemas.openxmlformats.org/officeDocument/2006/relationships/image" Target="../media/image425.png"/><Relationship Id="rId169" Type="http://schemas.openxmlformats.org/officeDocument/2006/relationships/customXml" Target="../ink/ink427.xml"/><Relationship Id="rId4" Type="http://schemas.openxmlformats.org/officeDocument/2006/relationships/image" Target="../media/image345.png"/><Relationship Id="rId9" Type="http://schemas.openxmlformats.org/officeDocument/2006/relationships/customXml" Target="../ink/ink347.xml"/><Relationship Id="rId180" Type="http://schemas.openxmlformats.org/officeDocument/2006/relationships/image" Target="../media/image433.png"/><Relationship Id="rId26" Type="http://schemas.openxmlformats.org/officeDocument/2006/relationships/image" Target="../media/image356.png"/><Relationship Id="rId47" Type="http://schemas.openxmlformats.org/officeDocument/2006/relationships/customXml" Target="../ink/ink366.xml"/><Relationship Id="rId68" Type="http://schemas.openxmlformats.org/officeDocument/2006/relationships/image" Target="../media/image377.png"/><Relationship Id="rId89" Type="http://schemas.openxmlformats.org/officeDocument/2006/relationships/customXml" Target="../ink/ink387.xml"/><Relationship Id="rId112" Type="http://schemas.openxmlformats.org/officeDocument/2006/relationships/image" Target="../media/image399.png"/><Relationship Id="rId133" Type="http://schemas.openxmlformats.org/officeDocument/2006/relationships/customXml" Target="../ink/ink409.xml"/><Relationship Id="rId154" Type="http://schemas.openxmlformats.org/officeDocument/2006/relationships/image" Target="../media/image420.png"/><Relationship Id="rId175" Type="http://schemas.openxmlformats.org/officeDocument/2006/relationships/customXml" Target="../ink/ink430.xml"/><Relationship Id="rId16" Type="http://schemas.openxmlformats.org/officeDocument/2006/relationships/image" Target="../media/image351.png"/><Relationship Id="rId37" Type="http://schemas.openxmlformats.org/officeDocument/2006/relationships/customXml" Target="../ink/ink361.xml"/><Relationship Id="rId58" Type="http://schemas.openxmlformats.org/officeDocument/2006/relationships/image" Target="../media/image372.png"/><Relationship Id="rId79" Type="http://schemas.openxmlformats.org/officeDocument/2006/relationships/customXml" Target="../ink/ink382.xml"/><Relationship Id="rId102" Type="http://schemas.openxmlformats.org/officeDocument/2006/relationships/image" Target="../media/image394.png"/><Relationship Id="rId123" Type="http://schemas.openxmlformats.org/officeDocument/2006/relationships/customXml" Target="../ink/ink404.xml"/><Relationship Id="rId144" Type="http://schemas.openxmlformats.org/officeDocument/2006/relationships/image" Target="../media/image415.png"/><Relationship Id="rId90" Type="http://schemas.openxmlformats.org/officeDocument/2006/relationships/image" Target="../media/image388.png"/><Relationship Id="rId165" Type="http://schemas.openxmlformats.org/officeDocument/2006/relationships/customXml" Target="../ink/ink425.xml"/><Relationship Id="rId27" Type="http://schemas.openxmlformats.org/officeDocument/2006/relationships/customXml" Target="../ink/ink356.xml"/><Relationship Id="rId48" Type="http://schemas.openxmlformats.org/officeDocument/2006/relationships/image" Target="../media/image367.png"/><Relationship Id="rId69" Type="http://schemas.openxmlformats.org/officeDocument/2006/relationships/customXml" Target="../ink/ink377.xml"/><Relationship Id="rId113" Type="http://schemas.openxmlformats.org/officeDocument/2006/relationships/customXml" Target="../ink/ink399.xml"/><Relationship Id="rId134" Type="http://schemas.openxmlformats.org/officeDocument/2006/relationships/image" Target="../media/image410.png"/><Relationship Id="rId80" Type="http://schemas.openxmlformats.org/officeDocument/2006/relationships/image" Target="../media/image383.png"/><Relationship Id="rId155" Type="http://schemas.openxmlformats.org/officeDocument/2006/relationships/customXml" Target="../ink/ink420.xml"/><Relationship Id="rId176" Type="http://schemas.openxmlformats.org/officeDocument/2006/relationships/image" Target="../media/image431.png"/><Relationship Id="rId17" Type="http://schemas.openxmlformats.org/officeDocument/2006/relationships/customXml" Target="../ink/ink351.xml"/><Relationship Id="rId38" Type="http://schemas.openxmlformats.org/officeDocument/2006/relationships/image" Target="../media/image362.png"/><Relationship Id="rId59" Type="http://schemas.openxmlformats.org/officeDocument/2006/relationships/customXml" Target="../ink/ink372.xml"/><Relationship Id="rId103" Type="http://schemas.openxmlformats.org/officeDocument/2006/relationships/customXml" Target="../ink/ink394.xml"/><Relationship Id="rId124" Type="http://schemas.openxmlformats.org/officeDocument/2006/relationships/image" Target="../media/image405.png"/><Relationship Id="rId70" Type="http://schemas.openxmlformats.org/officeDocument/2006/relationships/image" Target="../media/image378.png"/><Relationship Id="rId91" Type="http://schemas.openxmlformats.org/officeDocument/2006/relationships/customXml" Target="../ink/ink388.xml"/><Relationship Id="rId145" Type="http://schemas.openxmlformats.org/officeDocument/2006/relationships/customXml" Target="../ink/ink415.xml"/><Relationship Id="rId166" Type="http://schemas.openxmlformats.org/officeDocument/2006/relationships/image" Target="../media/image426.png"/><Relationship Id="rId1" Type="http://schemas.openxmlformats.org/officeDocument/2006/relationships/slideLayout" Target="../slideLayouts/slideLayout7.xml"/><Relationship Id="rId28" Type="http://schemas.openxmlformats.org/officeDocument/2006/relationships/image" Target="../media/image357.png"/><Relationship Id="rId49" Type="http://schemas.openxmlformats.org/officeDocument/2006/relationships/customXml" Target="../ink/ink367.xml"/><Relationship Id="rId114" Type="http://schemas.openxmlformats.org/officeDocument/2006/relationships/image" Target="../media/image400.png"/></Relationships>
</file>

<file path=ppt/slides/_rels/slide21.xml.rels><?xml version="1.0" encoding="UTF-8" standalone="yes"?>
<Relationships xmlns="http://schemas.openxmlformats.org/package/2006/relationships"><Relationship Id="rId117" Type="http://schemas.openxmlformats.org/officeDocument/2006/relationships/customXml" Target="../ink/ink492.xml"/><Relationship Id="rId21" Type="http://schemas.openxmlformats.org/officeDocument/2006/relationships/customXml" Target="../ink/ink444.xml"/><Relationship Id="rId42" Type="http://schemas.openxmlformats.org/officeDocument/2006/relationships/image" Target="../media/image427.png"/><Relationship Id="rId63" Type="http://schemas.openxmlformats.org/officeDocument/2006/relationships/customXml" Target="../ink/ink465.xml"/><Relationship Id="rId84" Type="http://schemas.openxmlformats.org/officeDocument/2006/relationships/image" Target="../media/image456.png"/><Relationship Id="rId138" Type="http://schemas.openxmlformats.org/officeDocument/2006/relationships/image" Target="../media/image483.png"/><Relationship Id="rId159" Type="http://schemas.openxmlformats.org/officeDocument/2006/relationships/customXml" Target="../ink/ink513.xml"/><Relationship Id="rId170" Type="http://schemas.openxmlformats.org/officeDocument/2006/relationships/image" Target="../media/image199.png"/><Relationship Id="rId107" Type="http://schemas.openxmlformats.org/officeDocument/2006/relationships/customXml" Target="../ink/ink487.xml"/><Relationship Id="rId11" Type="http://schemas.openxmlformats.org/officeDocument/2006/relationships/customXml" Target="../ink/ink439.xml"/><Relationship Id="rId32" Type="http://schemas.openxmlformats.org/officeDocument/2006/relationships/image" Target="../media/image422.png"/><Relationship Id="rId53" Type="http://schemas.openxmlformats.org/officeDocument/2006/relationships/customXml" Target="../ink/ink460.xml"/><Relationship Id="rId74" Type="http://schemas.openxmlformats.org/officeDocument/2006/relationships/image" Target="../media/image451.png"/><Relationship Id="rId128" Type="http://schemas.openxmlformats.org/officeDocument/2006/relationships/image" Target="../media/image478.png"/><Relationship Id="rId149" Type="http://schemas.openxmlformats.org/officeDocument/2006/relationships/customXml" Target="../ink/ink508.xml"/><Relationship Id="rId5" Type="http://schemas.openxmlformats.org/officeDocument/2006/relationships/customXml" Target="../ink/ink436.xml"/><Relationship Id="rId95" Type="http://schemas.openxmlformats.org/officeDocument/2006/relationships/customXml" Target="../ink/ink481.xml"/><Relationship Id="rId160" Type="http://schemas.openxmlformats.org/officeDocument/2006/relationships/image" Target="../media/image493.png"/><Relationship Id="rId181" Type="http://schemas.openxmlformats.org/officeDocument/2006/relationships/customXml" Target="../ink/ink524.xml"/><Relationship Id="rId22" Type="http://schemas.openxmlformats.org/officeDocument/2006/relationships/image" Target="../media/image417.png"/><Relationship Id="rId43" Type="http://schemas.openxmlformats.org/officeDocument/2006/relationships/customXml" Target="../ink/ink455.xml"/><Relationship Id="rId64" Type="http://schemas.openxmlformats.org/officeDocument/2006/relationships/image" Target="../media/image446.png"/><Relationship Id="rId118" Type="http://schemas.openxmlformats.org/officeDocument/2006/relationships/image" Target="../media/image473.png"/><Relationship Id="rId139" Type="http://schemas.openxmlformats.org/officeDocument/2006/relationships/customXml" Target="../ink/ink503.xml"/><Relationship Id="rId85" Type="http://schemas.openxmlformats.org/officeDocument/2006/relationships/customXml" Target="../ink/ink476.xml"/><Relationship Id="rId150" Type="http://schemas.openxmlformats.org/officeDocument/2006/relationships/image" Target="../media/image488.png"/><Relationship Id="rId171" Type="http://schemas.openxmlformats.org/officeDocument/2006/relationships/customXml" Target="../ink/ink519.xml"/><Relationship Id="rId12" Type="http://schemas.openxmlformats.org/officeDocument/2006/relationships/image" Target="../media/image412.png"/><Relationship Id="rId33" Type="http://schemas.openxmlformats.org/officeDocument/2006/relationships/customXml" Target="../ink/ink450.xml"/><Relationship Id="rId108" Type="http://schemas.openxmlformats.org/officeDocument/2006/relationships/image" Target="../media/image468.png"/><Relationship Id="rId129" Type="http://schemas.openxmlformats.org/officeDocument/2006/relationships/customXml" Target="../ink/ink498.xml"/><Relationship Id="rId54" Type="http://schemas.openxmlformats.org/officeDocument/2006/relationships/image" Target="../media/image441.png"/><Relationship Id="rId75" Type="http://schemas.openxmlformats.org/officeDocument/2006/relationships/customXml" Target="../ink/ink471.xml"/><Relationship Id="rId96" Type="http://schemas.openxmlformats.org/officeDocument/2006/relationships/image" Target="../media/image462.png"/><Relationship Id="rId140" Type="http://schemas.openxmlformats.org/officeDocument/2006/relationships/image" Target="../media/image484.png"/><Relationship Id="rId161" Type="http://schemas.openxmlformats.org/officeDocument/2006/relationships/customXml" Target="../ink/ink514.xml"/><Relationship Id="rId182" Type="http://schemas.openxmlformats.org/officeDocument/2006/relationships/image" Target="../media/image95.png"/><Relationship Id="rId6" Type="http://schemas.openxmlformats.org/officeDocument/2006/relationships/image" Target="../media/image409.png"/><Relationship Id="rId23" Type="http://schemas.openxmlformats.org/officeDocument/2006/relationships/customXml" Target="../ink/ink445.xml"/><Relationship Id="rId119" Type="http://schemas.openxmlformats.org/officeDocument/2006/relationships/customXml" Target="../ink/ink493.xml"/><Relationship Id="rId44" Type="http://schemas.openxmlformats.org/officeDocument/2006/relationships/image" Target="../media/image436.png"/><Relationship Id="rId65" Type="http://schemas.openxmlformats.org/officeDocument/2006/relationships/customXml" Target="../ink/ink466.xml"/><Relationship Id="rId86" Type="http://schemas.openxmlformats.org/officeDocument/2006/relationships/image" Target="../media/image457.png"/><Relationship Id="rId130" Type="http://schemas.openxmlformats.org/officeDocument/2006/relationships/image" Target="../media/image479.png"/><Relationship Id="rId151" Type="http://schemas.openxmlformats.org/officeDocument/2006/relationships/customXml" Target="../ink/ink509.xml"/><Relationship Id="rId172" Type="http://schemas.openxmlformats.org/officeDocument/2006/relationships/image" Target="../media/image498.png"/><Relationship Id="rId13" Type="http://schemas.openxmlformats.org/officeDocument/2006/relationships/customXml" Target="../ink/ink440.xml"/><Relationship Id="rId18" Type="http://schemas.openxmlformats.org/officeDocument/2006/relationships/image" Target="../media/image415.png"/><Relationship Id="rId39" Type="http://schemas.openxmlformats.org/officeDocument/2006/relationships/customXml" Target="../ink/ink453.xml"/><Relationship Id="rId109" Type="http://schemas.openxmlformats.org/officeDocument/2006/relationships/customXml" Target="../ink/ink488.xml"/><Relationship Id="rId34" Type="http://schemas.openxmlformats.org/officeDocument/2006/relationships/image" Target="../media/image423.png"/><Relationship Id="rId50" Type="http://schemas.openxmlformats.org/officeDocument/2006/relationships/image" Target="../media/image439.png"/><Relationship Id="rId55" Type="http://schemas.openxmlformats.org/officeDocument/2006/relationships/customXml" Target="../ink/ink461.xml"/><Relationship Id="rId76" Type="http://schemas.openxmlformats.org/officeDocument/2006/relationships/image" Target="../media/image452.png"/><Relationship Id="rId97" Type="http://schemas.openxmlformats.org/officeDocument/2006/relationships/customXml" Target="../ink/ink482.xml"/><Relationship Id="rId104" Type="http://schemas.openxmlformats.org/officeDocument/2006/relationships/image" Target="../media/image466.png"/><Relationship Id="rId120" Type="http://schemas.openxmlformats.org/officeDocument/2006/relationships/image" Target="../media/image474.png"/><Relationship Id="rId125" Type="http://schemas.openxmlformats.org/officeDocument/2006/relationships/customXml" Target="../ink/ink496.xml"/><Relationship Id="rId141" Type="http://schemas.openxmlformats.org/officeDocument/2006/relationships/customXml" Target="../ink/ink504.xml"/><Relationship Id="rId146" Type="http://schemas.openxmlformats.org/officeDocument/2006/relationships/image" Target="../media/image344.png"/><Relationship Id="rId167" Type="http://schemas.openxmlformats.org/officeDocument/2006/relationships/customXml" Target="../ink/ink517.xml"/><Relationship Id="rId7" Type="http://schemas.openxmlformats.org/officeDocument/2006/relationships/customXml" Target="../ink/ink437.xml"/><Relationship Id="rId71" Type="http://schemas.openxmlformats.org/officeDocument/2006/relationships/customXml" Target="../ink/ink469.xml"/><Relationship Id="rId92" Type="http://schemas.openxmlformats.org/officeDocument/2006/relationships/image" Target="../media/image460.png"/><Relationship Id="rId162" Type="http://schemas.openxmlformats.org/officeDocument/2006/relationships/image" Target="../media/image494.png"/><Relationship Id="rId183" Type="http://schemas.openxmlformats.org/officeDocument/2006/relationships/customXml" Target="../ink/ink525.xml"/><Relationship Id="rId2" Type="http://schemas.openxmlformats.org/officeDocument/2006/relationships/notesSlide" Target="../notesSlides/notesSlide17.xml"/><Relationship Id="rId29" Type="http://schemas.openxmlformats.org/officeDocument/2006/relationships/customXml" Target="../ink/ink448.xml"/><Relationship Id="rId24" Type="http://schemas.openxmlformats.org/officeDocument/2006/relationships/image" Target="../media/image418.png"/><Relationship Id="rId40" Type="http://schemas.openxmlformats.org/officeDocument/2006/relationships/image" Target="../media/image426.png"/><Relationship Id="rId45" Type="http://schemas.openxmlformats.org/officeDocument/2006/relationships/customXml" Target="../ink/ink456.xml"/><Relationship Id="rId66" Type="http://schemas.openxmlformats.org/officeDocument/2006/relationships/image" Target="../media/image447.png"/><Relationship Id="rId87" Type="http://schemas.openxmlformats.org/officeDocument/2006/relationships/customXml" Target="../ink/ink477.xml"/><Relationship Id="rId110" Type="http://schemas.openxmlformats.org/officeDocument/2006/relationships/image" Target="../media/image469.png"/><Relationship Id="rId115" Type="http://schemas.openxmlformats.org/officeDocument/2006/relationships/customXml" Target="../ink/ink491.xml"/><Relationship Id="rId131" Type="http://schemas.openxmlformats.org/officeDocument/2006/relationships/customXml" Target="../ink/ink499.xml"/><Relationship Id="rId136" Type="http://schemas.openxmlformats.org/officeDocument/2006/relationships/image" Target="../media/image482.png"/><Relationship Id="rId157" Type="http://schemas.openxmlformats.org/officeDocument/2006/relationships/customXml" Target="../ink/ink512.xml"/><Relationship Id="rId178" Type="http://schemas.openxmlformats.org/officeDocument/2006/relationships/image" Target="../media/image501.png"/><Relationship Id="rId61" Type="http://schemas.openxmlformats.org/officeDocument/2006/relationships/customXml" Target="../ink/ink464.xml"/><Relationship Id="rId82" Type="http://schemas.openxmlformats.org/officeDocument/2006/relationships/image" Target="../media/image455.png"/><Relationship Id="rId152" Type="http://schemas.openxmlformats.org/officeDocument/2006/relationships/image" Target="../media/image489.png"/><Relationship Id="rId173" Type="http://schemas.openxmlformats.org/officeDocument/2006/relationships/customXml" Target="../ink/ink520.xml"/><Relationship Id="rId19" Type="http://schemas.openxmlformats.org/officeDocument/2006/relationships/customXml" Target="../ink/ink443.xml"/><Relationship Id="rId14" Type="http://schemas.openxmlformats.org/officeDocument/2006/relationships/image" Target="../media/image413.png"/><Relationship Id="rId30" Type="http://schemas.openxmlformats.org/officeDocument/2006/relationships/image" Target="../media/image421.png"/><Relationship Id="rId35" Type="http://schemas.openxmlformats.org/officeDocument/2006/relationships/customXml" Target="../ink/ink451.xml"/><Relationship Id="rId56" Type="http://schemas.openxmlformats.org/officeDocument/2006/relationships/image" Target="../media/image442.png"/><Relationship Id="rId77" Type="http://schemas.openxmlformats.org/officeDocument/2006/relationships/customXml" Target="../ink/ink472.xml"/><Relationship Id="rId100" Type="http://schemas.openxmlformats.org/officeDocument/2006/relationships/image" Target="../media/image464.png"/><Relationship Id="rId105" Type="http://schemas.openxmlformats.org/officeDocument/2006/relationships/customXml" Target="../ink/ink486.xml"/><Relationship Id="rId126" Type="http://schemas.openxmlformats.org/officeDocument/2006/relationships/image" Target="../media/image477.png"/><Relationship Id="rId147" Type="http://schemas.openxmlformats.org/officeDocument/2006/relationships/customXml" Target="../ink/ink507.xml"/><Relationship Id="rId168" Type="http://schemas.openxmlformats.org/officeDocument/2006/relationships/image" Target="../media/image497.png"/><Relationship Id="rId8" Type="http://schemas.openxmlformats.org/officeDocument/2006/relationships/image" Target="../media/image410.png"/><Relationship Id="rId51" Type="http://schemas.openxmlformats.org/officeDocument/2006/relationships/customXml" Target="../ink/ink459.xml"/><Relationship Id="rId72" Type="http://schemas.openxmlformats.org/officeDocument/2006/relationships/image" Target="../media/image450.png"/><Relationship Id="rId93" Type="http://schemas.openxmlformats.org/officeDocument/2006/relationships/customXml" Target="../ink/ink480.xml"/><Relationship Id="rId98" Type="http://schemas.openxmlformats.org/officeDocument/2006/relationships/image" Target="../media/image463.png"/><Relationship Id="rId121" Type="http://schemas.openxmlformats.org/officeDocument/2006/relationships/customXml" Target="../ink/ink494.xml"/><Relationship Id="rId142" Type="http://schemas.openxmlformats.org/officeDocument/2006/relationships/image" Target="../media/image485.png"/><Relationship Id="rId163" Type="http://schemas.openxmlformats.org/officeDocument/2006/relationships/customXml" Target="../ink/ink515.xml"/><Relationship Id="rId184" Type="http://schemas.openxmlformats.org/officeDocument/2006/relationships/image" Target="../media/image503.png"/><Relationship Id="rId3" Type="http://schemas.openxmlformats.org/officeDocument/2006/relationships/customXml" Target="../ink/ink435.xml"/><Relationship Id="rId25" Type="http://schemas.openxmlformats.org/officeDocument/2006/relationships/customXml" Target="../ink/ink446.xml"/><Relationship Id="rId46" Type="http://schemas.openxmlformats.org/officeDocument/2006/relationships/image" Target="../media/image437.png"/><Relationship Id="rId67" Type="http://schemas.openxmlformats.org/officeDocument/2006/relationships/customXml" Target="../ink/ink467.xml"/><Relationship Id="rId116" Type="http://schemas.openxmlformats.org/officeDocument/2006/relationships/image" Target="../media/image472.png"/><Relationship Id="rId137" Type="http://schemas.openxmlformats.org/officeDocument/2006/relationships/customXml" Target="../ink/ink502.xml"/><Relationship Id="rId158" Type="http://schemas.openxmlformats.org/officeDocument/2006/relationships/image" Target="../media/image492.png"/><Relationship Id="rId20" Type="http://schemas.openxmlformats.org/officeDocument/2006/relationships/image" Target="../media/image416.png"/><Relationship Id="rId41" Type="http://schemas.openxmlformats.org/officeDocument/2006/relationships/customXml" Target="../ink/ink454.xml"/><Relationship Id="rId62" Type="http://schemas.openxmlformats.org/officeDocument/2006/relationships/image" Target="../media/image445.png"/><Relationship Id="rId83" Type="http://schemas.openxmlformats.org/officeDocument/2006/relationships/customXml" Target="../ink/ink475.xml"/><Relationship Id="rId88" Type="http://schemas.openxmlformats.org/officeDocument/2006/relationships/image" Target="../media/image458.png"/><Relationship Id="rId111" Type="http://schemas.openxmlformats.org/officeDocument/2006/relationships/customXml" Target="../ink/ink489.xml"/><Relationship Id="rId132" Type="http://schemas.openxmlformats.org/officeDocument/2006/relationships/image" Target="../media/image480.png"/><Relationship Id="rId153" Type="http://schemas.openxmlformats.org/officeDocument/2006/relationships/customXml" Target="../ink/ink510.xml"/><Relationship Id="rId174" Type="http://schemas.openxmlformats.org/officeDocument/2006/relationships/image" Target="../media/image499.png"/><Relationship Id="rId179" Type="http://schemas.openxmlformats.org/officeDocument/2006/relationships/customXml" Target="../ink/ink523.xml"/><Relationship Id="rId15" Type="http://schemas.openxmlformats.org/officeDocument/2006/relationships/customXml" Target="../ink/ink441.xml"/><Relationship Id="rId36" Type="http://schemas.openxmlformats.org/officeDocument/2006/relationships/image" Target="../media/image424.png"/><Relationship Id="rId57" Type="http://schemas.openxmlformats.org/officeDocument/2006/relationships/customXml" Target="../ink/ink462.xml"/><Relationship Id="rId106" Type="http://schemas.openxmlformats.org/officeDocument/2006/relationships/image" Target="../media/image467.png"/><Relationship Id="rId127" Type="http://schemas.openxmlformats.org/officeDocument/2006/relationships/customXml" Target="../ink/ink497.xml"/><Relationship Id="rId10" Type="http://schemas.openxmlformats.org/officeDocument/2006/relationships/image" Target="../media/image411.png"/><Relationship Id="rId31" Type="http://schemas.openxmlformats.org/officeDocument/2006/relationships/customXml" Target="../ink/ink449.xml"/><Relationship Id="rId52" Type="http://schemas.openxmlformats.org/officeDocument/2006/relationships/image" Target="../media/image440.png"/><Relationship Id="rId73" Type="http://schemas.openxmlformats.org/officeDocument/2006/relationships/customXml" Target="../ink/ink470.xml"/><Relationship Id="rId78" Type="http://schemas.openxmlformats.org/officeDocument/2006/relationships/image" Target="../media/image453.png"/><Relationship Id="rId94" Type="http://schemas.openxmlformats.org/officeDocument/2006/relationships/image" Target="../media/image461.png"/><Relationship Id="rId99" Type="http://schemas.openxmlformats.org/officeDocument/2006/relationships/customXml" Target="../ink/ink483.xml"/><Relationship Id="rId101" Type="http://schemas.openxmlformats.org/officeDocument/2006/relationships/customXml" Target="../ink/ink484.xml"/><Relationship Id="rId122" Type="http://schemas.openxmlformats.org/officeDocument/2006/relationships/image" Target="../media/image475.png"/><Relationship Id="rId143" Type="http://schemas.openxmlformats.org/officeDocument/2006/relationships/customXml" Target="../ink/ink505.xml"/><Relationship Id="rId148" Type="http://schemas.openxmlformats.org/officeDocument/2006/relationships/image" Target="../media/image487.png"/><Relationship Id="rId164" Type="http://schemas.openxmlformats.org/officeDocument/2006/relationships/image" Target="../media/image495.png"/><Relationship Id="rId169" Type="http://schemas.openxmlformats.org/officeDocument/2006/relationships/customXml" Target="../ink/ink518.xml"/><Relationship Id="rId185" Type="http://schemas.openxmlformats.org/officeDocument/2006/relationships/customXml" Target="../ink/ink526.xml"/><Relationship Id="rId4" Type="http://schemas.openxmlformats.org/officeDocument/2006/relationships/image" Target="../media/image408.png"/><Relationship Id="rId9" Type="http://schemas.openxmlformats.org/officeDocument/2006/relationships/customXml" Target="../ink/ink438.xml"/><Relationship Id="rId180" Type="http://schemas.openxmlformats.org/officeDocument/2006/relationships/image" Target="../media/image502.png"/><Relationship Id="rId26" Type="http://schemas.openxmlformats.org/officeDocument/2006/relationships/image" Target="../media/image419.png"/><Relationship Id="rId47" Type="http://schemas.openxmlformats.org/officeDocument/2006/relationships/customXml" Target="../ink/ink457.xml"/><Relationship Id="rId68" Type="http://schemas.openxmlformats.org/officeDocument/2006/relationships/image" Target="../media/image448.png"/><Relationship Id="rId89" Type="http://schemas.openxmlformats.org/officeDocument/2006/relationships/customXml" Target="../ink/ink478.xml"/><Relationship Id="rId112" Type="http://schemas.openxmlformats.org/officeDocument/2006/relationships/image" Target="../media/image470.png"/><Relationship Id="rId133" Type="http://schemas.openxmlformats.org/officeDocument/2006/relationships/customXml" Target="../ink/ink500.xml"/><Relationship Id="rId154" Type="http://schemas.openxmlformats.org/officeDocument/2006/relationships/image" Target="../media/image490.png"/><Relationship Id="rId175" Type="http://schemas.openxmlformats.org/officeDocument/2006/relationships/customXml" Target="../ink/ink521.xml"/><Relationship Id="rId16" Type="http://schemas.openxmlformats.org/officeDocument/2006/relationships/image" Target="../media/image414.png"/><Relationship Id="rId37" Type="http://schemas.openxmlformats.org/officeDocument/2006/relationships/customXml" Target="../ink/ink452.xml"/><Relationship Id="rId58" Type="http://schemas.openxmlformats.org/officeDocument/2006/relationships/image" Target="../media/image443.png"/><Relationship Id="rId79" Type="http://schemas.openxmlformats.org/officeDocument/2006/relationships/customXml" Target="../ink/ink473.xml"/><Relationship Id="rId102" Type="http://schemas.openxmlformats.org/officeDocument/2006/relationships/image" Target="../media/image465.png"/><Relationship Id="rId123" Type="http://schemas.openxmlformats.org/officeDocument/2006/relationships/customXml" Target="../ink/ink495.xml"/><Relationship Id="rId144" Type="http://schemas.openxmlformats.org/officeDocument/2006/relationships/image" Target="../media/image486.png"/><Relationship Id="rId90" Type="http://schemas.openxmlformats.org/officeDocument/2006/relationships/image" Target="../media/image459.png"/><Relationship Id="rId165" Type="http://schemas.openxmlformats.org/officeDocument/2006/relationships/customXml" Target="../ink/ink516.xml"/><Relationship Id="rId186" Type="http://schemas.openxmlformats.org/officeDocument/2006/relationships/image" Target="../media/image504.png"/><Relationship Id="rId27" Type="http://schemas.openxmlformats.org/officeDocument/2006/relationships/customXml" Target="../ink/ink447.xml"/><Relationship Id="rId48" Type="http://schemas.openxmlformats.org/officeDocument/2006/relationships/image" Target="../media/image438.png"/><Relationship Id="rId69" Type="http://schemas.openxmlformats.org/officeDocument/2006/relationships/customXml" Target="../ink/ink468.xml"/><Relationship Id="rId113" Type="http://schemas.openxmlformats.org/officeDocument/2006/relationships/customXml" Target="../ink/ink490.xml"/><Relationship Id="rId134" Type="http://schemas.openxmlformats.org/officeDocument/2006/relationships/image" Target="../media/image481.png"/><Relationship Id="rId80" Type="http://schemas.openxmlformats.org/officeDocument/2006/relationships/image" Target="../media/image454.png"/><Relationship Id="rId155" Type="http://schemas.openxmlformats.org/officeDocument/2006/relationships/customXml" Target="../ink/ink511.xml"/><Relationship Id="rId176" Type="http://schemas.openxmlformats.org/officeDocument/2006/relationships/image" Target="../media/image500.png"/><Relationship Id="rId17" Type="http://schemas.openxmlformats.org/officeDocument/2006/relationships/customXml" Target="../ink/ink442.xml"/><Relationship Id="rId38" Type="http://schemas.openxmlformats.org/officeDocument/2006/relationships/image" Target="../media/image425.png"/><Relationship Id="rId59" Type="http://schemas.openxmlformats.org/officeDocument/2006/relationships/customXml" Target="../ink/ink463.xml"/><Relationship Id="rId103" Type="http://schemas.openxmlformats.org/officeDocument/2006/relationships/customXml" Target="../ink/ink485.xml"/><Relationship Id="rId124" Type="http://schemas.openxmlformats.org/officeDocument/2006/relationships/image" Target="../media/image476.png"/><Relationship Id="rId70" Type="http://schemas.openxmlformats.org/officeDocument/2006/relationships/image" Target="../media/image449.png"/><Relationship Id="rId91" Type="http://schemas.openxmlformats.org/officeDocument/2006/relationships/customXml" Target="../ink/ink479.xml"/><Relationship Id="rId145" Type="http://schemas.openxmlformats.org/officeDocument/2006/relationships/customXml" Target="../ink/ink506.xml"/><Relationship Id="rId166" Type="http://schemas.openxmlformats.org/officeDocument/2006/relationships/image" Target="../media/image496.png"/><Relationship Id="rId1" Type="http://schemas.openxmlformats.org/officeDocument/2006/relationships/slideLayout" Target="../slideLayouts/slideLayout7.xml"/><Relationship Id="rId28" Type="http://schemas.openxmlformats.org/officeDocument/2006/relationships/image" Target="../media/image420.png"/><Relationship Id="rId49" Type="http://schemas.openxmlformats.org/officeDocument/2006/relationships/customXml" Target="../ink/ink458.xml"/><Relationship Id="rId114" Type="http://schemas.openxmlformats.org/officeDocument/2006/relationships/image" Target="../media/image471.png"/><Relationship Id="rId60" Type="http://schemas.openxmlformats.org/officeDocument/2006/relationships/image" Target="../media/image444.png"/><Relationship Id="rId81" Type="http://schemas.openxmlformats.org/officeDocument/2006/relationships/customXml" Target="../ink/ink474.xml"/><Relationship Id="rId135" Type="http://schemas.openxmlformats.org/officeDocument/2006/relationships/customXml" Target="../ink/ink501.xml"/><Relationship Id="rId156" Type="http://schemas.openxmlformats.org/officeDocument/2006/relationships/image" Target="../media/image491.png"/><Relationship Id="rId177" Type="http://schemas.openxmlformats.org/officeDocument/2006/relationships/customXml" Target="../ink/ink522.xml"/></Relationships>
</file>

<file path=ppt/slides/_rels/slide22.xml.rels><?xml version="1.0" encoding="UTF-8" standalone="yes"?>
<Relationships xmlns="http://schemas.openxmlformats.org/package/2006/relationships"><Relationship Id="rId8" Type="http://schemas.openxmlformats.org/officeDocument/2006/relationships/image" Target="../media/image507.png"/><Relationship Id="rId13" Type="http://schemas.openxmlformats.org/officeDocument/2006/relationships/customXml" Target="../ink/ink532.xml"/><Relationship Id="rId18" Type="http://schemas.openxmlformats.org/officeDocument/2006/relationships/image" Target="../media/image512.png"/><Relationship Id="rId26" Type="http://schemas.openxmlformats.org/officeDocument/2006/relationships/image" Target="../media/image516.png"/><Relationship Id="rId3" Type="http://schemas.openxmlformats.org/officeDocument/2006/relationships/customXml" Target="../ink/ink527.xml"/><Relationship Id="rId21" Type="http://schemas.openxmlformats.org/officeDocument/2006/relationships/customXml" Target="../ink/ink536.xml"/><Relationship Id="rId7" Type="http://schemas.openxmlformats.org/officeDocument/2006/relationships/customXml" Target="../ink/ink529.xml"/><Relationship Id="rId12" Type="http://schemas.openxmlformats.org/officeDocument/2006/relationships/image" Target="../media/image509.png"/><Relationship Id="rId17" Type="http://schemas.openxmlformats.org/officeDocument/2006/relationships/customXml" Target="../ink/ink534.xml"/><Relationship Id="rId25" Type="http://schemas.openxmlformats.org/officeDocument/2006/relationships/customXml" Target="../ink/ink538.xml"/><Relationship Id="rId2" Type="http://schemas.openxmlformats.org/officeDocument/2006/relationships/notesSlide" Target="../notesSlides/notesSlide18.xml"/><Relationship Id="rId16" Type="http://schemas.openxmlformats.org/officeDocument/2006/relationships/image" Target="../media/image511.png"/><Relationship Id="rId20" Type="http://schemas.openxmlformats.org/officeDocument/2006/relationships/image" Target="../media/image513.png"/><Relationship Id="rId1" Type="http://schemas.openxmlformats.org/officeDocument/2006/relationships/slideLayout" Target="../slideLayouts/slideLayout7.xml"/><Relationship Id="rId6" Type="http://schemas.openxmlformats.org/officeDocument/2006/relationships/image" Target="../media/image506.png"/><Relationship Id="rId11" Type="http://schemas.openxmlformats.org/officeDocument/2006/relationships/customXml" Target="../ink/ink531.xml"/><Relationship Id="rId24" Type="http://schemas.openxmlformats.org/officeDocument/2006/relationships/image" Target="../media/image515.png"/><Relationship Id="rId5" Type="http://schemas.openxmlformats.org/officeDocument/2006/relationships/customXml" Target="../ink/ink528.xml"/><Relationship Id="rId15" Type="http://schemas.openxmlformats.org/officeDocument/2006/relationships/customXml" Target="../ink/ink533.xml"/><Relationship Id="rId23" Type="http://schemas.openxmlformats.org/officeDocument/2006/relationships/customXml" Target="../ink/ink537.xml"/><Relationship Id="rId10" Type="http://schemas.openxmlformats.org/officeDocument/2006/relationships/image" Target="../media/image508.png"/><Relationship Id="rId19" Type="http://schemas.openxmlformats.org/officeDocument/2006/relationships/customXml" Target="../ink/ink535.xml"/><Relationship Id="rId4" Type="http://schemas.openxmlformats.org/officeDocument/2006/relationships/image" Target="../media/image505.png"/><Relationship Id="rId9" Type="http://schemas.openxmlformats.org/officeDocument/2006/relationships/customXml" Target="../ink/ink530.xml"/><Relationship Id="rId14" Type="http://schemas.openxmlformats.org/officeDocument/2006/relationships/image" Target="../media/image510.png"/><Relationship Id="rId22" Type="http://schemas.openxmlformats.org/officeDocument/2006/relationships/image" Target="../media/image514.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s://www.bankofengland.co.uk/" TargetMode="External"/><Relationship Id="rId13" Type="http://schemas.openxmlformats.org/officeDocument/2006/relationships/hyperlink" Target="https://www.arbeitsagentur.de/" TargetMode="External"/><Relationship Id="rId18" Type="http://schemas.openxmlformats.org/officeDocument/2006/relationships/hyperlink" Target="http://www.imk-boeckler.de/" TargetMode="External"/><Relationship Id="rId26" Type="http://schemas.openxmlformats.org/officeDocument/2006/relationships/hyperlink" Target="https://www.esri.ie/" TargetMode="External"/><Relationship Id="rId3" Type="http://schemas.openxmlformats.org/officeDocument/2006/relationships/hyperlink" Target="https://www.destatis.de/DE/Home/_inhalt.html" TargetMode="External"/><Relationship Id="rId21" Type="http://schemas.openxmlformats.org/officeDocument/2006/relationships/hyperlink" Target="https://kof.ethz.ch/" TargetMode="External"/><Relationship Id="rId7" Type="http://schemas.openxmlformats.org/officeDocument/2006/relationships/hyperlink" Target="https://www.federalreserve.gov/" TargetMode="External"/><Relationship Id="rId12" Type="http://schemas.openxmlformats.org/officeDocument/2006/relationships/hyperlink" Target="https://www.sachverstaendigenrat-wirtschaft.de/" TargetMode="External"/><Relationship Id="rId17" Type="http://schemas.openxmlformats.org/officeDocument/2006/relationships/hyperlink" Target="https://www.ifw-kiel.de/" TargetMode="External"/><Relationship Id="rId25" Type="http://schemas.openxmlformats.org/officeDocument/2006/relationships/hyperlink" Target="https://www.niesr.ac.uk/" TargetMode="External"/><Relationship Id="rId2" Type="http://schemas.openxmlformats.org/officeDocument/2006/relationships/notesSlide" Target="../notesSlides/notesSlide2.xml"/><Relationship Id="rId16" Type="http://schemas.openxmlformats.org/officeDocument/2006/relationships/hyperlink" Target="https://www.iab.de/" TargetMode="External"/><Relationship Id="rId20" Type="http://schemas.openxmlformats.org/officeDocument/2006/relationships/hyperlink" Target="https://www.iwh-halle.de/" TargetMode="External"/><Relationship Id="rId29" Type="http://schemas.openxmlformats.org/officeDocument/2006/relationships/hyperlink" Target="https://www.brookings.edu/" TargetMode="External"/><Relationship Id="rId1" Type="http://schemas.openxmlformats.org/officeDocument/2006/relationships/slideLayout" Target="../slideLayouts/slideLayout7.xml"/><Relationship Id="rId6" Type="http://schemas.openxmlformats.org/officeDocument/2006/relationships/hyperlink" Target="https://www.ecb.europa.eu/" TargetMode="External"/><Relationship Id="rId11" Type="http://schemas.openxmlformats.org/officeDocument/2006/relationships/hyperlink" Target="https://www.worldbank.org/" TargetMode="External"/><Relationship Id="rId24" Type="http://schemas.openxmlformats.org/officeDocument/2006/relationships/hyperlink" Target="https://www.bruegel.org/" TargetMode="External"/><Relationship Id="rId5" Type="http://schemas.openxmlformats.org/officeDocument/2006/relationships/hyperlink" Target="https://ec.europa.eu/eurostat" TargetMode="External"/><Relationship Id="rId15" Type="http://schemas.openxmlformats.org/officeDocument/2006/relationships/hyperlink" Target="https://www.diw.de/" TargetMode="External"/><Relationship Id="rId23" Type="http://schemas.openxmlformats.org/officeDocument/2006/relationships/hyperlink" Target="https://www.zew.de/" TargetMode="External"/><Relationship Id="rId28" Type="http://schemas.openxmlformats.org/officeDocument/2006/relationships/hyperlink" Target="https://www.piie.com/" TargetMode="External"/><Relationship Id="rId10" Type="http://schemas.openxmlformats.org/officeDocument/2006/relationships/hyperlink" Target="https://www.imf.org/" TargetMode="External"/><Relationship Id="rId19" Type="http://schemas.openxmlformats.org/officeDocument/2006/relationships/hyperlink" Target="https://www.iwkoeln.de/" TargetMode="External"/><Relationship Id="rId4" Type="http://schemas.openxmlformats.org/officeDocument/2006/relationships/hyperlink" Target="https://www.bundesbank.de/" TargetMode="External"/><Relationship Id="rId9" Type="http://schemas.openxmlformats.org/officeDocument/2006/relationships/hyperlink" Target="https://www.oecd.org/" TargetMode="External"/><Relationship Id="rId14" Type="http://schemas.openxmlformats.org/officeDocument/2006/relationships/hyperlink" Target="https://www.cesifo.org/" TargetMode="External"/><Relationship Id="rId22" Type="http://schemas.openxmlformats.org/officeDocument/2006/relationships/hyperlink" Target="https://www.rwi-essen.de/" TargetMode="External"/><Relationship Id="rId27" Type="http://schemas.openxmlformats.org/officeDocument/2006/relationships/hyperlink" Target="https://www.nber.org/"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aeaweb.org/articles?id=10.1257/jep.23.1.221"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97459"/>
            <a:ext cx="7598011" cy="925787"/>
          </a:xfrm>
          <a:prstGeom prst="rect">
            <a:avLst/>
          </a:prstGeom>
          <a:noFill/>
          <a:ln>
            <a:noFill/>
          </a:ln>
        </p:spPr>
        <p:txBody>
          <a:bodyPr lIns="81646" tIns="40823" rIns="81646" bIns="40823" anchor="ctr" anchorCtr="1"/>
          <a:lstStyle/>
          <a:p>
            <a:pPr algn="ctr">
              <a:lnSpc>
                <a:spcPct val="100000"/>
              </a:lnSpc>
            </a:pPr>
            <a:r>
              <a:rPr lang="de-DE" sz="2400" b="1" dirty="0">
                <a:solidFill>
                  <a:srgbClr val="000000"/>
                </a:solidFill>
                <a:latin typeface="Arial"/>
                <a:ea typeface="Droid Sans Fallback"/>
              </a:rPr>
              <a:t>Ökonomen als</a:t>
            </a:r>
          </a:p>
          <a:p>
            <a:pPr algn="ctr">
              <a:lnSpc>
                <a:spcPct val="100000"/>
              </a:lnSpc>
            </a:pPr>
            <a:r>
              <a:rPr lang="de-DE" sz="2400" b="1" dirty="0">
                <a:solidFill>
                  <a:srgbClr val="000000"/>
                </a:solidFill>
                <a:latin typeface="Arial"/>
                <a:ea typeface="Droid Sans Fallback"/>
              </a:rPr>
              <a:t>Wissenschaftler oder Wirtschaftspolitiker</a:t>
            </a:r>
          </a:p>
        </p:txBody>
      </p:sp>
      <p:sp>
        <p:nvSpPr>
          <p:cNvPr id="7" name="Textfeld 6"/>
          <p:cNvSpPr txBox="1"/>
          <p:nvPr/>
        </p:nvSpPr>
        <p:spPr>
          <a:xfrm>
            <a:off x="1008695" y="1705738"/>
            <a:ext cx="7680910" cy="3075701"/>
          </a:xfrm>
          <a:prstGeom prst="rect">
            <a:avLst/>
          </a:prstGeom>
          <a:noFill/>
        </p:spPr>
        <p:txBody>
          <a:bodyPr wrap="square" rtlCol="0">
            <a:noAutofit/>
          </a:bodyPr>
          <a:lstStyle/>
          <a:p>
            <a:pPr marL="414772" indent="-414772">
              <a:buFont typeface="Arial" panose="020B0604020202020204" pitchFamily="34" charset="0"/>
              <a:buChar char="•"/>
            </a:pPr>
            <a:r>
              <a:rPr lang="de-DE" sz="2903" dirty="0">
                <a:latin typeface="Times New Roman" panose="02020603050405020304" pitchFamily="18" charset="0"/>
                <a:cs typeface="Times New Roman" panose="02020603050405020304" pitchFamily="18" charset="0"/>
              </a:rPr>
              <a:t>Versuchen Ökonomen die Welt zu erklären, so handeln sie als </a:t>
            </a:r>
            <a:r>
              <a:rPr lang="de-DE" sz="2903" b="1">
                <a:latin typeface="Times New Roman" panose="02020603050405020304" pitchFamily="18" charset="0"/>
                <a:cs typeface="Times New Roman" panose="02020603050405020304" pitchFamily="18" charset="0"/>
              </a:rPr>
              <a:t>Wissenschaftler.</a:t>
            </a:r>
          </a:p>
          <a:p>
            <a:pPr marL="414772" indent="-414772">
              <a:buFont typeface="Arial" panose="020B0604020202020204" pitchFamily="34" charset="0"/>
              <a:buChar char="•"/>
            </a:pPr>
            <a:endParaRPr lang="de-DE" sz="2903">
              <a:latin typeface="Times New Roman" panose="02020603050405020304" pitchFamily="18" charset="0"/>
              <a:cs typeface="Times New Roman" panose="02020603050405020304" pitchFamily="18" charset="0"/>
            </a:endParaRPr>
          </a:p>
          <a:p>
            <a:pPr marL="414772" indent="-414772">
              <a:buFont typeface="Arial" panose="020B0604020202020204" pitchFamily="34" charset="0"/>
              <a:buChar char="•"/>
            </a:pPr>
            <a:r>
              <a:rPr lang="de-DE" sz="2903">
                <a:latin typeface="Times New Roman" panose="02020603050405020304" pitchFamily="18" charset="0"/>
                <a:cs typeface="Times New Roman" panose="02020603050405020304" pitchFamily="18" charset="0"/>
              </a:rPr>
              <a:t>Versuchen Ökonomen die Welt zu verändern und bringen damit Ihre Überzeugungen ein, so handeln sie als </a:t>
            </a:r>
            <a:r>
              <a:rPr lang="de-DE" sz="2903" b="1">
                <a:latin typeface="Times New Roman" panose="02020603050405020304" pitchFamily="18" charset="0"/>
                <a:cs typeface="Times New Roman" panose="02020603050405020304" pitchFamily="18" charset="0"/>
              </a:rPr>
              <a:t>Wirtschaftspolitiker</a:t>
            </a:r>
            <a:r>
              <a:rPr lang="de-DE" sz="2903">
                <a:latin typeface="Times New Roman" panose="02020603050405020304" pitchFamily="18" charset="0"/>
                <a:cs typeface="Times New Roman" panose="02020603050405020304" pitchFamily="18" charset="0"/>
              </a:rPr>
              <a:t>.</a:t>
            </a: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4" name="Textfeld 3"/>
          <p:cNvSpPr txBox="1"/>
          <p:nvPr/>
        </p:nvSpPr>
        <p:spPr>
          <a:xfrm>
            <a:off x="1891948" y="2407796"/>
            <a:ext cx="9517731" cy="1671587"/>
          </a:xfrm>
          <a:prstGeom prst="rect">
            <a:avLst/>
          </a:prstGeom>
          <a:noFill/>
        </p:spPr>
        <p:txBody>
          <a:bodyPr wrap="square" rtlCol="0">
            <a:noAutofit/>
          </a:bodyPr>
          <a:lstStyle/>
          <a:p>
            <a:pPr marL="414772" indent="-414772">
              <a:buFont typeface="Arial" panose="020B0604020202020204" pitchFamily="34" charset="0"/>
              <a:buChar char="•"/>
            </a:pPr>
            <a:endParaRPr lang="de-DE" sz="2903"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10" name="Rechteck 9">
            <a:extLst>
              <a:ext uri="{FF2B5EF4-FFF2-40B4-BE49-F238E27FC236}">
                <a16:creationId xmlns:a16="http://schemas.microsoft.com/office/drawing/2014/main" id="{293B1651-4C49-486F-9F03-28F9846F8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61552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359572" y="104181"/>
            <a:ext cx="6838707" cy="744941"/>
          </a:xfrm>
          <a:prstGeom prst="rect">
            <a:avLst/>
          </a:prstGeom>
          <a:noFill/>
          <a:ln>
            <a:noFill/>
          </a:ln>
        </p:spPr>
        <p:txBody>
          <a:bodyPr lIns="81646" tIns="40823" rIns="81646" bIns="40823" anchor="ctr" anchorCtr="1"/>
          <a:lstStyle/>
          <a:p>
            <a:pPr>
              <a:lnSpc>
                <a:spcPct val="100000"/>
              </a:lnSpc>
            </a:pPr>
            <a:r>
              <a:rPr lang="de-DE" sz="3200" b="1" dirty="0">
                <a:solidFill>
                  <a:srgbClr val="000000"/>
                </a:solidFill>
                <a:latin typeface="Arial"/>
                <a:ea typeface="Droid Sans Fallback"/>
              </a:rPr>
              <a:t>Positive und normative Aussagen</a:t>
            </a:r>
            <a:endParaRPr sz="3200" dirty="0"/>
          </a:p>
        </p:txBody>
      </p:sp>
      <p:sp>
        <p:nvSpPr>
          <p:cNvPr id="7" name="Textfeld 6"/>
          <p:cNvSpPr txBox="1"/>
          <p:nvPr/>
        </p:nvSpPr>
        <p:spPr>
          <a:xfrm>
            <a:off x="651828" y="1601406"/>
            <a:ext cx="9788974" cy="3197660"/>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Positive Aussagen</a:t>
            </a:r>
            <a:r>
              <a:rPr lang="de-DE" sz="2200" dirty="0">
                <a:latin typeface="Times New Roman" panose="02020603050405020304" pitchFamily="18" charset="0"/>
                <a:cs typeface="Times New Roman" panose="02020603050405020304" pitchFamily="18" charset="0"/>
              </a:rPr>
              <a:t> sind beschreibend und richten sich darauf aus, wie die Welt ist bzw. wie sie funktioniert. Dieses Funktionieren wird völlig neutral betrachtet</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deskriptiv.</a:t>
            </a:r>
          </a:p>
          <a:p>
            <a:endParaRPr lang="de-DE" sz="2200" dirty="0">
              <a:latin typeface="Times New Roman" panose="02020603050405020304" pitchFamily="18" charset="0"/>
              <a:cs typeface="Times New Roman" panose="02020603050405020304" pitchFamily="18" charset="0"/>
            </a:endParaRPr>
          </a:p>
          <a:p>
            <a:r>
              <a:rPr lang="de-DE" sz="2200" b="1" dirty="0">
                <a:latin typeface="Times New Roman" panose="02020603050405020304" pitchFamily="18" charset="0"/>
                <a:cs typeface="Times New Roman" panose="02020603050405020304" pitchFamily="18" charset="0"/>
              </a:rPr>
              <a:t>Normative Aussagen </a:t>
            </a:r>
            <a:r>
              <a:rPr lang="de-DE" sz="2200" dirty="0">
                <a:latin typeface="Times New Roman" panose="02020603050405020304" pitchFamily="18" charset="0"/>
                <a:cs typeface="Times New Roman" panose="02020603050405020304" pitchFamily="18" charset="0"/>
              </a:rPr>
              <a:t>geben ein Werturteil darüber ab, wie die Welt sein sollte. Gemäß der eigenen Überzeugung werden Maßnahmen getroffen.</a:t>
            </a:r>
          </a:p>
          <a:p>
            <a:endParaRPr lang="de-DE" sz="2200" dirty="0">
              <a:latin typeface="Times New Roman" panose="02020603050405020304" pitchFamily="18" charset="0"/>
              <a:cs typeface="Times New Roman" panose="02020603050405020304" pitchFamily="18" charset="0"/>
            </a:endParaRPr>
          </a:p>
          <a:p>
            <a:r>
              <a:rPr lang="de-DE" sz="2200" dirty="0">
                <a:latin typeface="Times New Roman" panose="02020603050405020304" pitchFamily="18" charset="0"/>
                <a:cs typeface="Times New Roman" panose="02020603050405020304" pitchFamily="18" charset="0"/>
              </a:rPr>
              <a:t>		Die Aussagen sind präskriptiv.</a:t>
            </a:r>
          </a:p>
        </p:txBody>
      </p:sp>
      <p:sp>
        <p:nvSpPr>
          <p:cNvPr id="8" name="Rechteck 7">
            <a:extLst>
              <a:ext uri="{FF2B5EF4-FFF2-40B4-BE49-F238E27FC236}">
                <a16:creationId xmlns:a16="http://schemas.microsoft.com/office/drawing/2014/main" id="{5F0611D4-4001-437F-AF27-E34A219247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14273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21561" y="0"/>
            <a:ext cx="7598011" cy="744941"/>
          </a:xfrm>
          <a:prstGeom prst="rect">
            <a:avLst/>
          </a:prstGeom>
          <a:noFill/>
          <a:ln>
            <a:noFill/>
          </a:ln>
        </p:spPr>
        <p:txBody>
          <a:bodyPr lIns="81646" tIns="40823" rIns="81646" bIns="40823" anchor="ctr" anchorCtr="1"/>
          <a:lstStyle/>
          <a:p>
            <a:pPr>
              <a:lnSpc>
                <a:spcPct val="100000"/>
              </a:lnSpc>
            </a:pPr>
            <a:r>
              <a:rPr lang="de-DE" sz="3629" b="1" dirty="0">
                <a:solidFill>
                  <a:srgbClr val="000000"/>
                </a:solidFill>
                <a:latin typeface="Arial"/>
              </a:rPr>
              <a:t>Beispiele – positiv/normativ?</a:t>
            </a:r>
            <a:endParaRPr sz="1633" dirty="0"/>
          </a:p>
        </p:txBody>
      </p:sp>
      <p:sp>
        <p:nvSpPr>
          <p:cNvPr id="7" name="Textfeld 6"/>
          <p:cNvSpPr txBox="1"/>
          <p:nvPr/>
        </p:nvSpPr>
        <p:spPr>
          <a:xfrm>
            <a:off x="0" y="1215737"/>
            <a:ext cx="12192000" cy="4676862"/>
          </a:xfrm>
          <a:prstGeom prst="rect">
            <a:avLst/>
          </a:prstGeom>
          <a:noFill/>
        </p:spPr>
        <p:txBody>
          <a:bodyPr wrap="square" rtlCol="0">
            <a:noAutofit/>
          </a:bodyPr>
          <a:lstStyle/>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Einführung des Mindestlohns führt zu Arbeitslosigkeit bei Geringqualifizierten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in einigen Bereichen erzielten Einkommenssteigerungen durch die Einführung des Mindestlohns sind wichtiger als die steigende Arbeitslosigkeit in anderen Bereichen</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Ein steigender Ölpreis steigert die Nachfrage nach Elektroautos</a:t>
            </a:r>
          </a:p>
          <a:p>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Die Betreiber von Kohlekraftwerken müssen stärker an den Kosten, die die CO</a:t>
            </a:r>
            <a:r>
              <a:rPr lang="de-DE" sz="2200" baseline="-25000" dirty="0">
                <a:latin typeface="Times New Roman" panose="02020603050405020304" pitchFamily="18" charset="0"/>
                <a:cs typeface="Times New Roman" panose="02020603050405020304" pitchFamily="18" charset="0"/>
              </a:rPr>
              <a:t>2</a:t>
            </a:r>
            <a:r>
              <a:rPr lang="de-DE" sz="2200" dirty="0">
                <a:latin typeface="Times New Roman" panose="02020603050405020304" pitchFamily="18" charset="0"/>
                <a:cs typeface="Times New Roman" panose="02020603050405020304" pitchFamily="18" charset="0"/>
              </a:rPr>
              <a:t>-Emissionen im Zuge des Klimawandels verursachen beteiligt werden</a:t>
            </a:r>
          </a:p>
          <a:p>
            <a:pPr marL="311079" indent="-311079">
              <a:buFont typeface="Arial" panose="020B0604020202020204" pitchFamily="34" charset="0"/>
              <a:buChar char="•"/>
            </a:pPr>
            <a:endParaRPr lang="de-DE" sz="2200"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200" dirty="0">
                <a:latin typeface="Times New Roman" panose="02020603050405020304" pitchFamily="18" charset="0"/>
                <a:cs typeface="Times New Roman" panose="02020603050405020304" pitchFamily="18" charset="0"/>
              </a:rPr>
              <a:t>Das geplante Sondervermögen von 100 Mrd. für den Ausbau der</a:t>
            </a:r>
          </a:p>
          <a:p>
            <a:r>
              <a:rPr lang="de-DE" sz="2200" dirty="0">
                <a:latin typeface="Times New Roman" panose="02020603050405020304" pitchFamily="18" charset="0"/>
                <a:cs typeface="Times New Roman" panose="02020603050405020304" pitchFamily="18" charset="0"/>
              </a:rPr>
              <a:t>     Bundeswehr, senkt aufgrund steigender Zinsbelastung des Staats-</a:t>
            </a:r>
          </a:p>
          <a:p>
            <a:r>
              <a:rPr lang="de-DE" sz="2200" dirty="0">
                <a:latin typeface="Times New Roman" panose="02020603050405020304" pitchFamily="18" charset="0"/>
                <a:cs typeface="Times New Roman" panose="02020603050405020304" pitchFamily="18" charset="0"/>
              </a:rPr>
              <a:t>     Haushalts den Handlungsspielraum für die zukünftige Generation</a:t>
            </a:r>
          </a:p>
        </p:txBody>
      </p:sp>
      <p:sp>
        <p:nvSpPr>
          <p:cNvPr id="10" name="Rechteck 9">
            <a:extLst>
              <a:ext uri="{FF2B5EF4-FFF2-40B4-BE49-F238E27FC236}">
                <a16:creationId xmlns:a16="http://schemas.microsoft.com/office/drawing/2014/main" id="{200A4E8E-4367-419C-9B2A-FD260827374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8" name="Freihand 7">
                <a:extLst>
                  <a:ext uri="{FF2B5EF4-FFF2-40B4-BE49-F238E27FC236}">
                    <a16:creationId xmlns:a16="http://schemas.microsoft.com/office/drawing/2014/main" id="{F2E68CFF-F07B-2A56-AD7A-9E92E107868D}"/>
                  </a:ext>
                </a:extLst>
              </p14:cNvPr>
              <p14:cNvContentPartPr/>
              <p14:nvPr/>
            </p14:nvContentPartPr>
            <p14:xfrm>
              <a:off x="10381058" y="1017524"/>
              <a:ext cx="24120" cy="12600"/>
            </p14:xfrm>
          </p:contentPart>
        </mc:Choice>
        <mc:Fallback>
          <p:pic>
            <p:nvPicPr>
              <p:cNvPr id="8" name="Freihand 7">
                <a:extLst>
                  <a:ext uri="{FF2B5EF4-FFF2-40B4-BE49-F238E27FC236}">
                    <a16:creationId xmlns:a16="http://schemas.microsoft.com/office/drawing/2014/main" id="{F2E68CFF-F07B-2A56-AD7A-9E92E107868D}"/>
                  </a:ext>
                </a:extLst>
              </p:cNvPr>
              <p:cNvPicPr/>
              <p:nvPr/>
            </p:nvPicPr>
            <p:blipFill>
              <a:blip r:embed="rId4"/>
              <a:stretch>
                <a:fillRect/>
              </a:stretch>
            </p:blipFill>
            <p:spPr>
              <a:xfrm>
                <a:off x="10372058" y="1008524"/>
                <a:ext cx="41760" cy="30240"/>
              </a:xfrm>
              <a:prstGeom prst="rect">
                <a:avLst/>
              </a:prstGeom>
            </p:spPr>
          </p:pic>
        </mc:Fallback>
      </mc:AlternateContent>
      <p:grpSp>
        <p:nvGrpSpPr>
          <p:cNvPr id="11" name="Gruppieren 10">
            <a:extLst>
              <a:ext uri="{FF2B5EF4-FFF2-40B4-BE49-F238E27FC236}">
                <a16:creationId xmlns:a16="http://schemas.microsoft.com/office/drawing/2014/main" id="{89E525AA-5E1B-D311-F1FF-26C9B1A05FA4}"/>
              </a:ext>
            </a:extLst>
          </p:cNvPr>
          <p:cNvGrpSpPr/>
          <p:nvPr/>
        </p:nvGrpSpPr>
        <p:grpSpPr>
          <a:xfrm>
            <a:off x="9871298" y="1158644"/>
            <a:ext cx="978480" cy="489240"/>
            <a:chOff x="9871298" y="1158644"/>
            <a:chExt cx="978480" cy="489240"/>
          </a:xfrm>
        </p:grpSpPr>
        <mc:AlternateContent xmlns:mc="http://schemas.openxmlformats.org/markup-compatibility/2006">
          <mc:Choice xmlns:p14="http://schemas.microsoft.com/office/powerpoint/2010/main" Requires="p14">
            <p:contentPart p14:bwMode="auto" r:id="rId5">
              <p14:nvContentPartPr>
                <p14:cNvPr id="2" name="Freihand 1">
                  <a:extLst>
                    <a:ext uri="{FF2B5EF4-FFF2-40B4-BE49-F238E27FC236}">
                      <a16:creationId xmlns:a16="http://schemas.microsoft.com/office/drawing/2014/main" id="{F57ABAA6-50F9-2333-5F6F-EECE128946E9}"/>
                    </a:ext>
                  </a:extLst>
                </p14:cNvPr>
                <p14:cNvContentPartPr/>
                <p14:nvPr/>
              </p14:nvContentPartPr>
              <p14:xfrm>
                <a:off x="9871298" y="1370684"/>
                <a:ext cx="161280" cy="277200"/>
              </p14:xfrm>
            </p:contentPart>
          </mc:Choice>
          <mc:Fallback>
            <p:pic>
              <p:nvPicPr>
                <p:cNvPr id="2" name="Freihand 1">
                  <a:extLst>
                    <a:ext uri="{FF2B5EF4-FFF2-40B4-BE49-F238E27FC236}">
                      <a16:creationId xmlns:a16="http://schemas.microsoft.com/office/drawing/2014/main" id="{F57ABAA6-50F9-2333-5F6F-EECE128946E9}"/>
                    </a:ext>
                  </a:extLst>
                </p:cNvPr>
                <p:cNvPicPr/>
                <p:nvPr/>
              </p:nvPicPr>
              <p:blipFill>
                <a:blip r:embed="rId6"/>
                <a:stretch>
                  <a:fillRect/>
                </a:stretch>
              </p:blipFill>
              <p:spPr>
                <a:xfrm>
                  <a:off x="9862298" y="1361684"/>
                  <a:ext cx="178920" cy="29484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3" name="Freihand 2">
                  <a:extLst>
                    <a:ext uri="{FF2B5EF4-FFF2-40B4-BE49-F238E27FC236}">
                      <a16:creationId xmlns:a16="http://schemas.microsoft.com/office/drawing/2014/main" id="{65114074-8F7F-1E0F-C752-D2419C3E1237}"/>
                    </a:ext>
                  </a:extLst>
                </p14:cNvPr>
                <p14:cNvContentPartPr/>
                <p14:nvPr/>
              </p14:nvContentPartPr>
              <p14:xfrm>
                <a:off x="10071098" y="1375724"/>
                <a:ext cx="128520" cy="120960"/>
              </p14:xfrm>
            </p:contentPart>
          </mc:Choice>
          <mc:Fallback>
            <p:pic>
              <p:nvPicPr>
                <p:cNvPr id="3" name="Freihand 2">
                  <a:extLst>
                    <a:ext uri="{FF2B5EF4-FFF2-40B4-BE49-F238E27FC236}">
                      <a16:creationId xmlns:a16="http://schemas.microsoft.com/office/drawing/2014/main" id="{65114074-8F7F-1E0F-C752-D2419C3E1237}"/>
                    </a:ext>
                  </a:extLst>
                </p:cNvPr>
                <p:cNvPicPr/>
                <p:nvPr/>
              </p:nvPicPr>
              <p:blipFill>
                <a:blip r:embed="rId8"/>
                <a:stretch>
                  <a:fillRect/>
                </a:stretch>
              </p:blipFill>
              <p:spPr>
                <a:xfrm>
                  <a:off x="10062458" y="1367084"/>
                  <a:ext cx="146160" cy="13860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4" name="Freihand 3">
                  <a:extLst>
                    <a:ext uri="{FF2B5EF4-FFF2-40B4-BE49-F238E27FC236}">
                      <a16:creationId xmlns:a16="http://schemas.microsoft.com/office/drawing/2014/main" id="{F68120B0-41D9-F8EB-FD3F-66154738DA88}"/>
                    </a:ext>
                  </a:extLst>
                </p14:cNvPr>
                <p14:cNvContentPartPr/>
                <p14:nvPr/>
              </p14:nvContentPartPr>
              <p14:xfrm>
                <a:off x="10217978" y="1357364"/>
                <a:ext cx="186480" cy="136440"/>
              </p14:xfrm>
            </p:contentPart>
          </mc:Choice>
          <mc:Fallback>
            <p:pic>
              <p:nvPicPr>
                <p:cNvPr id="4" name="Freihand 3">
                  <a:extLst>
                    <a:ext uri="{FF2B5EF4-FFF2-40B4-BE49-F238E27FC236}">
                      <a16:creationId xmlns:a16="http://schemas.microsoft.com/office/drawing/2014/main" id="{F68120B0-41D9-F8EB-FD3F-66154738DA88}"/>
                    </a:ext>
                  </a:extLst>
                </p:cNvPr>
                <p:cNvPicPr/>
                <p:nvPr/>
              </p:nvPicPr>
              <p:blipFill>
                <a:blip r:embed="rId10"/>
                <a:stretch>
                  <a:fillRect/>
                </a:stretch>
              </p:blipFill>
              <p:spPr>
                <a:xfrm>
                  <a:off x="10209338" y="1348364"/>
                  <a:ext cx="204120" cy="15408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5" name="Freihand 4">
                  <a:extLst>
                    <a:ext uri="{FF2B5EF4-FFF2-40B4-BE49-F238E27FC236}">
                      <a16:creationId xmlns:a16="http://schemas.microsoft.com/office/drawing/2014/main" id="{3AF3994E-C291-C58F-32B6-D1F7981F067A}"/>
                    </a:ext>
                  </a:extLst>
                </p14:cNvPr>
                <p14:cNvContentPartPr/>
                <p14:nvPr/>
              </p14:nvContentPartPr>
              <p14:xfrm>
                <a:off x="10470698" y="1158644"/>
                <a:ext cx="293040" cy="325080"/>
              </p14:xfrm>
            </p:contentPart>
          </mc:Choice>
          <mc:Fallback>
            <p:pic>
              <p:nvPicPr>
                <p:cNvPr id="5" name="Freihand 4">
                  <a:extLst>
                    <a:ext uri="{FF2B5EF4-FFF2-40B4-BE49-F238E27FC236}">
                      <a16:creationId xmlns:a16="http://schemas.microsoft.com/office/drawing/2014/main" id="{3AF3994E-C291-C58F-32B6-D1F7981F067A}"/>
                    </a:ext>
                  </a:extLst>
                </p:cNvPr>
                <p:cNvPicPr/>
                <p:nvPr/>
              </p:nvPicPr>
              <p:blipFill>
                <a:blip r:embed="rId12"/>
                <a:stretch>
                  <a:fillRect/>
                </a:stretch>
              </p:blipFill>
              <p:spPr>
                <a:xfrm>
                  <a:off x="10462058" y="1150004"/>
                  <a:ext cx="310680" cy="34272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9" name="Freihand 8">
                  <a:extLst>
                    <a:ext uri="{FF2B5EF4-FFF2-40B4-BE49-F238E27FC236}">
                      <a16:creationId xmlns:a16="http://schemas.microsoft.com/office/drawing/2014/main" id="{8F97C7A5-4E9A-86A3-3051-918BABE8B076}"/>
                    </a:ext>
                  </a:extLst>
                </p14:cNvPr>
                <p14:cNvContentPartPr/>
                <p14:nvPr/>
              </p14:nvContentPartPr>
              <p14:xfrm>
                <a:off x="10710098" y="1373564"/>
                <a:ext cx="139680" cy="156960"/>
              </p14:xfrm>
            </p:contentPart>
          </mc:Choice>
          <mc:Fallback>
            <p:pic>
              <p:nvPicPr>
                <p:cNvPr id="9" name="Freihand 8">
                  <a:extLst>
                    <a:ext uri="{FF2B5EF4-FFF2-40B4-BE49-F238E27FC236}">
                      <a16:creationId xmlns:a16="http://schemas.microsoft.com/office/drawing/2014/main" id="{8F97C7A5-4E9A-86A3-3051-918BABE8B076}"/>
                    </a:ext>
                  </a:extLst>
                </p:cNvPr>
                <p:cNvPicPr/>
                <p:nvPr/>
              </p:nvPicPr>
              <p:blipFill>
                <a:blip r:embed="rId14"/>
                <a:stretch>
                  <a:fillRect/>
                </a:stretch>
              </p:blipFill>
              <p:spPr>
                <a:xfrm>
                  <a:off x="10701098" y="1364924"/>
                  <a:ext cx="157320" cy="174600"/>
                </a:xfrm>
                <a:prstGeom prst="rect">
                  <a:avLst/>
                </a:prstGeom>
              </p:spPr>
            </p:pic>
          </mc:Fallback>
        </mc:AlternateContent>
      </p:grpSp>
      <p:grpSp>
        <p:nvGrpSpPr>
          <p:cNvPr id="22" name="Gruppieren 21">
            <a:extLst>
              <a:ext uri="{FF2B5EF4-FFF2-40B4-BE49-F238E27FC236}">
                <a16:creationId xmlns:a16="http://schemas.microsoft.com/office/drawing/2014/main" id="{7D9A5F86-9908-64E2-CB7F-142FF103E4C8}"/>
              </a:ext>
            </a:extLst>
          </p:cNvPr>
          <p:cNvGrpSpPr/>
          <p:nvPr/>
        </p:nvGrpSpPr>
        <p:grpSpPr>
          <a:xfrm>
            <a:off x="9012698" y="2254124"/>
            <a:ext cx="1179360" cy="294840"/>
            <a:chOff x="9012698" y="2254124"/>
            <a:chExt cx="1179360" cy="294840"/>
          </a:xfrm>
        </p:grpSpPr>
        <mc:AlternateContent xmlns:mc="http://schemas.openxmlformats.org/markup-compatibility/2006">
          <mc:Choice xmlns:p14="http://schemas.microsoft.com/office/powerpoint/2010/main" Requires="p14">
            <p:contentPart p14:bwMode="auto" r:id="rId15">
              <p14:nvContentPartPr>
                <p14:cNvPr id="12" name="Freihand 11">
                  <a:extLst>
                    <a:ext uri="{FF2B5EF4-FFF2-40B4-BE49-F238E27FC236}">
                      <a16:creationId xmlns:a16="http://schemas.microsoft.com/office/drawing/2014/main" id="{7BEFB2A2-767C-A2B3-3CD8-1DF8AB2B2079}"/>
                    </a:ext>
                  </a:extLst>
                </p14:cNvPr>
                <p14:cNvContentPartPr/>
                <p14:nvPr/>
              </p14:nvContentPartPr>
              <p14:xfrm>
                <a:off x="9012698" y="2372204"/>
                <a:ext cx="131040" cy="176760"/>
              </p14:xfrm>
            </p:contentPart>
          </mc:Choice>
          <mc:Fallback>
            <p:pic>
              <p:nvPicPr>
                <p:cNvPr id="12" name="Freihand 11">
                  <a:extLst>
                    <a:ext uri="{FF2B5EF4-FFF2-40B4-BE49-F238E27FC236}">
                      <a16:creationId xmlns:a16="http://schemas.microsoft.com/office/drawing/2014/main" id="{7BEFB2A2-767C-A2B3-3CD8-1DF8AB2B2079}"/>
                    </a:ext>
                  </a:extLst>
                </p:cNvPr>
                <p:cNvPicPr/>
                <p:nvPr/>
              </p:nvPicPr>
              <p:blipFill>
                <a:blip r:embed="rId16"/>
                <a:stretch>
                  <a:fillRect/>
                </a:stretch>
              </p:blipFill>
              <p:spPr>
                <a:xfrm>
                  <a:off x="9004058" y="2363564"/>
                  <a:ext cx="148680" cy="19440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3" name="Freihand 12">
                  <a:extLst>
                    <a:ext uri="{FF2B5EF4-FFF2-40B4-BE49-F238E27FC236}">
                      <a16:creationId xmlns:a16="http://schemas.microsoft.com/office/drawing/2014/main" id="{2C6291DF-A3FF-D933-3606-5D19FA31C391}"/>
                    </a:ext>
                  </a:extLst>
                </p14:cNvPr>
                <p14:cNvContentPartPr/>
                <p14:nvPr/>
              </p14:nvContentPartPr>
              <p14:xfrm>
                <a:off x="9240578" y="2418644"/>
                <a:ext cx="330840" cy="127080"/>
              </p14:xfrm>
            </p:contentPart>
          </mc:Choice>
          <mc:Fallback>
            <p:pic>
              <p:nvPicPr>
                <p:cNvPr id="13" name="Freihand 12">
                  <a:extLst>
                    <a:ext uri="{FF2B5EF4-FFF2-40B4-BE49-F238E27FC236}">
                      <a16:creationId xmlns:a16="http://schemas.microsoft.com/office/drawing/2014/main" id="{2C6291DF-A3FF-D933-3606-5D19FA31C391}"/>
                    </a:ext>
                  </a:extLst>
                </p:cNvPr>
                <p:cNvPicPr/>
                <p:nvPr/>
              </p:nvPicPr>
              <p:blipFill>
                <a:blip r:embed="rId18"/>
                <a:stretch>
                  <a:fillRect/>
                </a:stretch>
              </p:blipFill>
              <p:spPr>
                <a:xfrm>
                  <a:off x="9231578" y="2410004"/>
                  <a:ext cx="348480" cy="14472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4" name="Freihand 13">
                  <a:extLst>
                    <a:ext uri="{FF2B5EF4-FFF2-40B4-BE49-F238E27FC236}">
                      <a16:creationId xmlns:a16="http://schemas.microsoft.com/office/drawing/2014/main" id="{4D2A6B92-7827-56EF-1CF7-183EEF06EF32}"/>
                    </a:ext>
                  </a:extLst>
                </p14:cNvPr>
                <p14:cNvContentPartPr/>
                <p14:nvPr/>
              </p14:nvContentPartPr>
              <p14:xfrm>
                <a:off x="9636578" y="2303444"/>
                <a:ext cx="555480" cy="227520"/>
              </p14:xfrm>
            </p:contentPart>
          </mc:Choice>
          <mc:Fallback>
            <p:pic>
              <p:nvPicPr>
                <p:cNvPr id="14" name="Freihand 13">
                  <a:extLst>
                    <a:ext uri="{FF2B5EF4-FFF2-40B4-BE49-F238E27FC236}">
                      <a16:creationId xmlns:a16="http://schemas.microsoft.com/office/drawing/2014/main" id="{4D2A6B92-7827-56EF-1CF7-183EEF06EF32}"/>
                    </a:ext>
                  </a:extLst>
                </p:cNvPr>
                <p:cNvPicPr/>
                <p:nvPr/>
              </p:nvPicPr>
              <p:blipFill>
                <a:blip r:embed="rId20"/>
                <a:stretch>
                  <a:fillRect/>
                </a:stretch>
              </p:blipFill>
              <p:spPr>
                <a:xfrm>
                  <a:off x="9627578" y="2294804"/>
                  <a:ext cx="573120" cy="24516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5" name="Freihand 14">
                  <a:extLst>
                    <a:ext uri="{FF2B5EF4-FFF2-40B4-BE49-F238E27FC236}">
                      <a16:creationId xmlns:a16="http://schemas.microsoft.com/office/drawing/2014/main" id="{BCD70C1B-AEE6-A25A-CB0E-22E5EFD94EC5}"/>
                    </a:ext>
                  </a:extLst>
                </p14:cNvPr>
                <p14:cNvContentPartPr/>
                <p14:nvPr/>
              </p14:nvContentPartPr>
              <p14:xfrm>
                <a:off x="10084058" y="2254124"/>
                <a:ext cx="36000" cy="25560"/>
              </p14:xfrm>
            </p:contentPart>
          </mc:Choice>
          <mc:Fallback>
            <p:pic>
              <p:nvPicPr>
                <p:cNvPr id="15" name="Freihand 14">
                  <a:extLst>
                    <a:ext uri="{FF2B5EF4-FFF2-40B4-BE49-F238E27FC236}">
                      <a16:creationId xmlns:a16="http://schemas.microsoft.com/office/drawing/2014/main" id="{BCD70C1B-AEE6-A25A-CB0E-22E5EFD94EC5}"/>
                    </a:ext>
                  </a:extLst>
                </p:cNvPr>
                <p:cNvPicPr/>
                <p:nvPr/>
              </p:nvPicPr>
              <p:blipFill>
                <a:blip r:embed="rId22"/>
                <a:stretch>
                  <a:fillRect/>
                </a:stretch>
              </p:blipFill>
              <p:spPr>
                <a:xfrm>
                  <a:off x="10075418" y="2245124"/>
                  <a:ext cx="53640" cy="43200"/>
                </a:xfrm>
                <a:prstGeom prst="rect">
                  <a:avLst/>
                </a:prstGeom>
              </p:spPr>
            </p:pic>
          </mc:Fallback>
        </mc:AlternateContent>
      </p:grpSp>
      <p:grpSp>
        <p:nvGrpSpPr>
          <p:cNvPr id="21" name="Gruppieren 20">
            <a:extLst>
              <a:ext uri="{FF2B5EF4-FFF2-40B4-BE49-F238E27FC236}">
                <a16:creationId xmlns:a16="http://schemas.microsoft.com/office/drawing/2014/main" id="{695FD397-3035-AFB7-029C-467D6AEC0EB9}"/>
              </a:ext>
            </a:extLst>
          </p:cNvPr>
          <p:cNvGrpSpPr/>
          <p:nvPr/>
        </p:nvGrpSpPr>
        <p:grpSpPr>
          <a:xfrm>
            <a:off x="8016578" y="2797364"/>
            <a:ext cx="923760" cy="576720"/>
            <a:chOff x="8016578" y="2797364"/>
            <a:chExt cx="923760" cy="576720"/>
          </a:xfrm>
        </p:grpSpPr>
        <mc:AlternateContent xmlns:mc="http://schemas.openxmlformats.org/markup-compatibility/2006">
          <mc:Choice xmlns:p14="http://schemas.microsoft.com/office/powerpoint/2010/main" Requires="p14">
            <p:contentPart p14:bwMode="auto" r:id="rId23">
              <p14:nvContentPartPr>
                <p14:cNvPr id="16" name="Freihand 15">
                  <a:extLst>
                    <a:ext uri="{FF2B5EF4-FFF2-40B4-BE49-F238E27FC236}">
                      <a16:creationId xmlns:a16="http://schemas.microsoft.com/office/drawing/2014/main" id="{04EBA02E-4FEE-C53E-B003-30BB6765CF0C}"/>
                    </a:ext>
                  </a:extLst>
                </p14:cNvPr>
                <p14:cNvContentPartPr/>
                <p14:nvPr/>
              </p14:nvContentPartPr>
              <p14:xfrm>
                <a:off x="8016578" y="3066644"/>
                <a:ext cx="126360" cy="307440"/>
              </p14:xfrm>
            </p:contentPart>
          </mc:Choice>
          <mc:Fallback>
            <p:pic>
              <p:nvPicPr>
                <p:cNvPr id="16" name="Freihand 15">
                  <a:extLst>
                    <a:ext uri="{FF2B5EF4-FFF2-40B4-BE49-F238E27FC236}">
                      <a16:creationId xmlns:a16="http://schemas.microsoft.com/office/drawing/2014/main" id="{04EBA02E-4FEE-C53E-B003-30BB6765CF0C}"/>
                    </a:ext>
                  </a:extLst>
                </p:cNvPr>
                <p:cNvPicPr/>
                <p:nvPr/>
              </p:nvPicPr>
              <p:blipFill>
                <a:blip r:embed="rId24"/>
                <a:stretch>
                  <a:fillRect/>
                </a:stretch>
              </p:blipFill>
              <p:spPr>
                <a:xfrm>
                  <a:off x="8007938" y="3058004"/>
                  <a:ext cx="144000" cy="32508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17" name="Freihand 16">
                  <a:extLst>
                    <a:ext uri="{FF2B5EF4-FFF2-40B4-BE49-F238E27FC236}">
                      <a16:creationId xmlns:a16="http://schemas.microsoft.com/office/drawing/2014/main" id="{BD2521C9-64F1-B234-287C-926DE66DE6E1}"/>
                    </a:ext>
                  </a:extLst>
                </p14:cNvPr>
                <p14:cNvContentPartPr/>
                <p14:nvPr/>
              </p14:nvContentPartPr>
              <p14:xfrm>
                <a:off x="8203778" y="3094004"/>
                <a:ext cx="98280" cy="104040"/>
              </p14:xfrm>
            </p:contentPart>
          </mc:Choice>
          <mc:Fallback>
            <p:pic>
              <p:nvPicPr>
                <p:cNvPr id="17" name="Freihand 16">
                  <a:extLst>
                    <a:ext uri="{FF2B5EF4-FFF2-40B4-BE49-F238E27FC236}">
                      <a16:creationId xmlns:a16="http://schemas.microsoft.com/office/drawing/2014/main" id="{BD2521C9-64F1-B234-287C-926DE66DE6E1}"/>
                    </a:ext>
                  </a:extLst>
                </p:cNvPr>
                <p:cNvPicPr/>
                <p:nvPr/>
              </p:nvPicPr>
              <p:blipFill>
                <a:blip r:embed="rId26"/>
                <a:stretch>
                  <a:fillRect/>
                </a:stretch>
              </p:blipFill>
              <p:spPr>
                <a:xfrm>
                  <a:off x="8195138" y="3085364"/>
                  <a:ext cx="115920" cy="12168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18" name="Freihand 17">
                  <a:extLst>
                    <a:ext uri="{FF2B5EF4-FFF2-40B4-BE49-F238E27FC236}">
                      <a16:creationId xmlns:a16="http://schemas.microsoft.com/office/drawing/2014/main" id="{F85DA5D9-32DE-6299-3F34-AE642CD87D4C}"/>
                    </a:ext>
                  </a:extLst>
                </p14:cNvPr>
                <p14:cNvContentPartPr/>
                <p14:nvPr/>
              </p14:nvContentPartPr>
              <p14:xfrm>
                <a:off x="8361458" y="3067724"/>
                <a:ext cx="135360" cy="135720"/>
              </p14:xfrm>
            </p:contentPart>
          </mc:Choice>
          <mc:Fallback>
            <p:pic>
              <p:nvPicPr>
                <p:cNvPr id="18" name="Freihand 17">
                  <a:extLst>
                    <a:ext uri="{FF2B5EF4-FFF2-40B4-BE49-F238E27FC236}">
                      <a16:creationId xmlns:a16="http://schemas.microsoft.com/office/drawing/2014/main" id="{F85DA5D9-32DE-6299-3F34-AE642CD87D4C}"/>
                    </a:ext>
                  </a:extLst>
                </p:cNvPr>
                <p:cNvPicPr/>
                <p:nvPr/>
              </p:nvPicPr>
              <p:blipFill>
                <a:blip r:embed="rId28"/>
                <a:stretch>
                  <a:fillRect/>
                </a:stretch>
              </p:blipFill>
              <p:spPr>
                <a:xfrm>
                  <a:off x="8352818" y="3059084"/>
                  <a:ext cx="153000" cy="15336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19" name="Freihand 18">
                  <a:extLst>
                    <a:ext uri="{FF2B5EF4-FFF2-40B4-BE49-F238E27FC236}">
                      <a16:creationId xmlns:a16="http://schemas.microsoft.com/office/drawing/2014/main" id="{64936994-A69A-63E8-E9CD-088B07CD7A0E}"/>
                    </a:ext>
                  </a:extLst>
                </p14:cNvPr>
                <p14:cNvContentPartPr/>
                <p14:nvPr/>
              </p14:nvContentPartPr>
              <p14:xfrm>
                <a:off x="8586458" y="2930204"/>
                <a:ext cx="353880" cy="257040"/>
              </p14:xfrm>
            </p:contentPart>
          </mc:Choice>
          <mc:Fallback>
            <p:pic>
              <p:nvPicPr>
                <p:cNvPr id="19" name="Freihand 18">
                  <a:extLst>
                    <a:ext uri="{FF2B5EF4-FFF2-40B4-BE49-F238E27FC236}">
                      <a16:creationId xmlns:a16="http://schemas.microsoft.com/office/drawing/2014/main" id="{64936994-A69A-63E8-E9CD-088B07CD7A0E}"/>
                    </a:ext>
                  </a:extLst>
                </p:cNvPr>
                <p:cNvPicPr/>
                <p:nvPr/>
              </p:nvPicPr>
              <p:blipFill>
                <a:blip r:embed="rId30"/>
                <a:stretch>
                  <a:fillRect/>
                </a:stretch>
              </p:blipFill>
              <p:spPr>
                <a:xfrm>
                  <a:off x="8577458" y="2921564"/>
                  <a:ext cx="371520" cy="27468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20" name="Freihand 19">
                  <a:extLst>
                    <a:ext uri="{FF2B5EF4-FFF2-40B4-BE49-F238E27FC236}">
                      <a16:creationId xmlns:a16="http://schemas.microsoft.com/office/drawing/2014/main" id="{2EE80D4D-1C2E-CD16-9F3B-1D0C1BE26FE3}"/>
                    </a:ext>
                  </a:extLst>
                </p14:cNvPr>
                <p14:cNvContentPartPr/>
                <p14:nvPr/>
              </p14:nvContentPartPr>
              <p14:xfrm>
                <a:off x="8326898" y="2797364"/>
                <a:ext cx="483480" cy="125280"/>
              </p14:xfrm>
            </p:contentPart>
          </mc:Choice>
          <mc:Fallback>
            <p:pic>
              <p:nvPicPr>
                <p:cNvPr id="20" name="Freihand 19">
                  <a:extLst>
                    <a:ext uri="{FF2B5EF4-FFF2-40B4-BE49-F238E27FC236}">
                      <a16:creationId xmlns:a16="http://schemas.microsoft.com/office/drawing/2014/main" id="{2EE80D4D-1C2E-CD16-9F3B-1D0C1BE26FE3}"/>
                    </a:ext>
                  </a:extLst>
                </p:cNvPr>
                <p:cNvPicPr/>
                <p:nvPr/>
              </p:nvPicPr>
              <p:blipFill>
                <a:blip r:embed="rId32"/>
                <a:stretch>
                  <a:fillRect/>
                </a:stretch>
              </p:blipFill>
              <p:spPr>
                <a:xfrm>
                  <a:off x="8317898" y="2788724"/>
                  <a:ext cx="501120" cy="142920"/>
                </a:xfrm>
                <a:prstGeom prst="rect">
                  <a:avLst/>
                </a:prstGeom>
              </p:spPr>
            </p:pic>
          </mc:Fallback>
        </mc:AlternateContent>
      </p:grpSp>
      <p:grpSp>
        <p:nvGrpSpPr>
          <p:cNvPr id="33" name="Gruppieren 32">
            <a:extLst>
              <a:ext uri="{FF2B5EF4-FFF2-40B4-BE49-F238E27FC236}">
                <a16:creationId xmlns:a16="http://schemas.microsoft.com/office/drawing/2014/main" id="{52983B4C-1717-9756-8964-E73CC413C561}"/>
              </a:ext>
            </a:extLst>
          </p:cNvPr>
          <p:cNvGrpSpPr/>
          <p:nvPr/>
        </p:nvGrpSpPr>
        <p:grpSpPr>
          <a:xfrm>
            <a:off x="6029738" y="3968804"/>
            <a:ext cx="1044000" cy="240120"/>
            <a:chOff x="6029738" y="3968804"/>
            <a:chExt cx="1044000" cy="240120"/>
          </a:xfrm>
        </p:grpSpPr>
        <mc:AlternateContent xmlns:mc="http://schemas.openxmlformats.org/markup-compatibility/2006">
          <mc:Choice xmlns:p14="http://schemas.microsoft.com/office/powerpoint/2010/main" Requires="p14">
            <p:contentPart p14:bwMode="auto" r:id="rId33">
              <p14:nvContentPartPr>
                <p14:cNvPr id="23" name="Freihand 22">
                  <a:extLst>
                    <a:ext uri="{FF2B5EF4-FFF2-40B4-BE49-F238E27FC236}">
                      <a16:creationId xmlns:a16="http://schemas.microsoft.com/office/drawing/2014/main" id="{8D5E8540-650C-49F5-4870-2B335C14B702}"/>
                    </a:ext>
                  </a:extLst>
                </p14:cNvPr>
                <p14:cNvContentPartPr/>
                <p14:nvPr/>
              </p14:nvContentPartPr>
              <p14:xfrm>
                <a:off x="6029738" y="4093364"/>
                <a:ext cx="120960" cy="112680"/>
              </p14:xfrm>
            </p:contentPart>
          </mc:Choice>
          <mc:Fallback>
            <p:pic>
              <p:nvPicPr>
                <p:cNvPr id="23" name="Freihand 22">
                  <a:extLst>
                    <a:ext uri="{FF2B5EF4-FFF2-40B4-BE49-F238E27FC236}">
                      <a16:creationId xmlns:a16="http://schemas.microsoft.com/office/drawing/2014/main" id="{8D5E8540-650C-49F5-4870-2B335C14B702}"/>
                    </a:ext>
                  </a:extLst>
                </p:cNvPr>
                <p:cNvPicPr/>
                <p:nvPr/>
              </p:nvPicPr>
              <p:blipFill>
                <a:blip r:embed="rId34"/>
                <a:stretch>
                  <a:fillRect/>
                </a:stretch>
              </p:blipFill>
              <p:spPr>
                <a:xfrm>
                  <a:off x="6020738" y="4084364"/>
                  <a:ext cx="138600" cy="13032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24" name="Freihand 23">
                  <a:extLst>
                    <a:ext uri="{FF2B5EF4-FFF2-40B4-BE49-F238E27FC236}">
                      <a16:creationId xmlns:a16="http://schemas.microsoft.com/office/drawing/2014/main" id="{46F6B2D1-9E01-F1BB-5EDF-1BB90C084D58}"/>
                    </a:ext>
                  </a:extLst>
                </p14:cNvPr>
                <p14:cNvContentPartPr/>
                <p14:nvPr/>
              </p14:nvContentPartPr>
              <p14:xfrm>
                <a:off x="6211898" y="4130084"/>
                <a:ext cx="353160" cy="78840"/>
              </p14:xfrm>
            </p:contentPart>
          </mc:Choice>
          <mc:Fallback>
            <p:pic>
              <p:nvPicPr>
                <p:cNvPr id="24" name="Freihand 23">
                  <a:extLst>
                    <a:ext uri="{FF2B5EF4-FFF2-40B4-BE49-F238E27FC236}">
                      <a16:creationId xmlns:a16="http://schemas.microsoft.com/office/drawing/2014/main" id="{46F6B2D1-9E01-F1BB-5EDF-1BB90C084D58}"/>
                    </a:ext>
                  </a:extLst>
                </p:cNvPr>
                <p:cNvPicPr/>
                <p:nvPr/>
              </p:nvPicPr>
              <p:blipFill>
                <a:blip r:embed="rId36"/>
                <a:stretch>
                  <a:fillRect/>
                </a:stretch>
              </p:blipFill>
              <p:spPr>
                <a:xfrm>
                  <a:off x="6202898" y="4121444"/>
                  <a:ext cx="370800" cy="9648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25" name="Freihand 24">
                  <a:extLst>
                    <a:ext uri="{FF2B5EF4-FFF2-40B4-BE49-F238E27FC236}">
                      <a16:creationId xmlns:a16="http://schemas.microsoft.com/office/drawing/2014/main" id="{98BA78F9-0083-44D8-B51A-1D6E8A4BA7E6}"/>
                    </a:ext>
                  </a:extLst>
                </p14:cNvPr>
                <p14:cNvContentPartPr/>
                <p14:nvPr/>
              </p14:nvContentPartPr>
              <p14:xfrm>
                <a:off x="6604658" y="3968804"/>
                <a:ext cx="469080" cy="220320"/>
              </p14:xfrm>
            </p:contentPart>
          </mc:Choice>
          <mc:Fallback>
            <p:pic>
              <p:nvPicPr>
                <p:cNvPr id="25" name="Freihand 24">
                  <a:extLst>
                    <a:ext uri="{FF2B5EF4-FFF2-40B4-BE49-F238E27FC236}">
                      <a16:creationId xmlns:a16="http://schemas.microsoft.com/office/drawing/2014/main" id="{98BA78F9-0083-44D8-B51A-1D6E8A4BA7E6}"/>
                    </a:ext>
                  </a:extLst>
                </p:cNvPr>
                <p:cNvPicPr/>
                <p:nvPr/>
              </p:nvPicPr>
              <p:blipFill>
                <a:blip r:embed="rId38"/>
                <a:stretch>
                  <a:fillRect/>
                </a:stretch>
              </p:blipFill>
              <p:spPr>
                <a:xfrm>
                  <a:off x="6596018" y="3959804"/>
                  <a:ext cx="486720" cy="23796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26" name="Freihand 25">
                  <a:extLst>
                    <a:ext uri="{FF2B5EF4-FFF2-40B4-BE49-F238E27FC236}">
                      <a16:creationId xmlns:a16="http://schemas.microsoft.com/office/drawing/2014/main" id="{1C21B839-412F-810C-1879-D1EECA1E4797}"/>
                    </a:ext>
                  </a:extLst>
                </p14:cNvPr>
                <p14:cNvContentPartPr/>
                <p14:nvPr/>
              </p14:nvContentPartPr>
              <p14:xfrm>
                <a:off x="6979418" y="3981044"/>
                <a:ext cx="38160" cy="15480"/>
              </p14:xfrm>
            </p:contentPart>
          </mc:Choice>
          <mc:Fallback>
            <p:pic>
              <p:nvPicPr>
                <p:cNvPr id="26" name="Freihand 25">
                  <a:extLst>
                    <a:ext uri="{FF2B5EF4-FFF2-40B4-BE49-F238E27FC236}">
                      <a16:creationId xmlns:a16="http://schemas.microsoft.com/office/drawing/2014/main" id="{1C21B839-412F-810C-1879-D1EECA1E4797}"/>
                    </a:ext>
                  </a:extLst>
                </p:cNvPr>
                <p:cNvPicPr/>
                <p:nvPr/>
              </p:nvPicPr>
              <p:blipFill>
                <a:blip r:embed="rId40"/>
                <a:stretch>
                  <a:fillRect/>
                </a:stretch>
              </p:blipFill>
              <p:spPr>
                <a:xfrm>
                  <a:off x="6970778" y="3972044"/>
                  <a:ext cx="55800" cy="33120"/>
                </a:xfrm>
                <a:prstGeom prst="rect">
                  <a:avLst/>
                </a:prstGeom>
              </p:spPr>
            </p:pic>
          </mc:Fallback>
        </mc:AlternateContent>
      </p:grpSp>
      <p:grpSp>
        <p:nvGrpSpPr>
          <p:cNvPr id="32" name="Gruppieren 31">
            <a:extLst>
              <a:ext uri="{FF2B5EF4-FFF2-40B4-BE49-F238E27FC236}">
                <a16:creationId xmlns:a16="http://schemas.microsoft.com/office/drawing/2014/main" id="{6D9F5D70-A3EA-DF88-B583-558BF62F0E2D}"/>
              </a:ext>
            </a:extLst>
          </p:cNvPr>
          <p:cNvGrpSpPr/>
          <p:nvPr/>
        </p:nvGrpSpPr>
        <p:grpSpPr>
          <a:xfrm>
            <a:off x="7942058" y="4864484"/>
            <a:ext cx="589320" cy="556560"/>
            <a:chOff x="7942058" y="4864484"/>
            <a:chExt cx="589320" cy="556560"/>
          </a:xfrm>
        </p:grpSpPr>
        <mc:AlternateContent xmlns:mc="http://schemas.openxmlformats.org/markup-compatibility/2006">
          <mc:Choice xmlns:p14="http://schemas.microsoft.com/office/powerpoint/2010/main" Requires="p14">
            <p:contentPart p14:bwMode="auto" r:id="rId41">
              <p14:nvContentPartPr>
                <p14:cNvPr id="27" name="Freihand 26">
                  <a:extLst>
                    <a:ext uri="{FF2B5EF4-FFF2-40B4-BE49-F238E27FC236}">
                      <a16:creationId xmlns:a16="http://schemas.microsoft.com/office/drawing/2014/main" id="{A2713D0B-EFDD-59E3-A4DB-BD6EE867092F}"/>
                    </a:ext>
                  </a:extLst>
                </p14:cNvPr>
                <p14:cNvContentPartPr/>
                <p14:nvPr/>
              </p14:nvContentPartPr>
              <p14:xfrm>
                <a:off x="7942058" y="5137724"/>
                <a:ext cx="91440" cy="283320"/>
              </p14:xfrm>
            </p:contentPart>
          </mc:Choice>
          <mc:Fallback>
            <p:pic>
              <p:nvPicPr>
                <p:cNvPr id="27" name="Freihand 26">
                  <a:extLst>
                    <a:ext uri="{FF2B5EF4-FFF2-40B4-BE49-F238E27FC236}">
                      <a16:creationId xmlns:a16="http://schemas.microsoft.com/office/drawing/2014/main" id="{A2713D0B-EFDD-59E3-A4DB-BD6EE867092F}"/>
                    </a:ext>
                  </a:extLst>
                </p:cNvPr>
                <p:cNvPicPr/>
                <p:nvPr/>
              </p:nvPicPr>
              <p:blipFill>
                <a:blip r:embed="rId42"/>
                <a:stretch>
                  <a:fillRect/>
                </a:stretch>
              </p:blipFill>
              <p:spPr>
                <a:xfrm>
                  <a:off x="7933058" y="5129084"/>
                  <a:ext cx="109080" cy="30096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28" name="Freihand 27">
                  <a:extLst>
                    <a:ext uri="{FF2B5EF4-FFF2-40B4-BE49-F238E27FC236}">
                      <a16:creationId xmlns:a16="http://schemas.microsoft.com/office/drawing/2014/main" id="{801B6B52-704E-6331-9F71-E3D2D9DB3494}"/>
                    </a:ext>
                  </a:extLst>
                </p14:cNvPr>
                <p14:cNvContentPartPr/>
                <p14:nvPr/>
              </p14:nvContentPartPr>
              <p14:xfrm>
                <a:off x="8076338" y="5118284"/>
                <a:ext cx="77760" cy="131400"/>
              </p14:xfrm>
            </p:contentPart>
          </mc:Choice>
          <mc:Fallback>
            <p:pic>
              <p:nvPicPr>
                <p:cNvPr id="28" name="Freihand 27">
                  <a:extLst>
                    <a:ext uri="{FF2B5EF4-FFF2-40B4-BE49-F238E27FC236}">
                      <a16:creationId xmlns:a16="http://schemas.microsoft.com/office/drawing/2014/main" id="{801B6B52-704E-6331-9F71-E3D2D9DB3494}"/>
                    </a:ext>
                  </a:extLst>
                </p:cNvPr>
                <p:cNvPicPr/>
                <p:nvPr/>
              </p:nvPicPr>
              <p:blipFill>
                <a:blip r:embed="rId44"/>
                <a:stretch>
                  <a:fillRect/>
                </a:stretch>
              </p:blipFill>
              <p:spPr>
                <a:xfrm>
                  <a:off x="8067338" y="5109284"/>
                  <a:ext cx="95400" cy="14904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29" name="Freihand 28">
                  <a:extLst>
                    <a:ext uri="{FF2B5EF4-FFF2-40B4-BE49-F238E27FC236}">
                      <a16:creationId xmlns:a16="http://schemas.microsoft.com/office/drawing/2014/main" id="{3DA87B6A-B8E6-4F06-E20E-5CDB6CF9918B}"/>
                    </a:ext>
                  </a:extLst>
                </p14:cNvPr>
                <p14:cNvContentPartPr/>
                <p14:nvPr/>
              </p14:nvContentPartPr>
              <p14:xfrm>
                <a:off x="8165618" y="5093444"/>
                <a:ext cx="146520" cy="145080"/>
              </p14:xfrm>
            </p:contentPart>
          </mc:Choice>
          <mc:Fallback>
            <p:pic>
              <p:nvPicPr>
                <p:cNvPr id="29" name="Freihand 28">
                  <a:extLst>
                    <a:ext uri="{FF2B5EF4-FFF2-40B4-BE49-F238E27FC236}">
                      <a16:creationId xmlns:a16="http://schemas.microsoft.com/office/drawing/2014/main" id="{3DA87B6A-B8E6-4F06-E20E-5CDB6CF9918B}"/>
                    </a:ext>
                  </a:extLst>
                </p:cNvPr>
                <p:cNvPicPr/>
                <p:nvPr/>
              </p:nvPicPr>
              <p:blipFill>
                <a:blip r:embed="rId46"/>
                <a:stretch>
                  <a:fillRect/>
                </a:stretch>
              </p:blipFill>
              <p:spPr>
                <a:xfrm>
                  <a:off x="8156618" y="5084804"/>
                  <a:ext cx="164160" cy="16272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30" name="Freihand 29">
                  <a:extLst>
                    <a:ext uri="{FF2B5EF4-FFF2-40B4-BE49-F238E27FC236}">
                      <a16:creationId xmlns:a16="http://schemas.microsoft.com/office/drawing/2014/main" id="{79B9AEB8-3D14-BD53-4A45-4B11F26565E5}"/>
                    </a:ext>
                  </a:extLst>
                </p14:cNvPr>
                <p14:cNvContentPartPr/>
                <p14:nvPr/>
              </p14:nvContentPartPr>
              <p14:xfrm>
                <a:off x="8348138" y="4936124"/>
                <a:ext cx="183240" cy="284400"/>
              </p14:xfrm>
            </p:contentPart>
          </mc:Choice>
          <mc:Fallback>
            <p:pic>
              <p:nvPicPr>
                <p:cNvPr id="30" name="Freihand 29">
                  <a:extLst>
                    <a:ext uri="{FF2B5EF4-FFF2-40B4-BE49-F238E27FC236}">
                      <a16:creationId xmlns:a16="http://schemas.microsoft.com/office/drawing/2014/main" id="{79B9AEB8-3D14-BD53-4A45-4B11F26565E5}"/>
                    </a:ext>
                  </a:extLst>
                </p:cNvPr>
                <p:cNvPicPr/>
                <p:nvPr/>
              </p:nvPicPr>
              <p:blipFill>
                <a:blip r:embed="rId48"/>
                <a:stretch>
                  <a:fillRect/>
                </a:stretch>
              </p:blipFill>
              <p:spPr>
                <a:xfrm>
                  <a:off x="8339138" y="4927124"/>
                  <a:ext cx="200880" cy="30204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31" name="Freihand 30">
                  <a:extLst>
                    <a:ext uri="{FF2B5EF4-FFF2-40B4-BE49-F238E27FC236}">
                      <a16:creationId xmlns:a16="http://schemas.microsoft.com/office/drawing/2014/main" id="{CB028A3F-1404-0EA2-F697-C5C144155206}"/>
                    </a:ext>
                  </a:extLst>
                </p14:cNvPr>
                <p14:cNvContentPartPr/>
                <p14:nvPr/>
              </p14:nvContentPartPr>
              <p14:xfrm>
                <a:off x="8200178" y="4864484"/>
                <a:ext cx="29880" cy="16200"/>
              </p14:xfrm>
            </p:contentPart>
          </mc:Choice>
          <mc:Fallback>
            <p:pic>
              <p:nvPicPr>
                <p:cNvPr id="31" name="Freihand 30">
                  <a:extLst>
                    <a:ext uri="{FF2B5EF4-FFF2-40B4-BE49-F238E27FC236}">
                      <a16:creationId xmlns:a16="http://schemas.microsoft.com/office/drawing/2014/main" id="{CB028A3F-1404-0EA2-F697-C5C144155206}"/>
                    </a:ext>
                  </a:extLst>
                </p:cNvPr>
                <p:cNvPicPr/>
                <p:nvPr/>
              </p:nvPicPr>
              <p:blipFill>
                <a:blip r:embed="rId50"/>
                <a:stretch>
                  <a:fillRect/>
                </a:stretch>
              </p:blipFill>
              <p:spPr>
                <a:xfrm>
                  <a:off x="8191538" y="4855484"/>
                  <a:ext cx="47520" cy="33840"/>
                </a:xfrm>
                <a:prstGeom prst="rect">
                  <a:avLst/>
                </a:prstGeom>
              </p:spPr>
            </p:pic>
          </mc:Fallback>
        </mc:AlternateContent>
      </p:grpSp>
    </p:spTree>
    <p:extLst>
      <p:ext uri="{BB962C8B-B14F-4D97-AF65-F5344CB8AC3E}">
        <p14:creationId xmlns:p14="http://schemas.microsoft.com/office/powerpoint/2010/main" val="1922327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p:cNvSpPr txBox="1"/>
          <p:nvPr/>
        </p:nvSpPr>
        <p:spPr>
          <a:xfrm>
            <a:off x="62424" y="45403"/>
            <a:ext cx="5228348"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Mikroökonomie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Verhalten Einzelner</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Unternehmen, Haushalte</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eines Haushalte nach Lebensmitteln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Angebot eines Autobauers an Fahrzeugen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einer Baufirma nach Beton</a:t>
            </a:r>
          </a:p>
        </p:txBody>
      </p:sp>
      <p:sp>
        <p:nvSpPr>
          <p:cNvPr id="8" name="Textfeld 7"/>
          <p:cNvSpPr txBox="1"/>
          <p:nvPr/>
        </p:nvSpPr>
        <p:spPr>
          <a:xfrm>
            <a:off x="4924950" y="45403"/>
            <a:ext cx="5515852" cy="4676862"/>
          </a:xfrm>
          <a:prstGeom prst="rect">
            <a:avLst/>
          </a:prstGeom>
          <a:noFill/>
        </p:spPr>
        <p:txBody>
          <a:bodyPr wrap="square" rtlCol="0">
            <a:noAutofit/>
          </a:bodyPr>
          <a:lstStyle/>
          <a:p>
            <a:pPr algn="ctr"/>
            <a:r>
              <a:rPr lang="de-DE" sz="2177" b="1" dirty="0">
                <a:latin typeface="Times New Roman" panose="02020603050405020304" pitchFamily="18" charset="0"/>
                <a:cs typeface="Times New Roman" panose="02020603050405020304" pitchFamily="18" charset="0"/>
              </a:rPr>
              <a:t>Makroökonomie</a:t>
            </a:r>
          </a:p>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Betrachtung der Gesamtwirtschaft</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Untersuchung von aggregierten ökonomischen Größen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Gesamtnachfrage aller Haushalte (Konsum)</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Gesamtangebot aller Unternehmen (gesamtwirtschaftliche Produktion)</a:t>
            </a:r>
          </a:p>
          <a:p>
            <a:pPr marL="311079" indent="-311079">
              <a:buFont typeface="Wingdings" panose="05000000000000000000" pitchFamily="2" charset="2"/>
              <a:buChar char="§"/>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
            </a:pPr>
            <a:r>
              <a:rPr lang="de-DE" sz="2177" dirty="0">
                <a:latin typeface="Times New Roman" panose="02020603050405020304" pitchFamily="18" charset="0"/>
                <a:cs typeface="Times New Roman" panose="02020603050405020304" pitchFamily="18" charset="0"/>
              </a:rPr>
              <a:t>Nachfrage aller Unternehmen                             nach Investitionsgütern</a:t>
            </a:r>
          </a:p>
        </p:txBody>
      </p:sp>
      <p:sp>
        <p:nvSpPr>
          <p:cNvPr id="9" name="Textfeld 8"/>
          <p:cNvSpPr txBox="1"/>
          <p:nvPr/>
        </p:nvSpPr>
        <p:spPr>
          <a:xfrm>
            <a:off x="62424" y="4827187"/>
            <a:ext cx="8546621" cy="755992"/>
          </a:xfrm>
          <a:prstGeom prst="rect">
            <a:avLst/>
          </a:prstGeom>
          <a:noFill/>
        </p:spPr>
        <p:txBody>
          <a:bodyPr wrap="square" rtlCol="0">
            <a:noAutofit/>
          </a:bodyPr>
          <a:lstStyle/>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Der Vorteil der Aggregation besteht in der Verdeutlichung von Gesamtzusammenhängen.</a:t>
            </a:r>
          </a:p>
          <a:p>
            <a:pPr marL="311079" indent="-311079">
              <a:buFont typeface="Wingdings" panose="05000000000000000000" pitchFamily="2" charset="2"/>
              <a:buChar char="Ø"/>
            </a:pPr>
            <a:r>
              <a:rPr lang="de-DE" sz="1996" b="1" dirty="0">
                <a:latin typeface="Times New Roman" panose="02020603050405020304" pitchFamily="18" charset="0"/>
                <a:cs typeface="Times New Roman" panose="02020603050405020304" pitchFamily="18" charset="0"/>
              </a:rPr>
              <a:t>Das Problem besteht im Verlust von Detailinformationen</a:t>
            </a:r>
          </a:p>
          <a:p>
            <a:endParaRPr lang="de-DE" sz="1996"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62424" y="5832990"/>
            <a:ext cx="8546621" cy="979607"/>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Vgl. Einf. in die Statistik: Die Beschreibung eines Datensatzes über Mittelwert, Median, Spannweite, Varianz, Schiefe,… vertieft zwar das Verständnis für die erhobenen Daten. Bestimmte Informationen gehen aber durch die Aggregation verloren.</a:t>
            </a:r>
          </a:p>
          <a:p>
            <a:endParaRPr lang="de-DE" sz="1996" dirty="0">
              <a:latin typeface="Times New Roman" panose="02020603050405020304" pitchFamily="18" charset="0"/>
              <a:cs typeface="Times New Roman" panose="02020603050405020304" pitchFamily="18" charset="0"/>
            </a:endParaRPr>
          </a:p>
        </p:txBody>
      </p:sp>
      <p:sp>
        <p:nvSpPr>
          <p:cNvPr id="11" name="Rechteck 10">
            <a:extLst>
              <a:ext uri="{FF2B5EF4-FFF2-40B4-BE49-F238E27FC236}">
                <a16:creationId xmlns:a16="http://schemas.microsoft.com/office/drawing/2014/main" id="{84FCABC1-26C8-430B-9E7E-586D39F7F27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72" name="Freihand 71">
                <a:extLst>
                  <a:ext uri="{FF2B5EF4-FFF2-40B4-BE49-F238E27FC236}">
                    <a16:creationId xmlns:a16="http://schemas.microsoft.com/office/drawing/2014/main" id="{33233D4B-3F53-D1EA-1FC9-435ECADC9AD1}"/>
                  </a:ext>
                </a:extLst>
              </p14:cNvPr>
              <p14:cNvContentPartPr/>
              <p14:nvPr/>
            </p14:nvContentPartPr>
            <p14:xfrm>
              <a:off x="1626938" y="210502"/>
              <a:ext cx="856080" cy="554040"/>
            </p14:xfrm>
          </p:contentPart>
        </mc:Choice>
        <mc:Fallback>
          <p:pic>
            <p:nvPicPr>
              <p:cNvPr id="72" name="Freihand 71">
                <a:extLst>
                  <a:ext uri="{FF2B5EF4-FFF2-40B4-BE49-F238E27FC236}">
                    <a16:creationId xmlns:a16="http://schemas.microsoft.com/office/drawing/2014/main" id="{33233D4B-3F53-D1EA-1FC9-435ECADC9AD1}"/>
                  </a:ext>
                </a:extLst>
              </p:cNvPr>
              <p:cNvPicPr/>
              <p:nvPr/>
            </p:nvPicPr>
            <p:blipFill>
              <a:blip r:embed="rId4"/>
              <a:stretch>
                <a:fillRect/>
              </a:stretch>
            </p:blipFill>
            <p:spPr>
              <a:xfrm>
                <a:off x="1618298" y="201862"/>
                <a:ext cx="873720" cy="57168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116" name="Freihand 115">
                <a:extLst>
                  <a:ext uri="{FF2B5EF4-FFF2-40B4-BE49-F238E27FC236}">
                    <a16:creationId xmlns:a16="http://schemas.microsoft.com/office/drawing/2014/main" id="{78F06A32-7761-298F-80DF-89E9E656F354}"/>
                  </a:ext>
                </a:extLst>
              </p14:cNvPr>
              <p14:cNvContentPartPr/>
              <p14:nvPr/>
            </p14:nvContentPartPr>
            <p14:xfrm>
              <a:off x="5509898" y="1071262"/>
              <a:ext cx="3678840" cy="75960"/>
            </p14:xfrm>
          </p:contentPart>
        </mc:Choice>
        <mc:Fallback>
          <p:pic>
            <p:nvPicPr>
              <p:cNvPr id="116" name="Freihand 115">
                <a:extLst>
                  <a:ext uri="{FF2B5EF4-FFF2-40B4-BE49-F238E27FC236}">
                    <a16:creationId xmlns:a16="http://schemas.microsoft.com/office/drawing/2014/main" id="{78F06A32-7761-298F-80DF-89E9E656F354}"/>
                  </a:ext>
                </a:extLst>
              </p:cNvPr>
              <p:cNvPicPr/>
              <p:nvPr/>
            </p:nvPicPr>
            <p:blipFill>
              <a:blip r:embed="rId6"/>
              <a:stretch>
                <a:fillRect/>
              </a:stretch>
            </p:blipFill>
            <p:spPr>
              <a:xfrm>
                <a:off x="5501258" y="1062262"/>
                <a:ext cx="3696480" cy="9360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117" name="Freihand 116">
                <a:extLst>
                  <a:ext uri="{FF2B5EF4-FFF2-40B4-BE49-F238E27FC236}">
                    <a16:creationId xmlns:a16="http://schemas.microsoft.com/office/drawing/2014/main" id="{F546CA3F-D4D6-6E89-B5A0-CA001B000F60}"/>
                  </a:ext>
                </a:extLst>
              </p14:cNvPr>
              <p14:cNvContentPartPr/>
              <p14:nvPr/>
            </p14:nvContentPartPr>
            <p14:xfrm>
              <a:off x="362618" y="1720342"/>
              <a:ext cx="3226680" cy="88920"/>
            </p14:xfrm>
          </p:contentPart>
        </mc:Choice>
        <mc:Fallback>
          <p:pic>
            <p:nvPicPr>
              <p:cNvPr id="117" name="Freihand 116">
                <a:extLst>
                  <a:ext uri="{FF2B5EF4-FFF2-40B4-BE49-F238E27FC236}">
                    <a16:creationId xmlns:a16="http://schemas.microsoft.com/office/drawing/2014/main" id="{F546CA3F-D4D6-6E89-B5A0-CA001B000F60}"/>
                  </a:ext>
                </a:extLst>
              </p:cNvPr>
              <p:cNvPicPr/>
              <p:nvPr/>
            </p:nvPicPr>
            <p:blipFill>
              <a:blip r:embed="rId8"/>
              <a:stretch>
                <a:fillRect/>
              </a:stretch>
            </p:blipFill>
            <p:spPr>
              <a:xfrm>
                <a:off x="353618" y="1711702"/>
                <a:ext cx="3244320" cy="106560"/>
              </a:xfrm>
              <a:prstGeom prst="rect">
                <a:avLst/>
              </a:prstGeom>
            </p:spPr>
          </p:pic>
        </mc:Fallback>
      </mc:AlternateContent>
      <p:grpSp>
        <p:nvGrpSpPr>
          <p:cNvPr id="169" name="Gruppieren 168">
            <a:extLst>
              <a:ext uri="{FF2B5EF4-FFF2-40B4-BE49-F238E27FC236}">
                <a16:creationId xmlns:a16="http://schemas.microsoft.com/office/drawing/2014/main" id="{7C6659DB-73E0-A748-1C21-8C5DF05C904C}"/>
              </a:ext>
            </a:extLst>
          </p:cNvPr>
          <p:cNvGrpSpPr/>
          <p:nvPr/>
        </p:nvGrpSpPr>
        <p:grpSpPr>
          <a:xfrm>
            <a:off x="325538" y="2316142"/>
            <a:ext cx="3905280" cy="794880"/>
            <a:chOff x="325538" y="2316142"/>
            <a:chExt cx="3905280" cy="794880"/>
          </a:xfrm>
        </p:grpSpPr>
        <mc:AlternateContent xmlns:mc="http://schemas.openxmlformats.org/markup-compatibility/2006">
          <mc:Choice xmlns:p14="http://schemas.microsoft.com/office/powerpoint/2010/main" Requires="p14">
            <p:contentPart p14:bwMode="auto" r:id="rId9">
              <p14:nvContentPartPr>
                <p14:cNvPr id="167" name="Freihand 166">
                  <a:extLst>
                    <a:ext uri="{FF2B5EF4-FFF2-40B4-BE49-F238E27FC236}">
                      <a16:creationId xmlns:a16="http://schemas.microsoft.com/office/drawing/2014/main" id="{80E04CE8-75D9-304F-D141-20294683B303}"/>
                    </a:ext>
                  </a:extLst>
                </p14:cNvPr>
                <p14:cNvContentPartPr/>
                <p14:nvPr/>
              </p14:nvContentPartPr>
              <p14:xfrm>
                <a:off x="325538" y="2421982"/>
                <a:ext cx="3905280" cy="689040"/>
              </p14:xfrm>
            </p:contentPart>
          </mc:Choice>
          <mc:Fallback>
            <p:pic>
              <p:nvPicPr>
                <p:cNvPr id="167" name="Freihand 166">
                  <a:extLst>
                    <a:ext uri="{FF2B5EF4-FFF2-40B4-BE49-F238E27FC236}">
                      <a16:creationId xmlns:a16="http://schemas.microsoft.com/office/drawing/2014/main" id="{80E04CE8-75D9-304F-D141-20294683B303}"/>
                    </a:ext>
                  </a:extLst>
                </p:cNvPr>
                <p:cNvPicPr/>
                <p:nvPr/>
              </p:nvPicPr>
              <p:blipFill>
                <a:blip r:embed="rId10"/>
                <a:stretch>
                  <a:fillRect/>
                </a:stretch>
              </p:blipFill>
              <p:spPr>
                <a:xfrm>
                  <a:off x="316898" y="2412982"/>
                  <a:ext cx="3922920" cy="70668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68" name="Freihand 167">
                  <a:extLst>
                    <a:ext uri="{FF2B5EF4-FFF2-40B4-BE49-F238E27FC236}">
                      <a16:creationId xmlns:a16="http://schemas.microsoft.com/office/drawing/2014/main" id="{5677EF5F-97B9-FDD5-9202-175D6072BA2B}"/>
                    </a:ext>
                  </a:extLst>
                </p14:cNvPr>
                <p14:cNvContentPartPr/>
                <p14:nvPr/>
              </p14:nvContentPartPr>
              <p14:xfrm>
                <a:off x="1615778" y="2316142"/>
                <a:ext cx="845640" cy="501480"/>
              </p14:xfrm>
            </p:contentPart>
          </mc:Choice>
          <mc:Fallback>
            <p:pic>
              <p:nvPicPr>
                <p:cNvPr id="168" name="Freihand 167">
                  <a:extLst>
                    <a:ext uri="{FF2B5EF4-FFF2-40B4-BE49-F238E27FC236}">
                      <a16:creationId xmlns:a16="http://schemas.microsoft.com/office/drawing/2014/main" id="{5677EF5F-97B9-FDD5-9202-175D6072BA2B}"/>
                    </a:ext>
                  </a:extLst>
                </p:cNvPr>
                <p:cNvPicPr/>
                <p:nvPr/>
              </p:nvPicPr>
              <p:blipFill>
                <a:blip r:embed="rId12"/>
                <a:stretch>
                  <a:fillRect/>
                </a:stretch>
              </p:blipFill>
              <p:spPr>
                <a:xfrm>
                  <a:off x="1607138" y="2307502"/>
                  <a:ext cx="863280" cy="5191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3">
            <p14:nvContentPartPr>
              <p14:cNvPr id="170" name="Freihand 169">
                <a:extLst>
                  <a:ext uri="{FF2B5EF4-FFF2-40B4-BE49-F238E27FC236}">
                    <a16:creationId xmlns:a16="http://schemas.microsoft.com/office/drawing/2014/main" id="{165304D9-F106-E43E-880E-AB3EFFA63E7B}"/>
                  </a:ext>
                </a:extLst>
              </p14:cNvPr>
              <p14:cNvContentPartPr/>
              <p14:nvPr/>
            </p14:nvContentPartPr>
            <p14:xfrm>
              <a:off x="9126098" y="1493182"/>
              <a:ext cx="2340000" cy="313920"/>
            </p14:xfrm>
          </p:contentPart>
        </mc:Choice>
        <mc:Fallback>
          <p:pic>
            <p:nvPicPr>
              <p:cNvPr id="170" name="Freihand 169">
                <a:extLst>
                  <a:ext uri="{FF2B5EF4-FFF2-40B4-BE49-F238E27FC236}">
                    <a16:creationId xmlns:a16="http://schemas.microsoft.com/office/drawing/2014/main" id="{165304D9-F106-E43E-880E-AB3EFFA63E7B}"/>
                  </a:ext>
                </a:extLst>
              </p:cNvPr>
              <p:cNvPicPr/>
              <p:nvPr/>
            </p:nvPicPr>
            <p:blipFill>
              <a:blip r:embed="rId14"/>
              <a:stretch>
                <a:fillRect/>
              </a:stretch>
            </p:blipFill>
            <p:spPr>
              <a:xfrm>
                <a:off x="9117098" y="1484542"/>
                <a:ext cx="2357640" cy="33156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72" name="Freihand 171">
                <a:extLst>
                  <a:ext uri="{FF2B5EF4-FFF2-40B4-BE49-F238E27FC236}">
                    <a16:creationId xmlns:a16="http://schemas.microsoft.com/office/drawing/2014/main" id="{2AC71703-3A89-AAE3-79AB-42B99462793C}"/>
                  </a:ext>
                </a:extLst>
              </p14:cNvPr>
              <p14:cNvContentPartPr/>
              <p14:nvPr/>
            </p14:nvContentPartPr>
            <p14:xfrm>
              <a:off x="5500538" y="-60218"/>
              <a:ext cx="844200" cy="344880"/>
            </p14:xfrm>
          </p:contentPart>
        </mc:Choice>
        <mc:Fallback>
          <p:pic>
            <p:nvPicPr>
              <p:cNvPr id="172" name="Freihand 171">
                <a:extLst>
                  <a:ext uri="{FF2B5EF4-FFF2-40B4-BE49-F238E27FC236}">
                    <a16:creationId xmlns:a16="http://schemas.microsoft.com/office/drawing/2014/main" id="{2AC71703-3A89-AAE3-79AB-42B99462793C}"/>
                  </a:ext>
                </a:extLst>
              </p:cNvPr>
              <p:cNvPicPr/>
              <p:nvPr/>
            </p:nvPicPr>
            <p:blipFill>
              <a:blip r:embed="rId16"/>
              <a:stretch>
                <a:fillRect/>
              </a:stretch>
            </p:blipFill>
            <p:spPr>
              <a:xfrm>
                <a:off x="5491538" y="-69218"/>
                <a:ext cx="861840" cy="36252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74" name="Freihand 173">
                <a:extLst>
                  <a:ext uri="{FF2B5EF4-FFF2-40B4-BE49-F238E27FC236}">
                    <a16:creationId xmlns:a16="http://schemas.microsoft.com/office/drawing/2014/main" id="{6AAA71D9-43AC-F93F-11D1-574187609541}"/>
                  </a:ext>
                </a:extLst>
              </p14:cNvPr>
              <p14:cNvContentPartPr/>
              <p14:nvPr/>
            </p14:nvContentPartPr>
            <p14:xfrm>
              <a:off x="5391458" y="2834444"/>
              <a:ext cx="4624200" cy="90360"/>
            </p14:xfrm>
          </p:contentPart>
        </mc:Choice>
        <mc:Fallback>
          <p:pic>
            <p:nvPicPr>
              <p:cNvPr id="174" name="Freihand 173">
                <a:extLst>
                  <a:ext uri="{FF2B5EF4-FFF2-40B4-BE49-F238E27FC236}">
                    <a16:creationId xmlns:a16="http://schemas.microsoft.com/office/drawing/2014/main" id="{6AAA71D9-43AC-F93F-11D1-574187609541}"/>
                  </a:ext>
                </a:extLst>
              </p:cNvPr>
              <p:cNvPicPr/>
              <p:nvPr/>
            </p:nvPicPr>
            <p:blipFill>
              <a:blip r:embed="rId18"/>
              <a:stretch>
                <a:fillRect/>
              </a:stretch>
            </p:blipFill>
            <p:spPr>
              <a:xfrm>
                <a:off x="5382458" y="2825444"/>
                <a:ext cx="4641840" cy="10800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75" name="Freihand 174">
                <a:extLst>
                  <a:ext uri="{FF2B5EF4-FFF2-40B4-BE49-F238E27FC236}">
                    <a16:creationId xmlns:a16="http://schemas.microsoft.com/office/drawing/2014/main" id="{126C4424-A037-DB58-5C1E-4812419CF0C4}"/>
                  </a:ext>
                </a:extLst>
              </p14:cNvPr>
              <p14:cNvContentPartPr/>
              <p14:nvPr/>
            </p14:nvContentPartPr>
            <p14:xfrm>
              <a:off x="405458" y="3734444"/>
              <a:ext cx="4614120" cy="140400"/>
            </p14:xfrm>
          </p:contentPart>
        </mc:Choice>
        <mc:Fallback>
          <p:pic>
            <p:nvPicPr>
              <p:cNvPr id="175" name="Freihand 174">
                <a:extLst>
                  <a:ext uri="{FF2B5EF4-FFF2-40B4-BE49-F238E27FC236}">
                    <a16:creationId xmlns:a16="http://schemas.microsoft.com/office/drawing/2014/main" id="{126C4424-A037-DB58-5C1E-4812419CF0C4}"/>
                  </a:ext>
                </a:extLst>
              </p:cNvPr>
              <p:cNvPicPr/>
              <p:nvPr/>
            </p:nvPicPr>
            <p:blipFill>
              <a:blip r:embed="rId20"/>
              <a:stretch>
                <a:fillRect/>
              </a:stretch>
            </p:blipFill>
            <p:spPr>
              <a:xfrm>
                <a:off x="396458" y="3725804"/>
                <a:ext cx="4631760" cy="158040"/>
              </a:xfrm>
              <a:prstGeom prst="rect">
                <a:avLst/>
              </a:prstGeom>
            </p:spPr>
          </p:pic>
        </mc:Fallback>
      </mc:AlternateContent>
      <p:grpSp>
        <p:nvGrpSpPr>
          <p:cNvPr id="178" name="Gruppieren 177">
            <a:extLst>
              <a:ext uri="{FF2B5EF4-FFF2-40B4-BE49-F238E27FC236}">
                <a16:creationId xmlns:a16="http://schemas.microsoft.com/office/drawing/2014/main" id="{ACF96E7D-231D-D5F8-AF83-A2C4C08754AA}"/>
              </a:ext>
            </a:extLst>
          </p:cNvPr>
          <p:cNvGrpSpPr/>
          <p:nvPr/>
        </p:nvGrpSpPr>
        <p:grpSpPr>
          <a:xfrm>
            <a:off x="5243498" y="3317564"/>
            <a:ext cx="4062600" cy="603720"/>
            <a:chOff x="5243498" y="3317564"/>
            <a:chExt cx="4062600" cy="603720"/>
          </a:xfrm>
        </p:grpSpPr>
        <mc:AlternateContent xmlns:mc="http://schemas.openxmlformats.org/markup-compatibility/2006">
          <mc:Choice xmlns:p14="http://schemas.microsoft.com/office/powerpoint/2010/main" Requires="p14">
            <p:contentPart p14:bwMode="auto" r:id="rId21">
              <p14:nvContentPartPr>
                <p14:cNvPr id="176" name="Freihand 175">
                  <a:extLst>
                    <a:ext uri="{FF2B5EF4-FFF2-40B4-BE49-F238E27FC236}">
                      <a16:creationId xmlns:a16="http://schemas.microsoft.com/office/drawing/2014/main" id="{CADCDECE-7958-6B41-CA3F-3D6CEE1A136B}"/>
                    </a:ext>
                  </a:extLst>
                </p14:cNvPr>
                <p14:cNvContentPartPr/>
                <p14:nvPr/>
              </p14:nvContentPartPr>
              <p14:xfrm>
                <a:off x="5245658" y="3406124"/>
                <a:ext cx="3937680" cy="95400"/>
              </p14:xfrm>
            </p:contentPart>
          </mc:Choice>
          <mc:Fallback>
            <p:pic>
              <p:nvPicPr>
                <p:cNvPr id="176" name="Freihand 175">
                  <a:extLst>
                    <a:ext uri="{FF2B5EF4-FFF2-40B4-BE49-F238E27FC236}">
                      <a16:creationId xmlns:a16="http://schemas.microsoft.com/office/drawing/2014/main" id="{CADCDECE-7958-6B41-CA3F-3D6CEE1A136B}"/>
                    </a:ext>
                  </a:extLst>
                </p:cNvPr>
                <p:cNvPicPr/>
                <p:nvPr/>
              </p:nvPicPr>
              <p:blipFill>
                <a:blip r:embed="rId22"/>
                <a:stretch>
                  <a:fillRect/>
                </a:stretch>
              </p:blipFill>
              <p:spPr>
                <a:xfrm>
                  <a:off x="5237018" y="3397484"/>
                  <a:ext cx="3955320" cy="11304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77" name="Freihand 176">
                  <a:extLst>
                    <a:ext uri="{FF2B5EF4-FFF2-40B4-BE49-F238E27FC236}">
                      <a16:creationId xmlns:a16="http://schemas.microsoft.com/office/drawing/2014/main" id="{CFB2BA99-CCCE-A797-DE39-C53EBB2D20D2}"/>
                    </a:ext>
                  </a:extLst>
                </p14:cNvPr>
                <p14:cNvContentPartPr/>
                <p14:nvPr/>
              </p14:nvContentPartPr>
              <p14:xfrm>
                <a:off x="5243498" y="3317564"/>
                <a:ext cx="4062600" cy="603720"/>
              </p14:xfrm>
            </p:contentPart>
          </mc:Choice>
          <mc:Fallback>
            <p:pic>
              <p:nvPicPr>
                <p:cNvPr id="177" name="Freihand 176">
                  <a:extLst>
                    <a:ext uri="{FF2B5EF4-FFF2-40B4-BE49-F238E27FC236}">
                      <a16:creationId xmlns:a16="http://schemas.microsoft.com/office/drawing/2014/main" id="{CFB2BA99-CCCE-A797-DE39-C53EBB2D20D2}"/>
                    </a:ext>
                  </a:extLst>
                </p:cNvPr>
                <p:cNvPicPr/>
                <p:nvPr/>
              </p:nvPicPr>
              <p:blipFill>
                <a:blip r:embed="rId24"/>
                <a:stretch>
                  <a:fillRect/>
                </a:stretch>
              </p:blipFill>
              <p:spPr>
                <a:xfrm>
                  <a:off x="5234858" y="3308924"/>
                  <a:ext cx="4080240" cy="6213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5">
            <p14:nvContentPartPr>
              <p14:cNvPr id="182" name="Freihand 181">
                <a:extLst>
                  <a:ext uri="{FF2B5EF4-FFF2-40B4-BE49-F238E27FC236}">
                    <a16:creationId xmlns:a16="http://schemas.microsoft.com/office/drawing/2014/main" id="{7DE6557C-B573-C7FB-BA5A-2ACC9C2508DE}"/>
                  </a:ext>
                </a:extLst>
              </p14:cNvPr>
              <p14:cNvContentPartPr/>
              <p14:nvPr/>
            </p14:nvContentPartPr>
            <p14:xfrm>
              <a:off x="436778" y="4389644"/>
              <a:ext cx="4158720" cy="172440"/>
            </p14:xfrm>
          </p:contentPart>
        </mc:Choice>
        <mc:Fallback>
          <p:pic>
            <p:nvPicPr>
              <p:cNvPr id="182" name="Freihand 181">
                <a:extLst>
                  <a:ext uri="{FF2B5EF4-FFF2-40B4-BE49-F238E27FC236}">
                    <a16:creationId xmlns:a16="http://schemas.microsoft.com/office/drawing/2014/main" id="{7DE6557C-B573-C7FB-BA5A-2ACC9C2508DE}"/>
                  </a:ext>
                </a:extLst>
              </p:cNvPr>
              <p:cNvPicPr/>
              <p:nvPr/>
            </p:nvPicPr>
            <p:blipFill>
              <a:blip r:embed="rId26"/>
              <a:stretch>
                <a:fillRect/>
              </a:stretch>
            </p:blipFill>
            <p:spPr>
              <a:xfrm>
                <a:off x="428138" y="4381004"/>
                <a:ext cx="4176360" cy="19008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183" name="Freihand 182">
                <a:extLst>
                  <a:ext uri="{FF2B5EF4-FFF2-40B4-BE49-F238E27FC236}">
                    <a16:creationId xmlns:a16="http://schemas.microsoft.com/office/drawing/2014/main" id="{041DFB02-7A5C-5C42-E289-5EC7321F5DEA}"/>
                  </a:ext>
                </a:extLst>
              </p14:cNvPr>
              <p14:cNvContentPartPr/>
              <p14:nvPr/>
            </p14:nvContentPartPr>
            <p14:xfrm>
              <a:off x="5042618" y="3779804"/>
              <a:ext cx="3276360" cy="1094040"/>
            </p14:xfrm>
          </p:contentPart>
        </mc:Choice>
        <mc:Fallback>
          <p:pic>
            <p:nvPicPr>
              <p:cNvPr id="183" name="Freihand 182">
                <a:extLst>
                  <a:ext uri="{FF2B5EF4-FFF2-40B4-BE49-F238E27FC236}">
                    <a16:creationId xmlns:a16="http://schemas.microsoft.com/office/drawing/2014/main" id="{041DFB02-7A5C-5C42-E289-5EC7321F5DEA}"/>
                  </a:ext>
                </a:extLst>
              </p:cNvPr>
              <p:cNvPicPr/>
              <p:nvPr/>
            </p:nvPicPr>
            <p:blipFill>
              <a:blip r:embed="rId28"/>
              <a:stretch>
                <a:fillRect/>
              </a:stretch>
            </p:blipFill>
            <p:spPr>
              <a:xfrm>
                <a:off x="5033618" y="3771164"/>
                <a:ext cx="3294000" cy="1111680"/>
              </a:xfrm>
              <a:prstGeom prst="rect">
                <a:avLst/>
              </a:prstGeom>
            </p:spPr>
          </p:pic>
        </mc:Fallback>
      </mc:AlternateContent>
      <p:grpSp>
        <p:nvGrpSpPr>
          <p:cNvPr id="185" name="Gruppieren 184">
            <a:extLst>
              <a:ext uri="{FF2B5EF4-FFF2-40B4-BE49-F238E27FC236}">
                <a16:creationId xmlns:a16="http://schemas.microsoft.com/office/drawing/2014/main" id="{F83889AF-6649-CF56-D517-34D683CEBB88}"/>
              </a:ext>
            </a:extLst>
          </p:cNvPr>
          <p:cNvGrpSpPr/>
          <p:nvPr/>
        </p:nvGrpSpPr>
        <p:grpSpPr>
          <a:xfrm>
            <a:off x="218258" y="9524"/>
            <a:ext cx="6055200" cy="1436498"/>
            <a:chOff x="218258" y="9524"/>
            <a:chExt cx="6055200" cy="1436498"/>
          </a:xfrm>
        </p:grpSpPr>
        <mc:AlternateContent xmlns:mc="http://schemas.openxmlformats.org/markup-compatibility/2006">
          <mc:Choice xmlns:p14="http://schemas.microsoft.com/office/powerpoint/2010/main" Requires="p14">
            <p:contentPart p14:bwMode="auto" r:id="rId29">
              <p14:nvContentPartPr>
                <p14:cNvPr id="25" name="Freihand 24">
                  <a:extLst>
                    <a:ext uri="{FF2B5EF4-FFF2-40B4-BE49-F238E27FC236}">
                      <a16:creationId xmlns:a16="http://schemas.microsoft.com/office/drawing/2014/main" id="{106F1253-FE92-31D7-4112-D4042A2F96C0}"/>
                    </a:ext>
                  </a:extLst>
                </p14:cNvPr>
                <p14:cNvContentPartPr/>
                <p14:nvPr/>
              </p14:nvContentPartPr>
              <p14:xfrm>
                <a:off x="2555378" y="466822"/>
                <a:ext cx="104760" cy="103320"/>
              </p14:xfrm>
            </p:contentPart>
          </mc:Choice>
          <mc:Fallback>
            <p:pic>
              <p:nvPicPr>
                <p:cNvPr id="25" name="Freihand 24">
                  <a:extLst>
                    <a:ext uri="{FF2B5EF4-FFF2-40B4-BE49-F238E27FC236}">
                      <a16:creationId xmlns:a16="http://schemas.microsoft.com/office/drawing/2014/main" id="{106F1253-FE92-31D7-4112-D4042A2F96C0}"/>
                    </a:ext>
                  </a:extLst>
                </p:cNvPr>
                <p:cNvPicPr/>
                <p:nvPr/>
              </p:nvPicPr>
              <p:blipFill>
                <a:blip r:embed="rId30"/>
                <a:stretch>
                  <a:fillRect/>
                </a:stretch>
              </p:blipFill>
              <p:spPr>
                <a:xfrm>
                  <a:off x="2546738" y="457822"/>
                  <a:ext cx="122400" cy="12096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26" name="Freihand 25">
                  <a:extLst>
                    <a:ext uri="{FF2B5EF4-FFF2-40B4-BE49-F238E27FC236}">
                      <a16:creationId xmlns:a16="http://schemas.microsoft.com/office/drawing/2014/main" id="{C86A289B-207D-2418-C7EB-D8C03128EAFF}"/>
                    </a:ext>
                  </a:extLst>
                </p14:cNvPr>
                <p14:cNvContentPartPr/>
                <p14:nvPr/>
              </p14:nvContentPartPr>
              <p14:xfrm>
                <a:off x="2708018" y="477262"/>
                <a:ext cx="60480" cy="88920"/>
              </p14:xfrm>
            </p:contentPart>
          </mc:Choice>
          <mc:Fallback>
            <p:pic>
              <p:nvPicPr>
                <p:cNvPr id="26" name="Freihand 25">
                  <a:extLst>
                    <a:ext uri="{FF2B5EF4-FFF2-40B4-BE49-F238E27FC236}">
                      <a16:creationId xmlns:a16="http://schemas.microsoft.com/office/drawing/2014/main" id="{C86A289B-207D-2418-C7EB-D8C03128EAFF}"/>
                    </a:ext>
                  </a:extLst>
                </p:cNvPr>
                <p:cNvPicPr/>
                <p:nvPr/>
              </p:nvPicPr>
              <p:blipFill>
                <a:blip r:embed="rId32"/>
                <a:stretch>
                  <a:fillRect/>
                </a:stretch>
              </p:blipFill>
              <p:spPr>
                <a:xfrm>
                  <a:off x="2699378" y="468622"/>
                  <a:ext cx="78120" cy="10656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27" name="Freihand 26">
                  <a:extLst>
                    <a:ext uri="{FF2B5EF4-FFF2-40B4-BE49-F238E27FC236}">
                      <a16:creationId xmlns:a16="http://schemas.microsoft.com/office/drawing/2014/main" id="{5A4E4B63-1DA2-617E-F1AE-0EF35BD81A85}"/>
                    </a:ext>
                  </a:extLst>
                </p14:cNvPr>
                <p14:cNvContentPartPr/>
                <p14:nvPr/>
              </p14:nvContentPartPr>
              <p14:xfrm>
                <a:off x="2817818" y="485542"/>
                <a:ext cx="85680" cy="81360"/>
              </p14:xfrm>
            </p:contentPart>
          </mc:Choice>
          <mc:Fallback>
            <p:pic>
              <p:nvPicPr>
                <p:cNvPr id="27" name="Freihand 26">
                  <a:extLst>
                    <a:ext uri="{FF2B5EF4-FFF2-40B4-BE49-F238E27FC236}">
                      <a16:creationId xmlns:a16="http://schemas.microsoft.com/office/drawing/2014/main" id="{5A4E4B63-1DA2-617E-F1AE-0EF35BD81A85}"/>
                    </a:ext>
                  </a:extLst>
                </p:cNvPr>
                <p:cNvPicPr/>
                <p:nvPr/>
              </p:nvPicPr>
              <p:blipFill>
                <a:blip r:embed="rId34"/>
                <a:stretch>
                  <a:fillRect/>
                </a:stretch>
              </p:blipFill>
              <p:spPr>
                <a:xfrm>
                  <a:off x="2808818" y="476902"/>
                  <a:ext cx="103320" cy="9900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28" name="Freihand 27">
                  <a:extLst>
                    <a:ext uri="{FF2B5EF4-FFF2-40B4-BE49-F238E27FC236}">
                      <a16:creationId xmlns:a16="http://schemas.microsoft.com/office/drawing/2014/main" id="{72808D8C-B608-4AA4-DE47-599B9433FA5A}"/>
                    </a:ext>
                  </a:extLst>
                </p14:cNvPr>
                <p14:cNvContentPartPr/>
                <p14:nvPr/>
              </p14:nvContentPartPr>
              <p14:xfrm>
                <a:off x="2918978" y="481942"/>
                <a:ext cx="79920" cy="84960"/>
              </p14:xfrm>
            </p:contentPart>
          </mc:Choice>
          <mc:Fallback>
            <p:pic>
              <p:nvPicPr>
                <p:cNvPr id="28" name="Freihand 27">
                  <a:extLst>
                    <a:ext uri="{FF2B5EF4-FFF2-40B4-BE49-F238E27FC236}">
                      <a16:creationId xmlns:a16="http://schemas.microsoft.com/office/drawing/2014/main" id="{72808D8C-B608-4AA4-DE47-599B9433FA5A}"/>
                    </a:ext>
                  </a:extLst>
                </p:cNvPr>
                <p:cNvPicPr/>
                <p:nvPr/>
              </p:nvPicPr>
              <p:blipFill>
                <a:blip r:embed="rId36"/>
                <a:stretch>
                  <a:fillRect/>
                </a:stretch>
              </p:blipFill>
              <p:spPr>
                <a:xfrm>
                  <a:off x="2910338" y="473302"/>
                  <a:ext cx="97560" cy="10260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29" name="Freihand 28">
                  <a:extLst>
                    <a:ext uri="{FF2B5EF4-FFF2-40B4-BE49-F238E27FC236}">
                      <a16:creationId xmlns:a16="http://schemas.microsoft.com/office/drawing/2014/main" id="{D81AA0F1-4894-89E2-DFF5-0D9BA4A33F71}"/>
                    </a:ext>
                  </a:extLst>
                </p14:cNvPr>
                <p14:cNvContentPartPr/>
                <p14:nvPr/>
              </p14:nvContentPartPr>
              <p14:xfrm>
                <a:off x="3073058" y="505342"/>
                <a:ext cx="106560" cy="42120"/>
              </p14:xfrm>
            </p:contentPart>
          </mc:Choice>
          <mc:Fallback>
            <p:pic>
              <p:nvPicPr>
                <p:cNvPr id="29" name="Freihand 28">
                  <a:extLst>
                    <a:ext uri="{FF2B5EF4-FFF2-40B4-BE49-F238E27FC236}">
                      <a16:creationId xmlns:a16="http://schemas.microsoft.com/office/drawing/2014/main" id="{D81AA0F1-4894-89E2-DFF5-0D9BA4A33F71}"/>
                    </a:ext>
                  </a:extLst>
                </p:cNvPr>
                <p:cNvPicPr/>
                <p:nvPr/>
              </p:nvPicPr>
              <p:blipFill>
                <a:blip r:embed="rId38"/>
                <a:stretch>
                  <a:fillRect/>
                </a:stretch>
              </p:blipFill>
              <p:spPr>
                <a:xfrm>
                  <a:off x="3064058" y="496342"/>
                  <a:ext cx="124200" cy="5976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30" name="Freihand 29">
                  <a:extLst>
                    <a:ext uri="{FF2B5EF4-FFF2-40B4-BE49-F238E27FC236}">
                      <a16:creationId xmlns:a16="http://schemas.microsoft.com/office/drawing/2014/main" id="{2BF9C7AE-51B2-3D28-4588-3AD73EB171D2}"/>
                    </a:ext>
                  </a:extLst>
                </p14:cNvPr>
                <p14:cNvContentPartPr/>
                <p14:nvPr/>
              </p14:nvContentPartPr>
              <p14:xfrm>
                <a:off x="3247298" y="471502"/>
                <a:ext cx="104040" cy="94680"/>
              </p14:xfrm>
            </p:contentPart>
          </mc:Choice>
          <mc:Fallback>
            <p:pic>
              <p:nvPicPr>
                <p:cNvPr id="30" name="Freihand 29">
                  <a:extLst>
                    <a:ext uri="{FF2B5EF4-FFF2-40B4-BE49-F238E27FC236}">
                      <a16:creationId xmlns:a16="http://schemas.microsoft.com/office/drawing/2014/main" id="{2BF9C7AE-51B2-3D28-4588-3AD73EB171D2}"/>
                    </a:ext>
                  </a:extLst>
                </p:cNvPr>
                <p:cNvPicPr/>
                <p:nvPr/>
              </p:nvPicPr>
              <p:blipFill>
                <a:blip r:embed="rId40"/>
                <a:stretch>
                  <a:fillRect/>
                </a:stretch>
              </p:blipFill>
              <p:spPr>
                <a:xfrm>
                  <a:off x="3238658" y="462862"/>
                  <a:ext cx="121680" cy="11232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32" name="Freihand 31">
                  <a:extLst>
                    <a:ext uri="{FF2B5EF4-FFF2-40B4-BE49-F238E27FC236}">
                      <a16:creationId xmlns:a16="http://schemas.microsoft.com/office/drawing/2014/main" id="{DF48D51B-E48E-9AFE-B8F4-7E73D935AB94}"/>
                    </a:ext>
                  </a:extLst>
                </p14:cNvPr>
                <p14:cNvContentPartPr/>
                <p14:nvPr/>
              </p14:nvContentPartPr>
              <p14:xfrm>
                <a:off x="3405698" y="477262"/>
                <a:ext cx="83880" cy="110880"/>
              </p14:xfrm>
            </p:contentPart>
          </mc:Choice>
          <mc:Fallback>
            <p:pic>
              <p:nvPicPr>
                <p:cNvPr id="32" name="Freihand 31">
                  <a:extLst>
                    <a:ext uri="{FF2B5EF4-FFF2-40B4-BE49-F238E27FC236}">
                      <a16:creationId xmlns:a16="http://schemas.microsoft.com/office/drawing/2014/main" id="{DF48D51B-E48E-9AFE-B8F4-7E73D935AB94}"/>
                    </a:ext>
                  </a:extLst>
                </p:cNvPr>
                <p:cNvPicPr/>
                <p:nvPr/>
              </p:nvPicPr>
              <p:blipFill>
                <a:blip r:embed="rId42"/>
                <a:stretch>
                  <a:fillRect/>
                </a:stretch>
              </p:blipFill>
              <p:spPr>
                <a:xfrm>
                  <a:off x="3397058" y="468622"/>
                  <a:ext cx="101520" cy="12852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33" name="Freihand 32">
                  <a:extLst>
                    <a:ext uri="{FF2B5EF4-FFF2-40B4-BE49-F238E27FC236}">
                      <a16:creationId xmlns:a16="http://schemas.microsoft.com/office/drawing/2014/main" id="{068967AE-BA35-582A-16A7-1AD756F12E6E}"/>
                    </a:ext>
                  </a:extLst>
                </p14:cNvPr>
                <p14:cNvContentPartPr/>
                <p14:nvPr/>
              </p14:nvContentPartPr>
              <p14:xfrm>
                <a:off x="3410378" y="503182"/>
                <a:ext cx="71640" cy="50040"/>
              </p14:xfrm>
            </p:contentPart>
          </mc:Choice>
          <mc:Fallback>
            <p:pic>
              <p:nvPicPr>
                <p:cNvPr id="33" name="Freihand 32">
                  <a:extLst>
                    <a:ext uri="{FF2B5EF4-FFF2-40B4-BE49-F238E27FC236}">
                      <a16:creationId xmlns:a16="http://schemas.microsoft.com/office/drawing/2014/main" id="{068967AE-BA35-582A-16A7-1AD756F12E6E}"/>
                    </a:ext>
                  </a:extLst>
                </p:cNvPr>
                <p:cNvPicPr/>
                <p:nvPr/>
              </p:nvPicPr>
              <p:blipFill>
                <a:blip r:embed="rId44"/>
                <a:stretch>
                  <a:fillRect/>
                </a:stretch>
              </p:blipFill>
              <p:spPr>
                <a:xfrm>
                  <a:off x="3401738" y="494182"/>
                  <a:ext cx="89280" cy="6768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34" name="Freihand 33">
                  <a:extLst>
                    <a:ext uri="{FF2B5EF4-FFF2-40B4-BE49-F238E27FC236}">
                      <a16:creationId xmlns:a16="http://schemas.microsoft.com/office/drawing/2014/main" id="{C9E5B020-1C14-B074-F2AF-046F69A9A7F1}"/>
                    </a:ext>
                  </a:extLst>
                </p14:cNvPr>
                <p14:cNvContentPartPr/>
                <p14:nvPr/>
              </p14:nvContentPartPr>
              <p14:xfrm>
                <a:off x="3517658" y="488782"/>
                <a:ext cx="126720" cy="126360"/>
              </p14:xfrm>
            </p:contentPart>
          </mc:Choice>
          <mc:Fallback>
            <p:pic>
              <p:nvPicPr>
                <p:cNvPr id="34" name="Freihand 33">
                  <a:extLst>
                    <a:ext uri="{FF2B5EF4-FFF2-40B4-BE49-F238E27FC236}">
                      <a16:creationId xmlns:a16="http://schemas.microsoft.com/office/drawing/2014/main" id="{C9E5B020-1C14-B074-F2AF-046F69A9A7F1}"/>
                    </a:ext>
                  </a:extLst>
                </p:cNvPr>
                <p:cNvPicPr/>
                <p:nvPr/>
              </p:nvPicPr>
              <p:blipFill>
                <a:blip r:embed="rId46"/>
                <a:stretch>
                  <a:fillRect/>
                </a:stretch>
              </p:blipFill>
              <p:spPr>
                <a:xfrm>
                  <a:off x="3509018" y="479782"/>
                  <a:ext cx="144360" cy="14400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35" name="Freihand 34">
                  <a:extLst>
                    <a:ext uri="{FF2B5EF4-FFF2-40B4-BE49-F238E27FC236}">
                      <a16:creationId xmlns:a16="http://schemas.microsoft.com/office/drawing/2014/main" id="{ABB9FBAB-45AA-3D32-D227-62CBBBE3AE40}"/>
                    </a:ext>
                  </a:extLst>
                </p14:cNvPr>
                <p14:cNvContentPartPr/>
                <p14:nvPr/>
              </p14:nvContentPartPr>
              <p14:xfrm>
                <a:off x="3585338" y="518662"/>
                <a:ext cx="84960" cy="2520"/>
              </p14:xfrm>
            </p:contentPart>
          </mc:Choice>
          <mc:Fallback>
            <p:pic>
              <p:nvPicPr>
                <p:cNvPr id="35" name="Freihand 34">
                  <a:extLst>
                    <a:ext uri="{FF2B5EF4-FFF2-40B4-BE49-F238E27FC236}">
                      <a16:creationId xmlns:a16="http://schemas.microsoft.com/office/drawing/2014/main" id="{ABB9FBAB-45AA-3D32-D227-62CBBBE3AE40}"/>
                    </a:ext>
                  </a:extLst>
                </p:cNvPr>
                <p:cNvPicPr/>
                <p:nvPr/>
              </p:nvPicPr>
              <p:blipFill>
                <a:blip r:embed="rId48"/>
                <a:stretch>
                  <a:fillRect/>
                </a:stretch>
              </p:blipFill>
              <p:spPr>
                <a:xfrm>
                  <a:off x="3576698" y="509662"/>
                  <a:ext cx="102600" cy="2016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37" name="Freihand 36">
                  <a:extLst>
                    <a:ext uri="{FF2B5EF4-FFF2-40B4-BE49-F238E27FC236}">
                      <a16:creationId xmlns:a16="http://schemas.microsoft.com/office/drawing/2014/main" id="{F1DAADF0-BEA9-7B24-4FBD-D941EC0B45CB}"/>
                    </a:ext>
                  </a:extLst>
                </p14:cNvPr>
                <p14:cNvContentPartPr/>
                <p14:nvPr/>
              </p14:nvContentPartPr>
              <p14:xfrm>
                <a:off x="3727898" y="452062"/>
                <a:ext cx="79920" cy="120960"/>
              </p14:xfrm>
            </p:contentPart>
          </mc:Choice>
          <mc:Fallback>
            <p:pic>
              <p:nvPicPr>
                <p:cNvPr id="37" name="Freihand 36">
                  <a:extLst>
                    <a:ext uri="{FF2B5EF4-FFF2-40B4-BE49-F238E27FC236}">
                      <a16:creationId xmlns:a16="http://schemas.microsoft.com/office/drawing/2014/main" id="{F1DAADF0-BEA9-7B24-4FBD-D941EC0B45CB}"/>
                    </a:ext>
                  </a:extLst>
                </p:cNvPr>
                <p:cNvPicPr/>
                <p:nvPr/>
              </p:nvPicPr>
              <p:blipFill>
                <a:blip r:embed="rId50"/>
                <a:stretch>
                  <a:fillRect/>
                </a:stretch>
              </p:blipFill>
              <p:spPr>
                <a:xfrm>
                  <a:off x="3718898" y="443062"/>
                  <a:ext cx="97560" cy="13860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38" name="Freihand 37">
                  <a:extLst>
                    <a:ext uri="{FF2B5EF4-FFF2-40B4-BE49-F238E27FC236}">
                      <a16:creationId xmlns:a16="http://schemas.microsoft.com/office/drawing/2014/main" id="{9ADAAF8F-CB36-FB95-08A1-CAFE1F62F13C}"/>
                    </a:ext>
                  </a:extLst>
                </p14:cNvPr>
                <p14:cNvContentPartPr/>
                <p14:nvPr/>
              </p14:nvContentPartPr>
              <p14:xfrm>
                <a:off x="3815018" y="489862"/>
                <a:ext cx="91080" cy="94320"/>
              </p14:xfrm>
            </p:contentPart>
          </mc:Choice>
          <mc:Fallback>
            <p:pic>
              <p:nvPicPr>
                <p:cNvPr id="38" name="Freihand 37">
                  <a:extLst>
                    <a:ext uri="{FF2B5EF4-FFF2-40B4-BE49-F238E27FC236}">
                      <a16:creationId xmlns:a16="http://schemas.microsoft.com/office/drawing/2014/main" id="{9ADAAF8F-CB36-FB95-08A1-CAFE1F62F13C}"/>
                    </a:ext>
                  </a:extLst>
                </p:cNvPr>
                <p:cNvPicPr/>
                <p:nvPr/>
              </p:nvPicPr>
              <p:blipFill>
                <a:blip r:embed="rId52"/>
                <a:stretch>
                  <a:fillRect/>
                </a:stretch>
              </p:blipFill>
              <p:spPr>
                <a:xfrm>
                  <a:off x="3806018" y="480862"/>
                  <a:ext cx="108720" cy="11196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39" name="Freihand 38">
                  <a:extLst>
                    <a:ext uri="{FF2B5EF4-FFF2-40B4-BE49-F238E27FC236}">
                      <a16:creationId xmlns:a16="http://schemas.microsoft.com/office/drawing/2014/main" id="{24CE4CD4-629B-A825-4CF9-39B36BA39CD4}"/>
                    </a:ext>
                  </a:extLst>
                </p14:cNvPr>
                <p14:cNvContentPartPr/>
                <p14:nvPr/>
              </p14:nvContentPartPr>
              <p14:xfrm>
                <a:off x="3884498" y="529462"/>
                <a:ext cx="97200" cy="141480"/>
              </p14:xfrm>
            </p:contentPart>
          </mc:Choice>
          <mc:Fallback>
            <p:pic>
              <p:nvPicPr>
                <p:cNvPr id="39" name="Freihand 38">
                  <a:extLst>
                    <a:ext uri="{FF2B5EF4-FFF2-40B4-BE49-F238E27FC236}">
                      <a16:creationId xmlns:a16="http://schemas.microsoft.com/office/drawing/2014/main" id="{24CE4CD4-629B-A825-4CF9-39B36BA39CD4}"/>
                    </a:ext>
                  </a:extLst>
                </p:cNvPr>
                <p:cNvPicPr/>
                <p:nvPr/>
              </p:nvPicPr>
              <p:blipFill>
                <a:blip r:embed="rId54"/>
                <a:stretch>
                  <a:fillRect/>
                </a:stretch>
              </p:blipFill>
              <p:spPr>
                <a:xfrm>
                  <a:off x="3875498" y="520462"/>
                  <a:ext cx="114840" cy="15912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41" name="Freihand 40">
                  <a:extLst>
                    <a:ext uri="{FF2B5EF4-FFF2-40B4-BE49-F238E27FC236}">
                      <a16:creationId xmlns:a16="http://schemas.microsoft.com/office/drawing/2014/main" id="{24F94EC6-8728-7CCA-57F5-5C39377A1EFE}"/>
                    </a:ext>
                  </a:extLst>
                </p14:cNvPr>
                <p14:cNvContentPartPr/>
                <p14:nvPr/>
              </p14:nvContentPartPr>
              <p14:xfrm>
                <a:off x="4018418" y="322462"/>
                <a:ext cx="171720" cy="130320"/>
              </p14:xfrm>
            </p:contentPart>
          </mc:Choice>
          <mc:Fallback>
            <p:pic>
              <p:nvPicPr>
                <p:cNvPr id="41" name="Freihand 40">
                  <a:extLst>
                    <a:ext uri="{FF2B5EF4-FFF2-40B4-BE49-F238E27FC236}">
                      <a16:creationId xmlns:a16="http://schemas.microsoft.com/office/drawing/2014/main" id="{24F94EC6-8728-7CCA-57F5-5C39377A1EFE}"/>
                    </a:ext>
                  </a:extLst>
                </p:cNvPr>
                <p:cNvPicPr/>
                <p:nvPr/>
              </p:nvPicPr>
              <p:blipFill>
                <a:blip r:embed="rId56"/>
                <a:stretch>
                  <a:fillRect/>
                </a:stretch>
              </p:blipFill>
              <p:spPr>
                <a:xfrm>
                  <a:off x="4009418" y="313822"/>
                  <a:ext cx="189360" cy="147960"/>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42" name="Freihand 41">
                  <a:extLst>
                    <a:ext uri="{FF2B5EF4-FFF2-40B4-BE49-F238E27FC236}">
                      <a16:creationId xmlns:a16="http://schemas.microsoft.com/office/drawing/2014/main" id="{B52B3101-1E95-88C2-A366-6DEA26A4335D}"/>
                    </a:ext>
                  </a:extLst>
                </p14:cNvPr>
                <p14:cNvContentPartPr/>
                <p14:nvPr/>
              </p14:nvContentPartPr>
              <p14:xfrm>
                <a:off x="4123178" y="236782"/>
                <a:ext cx="190440" cy="173520"/>
              </p14:xfrm>
            </p:contentPart>
          </mc:Choice>
          <mc:Fallback>
            <p:pic>
              <p:nvPicPr>
                <p:cNvPr id="42" name="Freihand 41">
                  <a:extLst>
                    <a:ext uri="{FF2B5EF4-FFF2-40B4-BE49-F238E27FC236}">
                      <a16:creationId xmlns:a16="http://schemas.microsoft.com/office/drawing/2014/main" id="{B52B3101-1E95-88C2-A366-6DEA26A4335D}"/>
                    </a:ext>
                  </a:extLst>
                </p:cNvPr>
                <p:cNvPicPr/>
                <p:nvPr/>
              </p:nvPicPr>
              <p:blipFill>
                <a:blip r:embed="rId58"/>
                <a:stretch>
                  <a:fillRect/>
                </a:stretch>
              </p:blipFill>
              <p:spPr>
                <a:xfrm>
                  <a:off x="4114178" y="228142"/>
                  <a:ext cx="208080" cy="19116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2" name="Freihand 1">
                  <a:extLst>
                    <a:ext uri="{FF2B5EF4-FFF2-40B4-BE49-F238E27FC236}">
                      <a16:creationId xmlns:a16="http://schemas.microsoft.com/office/drawing/2014/main" id="{AB53EEA8-EE2A-46D7-4F00-8D20E2C12347}"/>
                    </a:ext>
                  </a:extLst>
                </p14:cNvPr>
                <p14:cNvContentPartPr/>
                <p14:nvPr/>
              </p14:nvContentPartPr>
              <p14:xfrm>
                <a:off x="218258" y="484102"/>
                <a:ext cx="93240" cy="180000"/>
              </p14:xfrm>
            </p:contentPart>
          </mc:Choice>
          <mc:Fallback>
            <p:pic>
              <p:nvPicPr>
                <p:cNvPr id="2" name="Freihand 1">
                  <a:extLst>
                    <a:ext uri="{FF2B5EF4-FFF2-40B4-BE49-F238E27FC236}">
                      <a16:creationId xmlns:a16="http://schemas.microsoft.com/office/drawing/2014/main" id="{AB53EEA8-EE2A-46D7-4F00-8D20E2C12347}"/>
                    </a:ext>
                  </a:extLst>
                </p:cNvPr>
                <p:cNvPicPr/>
                <p:nvPr/>
              </p:nvPicPr>
              <p:blipFill>
                <a:blip r:embed="rId60"/>
                <a:stretch>
                  <a:fillRect/>
                </a:stretch>
              </p:blipFill>
              <p:spPr>
                <a:xfrm>
                  <a:off x="209618" y="475102"/>
                  <a:ext cx="110880" cy="19764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3" name="Freihand 2">
                  <a:extLst>
                    <a:ext uri="{FF2B5EF4-FFF2-40B4-BE49-F238E27FC236}">
                      <a16:creationId xmlns:a16="http://schemas.microsoft.com/office/drawing/2014/main" id="{9E028011-1620-42B1-61B9-086A8B7CFFFF}"/>
                    </a:ext>
                  </a:extLst>
                </p14:cNvPr>
                <p14:cNvContentPartPr/>
                <p14:nvPr/>
              </p14:nvContentPartPr>
              <p14:xfrm>
                <a:off x="400058" y="543142"/>
                <a:ext cx="123120" cy="99360"/>
              </p14:xfrm>
            </p:contentPart>
          </mc:Choice>
          <mc:Fallback>
            <p:pic>
              <p:nvPicPr>
                <p:cNvPr id="3" name="Freihand 2">
                  <a:extLst>
                    <a:ext uri="{FF2B5EF4-FFF2-40B4-BE49-F238E27FC236}">
                      <a16:creationId xmlns:a16="http://schemas.microsoft.com/office/drawing/2014/main" id="{9E028011-1620-42B1-61B9-086A8B7CFFFF}"/>
                    </a:ext>
                  </a:extLst>
                </p:cNvPr>
                <p:cNvPicPr/>
                <p:nvPr/>
              </p:nvPicPr>
              <p:blipFill>
                <a:blip r:embed="rId62"/>
                <a:stretch>
                  <a:fillRect/>
                </a:stretch>
              </p:blipFill>
              <p:spPr>
                <a:xfrm>
                  <a:off x="391418" y="534502"/>
                  <a:ext cx="140760" cy="11700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4" name="Freihand 3">
                  <a:extLst>
                    <a:ext uri="{FF2B5EF4-FFF2-40B4-BE49-F238E27FC236}">
                      <a16:creationId xmlns:a16="http://schemas.microsoft.com/office/drawing/2014/main" id="{FC239FB3-10A3-6057-257B-CDF43DAE9FA5}"/>
                    </a:ext>
                  </a:extLst>
                </p14:cNvPr>
                <p14:cNvContentPartPr/>
                <p14:nvPr/>
              </p14:nvContentPartPr>
              <p14:xfrm>
                <a:off x="496538" y="466822"/>
                <a:ext cx="150480" cy="167040"/>
              </p14:xfrm>
            </p:contentPart>
          </mc:Choice>
          <mc:Fallback>
            <p:pic>
              <p:nvPicPr>
                <p:cNvPr id="4" name="Freihand 3">
                  <a:extLst>
                    <a:ext uri="{FF2B5EF4-FFF2-40B4-BE49-F238E27FC236}">
                      <a16:creationId xmlns:a16="http://schemas.microsoft.com/office/drawing/2014/main" id="{FC239FB3-10A3-6057-257B-CDF43DAE9FA5}"/>
                    </a:ext>
                  </a:extLst>
                </p:cNvPr>
                <p:cNvPicPr/>
                <p:nvPr/>
              </p:nvPicPr>
              <p:blipFill>
                <a:blip r:embed="rId64"/>
                <a:stretch>
                  <a:fillRect/>
                </a:stretch>
              </p:blipFill>
              <p:spPr>
                <a:xfrm>
                  <a:off x="487898" y="458182"/>
                  <a:ext cx="168120" cy="18468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5" name="Freihand 4">
                  <a:extLst>
                    <a:ext uri="{FF2B5EF4-FFF2-40B4-BE49-F238E27FC236}">
                      <a16:creationId xmlns:a16="http://schemas.microsoft.com/office/drawing/2014/main" id="{B2D7FAC0-F017-A11B-EDCA-95FCE209FA2F}"/>
                    </a:ext>
                  </a:extLst>
                </p14:cNvPr>
                <p14:cNvContentPartPr/>
                <p14:nvPr/>
              </p14:nvContentPartPr>
              <p14:xfrm>
                <a:off x="668978" y="554302"/>
                <a:ext cx="168120" cy="54720"/>
              </p14:xfrm>
            </p:contentPart>
          </mc:Choice>
          <mc:Fallback>
            <p:pic>
              <p:nvPicPr>
                <p:cNvPr id="5" name="Freihand 4">
                  <a:extLst>
                    <a:ext uri="{FF2B5EF4-FFF2-40B4-BE49-F238E27FC236}">
                      <a16:creationId xmlns:a16="http://schemas.microsoft.com/office/drawing/2014/main" id="{B2D7FAC0-F017-A11B-EDCA-95FCE209FA2F}"/>
                    </a:ext>
                  </a:extLst>
                </p:cNvPr>
                <p:cNvPicPr/>
                <p:nvPr/>
              </p:nvPicPr>
              <p:blipFill>
                <a:blip r:embed="rId66"/>
                <a:stretch>
                  <a:fillRect/>
                </a:stretch>
              </p:blipFill>
              <p:spPr>
                <a:xfrm>
                  <a:off x="659978" y="545302"/>
                  <a:ext cx="185760" cy="72360"/>
                </a:xfrm>
                <a:prstGeom prst="rect">
                  <a:avLst/>
                </a:prstGeom>
              </p:spPr>
            </p:pic>
          </mc:Fallback>
        </mc:AlternateContent>
        <mc:AlternateContent xmlns:mc="http://schemas.openxmlformats.org/markup-compatibility/2006">
          <mc:Choice xmlns:p14="http://schemas.microsoft.com/office/powerpoint/2010/main" Requires="p14">
            <p:contentPart p14:bwMode="auto" r:id="rId67">
              <p14:nvContentPartPr>
                <p14:cNvPr id="6" name="Freihand 5">
                  <a:extLst>
                    <a:ext uri="{FF2B5EF4-FFF2-40B4-BE49-F238E27FC236}">
                      <a16:creationId xmlns:a16="http://schemas.microsoft.com/office/drawing/2014/main" id="{8A7254B0-9EA1-106D-7D1E-DD907E8A1F29}"/>
                    </a:ext>
                  </a:extLst>
                </p14:cNvPr>
                <p14:cNvContentPartPr/>
                <p14:nvPr/>
              </p14:nvContentPartPr>
              <p14:xfrm>
                <a:off x="927818" y="533062"/>
                <a:ext cx="74520" cy="93600"/>
              </p14:xfrm>
            </p:contentPart>
          </mc:Choice>
          <mc:Fallback>
            <p:pic>
              <p:nvPicPr>
                <p:cNvPr id="6" name="Freihand 5">
                  <a:extLst>
                    <a:ext uri="{FF2B5EF4-FFF2-40B4-BE49-F238E27FC236}">
                      <a16:creationId xmlns:a16="http://schemas.microsoft.com/office/drawing/2014/main" id="{8A7254B0-9EA1-106D-7D1E-DD907E8A1F29}"/>
                    </a:ext>
                  </a:extLst>
                </p:cNvPr>
                <p:cNvPicPr/>
                <p:nvPr/>
              </p:nvPicPr>
              <p:blipFill>
                <a:blip r:embed="rId68"/>
                <a:stretch>
                  <a:fillRect/>
                </a:stretch>
              </p:blipFill>
              <p:spPr>
                <a:xfrm>
                  <a:off x="919178" y="524422"/>
                  <a:ext cx="92160" cy="111240"/>
                </a:xfrm>
                <a:prstGeom prst="rect">
                  <a:avLst/>
                </a:prstGeom>
              </p:spPr>
            </p:pic>
          </mc:Fallback>
        </mc:AlternateContent>
        <mc:AlternateContent xmlns:mc="http://schemas.openxmlformats.org/markup-compatibility/2006">
          <mc:Choice xmlns:p14="http://schemas.microsoft.com/office/powerpoint/2010/main" Requires="p14">
            <p:contentPart p14:bwMode="auto" r:id="rId69">
              <p14:nvContentPartPr>
                <p14:cNvPr id="12" name="Freihand 11">
                  <a:extLst>
                    <a:ext uri="{FF2B5EF4-FFF2-40B4-BE49-F238E27FC236}">
                      <a16:creationId xmlns:a16="http://schemas.microsoft.com/office/drawing/2014/main" id="{6AB81AEE-2584-D43E-5501-D351D6C87083}"/>
                    </a:ext>
                  </a:extLst>
                </p14:cNvPr>
                <p14:cNvContentPartPr/>
                <p14:nvPr/>
              </p14:nvContentPartPr>
              <p14:xfrm>
                <a:off x="989378" y="544942"/>
                <a:ext cx="106920" cy="174600"/>
              </p14:xfrm>
            </p:contentPart>
          </mc:Choice>
          <mc:Fallback>
            <p:pic>
              <p:nvPicPr>
                <p:cNvPr id="12" name="Freihand 11">
                  <a:extLst>
                    <a:ext uri="{FF2B5EF4-FFF2-40B4-BE49-F238E27FC236}">
                      <a16:creationId xmlns:a16="http://schemas.microsoft.com/office/drawing/2014/main" id="{6AB81AEE-2584-D43E-5501-D351D6C87083}"/>
                    </a:ext>
                  </a:extLst>
                </p:cNvPr>
                <p:cNvPicPr/>
                <p:nvPr/>
              </p:nvPicPr>
              <p:blipFill>
                <a:blip r:embed="rId70"/>
                <a:stretch>
                  <a:fillRect/>
                </a:stretch>
              </p:blipFill>
              <p:spPr>
                <a:xfrm>
                  <a:off x="980378" y="535942"/>
                  <a:ext cx="124560" cy="192240"/>
                </a:xfrm>
                <a:prstGeom prst="rect">
                  <a:avLst/>
                </a:prstGeom>
              </p:spPr>
            </p:pic>
          </mc:Fallback>
        </mc:AlternateContent>
        <mc:AlternateContent xmlns:mc="http://schemas.openxmlformats.org/markup-compatibility/2006">
          <mc:Choice xmlns:p14="http://schemas.microsoft.com/office/powerpoint/2010/main" Requires="p14">
            <p:contentPart p14:bwMode="auto" r:id="rId71">
              <p14:nvContentPartPr>
                <p14:cNvPr id="13" name="Freihand 12">
                  <a:extLst>
                    <a:ext uri="{FF2B5EF4-FFF2-40B4-BE49-F238E27FC236}">
                      <a16:creationId xmlns:a16="http://schemas.microsoft.com/office/drawing/2014/main" id="{8B845886-6C07-DBD5-FB56-42EE8F0A236E}"/>
                    </a:ext>
                  </a:extLst>
                </p14:cNvPr>
                <p14:cNvContentPartPr/>
                <p14:nvPr/>
              </p14:nvContentPartPr>
              <p14:xfrm>
                <a:off x="1114298" y="470782"/>
                <a:ext cx="156240" cy="190440"/>
              </p14:xfrm>
            </p:contentPart>
          </mc:Choice>
          <mc:Fallback>
            <p:pic>
              <p:nvPicPr>
                <p:cNvPr id="13" name="Freihand 12">
                  <a:extLst>
                    <a:ext uri="{FF2B5EF4-FFF2-40B4-BE49-F238E27FC236}">
                      <a16:creationId xmlns:a16="http://schemas.microsoft.com/office/drawing/2014/main" id="{8B845886-6C07-DBD5-FB56-42EE8F0A236E}"/>
                    </a:ext>
                  </a:extLst>
                </p:cNvPr>
                <p:cNvPicPr/>
                <p:nvPr/>
              </p:nvPicPr>
              <p:blipFill>
                <a:blip r:embed="rId72"/>
                <a:stretch>
                  <a:fillRect/>
                </a:stretch>
              </p:blipFill>
              <p:spPr>
                <a:xfrm>
                  <a:off x="1105298" y="461782"/>
                  <a:ext cx="173880" cy="208080"/>
                </a:xfrm>
                <a:prstGeom prst="rect">
                  <a:avLst/>
                </a:prstGeom>
              </p:spPr>
            </p:pic>
          </mc:Fallback>
        </mc:AlternateContent>
        <mc:AlternateContent xmlns:mc="http://schemas.openxmlformats.org/markup-compatibility/2006">
          <mc:Choice xmlns:p14="http://schemas.microsoft.com/office/powerpoint/2010/main" Requires="p14">
            <p:contentPart p14:bwMode="auto" r:id="rId73">
              <p14:nvContentPartPr>
                <p14:cNvPr id="15" name="Freihand 14">
                  <a:extLst>
                    <a:ext uri="{FF2B5EF4-FFF2-40B4-BE49-F238E27FC236}">
                      <a16:creationId xmlns:a16="http://schemas.microsoft.com/office/drawing/2014/main" id="{FEEA0529-AC4D-9A09-1AEC-C12B06BC6A33}"/>
                    </a:ext>
                  </a:extLst>
                </p14:cNvPr>
                <p14:cNvContentPartPr/>
                <p14:nvPr/>
              </p14:nvContentPartPr>
              <p14:xfrm>
                <a:off x="1493018" y="493462"/>
                <a:ext cx="140760" cy="118800"/>
              </p14:xfrm>
            </p:contentPart>
          </mc:Choice>
          <mc:Fallback>
            <p:pic>
              <p:nvPicPr>
                <p:cNvPr id="15" name="Freihand 14">
                  <a:extLst>
                    <a:ext uri="{FF2B5EF4-FFF2-40B4-BE49-F238E27FC236}">
                      <a16:creationId xmlns:a16="http://schemas.microsoft.com/office/drawing/2014/main" id="{FEEA0529-AC4D-9A09-1AEC-C12B06BC6A33}"/>
                    </a:ext>
                  </a:extLst>
                </p:cNvPr>
                <p:cNvPicPr/>
                <p:nvPr/>
              </p:nvPicPr>
              <p:blipFill>
                <a:blip r:embed="rId74"/>
                <a:stretch>
                  <a:fillRect/>
                </a:stretch>
              </p:blipFill>
              <p:spPr>
                <a:xfrm>
                  <a:off x="1484018" y="484822"/>
                  <a:ext cx="158400" cy="136440"/>
                </a:xfrm>
                <a:prstGeom prst="rect">
                  <a:avLst/>
                </a:prstGeom>
              </p:spPr>
            </p:pic>
          </mc:Fallback>
        </mc:AlternateContent>
        <mc:AlternateContent xmlns:mc="http://schemas.openxmlformats.org/markup-compatibility/2006">
          <mc:Choice xmlns:p14="http://schemas.microsoft.com/office/powerpoint/2010/main" Requires="p14">
            <p:contentPart p14:bwMode="auto" r:id="rId75">
              <p14:nvContentPartPr>
                <p14:cNvPr id="16" name="Freihand 15">
                  <a:extLst>
                    <a:ext uri="{FF2B5EF4-FFF2-40B4-BE49-F238E27FC236}">
                      <a16:creationId xmlns:a16="http://schemas.microsoft.com/office/drawing/2014/main" id="{E080D35F-DACF-F5DA-471D-31E9D0254FF5}"/>
                    </a:ext>
                  </a:extLst>
                </p14:cNvPr>
                <p14:cNvContentPartPr/>
                <p14:nvPr/>
              </p14:nvContentPartPr>
              <p14:xfrm>
                <a:off x="1721618" y="527302"/>
                <a:ext cx="114480" cy="9720"/>
              </p14:xfrm>
            </p:contentPart>
          </mc:Choice>
          <mc:Fallback>
            <p:pic>
              <p:nvPicPr>
                <p:cNvPr id="16" name="Freihand 15">
                  <a:extLst>
                    <a:ext uri="{FF2B5EF4-FFF2-40B4-BE49-F238E27FC236}">
                      <a16:creationId xmlns:a16="http://schemas.microsoft.com/office/drawing/2014/main" id="{E080D35F-DACF-F5DA-471D-31E9D0254FF5}"/>
                    </a:ext>
                  </a:extLst>
                </p:cNvPr>
                <p:cNvPicPr/>
                <p:nvPr/>
              </p:nvPicPr>
              <p:blipFill>
                <a:blip r:embed="rId76"/>
                <a:stretch>
                  <a:fillRect/>
                </a:stretch>
              </p:blipFill>
              <p:spPr>
                <a:xfrm>
                  <a:off x="1712978" y="518662"/>
                  <a:ext cx="132120" cy="27360"/>
                </a:xfrm>
                <a:prstGeom prst="rect">
                  <a:avLst/>
                </a:prstGeom>
              </p:spPr>
            </p:pic>
          </mc:Fallback>
        </mc:AlternateContent>
        <mc:AlternateContent xmlns:mc="http://schemas.openxmlformats.org/markup-compatibility/2006">
          <mc:Choice xmlns:p14="http://schemas.microsoft.com/office/powerpoint/2010/main" Requires="p14">
            <p:contentPart p14:bwMode="auto" r:id="rId77">
              <p14:nvContentPartPr>
                <p14:cNvPr id="17" name="Freihand 16">
                  <a:extLst>
                    <a:ext uri="{FF2B5EF4-FFF2-40B4-BE49-F238E27FC236}">
                      <a16:creationId xmlns:a16="http://schemas.microsoft.com/office/drawing/2014/main" id="{D80AC3AB-8C48-CD40-C782-FAD17217FC27}"/>
                    </a:ext>
                  </a:extLst>
                </p14:cNvPr>
                <p14:cNvContentPartPr/>
                <p14:nvPr/>
              </p14:nvContentPartPr>
              <p14:xfrm>
                <a:off x="1706498" y="584542"/>
                <a:ext cx="137520" cy="9000"/>
              </p14:xfrm>
            </p:contentPart>
          </mc:Choice>
          <mc:Fallback>
            <p:pic>
              <p:nvPicPr>
                <p:cNvPr id="17" name="Freihand 16">
                  <a:extLst>
                    <a:ext uri="{FF2B5EF4-FFF2-40B4-BE49-F238E27FC236}">
                      <a16:creationId xmlns:a16="http://schemas.microsoft.com/office/drawing/2014/main" id="{D80AC3AB-8C48-CD40-C782-FAD17217FC27}"/>
                    </a:ext>
                  </a:extLst>
                </p:cNvPr>
                <p:cNvPicPr/>
                <p:nvPr/>
              </p:nvPicPr>
              <p:blipFill>
                <a:blip r:embed="rId78"/>
                <a:stretch>
                  <a:fillRect/>
                </a:stretch>
              </p:blipFill>
              <p:spPr>
                <a:xfrm>
                  <a:off x="1697858" y="575902"/>
                  <a:ext cx="155160" cy="26640"/>
                </a:xfrm>
                <a:prstGeom prst="rect">
                  <a:avLst/>
                </a:prstGeom>
              </p:spPr>
            </p:pic>
          </mc:Fallback>
        </mc:AlternateContent>
        <mc:AlternateContent xmlns:mc="http://schemas.openxmlformats.org/markup-compatibility/2006">
          <mc:Choice xmlns:p14="http://schemas.microsoft.com/office/powerpoint/2010/main" Requires="p14">
            <p:contentPart p14:bwMode="auto" r:id="rId79">
              <p14:nvContentPartPr>
                <p14:cNvPr id="18" name="Freihand 17">
                  <a:extLst>
                    <a:ext uri="{FF2B5EF4-FFF2-40B4-BE49-F238E27FC236}">
                      <a16:creationId xmlns:a16="http://schemas.microsoft.com/office/drawing/2014/main" id="{928825C1-39ED-87AF-1A7F-C08C9963705A}"/>
                    </a:ext>
                  </a:extLst>
                </p14:cNvPr>
                <p14:cNvContentPartPr/>
                <p14:nvPr/>
              </p14:nvContentPartPr>
              <p14:xfrm>
                <a:off x="1917818" y="497422"/>
                <a:ext cx="111960" cy="115920"/>
              </p14:xfrm>
            </p:contentPart>
          </mc:Choice>
          <mc:Fallback>
            <p:pic>
              <p:nvPicPr>
                <p:cNvPr id="18" name="Freihand 17">
                  <a:extLst>
                    <a:ext uri="{FF2B5EF4-FFF2-40B4-BE49-F238E27FC236}">
                      <a16:creationId xmlns:a16="http://schemas.microsoft.com/office/drawing/2014/main" id="{928825C1-39ED-87AF-1A7F-C08C9963705A}"/>
                    </a:ext>
                  </a:extLst>
                </p:cNvPr>
                <p:cNvPicPr/>
                <p:nvPr/>
              </p:nvPicPr>
              <p:blipFill>
                <a:blip r:embed="rId80"/>
                <a:stretch>
                  <a:fillRect/>
                </a:stretch>
              </p:blipFill>
              <p:spPr>
                <a:xfrm>
                  <a:off x="1908818" y="488782"/>
                  <a:ext cx="129600" cy="133560"/>
                </a:xfrm>
                <a:prstGeom prst="rect">
                  <a:avLst/>
                </a:prstGeom>
              </p:spPr>
            </p:pic>
          </mc:Fallback>
        </mc:AlternateContent>
        <mc:AlternateContent xmlns:mc="http://schemas.openxmlformats.org/markup-compatibility/2006">
          <mc:Choice xmlns:p14="http://schemas.microsoft.com/office/powerpoint/2010/main" Requires="p14">
            <p:contentPart p14:bwMode="auto" r:id="rId81">
              <p14:nvContentPartPr>
                <p14:cNvPr id="19" name="Freihand 18">
                  <a:extLst>
                    <a:ext uri="{FF2B5EF4-FFF2-40B4-BE49-F238E27FC236}">
                      <a16:creationId xmlns:a16="http://schemas.microsoft.com/office/drawing/2014/main" id="{858DB04E-CB2D-A42E-06B2-FFA49E1E3A1C}"/>
                    </a:ext>
                  </a:extLst>
                </p14:cNvPr>
                <p14:cNvContentPartPr/>
                <p14:nvPr/>
              </p14:nvContentPartPr>
              <p14:xfrm>
                <a:off x="1928978" y="525142"/>
                <a:ext cx="172440" cy="133920"/>
              </p14:xfrm>
            </p:contentPart>
          </mc:Choice>
          <mc:Fallback>
            <p:pic>
              <p:nvPicPr>
                <p:cNvPr id="19" name="Freihand 18">
                  <a:extLst>
                    <a:ext uri="{FF2B5EF4-FFF2-40B4-BE49-F238E27FC236}">
                      <a16:creationId xmlns:a16="http://schemas.microsoft.com/office/drawing/2014/main" id="{858DB04E-CB2D-A42E-06B2-FFA49E1E3A1C}"/>
                    </a:ext>
                  </a:extLst>
                </p:cNvPr>
                <p:cNvPicPr/>
                <p:nvPr/>
              </p:nvPicPr>
              <p:blipFill>
                <a:blip r:embed="rId82"/>
                <a:stretch>
                  <a:fillRect/>
                </a:stretch>
              </p:blipFill>
              <p:spPr>
                <a:xfrm>
                  <a:off x="1920338" y="516502"/>
                  <a:ext cx="190080" cy="151560"/>
                </a:xfrm>
                <a:prstGeom prst="rect">
                  <a:avLst/>
                </a:prstGeom>
              </p:spPr>
            </p:pic>
          </mc:Fallback>
        </mc:AlternateContent>
        <mc:AlternateContent xmlns:mc="http://schemas.openxmlformats.org/markup-compatibility/2006">
          <mc:Choice xmlns:p14="http://schemas.microsoft.com/office/powerpoint/2010/main" Requires="p14">
            <p:contentPart p14:bwMode="auto" r:id="rId83">
              <p14:nvContentPartPr>
                <p14:cNvPr id="20" name="Freihand 19">
                  <a:extLst>
                    <a:ext uri="{FF2B5EF4-FFF2-40B4-BE49-F238E27FC236}">
                      <a16:creationId xmlns:a16="http://schemas.microsoft.com/office/drawing/2014/main" id="{002FC7EB-8336-919F-F058-8A0D7320508A}"/>
                    </a:ext>
                  </a:extLst>
                </p14:cNvPr>
                <p14:cNvContentPartPr/>
                <p14:nvPr/>
              </p14:nvContentPartPr>
              <p14:xfrm>
                <a:off x="1852298" y="350182"/>
                <a:ext cx="475200" cy="310680"/>
              </p14:xfrm>
            </p:contentPart>
          </mc:Choice>
          <mc:Fallback>
            <p:pic>
              <p:nvPicPr>
                <p:cNvPr id="20" name="Freihand 19">
                  <a:extLst>
                    <a:ext uri="{FF2B5EF4-FFF2-40B4-BE49-F238E27FC236}">
                      <a16:creationId xmlns:a16="http://schemas.microsoft.com/office/drawing/2014/main" id="{002FC7EB-8336-919F-F058-8A0D7320508A}"/>
                    </a:ext>
                  </a:extLst>
                </p:cNvPr>
                <p:cNvPicPr/>
                <p:nvPr/>
              </p:nvPicPr>
              <p:blipFill>
                <a:blip r:embed="rId84"/>
                <a:stretch>
                  <a:fillRect/>
                </a:stretch>
              </p:blipFill>
              <p:spPr>
                <a:xfrm>
                  <a:off x="1843298" y="341182"/>
                  <a:ext cx="492840" cy="328320"/>
                </a:xfrm>
                <a:prstGeom prst="rect">
                  <a:avLst/>
                </a:prstGeom>
              </p:spPr>
            </p:pic>
          </mc:Fallback>
        </mc:AlternateContent>
        <mc:AlternateContent xmlns:mc="http://schemas.openxmlformats.org/markup-compatibility/2006">
          <mc:Choice xmlns:p14="http://schemas.microsoft.com/office/powerpoint/2010/main" Requires="p14">
            <p:contentPart p14:bwMode="auto" r:id="rId85">
              <p14:nvContentPartPr>
                <p14:cNvPr id="21" name="Freihand 20">
                  <a:extLst>
                    <a:ext uri="{FF2B5EF4-FFF2-40B4-BE49-F238E27FC236}">
                      <a16:creationId xmlns:a16="http://schemas.microsoft.com/office/drawing/2014/main" id="{619248C4-7725-345B-8649-D3225FEA448C}"/>
                    </a:ext>
                  </a:extLst>
                </p14:cNvPr>
                <p14:cNvContentPartPr/>
                <p14:nvPr/>
              </p14:nvContentPartPr>
              <p14:xfrm>
                <a:off x="2144258" y="485902"/>
                <a:ext cx="90720" cy="113040"/>
              </p14:xfrm>
            </p:contentPart>
          </mc:Choice>
          <mc:Fallback>
            <p:pic>
              <p:nvPicPr>
                <p:cNvPr id="21" name="Freihand 20">
                  <a:extLst>
                    <a:ext uri="{FF2B5EF4-FFF2-40B4-BE49-F238E27FC236}">
                      <a16:creationId xmlns:a16="http://schemas.microsoft.com/office/drawing/2014/main" id="{619248C4-7725-345B-8649-D3225FEA448C}"/>
                    </a:ext>
                  </a:extLst>
                </p:cNvPr>
                <p:cNvPicPr/>
                <p:nvPr/>
              </p:nvPicPr>
              <p:blipFill>
                <a:blip r:embed="rId86"/>
                <a:stretch>
                  <a:fillRect/>
                </a:stretch>
              </p:blipFill>
              <p:spPr>
                <a:xfrm>
                  <a:off x="2135258" y="477262"/>
                  <a:ext cx="108360" cy="130680"/>
                </a:xfrm>
                <a:prstGeom prst="rect">
                  <a:avLst/>
                </a:prstGeom>
              </p:spPr>
            </p:pic>
          </mc:Fallback>
        </mc:AlternateContent>
        <mc:AlternateContent xmlns:mc="http://schemas.openxmlformats.org/markup-compatibility/2006">
          <mc:Choice xmlns:p14="http://schemas.microsoft.com/office/powerpoint/2010/main" Requires="p14">
            <p:contentPart p14:bwMode="auto" r:id="rId87">
              <p14:nvContentPartPr>
                <p14:cNvPr id="22" name="Freihand 21">
                  <a:extLst>
                    <a:ext uri="{FF2B5EF4-FFF2-40B4-BE49-F238E27FC236}">
                      <a16:creationId xmlns:a16="http://schemas.microsoft.com/office/drawing/2014/main" id="{6DF3F432-A683-3EE3-C395-726C44582998}"/>
                    </a:ext>
                  </a:extLst>
                </p14:cNvPr>
                <p14:cNvContentPartPr/>
                <p14:nvPr/>
              </p14:nvContentPartPr>
              <p14:xfrm>
                <a:off x="2151818" y="508942"/>
                <a:ext cx="89280" cy="56520"/>
              </p14:xfrm>
            </p:contentPart>
          </mc:Choice>
          <mc:Fallback>
            <p:pic>
              <p:nvPicPr>
                <p:cNvPr id="22" name="Freihand 21">
                  <a:extLst>
                    <a:ext uri="{FF2B5EF4-FFF2-40B4-BE49-F238E27FC236}">
                      <a16:creationId xmlns:a16="http://schemas.microsoft.com/office/drawing/2014/main" id="{6DF3F432-A683-3EE3-C395-726C44582998}"/>
                    </a:ext>
                  </a:extLst>
                </p:cNvPr>
                <p:cNvPicPr/>
                <p:nvPr/>
              </p:nvPicPr>
              <p:blipFill>
                <a:blip r:embed="rId88"/>
                <a:stretch>
                  <a:fillRect/>
                </a:stretch>
              </p:blipFill>
              <p:spPr>
                <a:xfrm>
                  <a:off x="2143178" y="499942"/>
                  <a:ext cx="106920" cy="74160"/>
                </a:xfrm>
                <a:prstGeom prst="rect">
                  <a:avLst/>
                </a:prstGeom>
              </p:spPr>
            </p:pic>
          </mc:Fallback>
        </mc:AlternateContent>
        <mc:AlternateContent xmlns:mc="http://schemas.openxmlformats.org/markup-compatibility/2006">
          <mc:Choice xmlns:p14="http://schemas.microsoft.com/office/powerpoint/2010/main" Requires="p14">
            <p:contentPart p14:bwMode="auto" r:id="rId89">
              <p14:nvContentPartPr>
                <p14:cNvPr id="23" name="Freihand 22">
                  <a:extLst>
                    <a:ext uri="{FF2B5EF4-FFF2-40B4-BE49-F238E27FC236}">
                      <a16:creationId xmlns:a16="http://schemas.microsoft.com/office/drawing/2014/main" id="{52DC99D8-96FF-A320-8420-9D2B99D9D3D7}"/>
                    </a:ext>
                  </a:extLst>
                </p14:cNvPr>
                <p14:cNvContentPartPr/>
                <p14:nvPr/>
              </p14:nvContentPartPr>
              <p14:xfrm>
                <a:off x="2258378" y="570502"/>
                <a:ext cx="72000" cy="123120"/>
              </p14:xfrm>
            </p:contentPart>
          </mc:Choice>
          <mc:Fallback>
            <p:pic>
              <p:nvPicPr>
                <p:cNvPr id="23" name="Freihand 22">
                  <a:extLst>
                    <a:ext uri="{FF2B5EF4-FFF2-40B4-BE49-F238E27FC236}">
                      <a16:creationId xmlns:a16="http://schemas.microsoft.com/office/drawing/2014/main" id="{52DC99D8-96FF-A320-8420-9D2B99D9D3D7}"/>
                    </a:ext>
                  </a:extLst>
                </p:cNvPr>
                <p:cNvPicPr/>
                <p:nvPr/>
              </p:nvPicPr>
              <p:blipFill>
                <a:blip r:embed="rId90"/>
                <a:stretch>
                  <a:fillRect/>
                </a:stretch>
              </p:blipFill>
              <p:spPr>
                <a:xfrm>
                  <a:off x="2249378" y="561862"/>
                  <a:ext cx="89640" cy="140760"/>
                </a:xfrm>
                <a:prstGeom prst="rect">
                  <a:avLst/>
                </a:prstGeom>
              </p:spPr>
            </p:pic>
          </mc:Fallback>
        </mc:AlternateContent>
        <mc:AlternateContent xmlns:mc="http://schemas.openxmlformats.org/markup-compatibility/2006">
          <mc:Choice xmlns:p14="http://schemas.microsoft.com/office/powerpoint/2010/main" Requires="p14">
            <p:contentPart p14:bwMode="auto" r:id="rId91">
              <p14:nvContentPartPr>
                <p14:cNvPr id="44" name="Freihand 43">
                  <a:extLst>
                    <a:ext uri="{FF2B5EF4-FFF2-40B4-BE49-F238E27FC236}">
                      <a16:creationId xmlns:a16="http://schemas.microsoft.com/office/drawing/2014/main" id="{6EBBAD2F-82AE-4B52-BF62-224FFA52CA14}"/>
                    </a:ext>
                  </a:extLst>
                </p14:cNvPr>
                <p14:cNvContentPartPr/>
                <p14:nvPr/>
              </p14:nvContentPartPr>
              <p14:xfrm>
                <a:off x="1392938" y="265942"/>
                <a:ext cx="29880" cy="198360"/>
              </p14:xfrm>
            </p:contentPart>
          </mc:Choice>
          <mc:Fallback>
            <p:pic>
              <p:nvPicPr>
                <p:cNvPr id="44" name="Freihand 43">
                  <a:extLst>
                    <a:ext uri="{FF2B5EF4-FFF2-40B4-BE49-F238E27FC236}">
                      <a16:creationId xmlns:a16="http://schemas.microsoft.com/office/drawing/2014/main" id="{6EBBAD2F-82AE-4B52-BF62-224FFA52CA14}"/>
                    </a:ext>
                  </a:extLst>
                </p:cNvPr>
                <p:cNvPicPr/>
                <p:nvPr/>
              </p:nvPicPr>
              <p:blipFill>
                <a:blip r:embed="rId92"/>
                <a:stretch>
                  <a:fillRect/>
                </a:stretch>
              </p:blipFill>
              <p:spPr>
                <a:xfrm>
                  <a:off x="1384298" y="256942"/>
                  <a:ext cx="47520" cy="216000"/>
                </a:xfrm>
                <a:prstGeom prst="rect">
                  <a:avLst/>
                </a:prstGeom>
              </p:spPr>
            </p:pic>
          </mc:Fallback>
        </mc:AlternateContent>
        <mc:AlternateContent xmlns:mc="http://schemas.openxmlformats.org/markup-compatibility/2006">
          <mc:Choice xmlns:p14="http://schemas.microsoft.com/office/powerpoint/2010/main" Requires="p14">
            <p:contentPart p14:bwMode="auto" r:id="rId93">
              <p14:nvContentPartPr>
                <p14:cNvPr id="45" name="Freihand 44">
                  <a:extLst>
                    <a:ext uri="{FF2B5EF4-FFF2-40B4-BE49-F238E27FC236}">
                      <a16:creationId xmlns:a16="http://schemas.microsoft.com/office/drawing/2014/main" id="{F44B4B22-DC9B-5557-1A4D-FD61B79C52BC}"/>
                    </a:ext>
                  </a:extLst>
                </p14:cNvPr>
                <p14:cNvContentPartPr/>
                <p14:nvPr/>
              </p14:nvContentPartPr>
              <p14:xfrm>
                <a:off x="1367018" y="355942"/>
                <a:ext cx="198000" cy="106200"/>
              </p14:xfrm>
            </p:contentPart>
          </mc:Choice>
          <mc:Fallback>
            <p:pic>
              <p:nvPicPr>
                <p:cNvPr id="45" name="Freihand 44">
                  <a:extLst>
                    <a:ext uri="{FF2B5EF4-FFF2-40B4-BE49-F238E27FC236}">
                      <a16:creationId xmlns:a16="http://schemas.microsoft.com/office/drawing/2014/main" id="{F44B4B22-DC9B-5557-1A4D-FD61B79C52BC}"/>
                    </a:ext>
                  </a:extLst>
                </p:cNvPr>
                <p:cNvPicPr/>
                <p:nvPr/>
              </p:nvPicPr>
              <p:blipFill>
                <a:blip r:embed="rId94"/>
                <a:stretch>
                  <a:fillRect/>
                </a:stretch>
              </p:blipFill>
              <p:spPr>
                <a:xfrm>
                  <a:off x="1358378" y="347302"/>
                  <a:ext cx="215640" cy="123840"/>
                </a:xfrm>
                <a:prstGeom prst="rect">
                  <a:avLst/>
                </a:prstGeom>
              </p:spPr>
            </p:pic>
          </mc:Fallback>
        </mc:AlternateContent>
        <mc:AlternateContent xmlns:mc="http://schemas.openxmlformats.org/markup-compatibility/2006">
          <mc:Choice xmlns:p14="http://schemas.microsoft.com/office/powerpoint/2010/main" Requires="p14">
            <p:contentPart p14:bwMode="auto" r:id="rId95">
              <p14:nvContentPartPr>
                <p14:cNvPr id="47" name="Freihand 46">
                  <a:extLst>
                    <a:ext uri="{FF2B5EF4-FFF2-40B4-BE49-F238E27FC236}">
                      <a16:creationId xmlns:a16="http://schemas.microsoft.com/office/drawing/2014/main" id="{A6E85E7F-AD54-89DB-230D-850F596BD319}"/>
                    </a:ext>
                  </a:extLst>
                </p14:cNvPr>
                <p14:cNvContentPartPr/>
                <p14:nvPr/>
              </p14:nvContentPartPr>
              <p14:xfrm>
                <a:off x="1024658" y="126622"/>
                <a:ext cx="248040" cy="70200"/>
              </p14:xfrm>
            </p:contentPart>
          </mc:Choice>
          <mc:Fallback>
            <p:pic>
              <p:nvPicPr>
                <p:cNvPr id="47" name="Freihand 46">
                  <a:extLst>
                    <a:ext uri="{FF2B5EF4-FFF2-40B4-BE49-F238E27FC236}">
                      <a16:creationId xmlns:a16="http://schemas.microsoft.com/office/drawing/2014/main" id="{A6E85E7F-AD54-89DB-230D-850F596BD319}"/>
                    </a:ext>
                  </a:extLst>
                </p:cNvPr>
                <p:cNvPicPr/>
                <p:nvPr/>
              </p:nvPicPr>
              <p:blipFill>
                <a:blip r:embed="rId96"/>
                <a:stretch>
                  <a:fillRect/>
                </a:stretch>
              </p:blipFill>
              <p:spPr>
                <a:xfrm>
                  <a:off x="1015658" y="117622"/>
                  <a:ext cx="265680" cy="87840"/>
                </a:xfrm>
                <a:prstGeom prst="rect">
                  <a:avLst/>
                </a:prstGeom>
              </p:spPr>
            </p:pic>
          </mc:Fallback>
        </mc:AlternateContent>
        <mc:AlternateContent xmlns:mc="http://schemas.openxmlformats.org/markup-compatibility/2006">
          <mc:Choice xmlns:p14="http://schemas.microsoft.com/office/powerpoint/2010/main" Requires="p14">
            <p:contentPart p14:bwMode="auto" r:id="rId97">
              <p14:nvContentPartPr>
                <p14:cNvPr id="48" name="Freihand 47">
                  <a:extLst>
                    <a:ext uri="{FF2B5EF4-FFF2-40B4-BE49-F238E27FC236}">
                      <a16:creationId xmlns:a16="http://schemas.microsoft.com/office/drawing/2014/main" id="{74AB5BF6-2E5C-032B-7918-524696ED3757}"/>
                    </a:ext>
                  </a:extLst>
                </p14:cNvPr>
                <p14:cNvContentPartPr/>
                <p14:nvPr/>
              </p14:nvContentPartPr>
              <p14:xfrm>
                <a:off x="1254338" y="89182"/>
                <a:ext cx="262440" cy="118080"/>
              </p14:xfrm>
            </p:contentPart>
          </mc:Choice>
          <mc:Fallback>
            <p:pic>
              <p:nvPicPr>
                <p:cNvPr id="48" name="Freihand 47">
                  <a:extLst>
                    <a:ext uri="{FF2B5EF4-FFF2-40B4-BE49-F238E27FC236}">
                      <a16:creationId xmlns:a16="http://schemas.microsoft.com/office/drawing/2014/main" id="{74AB5BF6-2E5C-032B-7918-524696ED3757}"/>
                    </a:ext>
                  </a:extLst>
                </p:cNvPr>
                <p:cNvPicPr/>
                <p:nvPr/>
              </p:nvPicPr>
              <p:blipFill>
                <a:blip r:embed="rId98"/>
                <a:stretch>
                  <a:fillRect/>
                </a:stretch>
              </p:blipFill>
              <p:spPr>
                <a:xfrm>
                  <a:off x="1245338" y="80542"/>
                  <a:ext cx="280080" cy="135720"/>
                </a:xfrm>
                <a:prstGeom prst="rect">
                  <a:avLst/>
                </a:prstGeom>
              </p:spPr>
            </p:pic>
          </mc:Fallback>
        </mc:AlternateContent>
        <mc:AlternateContent xmlns:mc="http://schemas.openxmlformats.org/markup-compatibility/2006">
          <mc:Choice xmlns:p14="http://schemas.microsoft.com/office/powerpoint/2010/main" Requires="p14">
            <p:contentPart p14:bwMode="auto" r:id="rId99">
              <p14:nvContentPartPr>
                <p14:cNvPr id="49" name="Freihand 48">
                  <a:extLst>
                    <a:ext uri="{FF2B5EF4-FFF2-40B4-BE49-F238E27FC236}">
                      <a16:creationId xmlns:a16="http://schemas.microsoft.com/office/drawing/2014/main" id="{609137A1-F486-A8F2-B55D-7E0FB9B6755C}"/>
                    </a:ext>
                  </a:extLst>
                </p14:cNvPr>
                <p14:cNvContentPartPr/>
                <p14:nvPr/>
              </p14:nvContentPartPr>
              <p14:xfrm>
                <a:off x="1416338" y="99622"/>
                <a:ext cx="124560" cy="61200"/>
              </p14:xfrm>
            </p:contentPart>
          </mc:Choice>
          <mc:Fallback>
            <p:pic>
              <p:nvPicPr>
                <p:cNvPr id="49" name="Freihand 48">
                  <a:extLst>
                    <a:ext uri="{FF2B5EF4-FFF2-40B4-BE49-F238E27FC236}">
                      <a16:creationId xmlns:a16="http://schemas.microsoft.com/office/drawing/2014/main" id="{609137A1-F486-A8F2-B55D-7E0FB9B6755C}"/>
                    </a:ext>
                  </a:extLst>
                </p:cNvPr>
                <p:cNvPicPr/>
                <p:nvPr/>
              </p:nvPicPr>
              <p:blipFill>
                <a:blip r:embed="rId100"/>
                <a:stretch>
                  <a:fillRect/>
                </a:stretch>
              </p:blipFill>
              <p:spPr>
                <a:xfrm>
                  <a:off x="1407338" y="90982"/>
                  <a:ext cx="142200" cy="78840"/>
                </a:xfrm>
                <a:prstGeom prst="rect">
                  <a:avLst/>
                </a:prstGeom>
              </p:spPr>
            </p:pic>
          </mc:Fallback>
        </mc:AlternateContent>
        <mc:AlternateContent xmlns:mc="http://schemas.openxmlformats.org/markup-compatibility/2006">
          <mc:Choice xmlns:p14="http://schemas.microsoft.com/office/powerpoint/2010/main" Requires="p14">
            <p:contentPart p14:bwMode="auto" r:id="rId101">
              <p14:nvContentPartPr>
                <p14:cNvPr id="51" name="Freihand 50">
                  <a:extLst>
                    <a:ext uri="{FF2B5EF4-FFF2-40B4-BE49-F238E27FC236}">
                      <a16:creationId xmlns:a16="http://schemas.microsoft.com/office/drawing/2014/main" id="{40ACD9C6-3E4A-7887-97DA-AEEFB778536D}"/>
                    </a:ext>
                  </a:extLst>
                </p14:cNvPr>
                <p14:cNvContentPartPr/>
                <p14:nvPr/>
              </p14:nvContentPartPr>
              <p14:xfrm>
                <a:off x="4410458" y="137062"/>
                <a:ext cx="130320" cy="147240"/>
              </p14:xfrm>
            </p:contentPart>
          </mc:Choice>
          <mc:Fallback>
            <p:pic>
              <p:nvPicPr>
                <p:cNvPr id="51" name="Freihand 50">
                  <a:extLst>
                    <a:ext uri="{FF2B5EF4-FFF2-40B4-BE49-F238E27FC236}">
                      <a16:creationId xmlns:a16="http://schemas.microsoft.com/office/drawing/2014/main" id="{40ACD9C6-3E4A-7887-97DA-AEEFB778536D}"/>
                    </a:ext>
                  </a:extLst>
                </p:cNvPr>
                <p:cNvPicPr/>
                <p:nvPr/>
              </p:nvPicPr>
              <p:blipFill>
                <a:blip r:embed="rId102"/>
                <a:stretch>
                  <a:fillRect/>
                </a:stretch>
              </p:blipFill>
              <p:spPr>
                <a:xfrm>
                  <a:off x="4401458" y="128422"/>
                  <a:ext cx="147960" cy="164880"/>
                </a:xfrm>
                <a:prstGeom prst="rect">
                  <a:avLst/>
                </a:prstGeom>
              </p:spPr>
            </p:pic>
          </mc:Fallback>
        </mc:AlternateContent>
        <mc:AlternateContent xmlns:mc="http://schemas.openxmlformats.org/markup-compatibility/2006">
          <mc:Choice xmlns:p14="http://schemas.microsoft.com/office/powerpoint/2010/main" Requires="p14">
            <p:contentPart p14:bwMode="auto" r:id="rId103">
              <p14:nvContentPartPr>
                <p14:cNvPr id="52" name="Freihand 51">
                  <a:extLst>
                    <a:ext uri="{FF2B5EF4-FFF2-40B4-BE49-F238E27FC236}">
                      <a16:creationId xmlns:a16="http://schemas.microsoft.com/office/drawing/2014/main" id="{B07BF342-2FA5-B2E3-6B60-80482F7009E7}"/>
                    </a:ext>
                  </a:extLst>
                </p14:cNvPr>
                <p14:cNvContentPartPr/>
                <p14:nvPr/>
              </p14:nvContentPartPr>
              <p14:xfrm>
                <a:off x="4429898" y="182782"/>
                <a:ext cx="129240" cy="74160"/>
              </p14:xfrm>
            </p:contentPart>
          </mc:Choice>
          <mc:Fallback>
            <p:pic>
              <p:nvPicPr>
                <p:cNvPr id="52" name="Freihand 51">
                  <a:extLst>
                    <a:ext uri="{FF2B5EF4-FFF2-40B4-BE49-F238E27FC236}">
                      <a16:creationId xmlns:a16="http://schemas.microsoft.com/office/drawing/2014/main" id="{B07BF342-2FA5-B2E3-6B60-80482F7009E7}"/>
                    </a:ext>
                  </a:extLst>
                </p:cNvPr>
                <p:cNvPicPr/>
                <p:nvPr/>
              </p:nvPicPr>
              <p:blipFill>
                <a:blip r:embed="rId104"/>
                <a:stretch>
                  <a:fillRect/>
                </a:stretch>
              </p:blipFill>
              <p:spPr>
                <a:xfrm>
                  <a:off x="4421258" y="173782"/>
                  <a:ext cx="146880" cy="91800"/>
                </a:xfrm>
                <a:prstGeom prst="rect">
                  <a:avLst/>
                </a:prstGeom>
              </p:spPr>
            </p:pic>
          </mc:Fallback>
        </mc:AlternateContent>
        <mc:AlternateContent xmlns:mc="http://schemas.openxmlformats.org/markup-compatibility/2006">
          <mc:Choice xmlns:p14="http://schemas.microsoft.com/office/powerpoint/2010/main" Requires="p14">
            <p:contentPart p14:bwMode="auto" r:id="rId105">
              <p14:nvContentPartPr>
                <p14:cNvPr id="54" name="Freihand 53">
                  <a:extLst>
                    <a:ext uri="{FF2B5EF4-FFF2-40B4-BE49-F238E27FC236}">
                      <a16:creationId xmlns:a16="http://schemas.microsoft.com/office/drawing/2014/main" id="{8F1AE7BA-6276-FFF9-46E3-DE7B8065BB77}"/>
                    </a:ext>
                  </a:extLst>
                </p14:cNvPr>
                <p14:cNvContentPartPr/>
                <p14:nvPr/>
              </p14:nvContentPartPr>
              <p14:xfrm>
                <a:off x="4564178" y="234982"/>
                <a:ext cx="93240" cy="107640"/>
              </p14:xfrm>
            </p:contentPart>
          </mc:Choice>
          <mc:Fallback>
            <p:pic>
              <p:nvPicPr>
                <p:cNvPr id="54" name="Freihand 53">
                  <a:extLst>
                    <a:ext uri="{FF2B5EF4-FFF2-40B4-BE49-F238E27FC236}">
                      <a16:creationId xmlns:a16="http://schemas.microsoft.com/office/drawing/2014/main" id="{8F1AE7BA-6276-FFF9-46E3-DE7B8065BB77}"/>
                    </a:ext>
                  </a:extLst>
                </p:cNvPr>
                <p:cNvPicPr/>
                <p:nvPr/>
              </p:nvPicPr>
              <p:blipFill>
                <a:blip r:embed="rId106"/>
                <a:stretch>
                  <a:fillRect/>
                </a:stretch>
              </p:blipFill>
              <p:spPr>
                <a:xfrm>
                  <a:off x="4555538" y="225982"/>
                  <a:ext cx="110880" cy="125280"/>
                </a:xfrm>
                <a:prstGeom prst="rect">
                  <a:avLst/>
                </a:prstGeom>
              </p:spPr>
            </p:pic>
          </mc:Fallback>
        </mc:AlternateContent>
        <mc:AlternateContent xmlns:mc="http://schemas.openxmlformats.org/markup-compatibility/2006">
          <mc:Choice xmlns:p14="http://schemas.microsoft.com/office/powerpoint/2010/main" Requires="p14">
            <p:contentPart p14:bwMode="auto" r:id="rId107">
              <p14:nvContentPartPr>
                <p14:cNvPr id="55" name="Freihand 54">
                  <a:extLst>
                    <a:ext uri="{FF2B5EF4-FFF2-40B4-BE49-F238E27FC236}">
                      <a16:creationId xmlns:a16="http://schemas.microsoft.com/office/drawing/2014/main" id="{8A0A6E3C-F090-B8DD-2010-056A3D4ED33A}"/>
                    </a:ext>
                  </a:extLst>
                </p14:cNvPr>
                <p14:cNvContentPartPr/>
                <p14:nvPr/>
              </p14:nvContentPartPr>
              <p14:xfrm>
                <a:off x="4747418" y="76582"/>
                <a:ext cx="35280" cy="176760"/>
              </p14:xfrm>
            </p:contentPart>
          </mc:Choice>
          <mc:Fallback>
            <p:pic>
              <p:nvPicPr>
                <p:cNvPr id="55" name="Freihand 54">
                  <a:extLst>
                    <a:ext uri="{FF2B5EF4-FFF2-40B4-BE49-F238E27FC236}">
                      <a16:creationId xmlns:a16="http://schemas.microsoft.com/office/drawing/2014/main" id="{8A0A6E3C-F090-B8DD-2010-056A3D4ED33A}"/>
                    </a:ext>
                  </a:extLst>
                </p:cNvPr>
                <p:cNvPicPr/>
                <p:nvPr/>
              </p:nvPicPr>
              <p:blipFill>
                <a:blip r:embed="rId108"/>
                <a:stretch>
                  <a:fillRect/>
                </a:stretch>
              </p:blipFill>
              <p:spPr>
                <a:xfrm>
                  <a:off x="4738418" y="67582"/>
                  <a:ext cx="52920" cy="194400"/>
                </a:xfrm>
                <a:prstGeom prst="rect">
                  <a:avLst/>
                </a:prstGeom>
              </p:spPr>
            </p:pic>
          </mc:Fallback>
        </mc:AlternateContent>
        <mc:AlternateContent xmlns:mc="http://schemas.openxmlformats.org/markup-compatibility/2006">
          <mc:Choice xmlns:p14="http://schemas.microsoft.com/office/powerpoint/2010/main" Requires="p14">
            <p:contentPart p14:bwMode="auto" r:id="rId109">
              <p14:nvContentPartPr>
                <p14:cNvPr id="56" name="Freihand 55">
                  <a:extLst>
                    <a:ext uri="{FF2B5EF4-FFF2-40B4-BE49-F238E27FC236}">
                      <a16:creationId xmlns:a16="http://schemas.microsoft.com/office/drawing/2014/main" id="{2125E5FB-D407-B47C-2D12-8180ABF5D678}"/>
                    </a:ext>
                  </a:extLst>
                </p14:cNvPr>
                <p14:cNvContentPartPr/>
                <p14:nvPr/>
              </p14:nvContentPartPr>
              <p14:xfrm>
                <a:off x="4812938" y="115102"/>
                <a:ext cx="90000" cy="194400"/>
              </p14:xfrm>
            </p:contentPart>
          </mc:Choice>
          <mc:Fallback>
            <p:pic>
              <p:nvPicPr>
                <p:cNvPr id="56" name="Freihand 55">
                  <a:extLst>
                    <a:ext uri="{FF2B5EF4-FFF2-40B4-BE49-F238E27FC236}">
                      <a16:creationId xmlns:a16="http://schemas.microsoft.com/office/drawing/2014/main" id="{2125E5FB-D407-B47C-2D12-8180ABF5D678}"/>
                    </a:ext>
                  </a:extLst>
                </p:cNvPr>
                <p:cNvPicPr/>
                <p:nvPr/>
              </p:nvPicPr>
              <p:blipFill>
                <a:blip r:embed="rId110"/>
                <a:stretch>
                  <a:fillRect/>
                </a:stretch>
              </p:blipFill>
              <p:spPr>
                <a:xfrm>
                  <a:off x="4803938" y="106462"/>
                  <a:ext cx="107640" cy="212040"/>
                </a:xfrm>
                <a:prstGeom prst="rect">
                  <a:avLst/>
                </a:prstGeom>
              </p:spPr>
            </p:pic>
          </mc:Fallback>
        </mc:AlternateContent>
        <mc:AlternateContent xmlns:mc="http://schemas.openxmlformats.org/markup-compatibility/2006">
          <mc:Choice xmlns:p14="http://schemas.microsoft.com/office/powerpoint/2010/main" Requires="p14">
            <p:contentPart p14:bwMode="auto" r:id="rId111">
              <p14:nvContentPartPr>
                <p14:cNvPr id="57" name="Freihand 56">
                  <a:extLst>
                    <a:ext uri="{FF2B5EF4-FFF2-40B4-BE49-F238E27FC236}">
                      <a16:creationId xmlns:a16="http://schemas.microsoft.com/office/drawing/2014/main" id="{98B56810-F499-A52A-D0BA-6D3CDD6C5D6E}"/>
                    </a:ext>
                  </a:extLst>
                </p14:cNvPr>
                <p14:cNvContentPartPr/>
                <p14:nvPr/>
              </p14:nvContentPartPr>
              <p14:xfrm>
                <a:off x="4931018" y="73342"/>
                <a:ext cx="142920" cy="228240"/>
              </p14:xfrm>
            </p:contentPart>
          </mc:Choice>
          <mc:Fallback>
            <p:pic>
              <p:nvPicPr>
                <p:cNvPr id="57" name="Freihand 56">
                  <a:extLst>
                    <a:ext uri="{FF2B5EF4-FFF2-40B4-BE49-F238E27FC236}">
                      <a16:creationId xmlns:a16="http://schemas.microsoft.com/office/drawing/2014/main" id="{98B56810-F499-A52A-D0BA-6D3CDD6C5D6E}"/>
                    </a:ext>
                  </a:extLst>
                </p:cNvPr>
                <p:cNvPicPr/>
                <p:nvPr/>
              </p:nvPicPr>
              <p:blipFill>
                <a:blip r:embed="rId112"/>
                <a:stretch>
                  <a:fillRect/>
                </a:stretch>
              </p:blipFill>
              <p:spPr>
                <a:xfrm>
                  <a:off x="4922378" y="64342"/>
                  <a:ext cx="160560" cy="245880"/>
                </a:xfrm>
                <a:prstGeom prst="rect">
                  <a:avLst/>
                </a:prstGeom>
              </p:spPr>
            </p:pic>
          </mc:Fallback>
        </mc:AlternateContent>
        <mc:AlternateContent xmlns:mc="http://schemas.openxmlformats.org/markup-compatibility/2006">
          <mc:Choice xmlns:p14="http://schemas.microsoft.com/office/powerpoint/2010/main" Requires="p14">
            <p:contentPart p14:bwMode="auto" r:id="rId113">
              <p14:nvContentPartPr>
                <p14:cNvPr id="58" name="Freihand 57">
                  <a:extLst>
                    <a:ext uri="{FF2B5EF4-FFF2-40B4-BE49-F238E27FC236}">
                      <a16:creationId xmlns:a16="http://schemas.microsoft.com/office/drawing/2014/main" id="{3878BA90-A3ED-B3BE-8C08-D458AC389076}"/>
                    </a:ext>
                  </a:extLst>
                </p14:cNvPr>
                <p14:cNvContentPartPr/>
                <p14:nvPr/>
              </p14:nvContentPartPr>
              <p14:xfrm>
                <a:off x="5168258" y="200422"/>
                <a:ext cx="120240" cy="19800"/>
              </p14:xfrm>
            </p:contentPart>
          </mc:Choice>
          <mc:Fallback>
            <p:pic>
              <p:nvPicPr>
                <p:cNvPr id="58" name="Freihand 57">
                  <a:extLst>
                    <a:ext uri="{FF2B5EF4-FFF2-40B4-BE49-F238E27FC236}">
                      <a16:creationId xmlns:a16="http://schemas.microsoft.com/office/drawing/2014/main" id="{3878BA90-A3ED-B3BE-8C08-D458AC389076}"/>
                    </a:ext>
                  </a:extLst>
                </p:cNvPr>
                <p:cNvPicPr/>
                <p:nvPr/>
              </p:nvPicPr>
              <p:blipFill>
                <a:blip r:embed="rId114"/>
                <a:stretch>
                  <a:fillRect/>
                </a:stretch>
              </p:blipFill>
              <p:spPr>
                <a:xfrm>
                  <a:off x="5159618" y="191422"/>
                  <a:ext cx="137880" cy="37440"/>
                </a:xfrm>
                <a:prstGeom prst="rect">
                  <a:avLst/>
                </a:prstGeom>
              </p:spPr>
            </p:pic>
          </mc:Fallback>
        </mc:AlternateContent>
        <mc:AlternateContent xmlns:mc="http://schemas.openxmlformats.org/markup-compatibility/2006">
          <mc:Choice xmlns:p14="http://schemas.microsoft.com/office/powerpoint/2010/main" Requires="p14">
            <p:contentPart p14:bwMode="auto" r:id="rId115">
              <p14:nvContentPartPr>
                <p14:cNvPr id="59" name="Freihand 58">
                  <a:extLst>
                    <a:ext uri="{FF2B5EF4-FFF2-40B4-BE49-F238E27FC236}">
                      <a16:creationId xmlns:a16="http://schemas.microsoft.com/office/drawing/2014/main" id="{9A349544-9D6B-E896-42B1-7ACC99F028E3}"/>
                    </a:ext>
                  </a:extLst>
                </p14:cNvPr>
                <p14:cNvContentPartPr/>
                <p14:nvPr/>
              </p14:nvContentPartPr>
              <p14:xfrm>
                <a:off x="5204618" y="268462"/>
                <a:ext cx="69480" cy="4320"/>
              </p14:xfrm>
            </p:contentPart>
          </mc:Choice>
          <mc:Fallback>
            <p:pic>
              <p:nvPicPr>
                <p:cNvPr id="59" name="Freihand 58">
                  <a:extLst>
                    <a:ext uri="{FF2B5EF4-FFF2-40B4-BE49-F238E27FC236}">
                      <a16:creationId xmlns:a16="http://schemas.microsoft.com/office/drawing/2014/main" id="{9A349544-9D6B-E896-42B1-7ACC99F028E3}"/>
                    </a:ext>
                  </a:extLst>
                </p:cNvPr>
                <p:cNvPicPr/>
                <p:nvPr/>
              </p:nvPicPr>
              <p:blipFill>
                <a:blip r:embed="rId116"/>
                <a:stretch>
                  <a:fillRect/>
                </a:stretch>
              </p:blipFill>
              <p:spPr>
                <a:xfrm>
                  <a:off x="5195618" y="259462"/>
                  <a:ext cx="87120" cy="21960"/>
                </a:xfrm>
                <a:prstGeom prst="rect">
                  <a:avLst/>
                </a:prstGeom>
              </p:spPr>
            </p:pic>
          </mc:Fallback>
        </mc:AlternateContent>
        <mc:AlternateContent xmlns:mc="http://schemas.openxmlformats.org/markup-compatibility/2006">
          <mc:Choice xmlns:p14="http://schemas.microsoft.com/office/powerpoint/2010/main" Requires="p14">
            <p:contentPart p14:bwMode="auto" r:id="rId117">
              <p14:nvContentPartPr>
                <p14:cNvPr id="61" name="Freihand 60">
                  <a:extLst>
                    <a:ext uri="{FF2B5EF4-FFF2-40B4-BE49-F238E27FC236}">
                      <a16:creationId xmlns:a16="http://schemas.microsoft.com/office/drawing/2014/main" id="{D8029974-BEB4-7D95-AA98-63F180E8FAA5}"/>
                    </a:ext>
                  </a:extLst>
                </p14:cNvPr>
                <p14:cNvContentPartPr/>
                <p14:nvPr/>
              </p14:nvContentPartPr>
              <p14:xfrm>
                <a:off x="5434658" y="42382"/>
                <a:ext cx="6480" cy="151920"/>
              </p14:xfrm>
            </p:contentPart>
          </mc:Choice>
          <mc:Fallback>
            <p:pic>
              <p:nvPicPr>
                <p:cNvPr id="61" name="Freihand 60">
                  <a:extLst>
                    <a:ext uri="{FF2B5EF4-FFF2-40B4-BE49-F238E27FC236}">
                      <a16:creationId xmlns:a16="http://schemas.microsoft.com/office/drawing/2014/main" id="{D8029974-BEB4-7D95-AA98-63F180E8FAA5}"/>
                    </a:ext>
                  </a:extLst>
                </p:cNvPr>
                <p:cNvPicPr/>
                <p:nvPr/>
              </p:nvPicPr>
              <p:blipFill>
                <a:blip r:embed="rId118"/>
                <a:stretch>
                  <a:fillRect/>
                </a:stretch>
              </p:blipFill>
              <p:spPr>
                <a:xfrm>
                  <a:off x="5426018" y="33742"/>
                  <a:ext cx="24120" cy="169560"/>
                </a:xfrm>
                <a:prstGeom prst="rect">
                  <a:avLst/>
                </a:prstGeom>
              </p:spPr>
            </p:pic>
          </mc:Fallback>
        </mc:AlternateContent>
        <mc:AlternateContent xmlns:mc="http://schemas.openxmlformats.org/markup-compatibility/2006">
          <mc:Choice xmlns:p14="http://schemas.microsoft.com/office/powerpoint/2010/main" Requires="p14">
            <p:contentPart p14:bwMode="auto" r:id="rId119">
              <p14:nvContentPartPr>
                <p14:cNvPr id="62" name="Freihand 61">
                  <a:extLst>
                    <a:ext uri="{FF2B5EF4-FFF2-40B4-BE49-F238E27FC236}">
                      <a16:creationId xmlns:a16="http://schemas.microsoft.com/office/drawing/2014/main" id="{87BEA28D-6A0F-5F17-1705-8A238AFFDED1}"/>
                    </a:ext>
                  </a:extLst>
                </p14:cNvPr>
                <p14:cNvContentPartPr/>
                <p14:nvPr/>
              </p14:nvContentPartPr>
              <p14:xfrm>
                <a:off x="5343938" y="202222"/>
                <a:ext cx="129240" cy="26280"/>
              </p14:xfrm>
            </p:contentPart>
          </mc:Choice>
          <mc:Fallback>
            <p:pic>
              <p:nvPicPr>
                <p:cNvPr id="62" name="Freihand 61">
                  <a:extLst>
                    <a:ext uri="{FF2B5EF4-FFF2-40B4-BE49-F238E27FC236}">
                      <a16:creationId xmlns:a16="http://schemas.microsoft.com/office/drawing/2014/main" id="{87BEA28D-6A0F-5F17-1705-8A238AFFDED1}"/>
                    </a:ext>
                  </a:extLst>
                </p:cNvPr>
                <p:cNvPicPr/>
                <p:nvPr/>
              </p:nvPicPr>
              <p:blipFill>
                <a:blip r:embed="rId120"/>
                <a:stretch>
                  <a:fillRect/>
                </a:stretch>
              </p:blipFill>
              <p:spPr>
                <a:xfrm>
                  <a:off x="5334938" y="193582"/>
                  <a:ext cx="146880" cy="43920"/>
                </a:xfrm>
                <a:prstGeom prst="rect">
                  <a:avLst/>
                </a:prstGeom>
              </p:spPr>
            </p:pic>
          </mc:Fallback>
        </mc:AlternateContent>
        <mc:AlternateContent xmlns:mc="http://schemas.openxmlformats.org/markup-compatibility/2006">
          <mc:Choice xmlns:p14="http://schemas.microsoft.com/office/powerpoint/2010/main" Requires="p14">
            <p:contentPart p14:bwMode="auto" r:id="rId121">
              <p14:nvContentPartPr>
                <p14:cNvPr id="63" name="Freihand 62">
                  <a:extLst>
                    <a:ext uri="{FF2B5EF4-FFF2-40B4-BE49-F238E27FC236}">
                      <a16:creationId xmlns:a16="http://schemas.microsoft.com/office/drawing/2014/main" id="{D18897E1-9B99-E42A-0BF1-E918A918B2D7}"/>
                    </a:ext>
                  </a:extLst>
                </p14:cNvPr>
                <p14:cNvContentPartPr/>
                <p14:nvPr/>
              </p14:nvContentPartPr>
              <p14:xfrm>
                <a:off x="5372738" y="240022"/>
                <a:ext cx="225720" cy="186480"/>
              </p14:xfrm>
            </p:contentPart>
          </mc:Choice>
          <mc:Fallback>
            <p:pic>
              <p:nvPicPr>
                <p:cNvPr id="63" name="Freihand 62">
                  <a:extLst>
                    <a:ext uri="{FF2B5EF4-FFF2-40B4-BE49-F238E27FC236}">
                      <a16:creationId xmlns:a16="http://schemas.microsoft.com/office/drawing/2014/main" id="{D18897E1-9B99-E42A-0BF1-E918A918B2D7}"/>
                    </a:ext>
                  </a:extLst>
                </p:cNvPr>
                <p:cNvPicPr/>
                <p:nvPr/>
              </p:nvPicPr>
              <p:blipFill>
                <a:blip r:embed="rId122"/>
                <a:stretch>
                  <a:fillRect/>
                </a:stretch>
              </p:blipFill>
              <p:spPr>
                <a:xfrm>
                  <a:off x="5364098" y="231022"/>
                  <a:ext cx="243360" cy="204120"/>
                </a:xfrm>
                <a:prstGeom prst="rect">
                  <a:avLst/>
                </a:prstGeom>
              </p:spPr>
            </p:pic>
          </mc:Fallback>
        </mc:AlternateContent>
        <mc:AlternateContent xmlns:mc="http://schemas.openxmlformats.org/markup-compatibility/2006">
          <mc:Choice xmlns:p14="http://schemas.microsoft.com/office/powerpoint/2010/main" Requires="p14">
            <p:contentPart p14:bwMode="auto" r:id="rId123">
              <p14:nvContentPartPr>
                <p14:cNvPr id="64" name="Freihand 63">
                  <a:extLst>
                    <a:ext uri="{FF2B5EF4-FFF2-40B4-BE49-F238E27FC236}">
                      <a16:creationId xmlns:a16="http://schemas.microsoft.com/office/drawing/2014/main" id="{8F0166E4-9F1F-0D8B-05FE-B9F59423A69E}"/>
                    </a:ext>
                  </a:extLst>
                </p14:cNvPr>
                <p14:cNvContentPartPr/>
                <p14:nvPr/>
              </p14:nvContentPartPr>
              <p14:xfrm>
                <a:off x="5718338" y="75862"/>
                <a:ext cx="112680" cy="123840"/>
              </p14:xfrm>
            </p:contentPart>
          </mc:Choice>
          <mc:Fallback>
            <p:pic>
              <p:nvPicPr>
                <p:cNvPr id="64" name="Freihand 63">
                  <a:extLst>
                    <a:ext uri="{FF2B5EF4-FFF2-40B4-BE49-F238E27FC236}">
                      <a16:creationId xmlns:a16="http://schemas.microsoft.com/office/drawing/2014/main" id="{8F0166E4-9F1F-0D8B-05FE-B9F59423A69E}"/>
                    </a:ext>
                  </a:extLst>
                </p:cNvPr>
                <p:cNvPicPr/>
                <p:nvPr/>
              </p:nvPicPr>
              <p:blipFill>
                <a:blip r:embed="rId124"/>
                <a:stretch>
                  <a:fillRect/>
                </a:stretch>
              </p:blipFill>
              <p:spPr>
                <a:xfrm>
                  <a:off x="5709698" y="67222"/>
                  <a:ext cx="130320" cy="141480"/>
                </a:xfrm>
                <a:prstGeom prst="rect">
                  <a:avLst/>
                </a:prstGeom>
              </p:spPr>
            </p:pic>
          </mc:Fallback>
        </mc:AlternateContent>
        <mc:AlternateContent xmlns:mc="http://schemas.openxmlformats.org/markup-compatibility/2006">
          <mc:Choice xmlns:p14="http://schemas.microsoft.com/office/powerpoint/2010/main" Requires="p14">
            <p:contentPart p14:bwMode="auto" r:id="rId125">
              <p14:nvContentPartPr>
                <p14:cNvPr id="65" name="Freihand 64">
                  <a:extLst>
                    <a:ext uri="{FF2B5EF4-FFF2-40B4-BE49-F238E27FC236}">
                      <a16:creationId xmlns:a16="http://schemas.microsoft.com/office/drawing/2014/main" id="{1CA9585F-AD44-1D5B-58A2-9B26DC409731}"/>
                    </a:ext>
                  </a:extLst>
                </p14:cNvPr>
                <p14:cNvContentPartPr/>
                <p14:nvPr/>
              </p14:nvContentPartPr>
              <p14:xfrm>
                <a:off x="5899058" y="69022"/>
                <a:ext cx="216000" cy="117000"/>
              </p14:xfrm>
            </p:contentPart>
          </mc:Choice>
          <mc:Fallback>
            <p:pic>
              <p:nvPicPr>
                <p:cNvPr id="65" name="Freihand 64">
                  <a:extLst>
                    <a:ext uri="{FF2B5EF4-FFF2-40B4-BE49-F238E27FC236}">
                      <a16:creationId xmlns:a16="http://schemas.microsoft.com/office/drawing/2014/main" id="{1CA9585F-AD44-1D5B-58A2-9B26DC409731}"/>
                    </a:ext>
                  </a:extLst>
                </p:cNvPr>
                <p:cNvPicPr/>
                <p:nvPr/>
              </p:nvPicPr>
              <p:blipFill>
                <a:blip r:embed="rId126"/>
                <a:stretch>
                  <a:fillRect/>
                </a:stretch>
              </p:blipFill>
              <p:spPr>
                <a:xfrm>
                  <a:off x="5890418" y="60382"/>
                  <a:ext cx="233640" cy="134640"/>
                </a:xfrm>
                <a:prstGeom prst="rect">
                  <a:avLst/>
                </a:prstGeom>
              </p:spPr>
            </p:pic>
          </mc:Fallback>
        </mc:AlternateContent>
        <mc:AlternateContent xmlns:mc="http://schemas.openxmlformats.org/markup-compatibility/2006">
          <mc:Choice xmlns:p14="http://schemas.microsoft.com/office/powerpoint/2010/main" Requires="p14">
            <p:contentPart p14:bwMode="auto" r:id="rId127">
              <p14:nvContentPartPr>
                <p14:cNvPr id="66" name="Freihand 65">
                  <a:extLst>
                    <a:ext uri="{FF2B5EF4-FFF2-40B4-BE49-F238E27FC236}">
                      <a16:creationId xmlns:a16="http://schemas.microsoft.com/office/drawing/2014/main" id="{3853E5BC-77CC-4447-27CC-7919D7C6B3DE}"/>
                    </a:ext>
                  </a:extLst>
                </p14:cNvPr>
                <p14:cNvContentPartPr/>
                <p14:nvPr/>
              </p14:nvContentPartPr>
              <p14:xfrm>
                <a:off x="6116858" y="60742"/>
                <a:ext cx="108720" cy="119160"/>
              </p14:xfrm>
            </p:contentPart>
          </mc:Choice>
          <mc:Fallback>
            <p:pic>
              <p:nvPicPr>
                <p:cNvPr id="66" name="Freihand 65">
                  <a:extLst>
                    <a:ext uri="{FF2B5EF4-FFF2-40B4-BE49-F238E27FC236}">
                      <a16:creationId xmlns:a16="http://schemas.microsoft.com/office/drawing/2014/main" id="{3853E5BC-77CC-4447-27CC-7919D7C6B3DE}"/>
                    </a:ext>
                  </a:extLst>
                </p:cNvPr>
                <p:cNvPicPr/>
                <p:nvPr/>
              </p:nvPicPr>
              <p:blipFill>
                <a:blip r:embed="rId128"/>
                <a:stretch>
                  <a:fillRect/>
                </a:stretch>
              </p:blipFill>
              <p:spPr>
                <a:xfrm>
                  <a:off x="6107858" y="52102"/>
                  <a:ext cx="126360" cy="136800"/>
                </a:xfrm>
                <a:prstGeom prst="rect">
                  <a:avLst/>
                </a:prstGeom>
              </p:spPr>
            </p:pic>
          </mc:Fallback>
        </mc:AlternateContent>
        <mc:AlternateContent xmlns:mc="http://schemas.openxmlformats.org/markup-compatibility/2006">
          <mc:Choice xmlns:p14="http://schemas.microsoft.com/office/powerpoint/2010/main" Requires="p14">
            <p:contentPart p14:bwMode="auto" r:id="rId129">
              <p14:nvContentPartPr>
                <p14:cNvPr id="67" name="Freihand 66">
                  <a:extLst>
                    <a:ext uri="{FF2B5EF4-FFF2-40B4-BE49-F238E27FC236}">
                      <a16:creationId xmlns:a16="http://schemas.microsoft.com/office/drawing/2014/main" id="{C8661525-BB16-9F80-8224-238C3C968A64}"/>
                    </a:ext>
                  </a:extLst>
                </p14:cNvPr>
                <p14:cNvContentPartPr/>
                <p14:nvPr/>
              </p14:nvContentPartPr>
              <p14:xfrm>
                <a:off x="5675498" y="219502"/>
                <a:ext cx="597960" cy="82440"/>
              </p14:xfrm>
            </p:contentPart>
          </mc:Choice>
          <mc:Fallback>
            <p:pic>
              <p:nvPicPr>
                <p:cNvPr id="67" name="Freihand 66">
                  <a:extLst>
                    <a:ext uri="{FF2B5EF4-FFF2-40B4-BE49-F238E27FC236}">
                      <a16:creationId xmlns:a16="http://schemas.microsoft.com/office/drawing/2014/main" id="{C8661525-BB16-9F80-8224-238C3C968A64}"/>
                    </a:ext>
                  </a:extLst>
                </p:cNvPr>
                <p:cNvPicPr/>
                <p:nvPr/>
              </p:nvPicPr>
              <p:blipFill>
                <a:blip r:embed="rId130"/>
                <a:stretch>
                  <a:fillRect/>
                </a:stretch>
              </p:blipFill>
              <p:spPr>
                <a:xfrm>
                  <a:off x="5666858" y="210502"/>
                  <a:ext cx="615600" cy="100080"/>
                </a:xfrm>
                <a:prstGeom prst="rect">
                  <a:avLst/>
                </a:prstGeom>
              </p:spPr>
            </p:pic>
          </mc:Fallback>
        </mc:AlternateContent>
        <mc:AlternateContent xmlns:mc="http://schemas.openxmlformats.org/markup-compatibility/2006">
          <mc:Choice xmlns:p14="http://schemas.microsoft.com/office/powerpoint/2010/main" Requires="p14">
            <p:contentPart p14:bwMode="auto" r:id="rId131">
              <p14:nvContentPartPr>
                <p14:cNvPr id="69" name="Freihand 68">
                  <a:extLst>
                    <a:ext uri="{FF2B5EF4-FFF2-40B4-BE49-F238E27FC236}">
                      <a16:creationId xmlns:a16="http://schemas.microsoft.com/office/drawing/2014/main" id="{F36C9309-8DA7-343E-B377-CE4E9A3D4050}"/>
                    </a:ext>
                  </a:extLst>
                </p14:cNvPr>
                <p14:cNvContentPartPr/>
                <p14:nvPr/>
              </p14:nvContentPartPr>
              <p14:xfrm>
                <a:off x="5856578" y="308422"/>
                <a:ext cx="85320" cy="171720"/>
              </p14:xfrm>
            </p:contentPart>
          </mc:Choice>
          <mc:Fallback>
            <p:pic>
              <p:nvPicPr>
                <p:cNvPr id="69" name="Freihand 68">
                  <a:extLst>
                    <a:ext uri="{FF2B5EF4-FFF2-40B4-BE49-F238E27FC236}">
                      <a16:creationId xmlns:a16="http://schemas.microsoft.com/office/drawing/2014/main" id="{F36C9309-8DA7-343E-B377-CE4E9A3D4050}"/>
                    </a:ext>
                  </a:extLst>
                </p:cNvPr>
                <p:cNvPicPr/>
                <p:nvPr/>
              </p:nvPicPr>
              <p:blipFill>
                <a:blip r:embed="rId132"/>
                <a:stretch>
                  <a:fillRect/>
                </a:stretch>
              </p:blipFill>
              <p:spPr>
                <a:xfrm>
                  <a:off x="5847938" y="299782"/>
                  <a:ext cx="102960" cy="189360"/>
                </a:xfrm>
                <a:prstGeom prst="rect">
                  <a:avLst/>
                </a:prstGeom>
              </p:spPr>
            </p:pic>
          </mc:Fallback>
        </mc:AlternateContent>
        <mc:AlternateContent xmlns:mc="http://schemas.openxmlformats.org/markup-compatibility/2006">
          <mc:Choice xmlns:p14="http://schemas.microsoft.com/office/powerpoint/2010/main" Requires="p14">
            <p:contentPart p14:bwMode="auto" r:id="rId133">
              <p14:nvContentPartPr>
                <p14:cNvPr id="70" name="Freihand 69">
                  <a:extLst>
                    <a:ext uri="{FF2B5EF4-FFF2-40B4-BE49-F238E27FC236}">
                      <a16:creationId xmlns:a16="http://schemas.microsoft.com/office/drawing/2014/main" id="{142817D3-D507-09D0-064B-02C86582908C}"/>
                    </a:ext>
                  </a:extLst>
                </p14:cNvPr>
                <p14:cNvContentPartPr/>
                <p14:nvPr/>
              </p14:nvContentPartPr>
              <p14:xfrm>
                <a:off x="5949098" y="390502"/>
                <a:ext cx="102600" cy="120240"/>
              </p14:xfrm>
            </p:contentPart>
          </mc:Choice>
          <mc:Fallback>
            <p:pic>
              <p:nvPicPr>
                <p:cNvPr id="70" name="Freihand 69">
                  <a:extLst>
                    <a:ext uri="{FF2B5EF4-FFF2-40B4-BE49-F238E27FC236}">
                      <a16:creationId xmlns:a16="http://schemas.microsoft.com/office/drawing/2014/main" id="{142817D3-D507-09D0-064B-02C86582908C}"/>
                    </a:ext>
                  </a:extLst>
                </p:cNvPr>
                <p:cNvPicPr/>
                <p:nvPr/>
              </p:nvPicPr>
              <p:blipFill>
                <a:blip r:embed="rId134"/>
                <a:stretch>
                  <a:fillRect/>
                </a:stretch>
              </p:blipFill>
              <p:spPr>
                <a:xfrm>
                  <a:off x="5940098" y="381502"/>
                  <a:ext cx="120240" cy="137880"/>
                </a:xfrm>
                <a:prstGeom prst="rect">
                  <a:avLst/>
                </a:prstGeom>
              </p:spPr>
            </p:pic>
          </mc:Fallback>
        </mc:AlternateContent>
        <mc:AlternateContent xmlns:mc="http://schemas.openxmlformats.org/markup-compatibility/2006">
          <mc:Choice xmlns:p14="http://schemas.microsoft.com/office/powerpoint/2010/main" Requires="p14">
            <p:contentPart p14:bwMode="auto" r:id="rId135">
              <p14:nvContentPartPr>
                <p14:cNvPr id="74" name="Freihand 73">
                  <a:extLst>
                    <a:ext uri="{FF2B5EF4-FFF2-40B4-BE49-F238E27FC236}">
                      <a16:creationId xmlns:a16="http://schemas.microsoft.com/office/drawing/2014/main" id="{AF69C55C-C59E-00F8-CED5-C12EBF854997}"/>
                    </a:ext>
                  </a:extLst>
                </p14:cNvPr>
                <p14:cNvContentPartPr/>
                <p14:nvPr/>
              </p14:nvContentPartPr>
              <p14:xfrm>
                <a:off x="2747258" y="726742"/>
                <a:ext cx="146520" cy="245160"/>
              </p14:xfrm>
            </p:contentPart>
          </mc:Choice>
          <mc:Fallback>
            <p:pic>
              <p:nvPicPr>
                <p:cNvPr id="74" name="Freihand 73">
                  <a:extLst>
                    <a:ext uri="{FF2B5EF4-FFF2-40B4-BE49-F238E27FC236}">
                      <a16:creationId xmlns:a16="http://schemas.microsoft.com/office/drawing/2014/main" id="{AF69C55C-C59E-00F8-CED5-C12EBF854997}"/>
                    </a:ext>
                  </a:extLst>
                </p:cNvPr>
                <p:cNvPicPr/>
                <p:nvPr/>
              </p:nvPicPr>
              <p:blipFill>
                <a:blip r:embed="rId136"/>
                <a:stretch>
                  <a:fillRect/>
                </a:stretch>
              </p:blipFill>
              <p:spPr>
                <a:xfrm>
                  <a:off x="2738618" y="718102"/>
                  <a:ext cx="164160" cy="262800"/>
                </a:xfrm>
                <a:prstGeom prst="rect">
                  <a:avLst/>
                </a:prstGeom>
              </p:spPr>
            </p:pic>
          </mc:Fallback>
        </mc:AlternateContent>
        <mc:AlternateContent xmlns:mc="http://schemas.openxmlformats.org/markup-compatibility/2006">
          <mc:Choice xmlns:p14="http://schemas.microsoft.com/office/powerpoint/2010/main" Requires="p14">
            <p:contentPart p14:bwMode="auto" r:id="rId137">
              <p14:nvContentPartPr>
                <p14:cNvPr id="75" name="Freihand 74">
                  <a:extLst>
                    <a:ext uri="{FF2B5EF4-FFF2-40B4-BE49-F238E27FC236}">
                      <a16:creationId xmlns:a16="http://schemas.microsoft.com/office/drawing/2014/main" id="{11AD669B-B53A-0339-D1B6-A2CB3821E167}"/>
                    </a:ext>
                  </a:extLst>
                </p14:cNvPr>
                <p14:cNvContentPartPr/>
                <p14:nvPr/>
              </p14:nvContentPartPr>
              <p14:xfrm>
                <a:off x="2931218" y="802702"/>
                <a:ext cx="449280" cy="135000"/>
              </p14:xfrm>
            </p:contentPart>
          </mc:Choice>
          <mc:Fallback>
            <p:pic>
              <p:nvPicPr>
                <p:cNvPr id="75" name="Freihand 74">
                  <a:extLst>
                    <a:ext uri="{FF2B5EF4-FFF2-40B4-BE49-F238E27FC236}">
                      <a16:creationId xmlns:a16="http://schemas.microsoft.com/office/drawing/2014/main" id="{11AD669B-B53A-0339-D1B6-A2CB3821E167}"/>
                    </a:ext>
                  </a:extLst>
                </p:cNvPr>
                <p:cNvPicPr/>
                <p:nvPr/>
              </p:nvPicPr>
              <p:blipFill>
                <a:blip r:embed="rId138"/>
                <a:stretch>
                  <a:fillRect/>
                </a:stretch>
              </p:blipFill>
              <p:spPr>
                <a:xfrm>
                  <a:off x="2922218" y="794062"/>
                  <a:ext cx="466920" cy="152640"/>
                </a:xfrm>
                <a:prstGeom prst="rect">
                  <a:avLst/>
                </a:prstGeom>
              </p:spPr>
            </p:pic>
          </mc:Fallback>
        </mc:AlternateContent>
        <mc:AlternateContent xmlns:mc="http://schemas.openxmlformats.org/markup-compatibility/2006">
          <mc:Choice xmlns:p14="http://schemas.microsoft.com/office/powerpoint/2010/main" Requires="p14">
            <p:contentPart p14:bwMode="auto" r:id="rId139">
              <p14:nvContentPartPr>
                <p14:cNvPr id="76" name="Freihand 75">
                  <a:extLst>
                    <a:ext uri="{FF2B5EF4-FFF2-40B4-BE49-F238E27FC236}">
                      <a16:creationId xmlns:a16="http://schemas.microsoft.com/office/drawing/2014/main" id="{69AAB62F-7E1B-9FF4-34DF-DAC6AEBE7F6B}"/>
                    </a:ext>
                  </a:extLst>
                </p14:cNvPr>
                <p14:cNvContentPartPr/>
                <p14:nvPr/>
              </p14:nvContentPartPr>
              <p14:xfrm>
                <a:off x="3368258" y="774982"/>
                <a:ext cx="26640" cy="13680"/>
              </p14:xfrm>
            </p:contentPart>
          </mc:Choice>
          <mc:Fallback>
            <p:pic>
              <p:nvPicPr>
                <p:cNvPr id="76" name="Freihand 75">
                  <a:extLst>
                    <a:ext uri="{FF2B5EF4-FFF2-40B4-BE49-F238E27FC236}">
                      <a16:creationId xmlns:a16="http://schemas.microsoft.com/office/drawing/2014/main" id="{69AAB62F-7E1B-9FF4-34DF-DAC6AEBE7F6B}"/>
                    </a:ext>
                  </a:extLst>
                </p:cNvPr>
                <p:cNvPicPr/>
                <p:nvPr/>
              </p:nvPicPr>
              <p:blipFill>
                <a:blip r:embed="rId140"/>
                <a:stretch>
                  <a:fillRect/>
                </a:stretch>
              </p:blipFill>
              <p:spPr>
                <a:xfrm>
                  <a:off x="3359258" y="766342"/>
                  <a:ext cx="44280" cy="31320"/>
                </a:xfrm>
                <a:prstGeom prst="rect">
                  <a:avLst/>
                </a:prstGeom>
              </p:spPr>
            </p:pic>
          </mc:Fallback>
        </mc:AlternateContent>
        <mc:AlternateContent xmlns:mc="http://schemas.openxmlformats.org/markup-compatibility/2006">
          <mc:Choice xmlns:p14="http://schemas.microsoft.com/office/powerpoint/2010/main" Requires="p14">
            <p:contentPart p14:bwMode="auto" r:id="rId141">
              <p14:nvContentPartPr>
                <p14:cNvPr id="77" name="Freihand 76">
                  <a:extLst>
                    <a:ext uri="{FF2B5EF4-FFF2-40B4-BE49-F238E27FC236}">
                      <a16:creationId xmlns:a16="http://schemas.microsoft.com/office/drawing/2014/main" id="{C8157542-B455-A781-1F15-D3F4224302FD}"/>
                    </a:ext>
                  </a:extLst>
                </p14:cNvPr>
                <p14:cNvContentPartPr/>
                <p14:nvPr/>
              </p14:nvContentPartPr>
              <p14:xfrm>
                <a:off x="3417938" y="844102"/>
                <a:ext cx="110160" cy="83160"/>
              </p14:xfrm>
            </p:contentPart>
          </mc:Choice>
          <mc:Fallback>
            <p:pic>
              <p:nvPicPr>
                <p:cNvPr id="77" name="Freihand 76">
                  <a:extLst>
                    <a:ext uri="{FF2B5EF4-FFF2-40B4-BE49-F238E27FC236}">
                      <a16:creationId xmlns:a16="http://schemas.microsoft.com/office/drawing/2014/main" id="{C8157542-B455-A781-1F15-D3F4224302FD}"/>
                    </a:ext>
                  </a:extLst>
                </p:cNvPr>
                <p:cNvPicPr/>
                <p:nvPr/>
              </p:nvPicPr>
              <p:blipFill>
                <a:blip r:embed="rId142"/>
                <a:stretch>
                  <a:fillRect/>
                </a:stretch>
              </p:blipFill>
              <p:spPr>
                <a:xfrm>
                  <a:off x="3408938" y="835462"/>
                  <a:ext cx="127800" cy="100800"/>
                </a:xfrm>
                <a:prstGeom prst="rect">
                  <a:avLst/>
                </a:prstGeom>
              </p:spPr>
            </p:pic>
          </mc:Fallback>
        </mc:AlternateContent>
        <mc:AlternateContent xmlns:mc="http://schemas.openxmlformats.org/markup-compatibility/2006">
          <mc:Choice xmlns:p14="http://schemas.microsoft.com/office/powerpoint/2010/main" Requires="p14">
            <p:contentPart p14:bwMode="auto" r:id="rId143">
              <p14:nvContentPartPr>
                <p14:cNvPr id="78" name="Freihand 77">
                  <a:extLst>
                    <a:ext uri="{FF2B5EF4-FFF2-40B4-BE49-F238E27FC236}">
                      <a16:creationId xmlns:a16="http://schemas.microsoft.com/office/drawing/2014/main" id="{479F7A2F-5A7A-8013-4059-D6C021EF712C}"/>
                    </a:ext>
                  </a:extLst>
                </p14:cNvPr>
                <p14:cNvContentPartPr/>
                <p14:nvPr/>
              </p14:nvContentPartPr>
              <p14:xfrm>
                <a:off x="3570578" y="809182"/>
                <a:ext cx="227880" cy="194040"/>
              </p14:xfrm>
            </p:contentPart>
          </mc:Choice>
          <mc:Fallback>
            <p:pic>
              <p:nvPicPr>
                <p:cNvPr id="78" name="Freihand 77">
                  <a:extLst>
                    <a:ext uri="{FF2B5EF4-FFF2-40B4-BE49-F238E27FC236}">
                      <a16:creationId xmlns:a16="http://schemas.microsoft.com/office/drawing/2014/main" id="{479F7A2F-5A7A-8013-4059-D6C021EF712C}"/>
                    </a:ext>
                  </a:extLst>
                </p:cNvPr>
                <p:cNvPicPr/>
                <p:nvPr/>
              </p:nvPicPr>
              <p:blipFill>
                <a:blip r:embed="rId144"/>
                <a:stretch>
                  <a:fillRect/>
                </a:stretch>
              </p:blipFill>
              <p:spPr>
                <a:xfrm>
                  <a:off x="3561938" y="800542"/>
                  <a:ext cx="245520" cy="211680"/>
                </a:xfrm>
                <a:prstGeom prst="rect">
                  <a:avLst/>
                </a:prstGeom>
              </p:spPr>
            </p:pic>
          </mc:Fallback>
        </mc:AlternateContent>
        <mc:AlternateContent xmlns:mc="http://schemas.openxmlformats.org/markup-compatibility/2006">
          <mc:Choice xmlns:p14="http://schemas.microsoft.com/office/powerpoint/2010/main" Requires="p14">
            <p:contentPart p14:bwMode="auto" r:id="rId145">
              <p14:nvContentPartPr>
                <p14:cNvPr id="80" name="Freihand 79">
                  <a:extLst>
                    <a:ext uri="{FF2B5EF4-FFF2-40B4-BE49-F238E27FC236}">
                      <a16:creationId xmlns:a16="http://schemas.microsoft.com/office/drawing/2014/main" id="{263D2BB6-DE25-15B5-3AB6-03CDC6AE747F}"/>
                    </a:ext>
                  </a:extLst>
                </p14:cNvPr>
                <p14:cNvContentPartPr/>
                <p14:nvPr/>
              </p14:nvContentPartPr>
              <p14:xfrm>
                <a:off x="3840578" y="725302"/>
                <a:ext cx="69480" cy="210240"/>
              </p14:xfrm>
            </p:contentPart>
          </mc:Choice>
          <mc:Fallback>
            <p:pic>
              <p:nvPicPr>
                <p:cNvPr id="80" name="Freihand 79">
                  <a:extLst>
                    <a:ext uri="{FF2B5EF4-FFF2-40B4-BE49-F238E27FC236}">
                      <a16:creationId xmlns:a16="http://schemas.microsoft.com/office/drawing/2014/main" id="{263D2BB6-DE25-15B5-3AB6-03CDC6AE747F}"/>
                    </a:ext>
                  </a:extLst>
                </p:cNvPr>
                <p:cNvPicPr/>
                <p:nvPr/>
              </p:nvPicPr>
              <p:blipFill>
                <a:blip r:embed="rId146"/>
                <a:stretch>
                  <a:fillRect/>
                </a:stretch>
              </p:blipFill>
              <p:spPr>
                <a:xfrm>
                  <a:off x="3831578" y="716662"/>
                  <a:ext cx="87120" cy="227880"/>
                </a:xfrm>
                <a:prstGeom prst="rect">
                  <a:avLst/>
                </a:prstGeom>
              </p:spPr>
            </p:pic>
          </mc:Fallback>
        </mc:AlternateContent>
        <mc:AlternateContent xmlns:mc="http://schemas.openxmlformats.org/markup-compatibility/2006">
          <mc:Choice xmlns:p14="http://schemas.microsoft.com/office/powerpoint/2010/main" Requires="p14">
            <p:contentPart p14:bwMode="auto" r:id="rId147">
              <p14:nvContentPartPr>
                <p14:cNvPr id="81" name="Freihand 80">
                  <a:extLst>
                    <a:ext uri="{FF2B5EF4-FFF2-40B4-BE49-F238E27FC236}">
                      <a16:creationId xmlns:a16="http://schemas.microsoft.com/office/drawing/2014/main" id="{3E6E4530-4B25-9DD6-37C2-C3F8E4EFC8CC}"/>
                    </a:ext>
                  </a:extLst>
                </p14:cNvPr>
                <p14:cNvContentPartPr/>
                <p14:nvPr/>
              </p14:nvContentPartPr>
              <p14:xfrm>
                <a:off x="3960098" y="882982"/>
                <a:ext cx="4320" cy="19440"/>
              </p14:xfrm>
            </p:contentPart>
          </mc:Choice>
          <mc:Fallback>
            <p:pic>
              <p:nvPicPr>
                <p:cNvPr id="81" name="Freihand 80">
                  <a:extLst>
                    <a:ext uri="{FF2B5EF4-FFF2-40B4-BE49-F238E27FC236}">
                      <a16:creationId xmlns:a16="http://schemas.microsoft.com/office/drawing/2014/main" id="{3E6E4530-4B25-9DD6-37C2-C3F8E4EFC8CC}"/>
                    </a:ext>
                  </a:extLst>
                </p:cNvPr>
                <p:cNvPicPr/>
                <p:nvPr/>
              </p:nvPicPr>
              <p:blipFill>
                <a:blip r:embed="rId148"/>
                <a:stretch>
                  <a:fillRect/>
                </a:stretch>
              </p:blipFill>
              <p:spPr>
                <a:xfrm>
                  <a:off x="3951098" y="873982"/>
                  <a:ext cx="21960" cy="37080"/>
                </a:xfrm>
                <a:prstGeom prst="rect">
                  <a:avLst/>
                </a:prstGeom>
              </p:spPr>
            </p:pic>
          </mc:Fallback>
        </mc:AlternateContent>
        <mc:AlternateContent xmlns:mc="http://schemas.openxmlformats.org/markup-compatibility/2006">
          <mc:Choice xmlns:p14="http://schemas.microsoft.com/office/powerpoint/2010/main" Requires="p14">
            <p:contentPart p14:bwMode="auto" r:id="rId149">
              <p14:nvContentPartPr>
                <p14:cNvPr id="83" name="Freihand 82">
                  <a:extLst>
                    <a:ext uri="{FF2B5EF4-FFF2-40B4-BE49-F238E27FC236}">
                      <a16:creationId xmlns:a16="http://schemas.microsoft.com/office/drawing/2014/main" id="{B5A78AAA-B3C8-8EE7-5DD0-D13D9F2FD525}"/>
                    </a:ext>
                  </a:extLst>
                </p14:cNvPr>
                <p14:cNvContentPartPr/>
                <p14:nvPr/>
              </p14:nvContentPartPr>
              <p14:xfrm>
                <a:off x="1278818" y="1217782"/>
                <a:ext cx="117720" cy="172440"/>
              </p14:xfrm>
            </p:contentPart>
          </mc:Choice>
          <mc:Fallback>
            <p:pic>
              <p:nvPicPr>
                <p:cNvPr id="83" name="Freihand 82">
                  <a:extLst>
                    <a:ext uri="{FF2B5EF4-FFF2-40B4-BE49-F238E27FC236}">
                      <a16:creationId xmlns:a16="http://schemas.microsoft.com/office/drawing/2014/main" id="{B5A78AAA-B3C8-8EE7-5DD0-D13D9F2FD525}"/>
                    </a:ext>
                  </a:extLst>
                </p:cNvPr>
                <p:cNvPicPr/>
                <p:nvPr/>
              </p:nvPicPr>
              <p:blipFill>
                <a:blip r:embed="rId150"/>
                <a:stretch>
                  <a:fillRect/>
                </a:stretch>
              </p:blipFill>
              <p:spPr>
                <a:xfrm>
                  <a:off x="1270178" y="1208782"/>
                  <a:ext cx="135360" cy="190080"/>
                </a:xfrm>
                <a:prstGeom prst="rect">
                  <a:avLst/>
                </a:prstGeom>
              </p:spPr>
            </p:pic>
          </mc:Fallback>
        </mc:AlternateContent>
        <mc:AlternateContent xmlns:mc="http://schemas.openxmlformats.org/markup-compatibility/2006">
          <mc:Choice xmlns:p14="http://schemas.microsoft.com/office/powerpoint/2010/main" Requires="p14">
            <p:contentPart p14:bwMode="auto" r:id="rId151">
              <p14:nvContentPartPr>
                <p14:cNvPr id="84" name="Freihand 83">
                  <a:extLst>
                    <a:ext uri="{FF2B5EF4-FFF2-40B4-BE49-F238E27FC236}">
                      <a16:creationId xmlns:a16="http://schemas.microsoft.com/office/drawing/2014/main" id="{D836B230-DEF0-8B21-4F74-5736CFA4BCB9}"/>
                    </a:ext>
                  </a:extLst>
                </p14:cNvPr>
                <p14:cNvContentPartPr/>
                <p14:nvPr/>
              </p14:nvContentPartPr>
              <p14:xfrm>
                <a:off x="1261898" y="1163422"/>
                <a:ext cx="441000" cy="45720"/>
              </p14:xfrm>
            </p:contentPart>
          </mc:Choice>
          <mc:Fallback>
            <p:pic>
              <p:nvPicPr>
                <p:cNvPr id="84" name="Freihand 83">
                  <a:extLst>
                    <a:ext uri="{FF2B5EF4-FFF2-40B4-BE49-F238E27FC236}">
                      <a16:creationId xmlns:a16="http://schemas.microsoft.com/office/drawing/2014/main" id="{D836B230-DEF0-8B21-4F74-5736CFA4BCB9}"/>
                    </a:ext>
                  </a:extLst>
                </p:cNvPr>
                <p:cNvPicPr/>
                <p:nvPr/>
              </p:nvPicPr>
              <p:blipFill>
                <a:blip r:embed="rId152"/>
                <a:stretch>
                  <a:fillRect/>
                </a:stretch>
              </p:blipFill>
              <p:spPr>
                <a:xfrm>
                  <a:off x="1252898" y="1154782"/>
                  <a:ext cx="458640" cy="63360"/>
                </a:xfrm>
                <a:prstGeom prst="rect">
                  <a:avLst/>
                </a:prstGeom>
              </p:spPr>
            </p:pic>
          </mc:Fallback>
        </mc:AlternateContent>
        <mc:AlternateContent xmlns:mc="http://schemas.openxmlformats.org/markup-compatibility/2006">
          <mc:Choice xmlns:p14="http://schemas.microsoft.com/office/powerpoint/2010/main" Requires="p14">
            <p:contentPart p14:bwMode="auto" r:id="rId153">
              <p14:nvContentPartPr>
                <p14:cNvPr id="85" name="Freihand 84">
                  <a:extLst>
                    <a:ext uri="{FF2B5EF4-FFF2-40B4-BE49-F238E27FC236}">
                      <a16:creationId xmlns:a16="http://schemas.microsoft.com/office/drawing/2014/main" id="{B412E2A2-367F-D371-1DD6-6856EC18872D}"/>
                    </a:ext>
                  </a:extLst>
                </p14:cNvPr>
                <p14:cNvContentPartPr/>
                <p14:nvPr/>
              </p14:nvContentPartPr>
              <p14:xfrm>
                <a:off x="1584818" y="1254862"/>
                <a:ext cx="102960" cy="28080"/>
              </p14:xfrm>
            </p:contentPart>
          </mc:Choice>
          <mc:Fallback>
            <p:pic>
              <p:nvPicPr>
                <p:cNvPr id="85" name="Freihand 84">
                  <a:extLst>
                    <a:ext uri="{FF2B5EF4-FFF2-40B4-BE49-F238E27FC236}">
                      <a16:creationId xmlns:a16="http://schemas.microsoft.com/office/drawing/2014/main" id="{B412E2A2-367F-D371-1DD6-6856EC18872D}"/>
                    </a:ext>
                  </a:extLst>
                </p:cNvPr>
                <p:cNvPicPr/>
                <p:nvPr/>
              </p:nvPicPr>
              <p:blipFill>
                <a:blip r:embed="rId154"/>
                <a:stretch>
                  <a:fillRect/>
                </a:stretch>
              </p:blipFill>
              <p:spPr>
                <a:xfrm>
                  <a:off x="1576178" y="1246222"/>
                  <a:ext cx="120600" cy="45720"/>
                </a:xfrm>
                <a:prstGeom prst="rect">
                  <a:avLst/>
                </a:prstGeom>
              </p:spPr>
            </p:pic>
          </mc:Fallback>
        </mc:AlternateContent>
        <mc:AlternateContent xmlns:mc="http://schemas.openxmlformats.org/markup-compatibility/2006">
          <mc:Choice xmlns:p14="http://schemas.microsoft.com/office/powerpoint/2010/main" Requires="p14">
            <p:contentPart p14:bwMode="auto" r:id="rId155">
              <p14:nvContentPartPr>
                <p14:cNvPr id="86" name="Freihand 85">
                  <a:extLst>
                    <a:ext uri="{FF2B5EF4-FFF2-40B4-BE49-F238E27FC236}">
                      <a16:creationId xmlns:a16="http://schemas.microsoft.com/office/drawing/2014/main" id="{066BB378-E53A-F209-3BD0-64569B1D7D8B}"/>
                    </a:ext>
                  </a:extLst>
                </p14:cNvPr>
                <p14:cNvContentPartPr/>
                <p14:nvPr/>
              </p14:nvContentPartPr>
              <p14:xfrm>
                <a:off x="1831058" y="1145422"/>
                <a:ext cx="134640" cy="217440"/>
              </p14:xfrm>
            </p:contentPart>
          </mc:Choice>
          <mc:Fallback>
            <p:pic>
              <p:nvPicPr>
                <p:cNvPr id="86" name="Freihand 85">
                  <a:extLst>
                    <a:ext uri="{FF2B5EF4-FFF2-40B4-BE49-F238E27FC236}">
                      <a16:creationId xmlns:a16="http://schemas.microsoft.com/office/drawing/2014/main" id="{066BB378-E53A-F209-3BD0-64569B1D7D8B}"/>
                    </a:ext>
                  </a:extLst>
                </p:cNvPr>
                <p:cNvPicPr/>
                <p:nvPr/>
              </p:nvPicPr>
              <p:blipFill>
                <a:blip r:embed="rId156"/>
                <a:stretch>
                  <a:fillRect/>
                </a:stretch>
              </p:blipFill>
              <p:spPr>
                <a:xfrm>
                  <a:off x="1822058" y="1136422"/>
                  <a:ext cx="152280" cy="235080"/>
                </a:xfrm>
                <a:prstGeom prst="rect">
                  <a:avLst/>
                </a:prstGeom>
              </p:spPr>
            </p:pic>
          </mc:Fallback>
        </mc:AlternateContent>
        <mc:AlternateContent xmlns:mc="http://schemas.openxmlformats.org/markup-compatibility/2006">
          <mc:Choice xmlns:p14="http://schemas.microsoft.com/office/powerpoint/2010/main" Requires="p14">
            <p:contentPart p14:bwMode="auto" r:id="rId157">
              <p14:nvContentPartPr>
                <p14:cNvPr id="87" name="Freihand 86">
                  <a:extLst>
                    <a:ext uri="{FF2B5EF4-FFF2-40B4-BE49-F238E27FC236}">
                      <a16:creationId xmlns:a16="http://schemas.microsoft.com/office/drawing/2014/main" id="{A187D37C-6F6E-2A16-1392-84EE18081490}"/>
                    </a:ext>
                  </a:extLst>
                </p14:cNvPr>
                <p14:cNvContentPartPr/>
                <p14:nvPr/>
              </p14:nvContentPartPr>
              <p14:xfrm>
                <a:off x="2048138" y="1139662"/>
                <a:ext cx="154800" cy="141120"/>
              </p14:xfrm>
            </p:contentPart>
          </mc:Choice>
          <mc:Fallback>
            <p:pic>
              <p:nvPicPr>
                <p:cNvPr id="87" name="Freihand 86">
                  <a:extLst>
                    <a:ext uri="{FF2B5EF4-FFF2-40B4-BE49-F238E27FC236}">
                      <a16:creationId xmlns:a16="http://schemas.microsoft.com/office/drawing/2014/main" id="{A187D37C-6F6E-2A16-1392-84EE18081490}"/>
                    </a:ext>
                  </a:extLst>
                </p:cNvPr>
                <p:cNvPicPr/>
                <p:nvPr/>
              </p:nvPicPr>
              <p:blipFill>
                <a:blip r:embed="rId158"/>
                <a:stretch>
                  <a:fillRect/>
                </a:stretch>
              </p:blipFill>
              <p:spPr>
                <a:xfrm>
                  <a:off x="2039498" y="1131022"/>
                  <a:ext cx="172440" cy="158760"/>
                </a:xfrm>
                <a:prstGeom prst="rect">
                  <a:avLst/>
                </a:prstGeom>
              </p:spPr>
            </p:pic>
          </mc:Fallback>
        </mc:AlternateContent>
        <mc:AlternateContent xmlns:mc="http://schemas.openxmlformats.org/markup-compatibility/2006">
          <mc:Choice xmlns:p14="http://schemas.microsoft.com/office/powerpoint/2010/main" Requires="p14">
            <p:contentPart p14:bwMode="auto" r:id="rId159">
              <p14:nvContentPartPr>
                <p14:cNvPr id="88" name="Freihand 87">
                  <a:extLst>
                    <a:ext uri="{FF2B5EF4-FFF2-40B4-BE49-F238E27FC236}">
                      <a16:creationId xmlns:a16="http://schemas.microsoft.com/office/drawing/2014/main" id="{010CA311-3F8C-E60C-9389-BAEBE2A03924}"/>
                    </a:ext>
                  </a:extLst>
                </p14:cNvPr>
                <p14:cNvContentPartPr/>
                <p14:nvPr/>
              </p14:nvContentPartPr>
              <p14:xfrm>
                <a:off x="2106458" y="1156942"/>
                <a:ext cx="248400" cy="76680"/>
              </p14:xfrm>
            </p:contentPart>
          </mc:Choice>
          <mc:Fallback>
            <p:pic>
              <p:nvPicPr>
                <p:cNvPr id="88" name="Freihand 87">
                  <a:extLst>
                    <a:ext uri="{FF2B5EF4-FFF2-40B4-BE49-F238E27FC236}">
                      <a16:creationId xmlns:a16="http://schemas.microsoft.com/office/drawing/2014/main" id="{010CA311-3F8C-E60C-9389-BAEBE2A03924}"/>
                    </a:ext>
                  </a:extLst>
                </p:cNvPr>
                <p:cNvPicPr/>
                <p:nvPr/>
              </p:nvPicPr>
              <p:blipFill>
                <a:blip r:embed="rId160"/>
                <a:stretch>
                  <a:fillRect/>
                </a:stretch>
              </p:blipFill>
              <p:spPr>
                <a:xfrm>
                  <a:off x="2097818" y="1147942"/>
                  <a:ext cx="266040" cy="94320"/>
                </a:xfrm>
                <a:prstGeom prst="rect">
                  <a:avLst/>
                </a:prstGeom>
              </p:spPr>
            </p:pic>
          </mc:Fallback>
        </mc:AlternateContent>
        <mc:AlternateContent xmlns:mc="http://schemas.openxmlformats.org/markup-compatibility/2006">
          <mc:Choice xmlns:p14="http://schemas.microsoft.com/office/powerpoint/2010/main" Requires="p14">
            <p:contentPart p14:bwMode="auto" r:id="rId161">
              <p14:nvContentPartPr>
                <p14:cNvPr id="89" name="Freihand 88">
                  <a:extLst>
                    <a:ext uri="{FF2B5EF4-FFF2-40B4-BE49-F238E27FC236}">
                      <a16:creationId xmlns:a16="http://schemas.microsoft.com/office/drawing/2014/main" id="{183B2F73-F5C6-2B52-F231-E322A1149A41}"/>
                    </a:ext>
                  </a:extLst>
                </p14:cNvPr>
                <p14:cNvContentPartPr/>
                <p14:nvPr/>
              </p14:nvContentPartPr>
              <p14:xfrm>
                <a:off x="2480858" y="1154782"/>
                <a:ext cx="109440" cy="119880"/>
              </p14:xfrm>
            </p:contentPart>
          </mc:Choice>
          <mc:Fallback>
            <p:pic>
              <p:nvPicPr>
                <p:cNvPr id="89" name="Freihand 88">
                  <a:extLst>
                    <a:ext uri="{FF2B5EF4-FFF2-40B4-BE49-F238E27FC236}">
                      <a16:creationId xmlns:a16="http://schemas.microsoft.com/office/drawing/2014/main" id="{183B2F73-F5C6-2B52-F231-E322A1149A41}"/>
                    </a:ext>
                  </a:extLst>
                </p:cNvPr>
                <p:cNvPicPr/>
                <p:nvPr/>
              </p:nvPicPr>
              <p:blipFill>
                <a:blip r:embed="rId162"/>
                <a:stretch>
                  <a:fillRect/>
                </a:stretch>
              </p:blipFill>
              <p:spPr>
                <a:xfrm>
                  <a:off x="2472218" y="1145782"/>
                  <a:ext cx="127080" cy="137520"/>
                </a:xfrm>
                <a:prstGeom prst="rect">
                  <a:avLst/>
                </a:prstGeom>
              </p:spPr>
            </p:pic>
          </mc:Fallback>
        </mc:AlternateContent>
        <mc:AlternateContent xmlns:mc="http://schemas.openxmlformats.org/markup-compatibility/2006">
          <mc:Choice xmlns:p14="http://schemas.microsoft.com/office/powerpoint/2010/main" Requires="p14">
            <p:contentPart p14:bwMode="auto" r:id="rId163">
              <p14:nvContentPartPr>
                <p14:cNvPr id="90" name="Freihand 89">
                  <a:extLst>
                    <a:ext uri="{FF2B5EF4-FFF2-40B4-BE49-F238E27FC236}">
                      <a16:creationId xmlns:a16="http://schemas.microsoft.com/office/drawing/2014/main" id="{1A2D181B-A6CC-55D5-3984-3A631EDD0187}"/>
                    </a:ext>
                  </a:extLst>
                </p14:cNvPr>
                <p14:cNvContentPartPr/>
                <p14:nvPr/>
              </p14:nvContentPartPr>
              <p14:xfrm>
                <a:off x="2648978" y="1096462"/>
                <a:ext cx="204120" cy="149040"/>
              </p14:xfrm>
            </p:contentPart>
          </mc:Choice>
          <mc:Fallback>
            <p:pic>
              <p:nvPicPr>
                <p:cNvPr id="90" name="Freihand 89">
                  <a:extLst>
                    <a:ext uri="{FF2B5EF4-FFF2-40B4-BE49-F238E27FC236}">
                      <a16:creationId xmlns:a16="http://schemas.microsoft.com/office/drawing/2014/main" id="{1A2D181B-A6CC-55D5-3984-3A631EDD0187}"/>
                    </a:ext>
                  </a:extLst>
                </p:cNvPr>
                <p:cNvPicPr/>
                <p:nvPr/>
              </p:nvPicPr>
              <p:blipFill>
                <a:blip r:embed="rId164"/>
                <a:stretch>
                  <a:fillRect/>
                </a:stretch>
              </p:blipFill>
              <p:spPr>
                <a:xfrm>
                  <a:off x="2639978" y="1087822"/>
                  <a:ext cx="221760" cy="166680"/>
                </a:xfrm>
                <a:prstGeom prst="rect">
                  <a:avLst/>
                </a:prstGeom>
              </p:spPr>
            </p:pic>
          </mc:Fallback>
        </mc:AlternateContent>
        <mc:AlternateContent xmlns:mc="http://schemas.openxmlformats.org/markup-compatibility/2006">
          <mc:Choice xmlns:p14="http://schemas.microsoft.com/office/powerpoint/2010/main" Requires="p14">
            <p:contentPart p14:bwMode="auto" r:id="rId165">
              <p14:nvContentPartPr>
                <p14:cNvPr id="91" name="Freihand 90">
                  <a:extLst>
                    <a:ext uri="{FF2B5EF4-FFF2-40B4-BE49-F238E27FC236}">
                      <a16:creationId xmlns:a16="http://schemas.microsoft.com/office/drawing/2014/main" id="{C1D8E249-E874-BDBA-AC29-F2513F8490CC}"/>
                    </a:ext>
                  </a:extLst>
                </p14:cNvPr>
                <p14:cNvContentPartPr/>
                <p14:nvPr/>
              </p14:nvContentPartPr>
              <p14:xfrm>
                <a:off x="2748338" y="1090702"/>
                <a:ext cx="224640" cy="155520"/>
              </p14:xfrm>
            </p:contentPart>
          </mc:Choice>
          <mc:Fallback>
            <p:pic>
              <p:nvPicPr>
                <p:cNvPr id="91" name="Freihand 90">
                  <a:extLst>
                    <a:ext uri="{FF2B5EF4-FFF2-40B4-BE49-F238E27FC236}">
                      <a16:creationId xmlns:a16="http://schemas.microsoft.com/office/drawing/2014/main" id="{C1D8E249-E874-BDBA-AC29-F2513F8490CC}"/>
                    </a:ext>
                  </a:extLst>
                </p:cNvPr>
                <p:cNvPicPr/>
                <p:nvPr/>
              </p:nvPicPr>
              <p:blipFill>
                <a:blip r:embed="rId166"/>
                <a:stretch>
                  <a:fillRect/>
                </a:stretch>
              </p:blipFill>
              <p:spPr>
                <a:xfrm>
                  <a:off x="2739698" y="1082062"/>
                  <a:ext cx="242280" cy="173160"/>
                </a:xfrm>
                <a:prstGeom prst="rect">
                  <a:avLst/>
                </a:prstGeom>
              </p:spPr>
            </p:pic>
          </mc:Fallback>
        </mc:AlternateContent>
        <mc:AlternateContent xmlns:mc="http://schemas.openxmlformats.org/markup-compatibility/2006">
          <mc:Choice xmlns:p14="http://schemas.microsoft.com/office/powerpoint/2010/main" Requires="p14">
            <p:contentPart p14:bwMode="auto" r:id="rId167">
              <p14:nvContentPartPr>
                <p14:cNvPr id="92" name="Freihand 91">
                  <a:extLst>
                    <a:ext uri="{FF2B5EF4-FFF2-40B4-BE49-F238E27FC236}">
                      <a16:creationId xmlns:a16="http://schemas.microsoft.com/office/drawing/2014/main" id="{3F9B536C-4747-1AFC-A5F7-DAFCFD808C31}"/>
                    </a:ext>
                  </a:extLst>
                </p14:cNvPr>
                <p14:cNvContentPartPr/>
                <p14:nvPr/>
              </p14:nvContentPartPr>
              <p14:xfrm>
                <a:off x="3107618" y="1166302"/>
                <a:ext cx="173880" cy="47160"/>
              </p14:xfrm>
            </p:contentPart>
          </mc:Choice>
          <mc:Fallback>
            <p:pic>
              <p:nvPicPr>
                <p:cNvPr id="92" name="Freihand 91">
                  <a:extLst>
                    <a:ext uri="{FF2B5EF4-FFF2-40B4-BE49-F238E27FC236}">
                      <a16:creationId xmlns:a16="http://schemas.microsoft.com/office/drawing/2014/main" id="{3F9B536C-4747-1AFC-A5F7-DAFCFD808C31}"/>
                    </a:ext>
                  </a:extLst>
                </p:cNvPr>
                <p:cNvPicPr/>
                <p:nvPr/>
              </p:nvPicPr>
              <p:blipFill>
                <a:blip r:embed="rId168"/>
                <a:stretch>
                  <a:fillRect/>
                </a:stretch>
              </p:blipFill>
              <p:spPr>
                <a:xfrm>
                  <a:off x="3098618" y="1157302"/>
                  <a:ext cx="191520" cy="64800"/>
                </a:xfrm>
                <a:prstGeom prst="rect">
                  <a:avLst/>
                </a:prstGeom>
              </p:spPr>
            </p:pic>
          </mc:Fallback>
        </mc:AlternateContent>
        <mc:AlternateContent xmlns:mc="http://schemas.openxmlformats.org/markup-compatibility/2006">
          <mc:Choice xmlns:p14="http://schemas.microsoft.com/office/powerpoint/2010/main" Requires="p14">
            <p:contentPart p14:bwMode="auto" r:id="rId169">
              <p14:nvContentPartPr>
                <p14:cNvPr id="93" name="Freihand 92">
                  <a:extLst>
                    <a:ext uri="{FF2B5EF4-FFF2-40B4-BE49-F238E27FC236}">
                      <a16:creationId xmlns:a16="http://schemas.microsoft.com/office/drawing/2014/main" id="{36595B1E-A096-0EEC-EBD2-5E56DDB555E3}"/>
                    </a:ext>
                  </a:extLst>
                </p14:cNvPr>
                <p14:cNvContentPartPr/>
                <p14:nvPr/>
              </p14:nvContentPartPr>
              <p14:xfrm>
                <a:off x="3269618" y="1076302"/>
                <a:ext cx="103680" cy="204120"/>
              </p14:xfrm>
            </p:contentPart>
          </mc:Choice>
          <mc:Fallback>
            <p:pic>
              <p:nvPicPr>
                <p:cNvPr id="93" name="Freihand 92">
                  <a:extLst>
                    <a:ext uri="{FF2B5EF4-FFF2-40B4-BE49-F238E27FC236}">
                      <a16:creationId xmlns:a16="http://schemas.microsoft.com/office/drawing/2014/main" id="{36595B1E-A096-0EEC-EBD2-5E56DDB555E3}"/>
                    </a:ext>
                  </a:extLst>
                </p:cNvPr>
                <p:cNvPicPr/>
                <p:nvPr/>
              </p:nvPicPr>
              <p:blipFill>
                <a:blip r:embed="rId170"/>
                <a:stretch>
                  <a:fillRect/>
                </a:stretch>
              </p:blipFill>
              <p:spPr>
                <a:xfrm>
                  <a:off x="3260618" y="1067662"/>
                  <a:ext cx="121320" cy="221760"/>
                </a:xfrm>
                <a:prstGeom prst="rect">
                  <a:avLst/>
                </a:prstGeom>
              </p:spPr>
            </p:pic>
          </mc:Fallback>
        </mc:AlternateContent>
        <mc:AlternateContent xmlns:mc="http://schemas.openxmlformats.org/markup-compatibility/2006">
          <mc:Choice xmlns:p14="http://schemas.microsoft.com/office/powerpoint/2010/main" Requires="p14">
            <p:contentPart p14:bwMode="auto" r:id="rId171">
              <p14:nvContentPartPr>
                <p14:cNvPr id="94" name="Freihand 93">
                  <a:extLst>
                    <a:ext uri="{FF2B5EF4-FFF2-40B4-BE49-F238E27FC236}">
                      <a16:creationId xmlns:a16="http://schemas.microsoft.com/office/drawing/2014/main" id="{2E59A992-2917-5BD5-E9E1-0AF120D13D82}"/>
                    </a:ext>
                  </a:extLst>
                </p14:cNvPr>
                <p14:cNvContentPartPr/>
                <p14:nvPr/>
              </p14:nvContentPartPr>
              <p14:xfrm>
                <a:off x="3551498" y="1110142"/>
                <a:ext cx="81720" cy="243720"/>
              </p14:xfrm>
            </p:contentPart>
          </mc:Choice>
          <mc:Fallback>
            <p:pic>
              <p:nvPicPr>
                <p:cNvPr id="94" name="Freihand 93">
                  <a:extLst>
                    <a:ext uri="{FF2B5EF4-FFF2-40B4-BE49-F238E27FC236}">
                      <a16:creationId xmlns:a16="http://schemas.microsoft.com/office/drawing/2014/main" id="{2E59A992-2917-5BD5-E9E1-0AF120D13D82}"/>
                    </a:ext>
                  </a:extLst>
                </p:cNvPr>
                <p:cNvPicPr/>
                <p:nvPr/>
              </p:nvPicPr>
              <p:blipFill>
                <a:blip r:embed="rId172"/>
                <a:stretch>
                  <a:fillRect/>
                </a:stretch>
              </p:blipFill>
              <p:spPr>
                <a:xfrm>
                  <a:off x="3542858" y="1101142"/>
                  <a:ext cx="99360" cy="261360"/>
                </a:xfrm>
                <a:prstGeom prst="rect">
                  <a:avLst/>
                </a:prstGeom>
              </p:spPr>
            </p:pic>
          </mc:Fallback>
        </mc:AlternateContent>
        <mc:AlternateContent xmlns:mc="http://schemas.openxmlformats.org/markup-compatibility/2006">
          <mc:Choice xmlns:p14="http://schemas.microsoft.com/office/powerpoint/2010/main" Requires="p14">
            <p:contentPart p14:bwMode="auto" r:id="rId173">
              <p14:nvContentPartPr>
                <p14:cNvPr id="95" name="Freihand 94">
                  <a:extLst>
                    <a:ext uri="{FF2B5EF4-FFF2-40B4-BE49-F238E27FC236}">
                      <a16:creationId xmlns:a16="http://schemas.microsoft.com/office/drawing/2014/main" id="{E347CE09-4EB5-77B8-339D-7E99A68E0D7F}"/>
                    </a:ext>
                  </a:extLst>
                </p14:cNvPr>
                <p14:cNvContentPartPr/>
                <p14:nvPr/>
              </p14:nvContentPartPr>
              <p14:xfrm>
                <a:off x="3697298" y="1056862"/>
                <a:ext cx="138240" cy="96840"/>
              </p14:xfrm>
            </p:contentPart>
          </mc:Choice>
          <mc:Fallback>
            <p:pic>
              <p:nvPicPr>
                <p:cNvPr id="95" name="Freihand 94">
                  <a:extLst>
                    <a:ext uri="{FF2B5EF4-FFF2-40B4-BE49-F238E27FC236}">
                      <a16:creationId xmlns:a16="http://schemas.microsoft.com/office/drawing/2014/main" id="{E347CE09-4EB5-77B8-339D-7E99A68E0D7F}"/>
                    </a:ext>
                  </a:extLst>
                </p:cNvPr>
                <p:cNvPicPr/>
                <p:nvPr/>
              </p:nvPicPr>
              <p:blipFill>
                <a:blip r:embed="rId174"/>
                <a:stretch>
                  <a:fillRect/>
                </a:stretch>
              </p:blipFill>
              <p:spPr>
                <a:xfrm>
                  <a:off x="3688658" y="1047862"/>
                  <a:ext cx="155880" cy="114480"/>
                </a:xfrm>
                <a:prstGeom prst="rect">
                  <a:avLst/>
                </a:prstGeom>
              </p:spPr>
            </p:pic>
          </mc:Fallback>
        </mc:AlternateContent>
        <mc:AlternateContent xmlns:mc="http://schemas.openxmlformats.org/markup-compatibility/2006">
          <mc:Choice xmlns:p14="http://schemas.microsoft.com/office/powerpoint/2010/main" Requires="p14">
            <p:contentPart p14:bwMode="auto" r:id="rId175">
              <p14:nvContentPartPr>
                <p14:cNvPr id="96" name="Freihand 95">
                  <a:extLst>
                    <a:ext uri="{FF2B5EF4-FFF2-40B4-BE49-F238E27FC236}">
                      <a16:creationId xmlns:a16="http://schemas.microsoft.com/office/drawing/2014/main" id="{F143B961-AE5E-E51C-5ECF-95047CB7FBD0}"/>
                    </a:ext>
                  </a:extLst>
                </p14:cNvPr>
                <p14:cNvContentPartPr/>
                <p14:nvPr/>
              </p14:nvContentPartPr>
              <p14:xfrm>
                <a:off x="3944978" y="985582"/>
                <a:ext cx="124200" cy="145080"/>
              </p14:xfrm>
            </p:contentPart>
          </mc:Choice>
          <mc:Fallback>
            <p:pic>
              <p:nvPicPr>
                <p:cNvPr id="96" name="Freihand 95">
                  <a:extLst>
                    <a:ext uri="{FF2B5EF4-FFF2-40B4-BE49-F238E27FC236}">
                      <a16:creationId xmlns:a16="http://schemas.microsoft.com/office/drawing/2014/main" id="{F143B961-AE5E-E51C-5ECF-95047CB7FBD0}"/>
                    </a:ext>
                  </a:extLst>
                </p:cNvPr>
                <p:cNvPicPr/>
                <p:nvPr/>
              </p:nvPicPr>
              <p:blipFill>
                <a:blip r:embed="rId176"/>
                <a:stretch>
                  <a:fillRect/>
                </a:stretch>
              </p:blipFill>
              <p:spPr>
                <a:xfrm>
                  <a:off x="3935978" y="976942"/>
                  <a:ext cx="141840" cy="162720"/>
                </a:xfrm>
                <a:prstGeom prst="rect">
                  <a:avLst/>
                </a:prstGeom>
              </p:spPr>
            </p:pic>
          </mc:Fallback>
        </mc:AlternateContent>
        <mc:AlternateContent xmlns:mc="http://schemas.openxmlformats.org/markup-compatibility/2006">
          <mc:Choice xmlns:p14="http://schemas.microsoft.com/office/powerpoint/2010/main" Requires="p14">
            <p:contentPart p14:bwMode="auto" r:id="rId177">
              <p14:nvContentPartPr>
                <p14:cNvPr id="97" name="Freihand 96">
                  <a:extLst>
                    <a:ext uri="{FF2B5EF4-FFF2-40B4-BE49-F238E27FC236}">
                      <a16:creationId xmlns:a16="http://schemas.microsoft.com/office/drawing/2014/main" id="{99B32C79-058A-70C5-A385-E3761DC7362E}"/>
                    </a:ext>
                  </a:extLst>
                </p14:cNvPr>
                <p14:cNvContentPartPr/>
                <p14:nvPr/>
              </p14:nvContentPartPr>
              <p14:xfrm>
                <a:off x="4106978" y="831142"/>
                <a:ext cx="183960" cy="200160"/>
              </p14:xfrm>
            </p:contentPart>
          </mc:Choice>
          <mc:Fallback>
            <p:pic>
              <p:nvPicPr>
                <p:cNvPr id="97" name="Freihand 96">
                  <a:extLst>
                    <a:ext uri="{FF2B5EF4-FFF2-40B4-BE49-F238E27FC236}">
                      <a16:creationId xmlns:a16="http://schemas.microsoft.com/office/drawing/2014/main" id="{99B32C79-058A-70C5-A385-E3761DC7362E}"/>
                    </a:ext>
                  </a:extLst>
                </p:cNvPr>
                <p:cNvPicPr/>
                <p:nvPr/>
              </p:nvPicPr>
              <p:blipFill>
                <a:blip r:embed="rId178"/>
                <a:stretch>
                  <a:fillRect/>
                </a:stretch>
              </p:blipFill>
              <p:spPr>
                <a:xfrm>
                  <a:off x="4098338" y="822502"/>
                  <a:ext cx="201600" cy="217800"/>
                </a:xfrm>
                <a:prstGeom prst="rect">
                  <a:avLst/>
                </a:prstGeom>
              </p:spPr>
            </p:pic>
          </mc:Fallback>
        </mc:AlternateContent>
        <mc:AlternateContent xmlns:mc="http://schemas.openxmlformats.org/markup-compatibility/2006">
          <mc:Choice xmlns:p14="http://schemas.microsoft.com/office/powerpoint/2010/main" Requires="p14">
            <p:contentPart p14:bwMode="auto" r:id="rId179">
              <p14:nvContentPartPr>
                <p14:cNvPr id="98" name="Freihand 97">
                  <a:extLst>
                    <a:ext uri="{FF2B5EF4-FFF2-40B4-BE49-F238E27FC236}">
                      <a16:creationId xmlns:a16="http://schemas.microsoft.com/office/drawing/2014/main" id="{4DDB73F6-B847-F7A0-44B6-24A5C5AED044}"/>
                    </a:ext>
                  </a:extLst>
                </p14:cNvPr>
                <p14:cNvContentPartPr/>
                <p14:nvPr/>
              </p14:nvContentPartPr>
              <p14:xfrm>
                <a:off x="4303538" y="888022"/>
                <a:ext cx="92160" cy="115560"/>
              </p14:xfrm>
            </p:contentPart>
          </mc:Choice>
          <mc:Fallback>
            <p:pic>
              <p:nvPicPr>
                <p:cNvPr id="98" name="Freihand 97">
                  <a:extLst>
                    <a:ext uri="{FF2B5EF4-FFF2-40B4-BE49-F238E27FC236}">
                      <a16:creationId xmlns:a16="http://schemas.microsoft.com/office/drawing/2014/main" id="{4DDB73F6-B847-F7A0-44B6-24A5C5AED044}"/>
                    </a:ext>
                  </a:extLst>
                </p:cNvPr>
                <p:cNvPicPr/>
                <p:nvPr/>
              </p:nvPicPr>
              <p:blipFill>
                <a:blip r:embed="rId180"/>
                <a:stretch>
                  <a:fillRect/>
                </a:stretch>
              </p:blipFill>
              <p:spPr>
                <a:xfrm>
                  <a:off x="4294898" y="879022"/>
                  <a:ext cx="109800" cy="133200"/>
                </a:xfrm>
                <a:prstGeom prst="rect">
                  <a:avLst/>
                </a:prstGeom>
              </p:spPr>
            </p:pic>
          </mc:Fallback>
        </mc:AlternateContent>
        <mc:AlternateContent xmlns:mc="http://schemas.openxmlformats.org/markup-compatibility/2006">
          <mc:Choice xmlns:p14="http://schemas.microsoft.com/office/powerpoint/2010/main" Requires="p14">
            <p:contentPart p14:bwMode="auto" r:id="rId181">
              <p14:nvContentPartPr>
                <p14:cNvPr id="99" name="Freihand 98">
                  <a:extLst>
                    <a:ext uri="{FF2B5EF4-FFF2-40B4-BE49-F238E27FC236}">
                      <a16:creationId xmlns:a16="http://schemas.microsoft.com/office/drawing/2014/main" id="{555927D7-716E-2D1C-6390-15A5114A0EC9}"/>
                    </a:ext>
                  </a:extLst>
                </p14:cNvPr>
                <p14:cNvContentPartPr/>
                <p14:nvPr/>
              </p14:nvContentPartPr>
              <p14:xfrm>
                <a:off x="3317498" y="825022"/>
                <a:ext cx="1257120" cy="621000"/>
              </p14:xfrm>
            </p:contentPart>
          </mc:Choice>
          <mc:Fallback>
            <p:pic>
              <p:nvPicPr>
                <p:cNvPr id="99" name="Freihand 98">
                  <a:extLst>
                    <a:ext uri="{FF2B5EF4-FFF2-40B4-BE49-F238E27FC236}">
                      <a16:creationId xmlns:a16="http://schemas.microsoft.com/office/drawing/2014/main" id="{555927D7-716E-2D1C-6390-15A5114A0EC9}"/>
                    </a:ext>
                  </a:extLst>
                </p:cNvPr>
                <p:cNvPicPr/>
                <p:nvPr/>
              </p:nvPicPr>
              <p:blipFill>
                <a:blip r:embed="rId182"/>
                <a:stretch>
                  <a:fillRect/>
                </a:stretch>
              </p:blipFill>
              <p:spPr>
                <a:xfrm>
                  <a:off x="3308858" y="816382"/>
                  <a:ext cx="1274760" cy="638640"/>
                </a:xfrm>
                <a:prstGeom prst="rect">
                  <a:avLst/>
                </a:prstGeom>
              </p:spPr>
            </p:pic>
          </mc:Fallback>
        </mc:AlternateContent>
        <mc:AlternateContent xmlns:mc="http://schemas.openxmlformats.org/markup-compatibility/2006">
          <mc:Choice xmlns:p14="http://schemas.microsoft.com/office/powerpoint/2010/main" Requires="p14">
            <p:contentPart p14:bwMode="auto" r:id="rId183">
              <p14:nvContentPartPr>
                <p14:cNvPr id="101" name="Freihand 100">
                  <a:extLst>
                    <a:ext uri="{FF2B5EF4-FFF2-40B4-BE49-F238E27FC236}">
                      <a16:creationId xmlns:a16="http://schemas.microsoft.com/office/drawing/2014/main" id="{344F0781-0879-66FD-5866-6B5B177A602D}"/>
                    </a:ext>
                  </a:extLst>
                </p14:cNvPr>
                <p14:cNvContentPartPr/>
                <p14:nvPr/>
              </p14:nvContentPartPr>
              <p14:xfrm>
                <a:off x="4318658" y="502462"/>
                <a:ext cx="27000" cy="252000"/>
              </p14:xfrm>
            </p:contentPart>
          </mc:Choice>
          <mc:Fallback>
            <p:pic>
              <p:nvPicPr>
                <p:cNvPr id="101" name="Freihand 100">
                  <a:extLst>
                    <a:ext uri="{FF2B5EF4-FFF2-40B4-BE49-F238E27FC236}">
                      <a16:creationId xmlns:a16="http://schemas.microsoft.com/office/drawing/2014/main" id="{344F0781-0879-66FD-5866-6B5B177A602D}"/>
                    </a:ext>
                  </a:extLst>
                </p:cNvPr>
                <p:cNvPicPr/>
                <p:nvPr/>
              </p:nvPicPr>
              <p:blipFill>
                <a:blip r:embed="rId184"/>
                <a:stretch>
                  <a:fillRect/>
                </a:stretch>
              </p:blipFill>
              <p:spPr>
                <a:xfrm>
                  <a:off x="4310018" y="493822"/>
                  <a:ext cx="44640" cy="269640"/>
                </a:xfrm>
                <a:prstGeom prst="rect">
                  <a:avLst/>
                </a:prstGeom>
              </p:spPr>
            </p:pic>
          </mc:Fallback>
        </mc:AlternateContent>
        <mc:AlternateContent xmlns:mc="http://schemas.openxmlformats.org/markup-compatibility/2006">
          <mc:Choice xmlns:p14="http://schemas.microsoft.com/office/powerpoint/2010/main" Requires="p14">
            <p:contentPart p14:bwMode="auto" r:id="rId185">
              <p14:nvContentPartPr>
                <p14:cNvPr id="102" name="Freihand 101">
                  <a:extLst>
                    <a:ext uri="{FF2B5EF4-FFF2-40B4-BE49-F238E27FC236}">
                      <a16:creationId xmlns:a16="http://schemas.microsoft.com/office/drawing/2014/main" id="{DE4837F4-28DC-54C6-B17D-04D7547CABAF}"/>
                    </a:ext>
                  </a:extLst>
                </p14:cNvPr>
                <p14:cNvContentPartPr/>
                <p14:nvPr/>
              </p14:nvContentPartPr>
              <p14:xfrm>
                <a:off x="4141178" y="718822"/>
                <a:ext cx="724320" cy="87480"/>
              </p14:xfrm>
            </p:contentPart>
          </mc:Choice>
          <mc:Fallback>
            <p:pic>
              <p:nvPicPr>
                <p:cNvPr id="102" name="Freihand 101">
                  <a:extLst>
                    <a:ext uri="{FF2B5EF4-FFF2-40B4-BE49-F238E27FC236}">
                      <a16:creationId xmlns:a16="http://schemas.microsoft.com/office/drawing/2014/main" id="{DE4837F4-28DC-54C6-B17D-04D7547CABAF}"/>
                    </a:ext>
                  </a:extLst>
                </p:cNvPr>
                <p:cNvPicPr/>
                <p:nvPr/>
              </p:nvPicPr>
              <p:blipFill>
                <a:blip r:embed="rId186"/>
                <a:stretch>
                  <a:fillRect/>
                </a:stretch>
              </p:blipFill>
              <p:spPr>
                <a:xfrm>
                  <a:off x="4132178" y="709822"/>
                  <a:ext cx="741960" cy="105120"/>
                </a:xfrm>
                <a:prstGeom prst="rect">
                  <a:avLst/>
                </a:prstGeom>
              </p:spPr>
            </p:pic>
          </mc:Fallback>
        </mc:AlternateContent>
        <mc:AlternateContent xmlns:mc="http://schemas.openxmlformats.org/markup-compatibility/2006">
          <mc:Choice xmlns:p14="http://schemas.microsoft.com/office/powerpoint/2010/main" Requires="p14">
            <p:contentPart p14:bwMode="auto" r:id="rId187">
              <p14:nvContentPartPr>
                <p14:cNvPr id="103" name="Freihand 102">
                  <a:extLst>
                    <a:ext uri="{FF2B5EF4-FFF2-40B4-BE49-F238E27FC236}">
                      <a16:creationId xmlns:a16="http://schemas.microsoft.com/office/drawing/2014/main" id="{68341519-EC38-A31E-7983-4749D319F2F8}"/>
                    </a:ext>
                  </a:extLst>
                </p14:cNvPr>
                <p14:cNvContentPartPr/>
                <p14:nvPr/>
              </p14:nvContentPartPr>
              <p14:xfrm>
                <a:off x="4762898" y="618022"/>
                <a:ext cx="271800" cy="139320"/>
              </p14:xfrm>
            </p:contentPart>
          </mc:Choice>
          <mc:Fallback>
            <p:pic>
              <p:nvPicPr>
                <p:cNvPr id="103" name="Freihand 102">
                  <a:extLst>
                    <a:ext uri="{FF2B5EF4-FFF2-40B4-BE49-F238E27FC236}">
                      <a16:creationId xmlns:a16="http://schemas.microsoft.com/office/drawing/2014/main" id="{68341519-EC38-A31E-7983-4749D319F2F8}"/>
                    </a:ext>
                  </a:extLst>
                </p:cNvPr>
                <p:cNvPicPr/>
                <p:nvPr/>
              </p:nvPicPr>
              <p:blipFill>
                <a:blip r:embed="rId188"/>
                <a:stretch>
                  <a:fillRect/>
                </a:stretch>
              </p:blipFill>
              <p:spPr>
                <a:xfrm>
                  <a:off x="4753898" y="609382"/>
                  <a:ext cx="289440" cy="156960"/>
                </a:xfrm>
                <a:prstGeom prst="rect">
                  <a:avLst/>
                </a:prstGeom>
              </p:spPr>
            </p:pic>
          </mc:Fallback>
        </mc:AlternateContent>
        <mc:AlternateContent xmlns:mc="http://schemas.openxmlformats.org/markup-compatibility/2006">
          <mc:Choice xmlns:p14="http://schemas.microsoft.com/office/powerpoint/2010/main" Requires="p14">
            <p:contentPart p14:bwMode="auto" r:id="rId189">
              <p14:nvContentPartPr>
                <p14:cNvPr id="104" name="Freihand 103">
                  <a:extLst>
                    <a:ext uri="{FF2B5EF4-FFF2-40B4-BE49-F238E27FC236}">
                      <a16:creationId xmlns:a16="http://schemas.microsoft.com/office/drawing/2014/main" id="{0B8B8E5E-1FA0-5B94-CAB2-69CC1C0F88EC}"/>
                    </a:ext>
                  </a:extLst>
                </p14:cNvPr>
                <p14:cNvContentPartPr/>
                <p14:nvPr/>
              </p14:nvContentPartPr>
              <p14:xfrm>
                <a:off x="4115978" y="347302"/>
                <a:ext cx="270360" cy="225360"/>
              </p14:xfrm>
            </p:contentPart>
          </mc:Choice>
          <mc:Fallback>
            <p:pic>
              <p:nvPicPr>
                <p:cNvPr id="104" name="Freihand 103">
                  <a:extLst>
                    <a:ext uri="{FF2B5EF4-FFF2-40B4-BE49-F238E27FC236}">
                      <a16:creationId xmlns:a16="http://schemas.microsoft.com/office/drawing/2014/main" id="{0B8B8E5E-1FA0-5B94-CAB2-69CC1C0F88EC}"/>
                    </a:ext>
                  </a:extLst>
                </p:cNvPr>
                <p:cNvPicPr/>
                <p:nvPr/>
              </p:nvPicPr>
              <p:blipFill>
                <a:blip r:embed="rId190"/>
                <a:stretch>
                  <a:fillRect/>
                </a:stretch>
              </p:blipFill>
              <p:spPr>
                <a:xfrm>
                  <a:off x="4106978" y="338302"/>
                  <a:ext cx="288000" cy="243000"/>
                </a:xfrm>
                <a:prstGeom prst="rect">
                  <a:avLst/>
                </a:prstGeom>
              </p:spPr>
            </p:pic>
          </mc:Fallback>
        </mc:AlternateContent>
        <mc:AlternateContent xmlns:mc="http://schemas.openxmlformats.org/markup-compatibility/2006">
          <mc:Choice xmlns:p14="http://schemas.microsoft.com/office/powerpoint/2010/main" Requires="p14">
            <p:contentPart p14:bwMode="auto" r:id="rId191">
              <p14:nvContentPartPr>
                <p14:cNvPr id="105" name="Freihand 104">
                  <a:extLst>
                    <a:ext uri="{FF2B5EF4-FFF2-40B4-BE49-F238E27FC236}">
                      <a16:creationId xmlns:a16="http://schemas.microsoft.com/office/drawing/2014/main" id="{E2F4742D-C32E-F6AF-87C2-22A29B63C71A}"/>
                    </a:ext>
                  </a:extLst>
                </p14:cNvPr>
                <p14:cNvContentPartPr/>
                <p14:nvPr/>
              </p14:nvContentPartPr>
              <p14:xfrm>
                <a:off x="4184018" y="481222"/>
                <a:ext cx="574920" cy="257760"/>
              </p14:xfrm>
            </p:contentPart>
          </mc:Choice>
          <mc:Fallback>
            <p:pic>
              <p:nvPicPr>
                <p:cNvPr id="105" name="Freihand 104">
                  <a:extLst>
                    <a:ext uri="{FF2B5EF4-FFF2-40B4-BE49-F238E27FC236}">
                      <a16:creationId xmlns:a16="http://schemas.microsoft.com/office/drawing/2014/main" id="{E2F4742D-C32E-F6AF-87C2-22A29B63C71A}"/>
                    </a:ext>
                  </a:extLst>
                </p:cNvPr>
                <p:cNvPicPr/>
                <p:nvPr/>
              </p:nvPicPr>
              <p:blipFill>
                <a:blip r:embed="rId192"/>
                <a:stretch>
                  <a:fillRect/>
                </a:stretch>
              </p:blipFill>
              <p:spPr>
                <a:xfrm>
                  <a:off x="4175378" y="472582"/>
                  <a:ext cx="592560" cy="275400"/>
                </a:xfrm>
                <a:prstGeom prst="rect">
                  <a:avLst/>
                </a:prstGeom>
              </p:spPr>
            </p:pic>
          </mc:Fallback>
        </mc:AlternateContent>
        <mc:AlternateContent xmlns:mc="http://schemas.openxmlformats.org/markup-compatibility/2006">
          <mc:Choice xmlns:p14="http://schemas.microsoft.com/office/powerpoint/2010/main" Requires="p14">
            <p:contentPart p14:bwMode="auto" r:id="rId193">
              <p14:nvContentPartPr>
                <p14:cNvPr id="106" name="Freihand 105">
                  <a:extLst>
                    <a:ext uri="{FF2B5EF4-FFF2-40B4-BE49-F238E27FC236}">
                      <a16:creationId xmlns:a16="http://schemas.microsoft.com/office/drawing/2014/main" id="{571814E0-21A2-928D-6468-AA2B4F0EC462}"/>
                    </a:ext>
                  </a:extLst>
                </p14:cNvPr>
                <p14:cNvContentPartPr/>
                <p14:nvPr/>
              </p14:nvContentPartPr>
              <p14:xfrm>
                <a:off x="4418738" y="481582"/>
                <a:ext cx="408240" cy="221760"/>
              </p14:xfrm>
            </p:contentPart>
          </mc:Choice>
          <mc:Fallback>
            <p:pic>
              <p:nvPicPr>
                <p:cNvPr id="106" name="Freihand 105">
                  <a:extLst>
                    <a:ext uri="{FF2B5EF4-FFF2-40B4-BE49-F238E27FC236}">
                      <a16:creationId xmlns:a16="http://schemas.microsoft.com/office/drawing/2014/main" id="{571814E0-21A2-928D-6468-AA2B4F0EC462}"/>
                    </a:ext>
                  </a:extLst>
                </p:cNvPr>
                <p:cNvPicPr/>
                <p:nvPr/>
              </p:nvPicPr>
              <p:blipFill>
                <a:blip r:embed="rId194"/>
                <a:stretch>
                  <a:fillRect/>
                </a:stretch>
              </p:blipFill>
              <p:spPr>
                <a:xfrm>
                  <a:off x="4409738" y="472582"/>
                  <a:ext cx="425880" cy="239400"/>
                </a:xfrm>
                <a:prstGeom prst="rect">
                  <a:avLst/>
                </a:prstGeom>
              </p:spPr>
            </p:pic>
          </mc:Fallback>
        </mc:AlternateContent>
        <mc:AlternateContent xmlns:mc="http://schemas.openxmlformats.org/markup-compatibility/2006">
          <mc:Choice xmlns:p14="http://schemas.microsoft.com/office/powerpoint/2010/main" Requires="p14">
            <p:contentPart p14:bwMode="auto" r:id="rId195">
              <p14:nvContentPartPr>
                <p14:cNvPr id="108" name="Freihand 107">
                  <a:extLst>
                    <a:ext uri="{FF2B5EF4-FFF2-40B4-BE49-F238E27FC236}">
                      <a16:creationId xmlns:a16="http://schemas.microsoft.com/office/drawing/2014/main" id="{5C48B1C0-6DEF-119B-87FD-A8069A7E4908}"/>
                    </a:ext>
                  </a:extLst>
                </p14:cNvPr>
                <p14:cNvContentPartPr/>
                <p14:nvPr/>
              </p14:nvContentPartPr>
              <p14:xfrm>
                <a:off x="4069898" y="452062"/>
                <a:ext cx="92520" cy="208800"/>
              </p14:xfrm>
            </p:contentPart>
          </mc:Choice>
          <mc:Fallback>
            <p:pic>
              <p:nvPicPr>
                <p:cNvPr id="108" name="Freihand 107">
                  <a:extLst>
                    <a:ext uri="{FF2B5EF4-FFF2-40B4-BE49-F238E27FC236}">
                      <a16:creationId xmlns:a16="http://schemas.microsoft.com/office/drawing/2014/main" id="{5C48B1C0-6DEF-119B-87FD-A8069A7E4908}"/>
                    </a:ext>
                  </a:extLst>
                </p:cNvPr>
                <p:cNvPicPr/>
                <p:nvPr/>
              </p:nvPicPr>
              <p:blipFill>
                <a:blip r:embed="rId196"/>
                <a:stretch>
                  <a:fillRect/>
                </a:stretch>
              </p:blipFill>
              <p:spPr>
                <a:xfrm>
                  <a:off x="4061258" y="443422"/>
                  <a:ext cx="110160" cy="226440"/>
                </a:xfrm>
                <a:prstGeom prst="rect">
                  <a:avLst/>
                </a:prstGeom>
              </p:spPr>
            </p:pic>
          </mc:Fallback>
        </mc:AlternateContent>
        <mc:AlternateContent xmlns:mc="http://schemas.openxmlformats.org/markup-compatibility/2006">
          <mc:Choice xmlns:p14="http://schemas.microsoft.com/office/powerpoint/2010/main" Requires="p14">
            <p:contentPart p14:bwMode="auto" r:id="rId197">
              <p14:nvContentPartPr>
                <p14:cNvPr id="109" name="Freihand 108">
                  <a:extLst>
                    <a:ext uri="{FF2B5EF4-FFF2-40B4-BE49-F238E27FC236}">
                      <a16:creationId xmlns:a16="http://schemas.microsoft.com/office/drawing/2014/main" id="{9DA34293-712E-413E-1393-26B6D6469FBE}"/>
                    </a:ext>
                  </a:extLst>
                </p14:cNvPr>
                <p14:cNvContentPartPr/>
                <p14:nvPr/>
              </p14:nvContentPartPr>
              <p14:xfrm>
                <a:off x="4890698" y="739342"/>
                <a:ext cx="166680" cy="203040"/>
              </p14:xfrm>
            </p:contentPart>
          </mc:Choice>
          <mc:Fallback>
            <p:pic>
              <p:nvPicPr>
                <p:cNvPr id="109" name="Freihand 108">
                  <a:extLst>
                    <a:ext uri="{FF2B5EF4-FFF2-40B4-BE49-F238E27FC236}">
                      <a16:creationId xmlns:a16="http://schemas.microsoft.com/office/drawing/2014/main" id="{9DA34293-712E-413E-1393-26B6D6469FBE}"/>
                    </a:ext>
                  </a:extLst>
                </p:cNvPr>
                <p:cNvPicPr/>
                <p:nvPr/>
              </p:nvPicPr>
              <p:blipFill>
                <a:blip r:embed="rId198"/>
                <a:stretch>
                  <a:fillRect/>
                </a:stretch>
              </p:blipFill>
              <p:spPr>
                <a:xfrm>
                  <a:off x="4882058" y="730702"/>
                  <a:ext cx="184320" cy="220680"/>
                </a:xfrm>
                <a:prstGeom prst="rect">
                  <a:avLst/>
                </a:prstGeom>
              </p:spPr>
            </p:pic>
          </mc:Fallback>
        </mc:AlternateContent>
        <mc:AlternateContent xmlns:mc="http://schemas.openxmlformats.org/markup-compatibility/2006">
          <mc:Choice xmlns:p14="http://schemas.microsoft.com/office/powerpoint/2010/main" Requires="p14">
            <p:contentPart p14:bwMode="auto" r:id="rId199">
              <p14:nvContentPartPr>
                <p14:cNvPr id="110" name="Freihand 109">
                  <a:extLst>
                    <a:ext uri="{FF2B5EF4-FFF2-40B4-BE49-F238E27FC236}">
                      <a16:creationId xmlns:a16="http://schemas.microsoft.com/office/drawing/2014/main" id="{583279B4-94DF-8869-5D96-326463873999}"/>
                    </a:ext>
                  </a:extLst>
                </p14:cNvPr>
                <p14:cNvContentPartPr/>
                <p14:nvPr/>
              </p14:nvContentPartPr>
              <p14:xfrm>
                <a:off x="4892498" y="782902"/>
                <a:ext cx="156240" cy="105480"/>
              </p14:xfrm>
            </p:contentPart>
          </mc:Choice>
          <mc:Fallback>
            <p:pic>
              <p:nvPicPr>
                <p:cNvPr id="110" name="Freihand 109">
                  <a:extLst>
                    <a:ext uri="{FF2B5EF4-FFF2-40B4-BE49-F238E27FC236}">
                      <a16:creationId xmlns:a16="http://schemas.microsoft.com/office/drawing/2014/main" id="{583279B4-94DF-8869-5D96-326463873999}"/>
                    </a:ext>
                  </a:extLst>
                </p:cNvPr>
                <p:cNvPicPr/>
                <p:nvPr/>
              </p:nvPicPr>
              <p:blipFill>
                <a:blip r:embed="rId200"/>
                <a:stretch>
                  <a:fillRect/>
                </a:stretch>
              </p:blipFill>
              <p:spPr>
                <a:xfrm>
                  <a:off x="4883498" y="773902"/>
                  <a:ext cx="173880" cy="123120"/>
                </a:xfrm>
                <a:prstGeom prst="rect">
                  <a:avLst/>
                </a:prstGeom>
              </p:spPr>
            </p:pic>
          </mc:Fallback>
        </mc:AlternateContent>
        <mc:AlternateContent xmlns:mc="http://schemas.openxmlformats.org/markup-compatibility/2006">
          <mc:Choice xmlns:p14="http://schemas.microsoft.com/office/powerpoint/2010/main" Requires="p14">
            <p:contentPart p14:bwMode="auto" r:id="rId201">
              <p14:nvContentPartPr>
                <p14:cNvPr id="112" name="Freihand 111">
                  <a:extLst>
                    <a:ext uri="{FF2B5EF4-FFF2-40B4-BE49-F238E27FC236}">
                      <a16:creationId xmlns:a16="http://schemas.microsoft.com/office/drawing/2014/main" id="{41F719FB-36AF-0F82-4412-EF227C3A7CB6}"/>
                    </a:ext>
                  </a:extLst>
                </p14:cNvPr>
                <p14:cNvContentPartPr/>
                <p14:nvPr/>
              </p14:nvContentPartPr>
              <p14:xfrm>
                <a:off x="4855058" y="305542"/>
                <a:ext cx="117000" cy="172440"/>
              </p14:xfrm>
            </p:contentPart>
          </mc:Choice>
          <mc:Fallback>
            <p:pic>
              <p:nvPicPr>
                <p:cNvPr id="112" name="Freihand 111">
                  <a:extLst>
                    <a:ext uri="{FF2B5EF4-FFF2-40B4-BE49-F238E27FC236}">
                      <a16:creationId xmlns:a16="http://schemas.microsoft.com/office/drawing/2014/main" id="{41F719FB-36AF-0F82-4412-EF227C3A7CB6}"/>
                    </a:ext>
                  </a:extLst>
                </p:cNvPr>
                <p:cNvPicPr/>
                <p:nvPr/>
              </p:nvPicPr>
              <p:blipFill>
                <a:blip r:embed="rId202"/>
                <a:stretch>
                  <a:fillRect/>
                </a:stretch>
              </p:blipFill>
              <p:spPr>
                <a:xfrm>
                  <a:off x="4846418" y="296902"/>
                  <a:ext cx="134640" cy="190080"/>
                </a:xfrm>
                <a:prstGeom prst="rect">
                  <a:avLst/>
                </a:prstGeom>
              </p:spPr>
            </p:pic>
          </mc:Fallback>
        </mc:AlternateContent>
        <mc:AlternateContent xmlns:mc="http://schemas.openxmlformats.org/markup-compatibility/2006">
          <mc:Choice xmlns:p14="http://schemas.microsoft.com/office/powerpoint/2010/main" Requires="p14">
            <p:contentPart p14:bwMode="auto" r:id="rId203">
              <p14:nvContentPartPr>
                <p14:cNvPr id="113" name="Freihand 112">
                  <a:extLst>
                    <a:ext uri="{FF2B5EF4-FFF2-40B4-BE49-F238E27FC236}">
                      <a16:creationId xmlns:a16="http://schemas.microsoft.com/office/drawing/2014/main" id="{F8381307-7DA6-7B79-96D6-C9435397E183}"/>
                    </a:ext>
                  </a:extLst>
                </p14:cNvPr>
                <p14:cNvContentPartPr/>
                <p14:nvPr/>
              </p14:nvContentPartPr>
              <p14:xfrm>
                <a:off x="4699538" y="589582"/>
                <a:ext cx="39240" cy="101520"/>
              </p14:xfrm>
            </p:contentPart>
          </mc:Choice>
          <mc:Fallback>
            <p:pic>
              <p:nvPicPr>
                <p:cNvPr id="113" name="Freihand 112">
                  <a:extLst>
                    <a:ext uri="{FF2B5EF4-FFF2-40B4-BE49-F238E27FC236}">
                      <a16:creationId xmlns:a16="http://schemas.microsoft.com/office/drawing/2014/main" id="{F8381307-7DA6-7B79-96D6-C9435397E183}"/>
                    </a:ext>
                  </a:extLst>
                </p:cNvPr>
                <p:cNvPicPr/>
                <p:nvPr/>
              </p:nvPicPr>
              <p:blipFill>
                <a:blip r:embed="rId204"/>
                <a:stretch>
                  <a:fillRect/>
                </a:stretch>
              </p:blipFill>
              <p:spPr>
                <a:xfrm>
                  <a:off x="4690538" y="580942"/>
                  <a:ext cx="56880" cy="119160"/>
                </a:xfrm>
                <a:prstGeom prst="rect">
                  <a:avLst/>
                </a:prstGeom>
              </p:spPr>
            </p:pic>
          </mc:Fallback>
        </mc:AlternateContent>
        <mc:AlternateContent xmlns:mc="http://schemas.openxmlformats.org/markup-compatibility/2006">
          <mc:Choice xmlns:p14="http://schemas.microsoft.com/office/powerpoint/2010/main" Requires="p14">
            <p:contentPart p14:bwMode="auto" r:id="rId205">
              <p14:nvContentPartPr>
                <p14:cNvPr id="114" name="Freihand 113">
                  <a:extLst>
                    <a:ext uri="{FF2B5EF4-FFF2-40B4-BE49-F238E27FC236}">
                      <a16:creationId xmlns:a16="http://schemas.microsoft.com/office/drawing/2014/main" id="{FCB61A86-BEA5-9472-35CC-388469595B0D}"/>
                    </a:ext>
                  </a:extLst>
                </p14:cNvPr>
                <p14:cNvContentPartPr/>
                <p14:nvPr/>
              </p14:nvContentPartPr>
              <p14:xfrm>
                <a:off x="4713578" y="555742"/>
                <a:ext cx="98640" cy="117000"/>
              </p14:xfrm>
            </p:contentPart>
          </mc:Choice>
          <mc:Fallback>
            <p:pic>
              <p:nvPicPr>
                <p:cNvPr id="114" name="Freihand 113">
                  <a:extLst>
                    <a:ext uri="{FF2B5EF4-FFF2-40B4-BE49-F238E27FC236}">
                      <a16:creationId xmlns:a16="http://schemas.microsoft.com/office/drawing/2014/main" id="{FCB61A86-BEA5-9472-35CC-388469595B0D}"/>
                    </a:ext>
                  </a:extLst>
                </p:cNvPr>
                <p:cNvPicPr/>
                <p:nvPr/>
              </p:nvPicPr>
              <p:blipFill>
                <a:blip r:embed="rId206"/>
                <a:stretch>
                  <a:fillRect/>
                </a:stretch>
              </p:blipFill>
              <p:spPr>
                <a:xfrm>
                  <a:off x="4704938" y="546742"/>
                  <a:ext cx="116280" cy="134640"/>
                </a:xfrm>
                <a:prstGeom prst="rect">
                  <a:avLst/>
                </a:prstGeom>
              </p:spPr>
            </p:pic>
          </mc:Fallback>
        </mc:AlternateContent>
        <mc:AlternateContent xmlns:mc="http://schemas.openxmlformats.org/markup-compatibility/2006">
          <mc:Choice xmlns:p14="http://schemas.microsoft.com/office/powerpoint/2010/main" Requires="p14">
            <p:contentPart p14:bwMode="auto" r:id="rId207">
              <p14:nvContentPartPr>
                <p14:cNvPr id="179" name="Freihand 178">
                  <a:extLst>
                    <a:ext uri="{FF2B5EF4-FFF2-40B4-BE49-F238E27FC236}">
                      <a16:creationId xmlns:a16="http://schemas.microsoft.com/office/drawing/2014/main" id="{07985847-4497-468E-00CA-D48BA934C944}"/>
                    </a:ext>
                  </a:extLst>
                </p14:cNvPr>
                <p14:cNvContentPartPr/>
                <p14:nvPr/>
              </p14:nvContentPartPr>
              <p14:xfrm>
                <a:off x="4135058" y="184844"/>
                <a:ext cx="772560" cy="862920"/>
              </p14:xfrm>
            </p:contentPart>
          </mc:Choice>
          <mc:Fallback>
            <p:pic>
              <p:nvPicPr>
                <p:cNvPr id="179" name="Freihand 178">
                  <a:extLst>
                    <a:ext uri="{FF2B5EF4-FFF2-40B4-BE49-F238E27FC236}">
                      <a16:creationId xmlns:a16="http://schemas.microsoft.com/office/drawing/2014/main" id="{07985847-4497-468E-00CA-D48BA934C944}"/>
                    </a:ext>
                  </a:extLst>
                </p:cNvPr>
                <p:cNvPicPr/>
                <p:nvPr/>
              </p:nvPicPr>
              <p:blipFill>
                <a:blip r:embed="rId208"/>
                <a:stretch>
                  <a:fillRect/>
                </a:stretch>
              </p:blipFill>
              <p:spPr>
                <a:xfrm>
                  <a:off x="4126418" y="175844"/>
                  <a:ext cx="790200" cy="880560"/>
                </a:xfrm>
                <a:prstGeom prst="rect">
                  <a:avLst/>
                </a:prstGeom>
              </p:spPr>
            </p:pic>
          </mc:Fallback>
        </mc:AlternateContent>
        <mc:AlternateContent xmlns:mc="http://schemas.openxmlformats.org/markup-compatibility/2006">
          <mc:Choice xmlns:p14="http://schemas.microsoft.com/office/powerpoint/2010/main" Requires="p14">
            <p:contentPart p14:bwMode="auto" r:id="rId209">
              <p14:nvContentPartPr>
                <p14:cNvPr id="180" name="Freihand 179">
                  <a:extLst>
                    <a:ext uri="{FF2B5EF4-FFF2-40B4-BE49-F238E27FC236}">
                      <a16:creationId xmlns:a16="http://schemas.microsoft.com/office/drawing/2014/main" id="{EDF7A05F-593C-D6C9-A5AF-74F40AC794B9}"/>
                    </a:ext>
                  </a:extLst>
                </p14:cNvPr>
                <p14:cNvContentPartPr/>
                <p14:nvPr/>
              </p14:nvContentPartPr>
              <p14:xfrm>
                <a:off x="5144498" y="381044"/>
                <a:ext cx="290520" cy="139680"/>
              </p14:xfrm>
            </p:contentPart>
          </mc:Choice>
          <mc:Fallback>
            <p:pic>
              <p:nvPicPr>
                <p:cNvPr id="180" name="Freihand 179">
                  <a:extLst>
                    <a:ext uri="{FF2B5EF4-FFF2-40B4-BE49-F238E27FC236}">
                      <a16:creationId xmlns:a16="http://schemas.microsoft.com/office/drawing/2014/main" id="{EDF7A05F-593C-D6C9-A5AF-74F40AC794B9}"/>
                    </a:ext>
                  </a:extLst>
                </p:cNvPr>
                <p:cNvPicPr/>
                <p:nvPr/>
              </p:nvPicPr>
              <p:blipFill>
                <a:blip r:embed="rId210"/>
                <a:stretch>
                  <a:fillRect/>
                </a:stretch>
              </p:blipFill>
              <p:spPr>
                <a:xfrm>
                  <a:off x="5135858" y="372404"/>
                  <a:ext cx="308160" cy="157320"/>
                </a:xfrm>
                <a:prstGeom prst="rect">
                  <a:avLst/>
                </a:prstGeom>
              </p:spPr>
            </p:pic>
          </mc:Fallback>
        </mc:AlternateContent>
        <mc:AlternateContent xmlns:mc="http://schemas.openxmlformats.org/markup-compatibility/2006">
          <mc:Choice xmlns:p14="http://schemas.microsoft.com/office/powerpoint/2010/main" Requires="p14">
            <p:contentPart p14:bwMode="auto" r:id="rId211">
              <p14:nvContentPartPr>
                <p14:cNvPr id="184" name="Freihand 183">
                  <a:extLst>
                    <a:ext uri="{FF2B5EF4-FFF2-40B4-BE49-F238E27FC236}">
                      <a16:creationId xmlns:a16="http://schemas.microsoft.com/office/drawing/2014/main" id="{ECE04598-32F1-4C4C-76A9-0C055868AD04}"/>
                    </a:ext>
                  </a:extLst>
                </p14:cNvPr>
                <p14:cNvContentPartPr/>
                <p14:nvPr/>
              </p14:nvContentPartPr>
              <p14:xfrm>
                <a:off x="1600298" y="9524"/>
                <a:ext cx="2310840" cy="500760"/>
              </p14:xfrm>
            </p:contentPart>
          </mc:Choice>
          <mc:Fallback>
            <p:pic>
              <p:nvPicPr>
                <p:cNvPr id="184" name="Freihand 183">
                  <a:extLst>
                    <a:ext uri="{FF2B5EF4-FFF2-40B4-BE49-F238E27FC236}">
                      <a16:creationId xmlns:a16="http://schemas.microsoft.com/office/drawing/2014/main" id="{ECE04598-32F1-4C4C-76A9-0C055868AD04}"/>
                    </a:ext>
                  </a:extLst>
                </p:cNvPr>
                <p:cNvPicPr/>
                <p:nvPr/>
              </p:nvPicPr>
              <p:blipFill>
                <a:blip r:embed="rId212"/>
                <a:stretch>
                  <a:fillRect/>
                </a:stretch>
              </p:blipFill>
              <p:spPr>
                <a:xfrm>
                  <a:off x="1591298" y="524"/>
                  <a:ext cx="2328480" cy="518400"/>
                </a:xfrm>
                <a:prstGeom prst="rect">
                  <a:avLst/>
                </a:prstGeom>
              </p:spPr>
            </p:pic>
          </mc:Fallback>
        </mc:AlternateContent>
      </p:grpSp>
      <p:grpSp>
        <p:nvGrpSpPr>
          <p:cNvPr id="187" name="Gruppieren 186">
            <a:extLst>
              <a:ext uri="{FF2B5EF4-FFF2-40B4-BE49-F238E27FC236}">
                <a16:creationId xmlns:a16="http://schemas.microsoft.com/office/drawing/2014/main" id="{38FAA43D-949C-0574-895C-848FABACC93A}"/>
              </a:ext>
            </a:extLst>
          </p:cNvPr>
          <p:cNvGrpSpPr/>
          <p:nvPr/>
        </p:nvGrpSpPr>
        <p:grpSpPr>
          <a:xfrm>
            <a:off x="8166338" y="51742"/>
            <a:ext cx="3806280" cy="2067107"/>
            <a:chOff x="8166338" y="51742"/>
            <a:chExt cx="3806280" cy="2067107"/>
          </a:xfrm>
        </p:grpSpPr>
        <mc:AlternateContent xmlns:mc="http://schemas.openxmlformats.org/markup-compatibility/2006">
          <mc:Choice xmlns:p14="http://schemas.microsoft.com/office/powerpoint/2010/main" Requires="p14">
            <p:contentPart p14:bwMode="auto" r:id="rId213">
              <p14:nvContentPartPr>
                <p14:cNvPr id="118" name="Freihand 117">
                  <a:extLst>
                    <a:ext uri="{FF2B5EF4-FFF2-40B4-BE49-F238E27FC236}">
                      <a16:creationId xmlns:a16="http://schemas.microsoft.com/office/drawing/2014/main" id="{A6BE65FE-8D7F-1872-1163-606AB3FFB51E}"/>
                    </a:ext>
                  </a:extLst>
                </p14:cNvPr>
                <p14:cNvContentPartPr/>
                <p14:nvPr/>
              </p14:nvContentPartPr>
              <p14:xfrm>
                <a:off x="8166338" y="1853724"/>
                <a:ext cx="328030" cy="46201"/>
              </p14:xfrm>
            </p:contentPart>
          </mc:Choice>
          <mc:Fallback>
            <p:pic>
              <p:nvPicPr>
                <p:cNvPr id="118" name="Freihand 117">
                  <a:extLst>
                    <a:ext uri="{FF2B5EF4-FFF2-40B4-BE49-F238E27FC236}">
                      <a16:creationId xmlns:a16="http://schemas.microsoft.com/office/drawing/2014/main" id="{A6BE65FE-8D7F-1872-1163-606AB3FFB51E}"/>
                    </a:ext>
                  </a:extLst>
                </p:cNvPr>
                <p:cNvPicPr/>
                <p:nvPr/>
              </p:nvPicPr>
              <p:blipFill>
                <a:blip r:embed="rId214"/>
                <a:stretch>
                  <a:fillRect/>
                </a:stretch>
              </p:blipFill>
              <p:spPr>
                <a:xfrm>
                  <a:off x="8157336" y="1844700"/>
                  <a:ext cx="345674" cy="63887"/>
                </a:xfrm>
                <a:prstGeom prst="rect">
                  <a:avLst/>
                </a:prstGeom>
              </p:spPr>
            </p:pic>
          </mc:Fallback>
        </mc:AlternateContent>
        <mc:AlternateContent xmlns:mc="http://schemas.openxmlformats.org/markup-compatibility/2006">
          <mc:Choice xmlns:p14="http://schemas.microsoft.com/office/powerpoint/2010/main" Requires="p14">
            <p:contentPart p14:bwMode="auto" r:id="rId215">
              <p14:nvContentPartPr>
                <p14:cNvPr id="119" name="Freihand 118">
                  <a:extLst>
                    <a:ext uri="{FF2B5EF4-FFF2-40B4-BE49-F238E27FC236}">
                      <a16:creationId xmlns:a16="http://schemas.microsoft.com/office/drawing/2014/main" id="{E580C062-BB99-5206-2787-D7ED9E24F4BF}"/>
                    </a:ext>
                  </a:extLst>
                </p14:cNvPr>
                <p14:cNvContentPartPr/>
                <p14:nvPr/>
              </p14:nvContentPartPr>
              <p14:xfrm>
                <a:off x="8172024" y="1756346"/>
                <a:ext cx="485825" cy="213237"/>
              </p14:xfrm>
            </p:contentPart>
          </mc:Choice>
          <mc:Fallback>
            <p:pic>
              <p:nvPicPr>
                <p:cNvPr id="119" name="Freihand 118">
                  <a:extLst>
                    <a:ext uri="{FF2B5EF4-FFF2-40B4-BE49-F238E27FC236}">
                      <a16:creationId xmlns:a16="http://schemas.microsoft.com/office/drawing/2014/main" id="{E580C062-BB99-5206-2787-D7ED9E24F4BF}"/>
                    </a:ext>
                  </a:extLst>
                </p:cNvPr>
                <p:cNvPicPr/>
                <p:nvPr/>
              </p:nvPicPr>
              <p:blipFill>
                <a:blip r:embed="rId216"/>
                <a:stretch>
                  <a:fillRect/>
                </a:stretch>
              </p:blipFill>
              <p:spPr>
                <a:xfrm>
                  <a:off x="8163027" y="1747341"/>
                  <a:ext cx="503459" cy="230887"/>
                </a:xfrm>
                <a:prstGeom prst="rect">
                  <a:avLst/>
                </a:prstGeom>
              </p:spPr>
            </p:pic>
          </mc:Fallback>
        </mc:AlternateContent>
        <mc:AlternateContent xmlns:mc="http://schemas.openxmlformats.org/markup-compatibility/2006">
          <mc:Choice xmlns:p14="http://schemas.microsoft.com/office/powerpoint/2010/main" Requires="p14">
            <p:contentPart p14:bwMode="auto" r:id="rId217">
              <p14:nvContentPartPr>
                <p14:cNvPr id="121" name="Freihand 120">
                  <a:extLst>
                    <a:ext uri="{FF2B5EF4-FFF2-40B4-BE49-F238E27FC236}">
                      <a16:creationId xmlns:a16="http://schemas.microsoft.com/office/drawing/2014/main" id="{A22AF609-505E-6E99-D6A2-3CEF1C2B1D15}"/>
                    </a:ext>
                  </a:extLst>
                </p14:cNvPr>
                <p14:cNvContentPartPr/>
                <p14:nvPr/>
              </p14:nvContentPartPr>
              <p14:xfrm>
                <a:off x="9102448" y="1354394"/>
                <a:ext cx="164192" cy="188715"/>
              </p14:xfrm>
            </p:contentPart>
          </mc:Choice>
          <mc:Fallback>
            <p:pic>
              <p:nvPicPr>
                <p:cNvPr id="121" name="Freihand 120">
                  <a:extLst>
                    <a:ext uri="{FF2B5EF4-FFF2-40B4-BE49-F238E27FC236}">
                      <a16:creationId xmlns:a16="http://schemas.microsoft.com/office/drawing/2014/main" id="{A22AF609-505E-6E99-D6A2-3CEF1C2B1D15}"/>
                    </a:ext>
                  </a:extLst>
                </p:cNvPr>
                <p:cNvPicPr/>
                <p:nvPr/>
              </p:nvPicPr>
              <p:blipFill>
                <a:blip r:embed="rId218"/>
                <a:stretch>
                  <a:fillRect/>
                </a:stretch>
              </p:blipFill>
              <p:spPr>
                <a:xfrm>
                  <a:off x="9093446" y="1345390"/>
                  <a:ext cx="181835" cy="206362"/>
                </a:xfrm>
                <a:prstGeom prst="rect">
                  <a:avLst/>
                </a:prstGeom>
              </p:spPr>
            </p:pic>
          </mc:Fallback>
        </mc:AlternateContent>
        <mc:AlternateContent xmlns:mc="http://schemas.openxmlformats.org/markup-compatibility/2006">
          <mc:Choice xmlns:p14="http://schemas.microsoft.com/office/powerpoint/2010/main" Requires="p14">
            <p:contentPart p14:bwMode="auto" r:id="rId219">
              <p14:nvContentPartPr>
                <p14:cNvPr id="122" name="Freihand 121">
                  <a:extLst>
                    <a:ext uri="{FF2B5EF4-FFF2-40B4-BE49-F238E27FC236}">
                      <a16:creationId xmlns:a16="http://schemas.microsoft.com/office/drawing/2014/main" id="{16F5547D-208E-9C5F-666B-94FD6238A67F}"/>
                    </a:ext>
                  </a:extLst>
                </p14:cNvPr>
                <p14:cNvContentPartPr/>
                <p14:nvPr/>
              </p14:nvContentPartPr>
              <p14:xfrm>
                <a:off x="9319239" y="1409836"/>
                <a:ext cx="328385" cy="61839"/>
              </p14:xfrm>
            </p:contentPart>
          </mc:Choice>
          <mc:Fallback>
            <p:pic>
              <p:nvPicPr>
                <p:cNvPr id="122" name="Freihand 121">
                  <a:extLst>
                    <a:ext uri="{FF2B5EF4-FFF2-40B4-BE49-F238E27FC236}">
                      <a16:creationId xmlns:a16="http://schemas.microsoft.com/office/drawing/2014/main" id="{16F5547D-208E-9C5F-666B-94FD6238A67F}"/>
                    </a:ext>
                  </a:extLst>
                </p:cNvPr>
                <p:cNvPicPr/>
                <p:nvPr/>
              </p:nvPicPr>
              <p:blipFill>
                <a:blip r:embed="rId220"/>
                <a:stretch>
                  <a:fillRect/>
                </a:stretch>
              </p:blipFill>
              <p:spPr>
                <a:xfrm>
                  <a:off x="9310237" y="1401157"/>
                  <a:ext cx="346028" cy="79559"/>
                </a:xfrm>
                <a:prstGeom prst="rect">
                  <a:avLst/>
                </a:prstGeom>
              </p:spPr>
            </p:pic>
          </mc:Fallback>
        </mc:AlternateContent>
        <mc:AlternateContent xmlns:mc="http://schemas.openxmlformats.org/markup-compatibility/2006">
          <mc:Choice xmlns:p14="http://schemas.microsoft.com/office/powerpoint/2010/main" Requires="p14">
            <p:contentPart p14:bwMode="auto" r:id="rId221">
              <p14:nvContentPartPr>
                <p14:cNvPr id="123" name="Freihand 122">
                  <a:extLst>
                    <a:ext uri="{FF2B5EF4-FFF2-40B4-BE49-F238E27FC236}">
                      <a16:creationId xmlns:a16="http://schemas.microsoft.com/office/drawing/2014/main" id="{9F025C2A-8C92-CC19-F704-FB61675A57B6}"/>
                    </a:ext>
                  </a:extLst>
                </p14:cNvPr>
                <p14:cNvContentPartPr/>
                <p14:nvPr/>
              </p14:nvContentPartPr>
              <p14:xfrm>
                <a:off x="9681031" y="1376429"/>
                <a:ext cx="87427" cy="96667"/>
              </p14:xfrm>
            </p:contentPart>
          </mc:Choice>
          <mc:Fallback>
            <p:pic>
              <p:nvPicPr>
                <p:cNvPr id="123" name="Freihand 122">
                  <a:extLst>
                    <a:ext uri="{FF2B5EF4-FFF2-40B4-BE49-F238E27FC236}">
                      <a16:creationId xmlns:a16="http://schemas.microsoft.com/office/drawing/2014/main" id="{9F025C2A-8C92-CC19-F704-FB61675A57B6}"/>
                    </a:ext>
                  </a:extLst>
                </p:cNvPr>
                <p:cNvPicPr/>
                <p:nvPr/>
              </p:nvPicPr>
              <p:blipFill>
                <a:blip r:embed="rId222"/>
                <a:stretch>
                  <a:fillRect/>
                </a:stretch>
              </p:blipFill>
              <p:spPr>
                <a:xfrm>
                  <a:off x="9672361" y="1367445"/>
                  <a:ext cx="105129" cy="114275"/>
                </a:xfrm>
                <a:prstGeom prst="rect">
                  <a:avLst/>
                </a:prstGeom>
              </p:spPr>
            </p:pic>
          </mc:Fallback>
        </mc:AlternateContent>
        <mc:AlternateContent xmlns:mc="http://schemas.openxmlformats.org/markup-compatibility/2006">
          <mc:Choice xmlns:p14="http://schemas.microsoft.com/office/powerpoint/2010/main" Requires="p14">
            <p:contentPart p14:bwMode="auto" r:id="rId223">
              <p14:nvContentPartPr>
                <p14:cNvPr id="124" name="Freihand 123">
                  <a:extLst>
                    <a:ext uri="{FF2B5EF4-FFF2-40B4-BE49-F238E27FC236}">
                      <a16:creationId xmlns:a16="http://schemas.microsoft.com/office/drawing/2014/main" id="{E6B15DCB-8A08-3B3E-697F-9CD7AE761C63}"/>
                    </a:ext>
                  </a:extLst>
                </p14:cNvPr>
                <p14:cNvContentPartPr/>
                <p14:nvPr/>
              </p14:nvContentPartPr>
              <p14:xfrm>
                <a:off x="9829942" y="1225386"/>
                <a:ext cx="148555" cy="207551"/>
              </p14:xfrm>
            </p:contentPart>
          </mc:Choice>
          <mc:Fallback>
            <p:pic>
              <p:nvPicPr>
                <p:cNvPr id="124" name="Freihand 123">
                  <a:extLst>
                    <a:ext uri="{FF2B5EF4-FFF2-40B4-BE49-F238E27FC236}">
                      <a16:creationId xmlns:a16="http://schemas.microsoft.com/office/drawing/2014/main" id="{E6B15DCB-8A08-3B3E-697F-9CD7AE761C63}"/>
                    </a:ext>
                  </a:extLst>
                </p:cNvPr>
                <p:cNvPicPr/>
                <p:nvPr/>
              </p:nvPicPr>
              <p:blipFill>
                <a:blip r:embed="rId224"/>
                <a:stretch>
                  <a:fillRect/>
                </a:stretch>
              </p:blipFill>
              <p:spPr>
                <a:xfrm>
                  <a:off x="9821288" y="1216753"/>
                  <a:ext cx="166223" cy="225177"/>
                </a:xfrm>
                <a:prstGeom prst="rect">
                  <a:avLst/>
                </a:prstGeom>
              </p:spPr>
            </p:pic>
          </mc:Fallback>
        </mc:AlternateContent>
        <mc:AlternateContent xmlns:mc="http://schemas.openxmlformats.org/markup-compatibility/2006">
          <mc:Choice xmlns:p14="http://schemas.microsoft.com/office/powerpoint/2010/main" Requires="p14">
            <p:contentPart p14:bwMode="auto" r:id="rId225">
              <p14:nvContentPartPr>
                <p14:cNvPr id="125" name="Freihand 124">
                  <a:extLst>
                    <a:ext uri="{FF2B5EF4-FFF2-40B4-BE49-F238E27FC236}">
                      <a16:creationId xmlns:a16="http://schemas.microsoft.com/office/drawing/2014/main" id="{F1FCE010-3F9C-CF50-1DDC-58D4CF2E1789}"/>
                    </a:ext>
                  </a:extLst>
                </p14:cNvPr>
                <p14:cNvContentPartPr/>
                <p14:nvPr/>
              </p14:nvContentPartPr>
              <p14:xfrm>
                <a:off x="9973166" y="1215435"/>
                <a:ext cx="372809" cy="197600"/>
              </p14:xfrm>
            </p:contentPart>
          </mc:Choice>
          <mc:Fallback>
            <p:pic>
              <p:nvPicPr>
                <p:cNvPr id="125" name="Freihand 124">
                  <a:extLst>
                    <a:ext uri="{FF2B5EF4-FFF2-40B4-BE49-F238E27FC236}">
                      <a16:creationId xmlns:a16="http://schemas.microsoft.com/office/drawing/2014/main" id="{F1FCE010-3F9C-CF50-1DDC-58D4CF2E1789}"/>
                    </a:ext>
                  </a:extLst>
                </p:cNvPr>
                <p:cNvPicPr/>
                <p:nvPr/>
              </p:nvPicPr>
              <p:blipFill>
                <a:blip r:embed="rId226"/>
                <a:stretch>
                  <a:fillRect/>
                </a:stretch>
              </p:blipFill>
              <p:spPr>
                <a:xfrm>
                  <a:off x="9964161" y="1206797"/>
                  <a:ext cx="390459" cy="215236"/>
                </a:xfrm>
                <a:prstGeom prst="rect">
                  <a:avLst/>
                </a:prstGeom>
              </p:spPr>
            </p:pic>
          </mc:Fallback>
        </mc:AlternateContent>
        <mc:AlternateContent xmlns:mc="http://schemas.openxmlformats.org/markup-compatibility/2006">
          <mc:Choice xmlns:p14="http://schemas.microsoft.com/office/powerpoint/2010/main" Requires="p14">
            <p:contentPart p14:bwMode="auto" r:id="rId227">
              <p14:nvContentPartPr>
                <p14:cNvPr id="126" name="Freihand 125">
                  <a:extLst>
                    <a:ext uri="{FF2B5EF4-FFF2-40B4-BE49-F238E27FC236}">
                      <a16:creationId xmlns:a16="http://schemas.microsoft.com/office/drawing/2014/main" id="{F7262340-A1E1-80A8-4873-ED00E4BE54AC}"/>
                    </a:ext>
                  </a:extLst>
                </p14:cNvPr>
                <p14:cNvContentPartPr/>
                <p14:nvPr/>
              </p14:nvContentPartPr>
              <p14:xfrm>
                <a:off x="10325007" y="1316367"/>
                <a:ext cx="95246" cy="72145"/>
              </p14:xfrm>
            </p:contentPart>
          </mc:Choice>
          <mc:Fallback>
            <p:pic>
              <p:nvPicPr>
                <p:cNvPr id="126" name="Freihand 125">
                  <a:extLst>
                    <a:ext uri="{FF2B5EF4-FFF2-40B4-BE49-F238E27FC236}">
                      <a16:creationId xmlns:a16="http://schemas.microsoft.com/office/drawing/2014/main" id="{F7262340-A1E1-80A8-4873-ED00E4BE54AC}"/>
                    </a:ext>
                  </a:extLst>
                </p:cNvPr>
                <p:cNvPicPr/>
                <p:nvPr/>
              </p:nvPicPr>
              <p:blipFill>
                <a:blip r:embed="rId228"/>
                <a:stretch>
                  <a:fillRect/>
                </a:stretch>
              </p:blipFill>
              <p:spPr>
                <a:xfrm>
                  <a:off x="10316022" y="1307710"/>
                  <a:ext cx="112858" cy="89821"/>
                </a:xfrm>
                <a:prstGeom prst="rect">
                  <a:avLst/>
                </a:prstGeom>
              </p:spPr>
            </p:pic>
          </mc:Fallback>
        </mc:AlternateContent>
        <mc:AlternateContent xmlns:mc="http://schemas.openxmlformats.org/markup-compatibility/2006">
          <mc:Choice xmlns:p14="http://schemas.microsoft.com/office/powerpoint/2010/main" Requires="p14">
            <p:contentPart p14:bwMode="auto" r:id="rId229">
              <p14:nvContentPartPr>
                <p14:cNvPr id="127" name="Freihand 126">
                  <a:extLst>
                    <a:ext uri="{FF2B5EF4-FFF2-40B4-BE49-F238E27FC236}">
                      <a16:creationId xmlns:a16="http://schemas.microsoft.com/office/drawing/2014/main" id="{19842E0B-9944-3F0B-5E62-54C719AB34F9}"/>
                    </a:ext>
                  </a:extLst>
                </p14:cNvPr>
                <p14:cNvContentPartPr/>
                <p14:nvPr/>
              </p14:nvContentPartPr>
              <p14:xfrm>
                <a:off x="10423807" y="1265901"/>
                <a:ext cx="89560" cy="99155"/>
              </p14:xfrm>
            </p:contentPart>
          </mc:Choice>
          <mc:Fallback>
            <p:pic>
              <p:nvPicPr>
                <p:cNvPr id="127" name="Freihand 126">
                  <a:extLst>
                    <a:ext uri="{FF2B5EF4-FFF2-40B4-BE49-F238E27FC236}">
                      <a16:creationId xmlns:a16="http://schemas.microsoft.com/office/drawing/2014/main" id="{19842E0B-9944-3F0B-5E62-54C719AB34F9}"/>
                    </a:ext>
                  </a:extLst>
                </p:cNvPr>
                <p:cNvPicPr/>
                <p:nvPr/>
              </p:nvPicPr>
              <p:blipFill>
                <a:blip r:embed="rId230"/>
                <a:stretch>
                  <a:fillRect/>
                </a:stretch>
              </p:blipFill>
              <p:spPr>
                <a:xfrm>
                  <a:off x="10414815" y="1256920"/>
                  <a:ext cx="107184" cy="116759"/>
                </a:xfrm>
                <a:prstGeom prst="rect">
                  <a:avLst/>
                </a:prstGeom>
              </p:spPr>
            </p:pic>
          </mc:Fallback>
        </mc:AlternateContent>
        <mc:AlternateContent xmlns:mc="http://schemas.openxmlformats.org/markup-compatibility/2006">
          <mc:Choice xmlns:p14="http://schemas.microsoft.com/office/powerpoint/2010/main" Requires="p14">
            <p:contentPart p14:bwMode="auto" r:id="rId231">
              <p14:nvContentPartPr>
                <p14:cNvPr id="128" name="Freihand 127">
                  <a:extLst>
                    <a:ext uri="{FF2B5EF4-FFF2-40B4-BE49-F238E27FC236}">
                      <a16:creationId xmlns:a16="http://schemas.microsoft.com/office/drawing/2014/main" id="{F7CFCA58-8B99-936F-91E8-9A1699A69D73}"/>
                    </a:ext>
                  </a:extLst>
                </p14:cNvPr>
                <p14:cNvContentPartPr/>
                <p14:nvPr/>
              </p14:nvContentPartPr>
              <p14:xfrm>
                <a:off x="10549261" y="1139025"/>
                <a:ext cx="568277" cy="219279"/>
              </p14:xfrm>
            </p:contentPart>
          </mc:Choice>
          <mc:Fallback>
            <p:pic>
              <p:nvPicPr>
                <p:cNvPr id="128" name="Freihand 127">
                  <a:extLst>
                    <a:ext uri="{FF2B5EF4-FFF2-40B4-BE49-F238E27FC236}">
                      <a16:creationId xmlns:a16="http://schemas.microsoft.com/office/drawing/2014/main" id="{F7CFCA58-8B99-936F-91E8-9A1699A69D73}"/>
                    </a:ext>
                  </a:extLst>
                </p:cNvPr>
                <p:cNvPicPr/>
                <p:nvPr/>
              </p:nvPicPr>
              <p:blipFill>
                <a:blip r:embed="rId232"/>
                <a:stretch>
                  <a:fillRect/>
                </a:stretch>
              </p:blipFill>
              <p:spPr>
                <a:xfrm>
                  <a:off x="10540264" y="1130023"/>
                  <a:ext cx="585912" cy="236922"/>
                </a:xfrm>
                <a:prstGeom prst="rect">
                  <a:avLst/>
                </a:prstGeom>
              </p:spPr>
            </p:pic>
          </mc:Fallback>
        </mc:AlternateContent>
        <mc:AlternateContent xmlns:mc="http://schemas.openxmlformats.org/markup-compatibility/2006">
          <mc:Choice xmlns:p14="http://schemas.microsoft.com/office/powerpoint/2010/main" Requires="p14">
            <p:contentPart p14:bwMode="auto" r:id="rId233">
              <p14:nvContentPartPr>
                <p14:cNvPr id="129" name="Freihand 128">
                  <a:extLst>
                    <a:ext uri="{FF2B5EF4-FFF2-40B4-BE49-F238E27FC236}">
                      <a16:creationId xmlns:a16="http://schemas.microsoft.com/office/drawing/2014/main" id="{0CF7870B-2671-1D09-A05F-477E7B00D253}"/>
                    </a:ext>
                  </a:extLst>
                </p14:cNvPr>
                <p14:cNvContentPartPr/>
                <p14:nvPr/>
              </p14:nvContentPartPr>
              <p14:xfrm>
                <a:off x="9051627" y="1739287"/>
                <a:ext cx="384537" cy="176631"/>
              </p14:xfrm>
            </p:contentPart>
          </mc:Choice>
          <mc:Fallback>
            <p:pic>
              <p:nvPicPr>
                <p:cNvPr id="129" name="Freihand 128">
                  <a:extLst>
                    <a:ext uri="{FF2B5EF4-FFF2-40B4-BE49-F238E27FC236}">
                      <a16:creationId xmlns:a16="http://schemas.microsoft.com/office/drawing/2014/main" id="{0CF7870B-2671-1D09-A05F-477E7B00D253}"/>
                    </a:ext>
                  </a:extLst>
                </p:cNvPr>
                <p:cNvPicPr/>
                <p:nvPr/>
              </p:nvPicPr>
              <p:blipFill>
                <a:blip r:embed="rId234"/>
                <a:stretch>
                  <a:fillRect/>
                </a:stretch>
              </p:blipFill>
              <p:spPr>
                <a:xfrm>
                  <a:off x="9042626" y="1730653"/>
                  <a:ext cx="402180" cy="194258"/>
                </a:xfrm>
                <a:prstGeom prst="rect">
                  <a:avLst/>
                </a:prstGeom>
              </p:spPr>
            </p:pic>
          </mc:Fallback>
        </mc:AlternateContent>
        <mc:AlternateContent xmlns:mc="http://schemas.openxmlformats.org/markup-compatibility/2006">
          <mc:Choice xmlns:p14="http://schemas.microsoft.com/office/powerpoint/2010/main" Requires="p14">
            <p:contentPart p14:bwMode="auto" r:id="rId235">
              <p14:nvContentPartPr>
                <p14:cNvPr id="130" name="Freihand 129">
                  <a:extLst>
                    <a:ext uri="{FF2B5EF4-FFF2-40B4-BE49-F238E27FC236}">
                      <a16:creationId xmlns:a16="http://schemas.microsoft.com/office/drawing/2014/main" id="{FD757B72-3F21-C308-FFE1-99422A6EDC57}"/>
                    </a:ext>
                  </a:extLst>
                </p14:cNvPr>
                <p14:cNvContentPartPr/>
                <p14:nvPr/>
              </p14:nvContentPartPr>
              <p14:xfrm>
                <a:off x="9526790" y="1681002"/>
                <a:ext cx="9596" cy="2488"/>
              </p14:xfrm>
            </p:contentPart>
          </mc:Choice>
          <mc:Fallback>
            <p:pic>
              <p:nvPicPr>
                <p:cNvPr id="130" name="Freihand 129">
                  <a:extLst>
                    <a:ext uri="{FF2B5EF4-FFF2-40B4-BE49-F238E27FC236}">
                      <a16:creationId xmlns:a16="http://schemas.microsoft.com/office/drawing/2014/main" id="{FD757B72-3F21-C308-FFE1-99422A6EDC57}"/>
                    </a:ext>
                  </a:extLst>
                </p:cNvPr>
                <p:cNvPicPr/>
                <p:nvPr/>
              </p:nvPicPr>
              <p:blipFill>
                <a:blip r:embed="rId236"/>
                <a:stretch>
                  <a:fillRect/>
                </a:stretch>
              </p:blipFill>
              <p:spPr>
                <a:xfrm>
                  <a:off x="9517932" y="1672116"/>
                  <a:ext cx="27681" cy="19904"/>
                </a:xfrm>
                <a:prstGeom prst="rect">
                  <a:avLst/>
                </a:prstGeom>
              </p:spPr>
            </p:pic>
          </mc:Fallback>
        </mc:AlternateContent>
        <mc:AlternateContent xmlns:mc="http://schemas.openxmlformats.org/markup-compatibility/2006">
          <mc:Choice xmlns:p14="http://schemas.microsoft.com/office/powerpoint/2010/main" Requires="p14">
            <p:contentPart p14:bwMode="auto" r:id="rId237">
              <p14:nvContentPartPr>
                <p14:cNvPr id="131" name="Freihand 130">
                  <a:extLst>
                    <a:ext uri="{FF2B5EF4-FFF2-40B4-BE49-F238E27FC236}">
                      <a16:creationId xmlns:a16="http://schemas.microsoft.com/office/drawing/2014/main" id="{842675E8-4477-F981-638C-3EEE6312DAE3}"/>
                    </a:ext>
                  </a:extLst>
                </p14:cNvPr>
                <p14:cNvContentPartPr/>
                <p14:nvPr/>
              </p14:nvContentPartPr>
              <p14:xfrm>
                <a:off x="9483076" y="1645107"/>
                <a:ext cx="431805" cy="302797"/>
              </p14:xfrm>
            </p:contentPart>
          </mc:Choice>
          <mc:Fallback>
            <p:pic>
              <p:nvPicPr>
                <p:cNvPr id="131" name="Freihand 130">
                  <a:extLst>
                    <a:ext uri="{FF2B5EF4-FFF2-40B4-BE49-F238E27FC236}">
                      <a16:creationId xmlns:a16="http://schemas.microsoft.com/office/drawing/2014/main" id="{842675E8-4477-F981-638C-3EEE6312DAE3}"/>
                    </a:ext>
                  </a:extLst>
                </p:cNvPr>
                <p:cNvPicPr/>
                <p:nvPr/>
              </p:nvPicPr>
              <p:blipFill>
                <a:blip r:embed="rId238"/>
                <a:stretch>
                  <a:fillRect/>
                </a:stretch>
              </p:blipFill>
              <p:spPr>
                <a:xfrm>
                  <a:off x="9474433" y="1636466"/>
                  <a:ext cx="449452" cy="320439"/>
                </a:xfrm>
                <a:prstGeom prst="rect">
                  <a:avLst/>
                </a:prstGeom>
              </p:spPr>
            </p:pic>
          </mc:Fallback>
        </mc:AlternateContent>
        <mc:AlternateContent xmlns:mc="http://schemas.openxmlformats.org/markup-compatibility/2006">
          <mc:Choice xmlns:p14="http://schemas.microsoft.com/office/powerpoint/2010/main" Requires="p14">
            <p:contentPart p14:bwMode="auto" r:id="rId239">
              <p14:nvContentPartPr>
                <p14:cNvPr id="132" name="Freihand 131">
                  <a:extLst>
                    <a:ext uri="{FF2B5EF4-FFF2-40B4-BE49-F238E27FC236}">
                      <a16:creationId xmlns:a16="http://schemas.microsoft.com/office/drawing/2014/main" id="{C2D4A674-FA00-1C94-8C27-E00200A4D62C}"/>
                    </a:ext>
                  </a:extLst>
                </p14:cNvPr>
                <p14:cNvContentPartPr/>
                <p14:nvPr/>
              </p14:nvContentPartPr>
              <p14:xfrm>
                <a:off x="9967480" y="1757768"/>
                <a:ext cx="92758" cy="99155"/>
              </p14:xfrm>
            </p:contentPart>
          </mc:Choice>
          <mc:Fallback>
            <p:pic>
              <p:nvPicPr>
                <p:cNvPr id="132" name="Freihand 131">
                  <a:extLst>
                    <a:ext uri="{FF2B5EF4-FFF2-40B4-BE49-F238E27FC236}">
                      <a16:creationId xmlns:a16="http://schemas.microsoft.com/office/drawing/2014/main" id="{C2D4A674-FA00-1C94-8C27-E00200A4D62C}"/>
                    </a:ext>
                  </a:extLst>
                </p:cNvPr>
                <p:cNvPicPr/>
                <p:nvPr/>
              </p:nvPicPr>
              <p:blipFill>
                <a:blip r:embed="rId240"/>
                <a:stretch>
                  <a:fillRect/>
                </a:stretch>
              </p:blipFill>
              <p:spPr>
                <a:xfrm>
                  <a:off x="9958492" y="1749114"/>
                  <a:ext cx="110375" cy="116823"/>
                </a:xfrm>
                <a:prstGeom prst="rect">
                  <a:avLst/>
                </a:prstGeom>
              </p:spPr>
            </p:pic>
          </mc:Fallback>
        </mc:AlternateContent>
        <mc:AlternateContent xmlns:mc="http://schemas.openxmlformats.org/markup-compatibility/2006">
          <mc:Choice xmlns:p14="http://schemas.microsoft.com/office/powerpoint/2010/main" Requires="p14">
            <p:contentPart p14:bwMode="auto" r:id="rId241">
              <p14:nvContentPartPr>
                <p14:cNvPr id="133" name="Freihand 132">
                  <a:extLst>
                    <a:ext uri="{FF2B5EF4-FFF2-40B4-BE49-F238E27FC236}">
                      <a16:creationId xmlns:a16="http://schemas.microsoft.com/office/drawing/2014/main" id="{2C407AE1-BBE3-C1DD-43AF-9819F8D9F0AC}"/>
                    </a:ext>
                  </a:extLst>
                </p14:cNvPr>
                <p14:cNvContentPartPr/>
                <p14:nvPr/>
              </p14:nvContentPartPr>
              <p14:xfrm>
                <a:off x="10103951" y="1614188"/>
                <a:ext cx="665655" cy="228519"/>
              </p14:xfrm>
            </p:contentPart>
          </mc:Choice>
          <mc:Fallback>
            <p:pic>
              <p:nvPicPr>
                <p:cNvPr id="133" name="Freihand 132">
                  <a:extLst>
                    <a:ext uri="{FF2B5EF4-FFF2-40B4-BE49-F238E27FC236}">
                      <a16:creationId xmlns:a16="http://schemas.microsoft.com/office/drawing/2014/main" id="{2C407AE1-BBE3-C1DD-43AF-9819F8D9F0AC}"/>
                    </a:ext>
                  </a:extLst>
                </p:cNvPr>
                <p:cNvPicPr/>
                <p:nvPr/>
              </p:nvPicPr>
              <p:blipFill>
                <a:blip r:embed="rId242"/>
                <a:stretch>
                  <a:fillRect/>
                </a:stretch>
              </p:blipFill>
              <p:spPr>
                <a:xfrm>
                  <a:off x="10094951" y="1605191"/>
                  <a:ext cx="683295" cy="246153"/>
                </a:xfrm>
                <a:prstGeom prst="rect">
                  <a:avLst/>
                </a:prstGeom>
              </p:spPr>
            </p:pic>
          </mc:Fallback>
        </mc:AlternateContent>
        <mc:AlternateContent xmlns:mc="http://schemas.openxmlformats.org/markup-compatibility/2006">
          <mc:Choice xmlns:p14="http://schemas.microsoft.com/office/powerpoint/2010/main" Requires="p14">
            <p:contentPart p14:bwMode="auto" r:id="rId243">
              <p14:nvContentPartPr>
                <p14:cNvPr id="134" name="Freihand 133">
                  <a:extLst>
                    <a:ext uri="{FF2B5EF4-FFF2-40B4-BE49-F238E27FC236}">
                      <a16:creationId xmlns:a16="http://schemas.microsoft.com/office/drawing/2014/main" id="{1CE30FFE-79CF-6DA9-C0F9-3B7032E42367}"/>
                    </a:ext>
                  </a:extLst>
                </p14:cNvPr>
                <p14:cNvContentPartPr/>
                <p14:nvPr/>
              </p14:nvContentPartPr>
              <p14:xfrm>
                <a:off x="10777780" y="1713343"/>
                <a:ext cx="78542" cy="98444"/>
              </p14:xfrm>
            </p:contentPart>
          </mc:Choice>
          <mc:Fallback>
            <p:pic>
              <p:nvPicPr>
                <p:cNvPr id="134" name="Freihand 133">
                  <a:extLst>
                    <a:ext uri="{FF2B5EF4-FFF2-40B4-BE49-F238E27FC236}">
                      <a16:creationId xmlns:a16="http://schemas.microsoft.com/office/drawing/2014/main" id="{1CE30FFE-79CF-6DA9-C0F9-3B7032E42367}"/>
                    </a:ext>
                  </a:extLst>
                </p:cNvPr>
                <p:cNvPicPr/>
                <p:nvPr/>
              </p:nvPicPr>
              <p:blipFill>
                <a:blip r:embed="rId244"/>
                <a:stretch>
                  <a:fillRect/>
                </a:stretch>
              </p:blipFill>
              <p:spPr>
                <a:xfrm>
                  <a:off x="10769133" y="1704361"/>
                  <a:ext cx="96196" cy="116049"/>
                </a:xfrm>
                <a:prstGeom prst="rect">
                  <a:avLst/>
                </a:prstGeom>
              </p:spPr>
            </p:pic>
          </mc:Fallback>
        </mc:AlternateContent>
        <mc:AlternateContent xmlns:mc="http://schemas.openxmlformats.org/markup-compatibility/2006">
          <mc:Choice xmlns:p14="http://schemas.microsoft.com/office/powerpoint/2010/main" Requires="p14">
            <p:contentPart p14:bwMode="auto" r:id="rId245">
              <p14:nvContentPartPr>
                <p14:cNvPr id="135" name="Freihand 134">
                  <a:extLst>
                    <a:ext uri="{FF2B5EF4-FFF2-40B4-BE49-F238E27FC236}">
                      <a16:creationId xmlns:a16="http://schemas.microsoft.com/office/drawing/2014/main" id="{C4C634E9-299B-FB5B-2F43-F7DF24394C45}"/>
                    </a:ext>
                  </a:extLst>
                </p14:cNvPr>
                <p14:cNvContentPartPr/>
                <p14:nvPr/>
              </p14:nvContentPartPr>
              <p14:xfrm>
                <a:off x="10891507" y="1679225"/>
                <a:ext cx="87072" cy="113371"/>
              </p14:xfrm>
            </p:contentPart>
          </mc:Choice>
          <mc:Fallback>
            <p:pic>
              <p:nvPicPr>
                <p:cNvPr id="135" name="Freihand 134">
                  <a:extLst>
                    <a:ext uri="{FF2B5EF4-FFF2-40B4-BE49-F238E27FC236}">
                      <a16:creationId xmlns:a16="http://schemas.microsoft.com/office/drawing/2014/main" id="{C4C634E9-299B-FB5B-2F43-F7DF24394C45}"/>
                    </a:ext>
                  </a:extLst>
                </p:cNvPr>
                <p:cNvPicPr/>
                <p:nvPr/>
              </p:nvPicPr>
              <p:blipFill>
                <a:blip r:embed="rId246"/>
                <a:stretch>
                  <a:fillRect/>
                </a:stretch>
              </p:blipFill>
              <p:spPr>
                <a:xfrm>
                  <a:off x="10882836" y="1670587"/>
                  <a:ext cx="104775" cy="131006"/>
                </a:xfrm>
                <a:prstGeom prst="rect">
                  <a:avLst/>
                </a:prstGeom>
              </p:spPr>
            </p:pic>
          </mc:Fallback>
        </mc:AlternateContent>
        <mc:AlternateContent xmlns:mc="http://schemas.openxmlformats.org/markup-compatibility/2006">
          <mc:Choice xmlns:p14="http://schemas.microsoft.com/office/powerpoint/2010/main" Requires="p14">
            <p:contentPart p14:bwMode="auto" r:id="rId247">
              <p14:nvContentPartPr>
                <p14:cNvPr id="136" name="Freihand 135">
                  <a:extLst>
                    <a:ext uri="{FF2B5EF4-FFF2-40B4-BE49-F238E27FC236}">
                      <a16:creationId xmlns:a16="http://schemas.microsoft.com/office/drawing/2014/main" id="{868D4DDF-237F-C1C3-E57D-332DFC8B6A92}"/>
                    </a:ext>
                  </a:extLst>
                </p14:cNvPr>
                <p14:cNvContentPartPr/>
                <p14:nvPr/>
              </p14:nvContentPartPr>
              <p14:xfrm>
                <a:off x="11021226" y="1669630"/>
                <a:ext cx="90981" cy="92403"/>
              </p14:xfrm>
            </p:contentPart>
          </mc:Choice>
          <mc:Fallback>
            <p:pic>
              <p:nvPicPr>
                <p:cNvPr id="136" name="Freihand 135">
                  <a:extLst>
                    <a:ext uri="{FF2B5EF4-FFF2-40B4-BE49-F238E27FC236}">
                      <a16:creationId xmlns:a16="http://schemas.microsoft.com/office/drawing/2014/main" id="{868D4DDF-237F-C1C3-E57D-332DFC8B6A92}"/>
                    </a:ext>
                  </a:extLst>
                </p:cNvPr>
                <p:cNvPicPr/>
                <p:nvPr/>
              </p:nvPicPr>
              <p:blipFill>
                <a:blip r:embed="rId248"/>
                <a:stretch>
                  <a:fillRect/>
                </a:stretch>
              </p:blipFill>
              <p:spPr>
                <a:xfrm>
                  <a:off x="11012200" y="1660641"/>
                  <a:ext cx="108672" cy="110021"/>
                </a:xfrm>
                <a:prstGeom prst="rect">
                  <a:avLst/>
                </a:prstGeom>
              </p:spPr>
            </p:pic>
          </mc:Fallback>
        </mc:AlternateContent>
        <mc:AlternateContent xmlns:mc="http://schemas.openxmlformats.org/markup-compatibility/2006">
          <mc:Choice xmlns:p14="http://schemas.microsoft.com/office/powerpoint/2010/main" Requires="p14">
            <p:contentPart p14:bwMode="auto" r:id="rId249">
              <p14:nvContentPartPr>
                <p14:cNvPr id="137" name="Freihand 136">
                  <a:extLst>
                    <a:ext uri="{FF2B5EF4-FFF2-40B4-BE49-F238E27FC236}">
                      <a16:creationId xmlns:a16="http://schemas.microsoft.com/office/drawing/2014/main" id="{BCD6E353-50FD-223D-92C3-2FF9D58D0774}"/>
                    </a:ext>
                  </a:extLst>
                </p14:cNvPr>
                <p14:cNvContentPartPr/>
                <p14:nvPr/>
              </p14:nvContentPartPr>
              <p14:xfrm>
                <a:off x="11131043" y="1568697"/>
                <a:ext cx="169523" cy="216436"/>
              </p14:xfrm>
            </p:contentPart>
          </mc:Choice>
          <mc:Fallback>
            <p:pic>
              <p:nvPicPr>
                <p:cNvPr id="137" name="Freihand 136">
                  <a:extLst>
                    <a:ext uri="{FF2B5EF4-FFF2-40B4-BE49-F238E27FC236}">
                      <a16:creationId xmlns:a16="http://schemas.microsoft.com/office/drawing/2014/main" id="{BCD6E353-50FD-223D-92C3-2FF9D58D0774}"/>
                    </a:ext>
                  </a:extLst>
                </p:cNvPr>
                <p:cNvPicPr/>
                <p:nvPr/>
              </p:nvPicPr>
              <p:blipFill>
                <a:blip r:embed="rId250"/>
                <a:stretch>
                  <a:fillRect/>
                </a:stretch>
              </p:blipFill>
              <p:spPr>
                <a:xfrm>
                  <a:off x="11122045" y="1560054"/>
                  <a:ext cx="187159" cy="234082"/>
                </a:xfrm>
                <a:prstGeom prst="rect">
                  <a:avLst/>
                </a:prstGeom>
              </p:spPr>
            </p:pic>
          </mc:Fallback>
        </mc:AlternateContent>
        <mc:AlternateContent xmlns:mc="http://schemas.openxmlformats.org/markup-compatibility/2006">
          <mc:Choice xmlns:p14="http://schemas.microsoft.com/office/powerpoint/2010/main" Requires="p14">
            <p:contentPart p14:bwMode="auto" r:id="rId251">
              <p14:nvContentPartPr>
                <p14:cNvPr id="138" name="Freihand 137">
                  <a:extLst>
                    <a:ext uri="{FF2B5EF4-FFF2-40B4-BE49-F238E27FC236}">
                      <a16:creationId xmlns:a16="http://schemas.microsoft.com/office/drawing/2014/main" id="{B9CD0817-29B9-DE75-D687-DD9E692F0C22}"/>
                    </a:ext>
                  </a:extLst>
                </p14:cNvPr>
                <p14:cNvContentPartPr/>
                <p14:nvPr/>
              </p14:nvContentPartPr>
              <p14:xfrm>
                <a:off x="11297723" y="1615254"/>
                <a:ext cx="259083" cy="117991"/>
              </p14:xfrm>
            </p:contentPart>
          </mc:Choice>
          <mc:Fallback>
            <p:pic>
              <p:nvPicPr>
                <p:cNvPr id="138" name="Freihand 137">
                  <a:extLst>
                    <a:ext uri="{FF2B5EF4-FFF2-40B4-BE49-F238E27FC236}">
                      <a16:creationId xmlns:a16="http://schemas.microsoft.com/office/drawing/2014/main" id="{B9CD0817-29B9-DE75-D687-DD9E692F0C22}"/>
                    </a:ext>
                  </a:extLst>
                </p:cNvPr>
                <p:cNvPicPr/>
                <p:nvPr/>
              </p:nvPicPr>
              <p:blipFill>
                <a:blip r:embed="rId252"/>
                <a:stretch>
                  <a:fillRect/>
                </a:stretch>
              </p:blipFill>
              <p:spPr>
                <a:xfrm>
                  <a:off x="11288727" y="1606621"/>
                  <a:ext cx="276715" cy="135618"/>
                </a:xfrm>
                <a:prstGeom prst="rect">
                  <a:avLst/>
                </a:prstGeom>
              </p:spPr>
            </p:pic>
          </mc:Fallback>
        </mc:AlternateContent>
        <mc:AlternateContent xmlns:mc="http://schemas.openxmlformats.org/markup-compatibility/2006">
          <mc:Choice xmlns:p14="http://schemas.microsoft.com/office/powerpoint/2010/main" Requires="p14">
            <p:contentPart p14:bwMode="auto" r:id="rId253">
              <p14:nvContentPartPr>
                <p14:cNvPr id="140" name="Freihand 139">
                  <a:extLst>
                    <a:ext uri="{FF2B5EF4-FFF2-40B4-BE49-F238E27FC236}">
                      <a16:creationId xmlns:a16="http://schemas.microsoft.com/office/drawing/2014/main" id="{A1F3B5BC-D6E3-F8BC-B583-7F782A602C92}"/>
                    </a:ext>
                  </a:extLst>
                </p14:cNvPr>
                <p14:cNvContentPartPr/>
                <p14:nvPr/>
              </p14:nvContentPartPr>
              <p14:xfrm>
                <a:off x="8922974" y="1104196"/>
                <a:ext cx="2673281" cy="1014653"/>
              </p14:xfrm>
            </p:contentPart>
          </mc:Choice>
          <mc:Fallback>
            <p:pic>
              <p:nvPicPr>
                <p:cNvPr id="140" name="Freihand 139">
                  <a:extLst>
                    <a:ext uri="{FF2B5EF4-FFF2-40B4-BE49-F238E27FC236}">
                      <a16:creationId xmlns:a16="http://schemas.microsoft.com/office/drawing/2014/main" id="{A1F3B5BC-D6E3-F8BC-B583-7F782A602C92}"/>
                    </a:ext>
                  </a:extLst>
                </p:cNvPr>
                <p:cNvPicPr/>
                <p:nvPr/>
              </p:nvPicPr>
              <p:blipFill>
                <a:blip r:embed="rId254"/>
                <a:stretch>
                  <a:fillRect/>
                </a:stretch>
              </p:blipFill>
              <p:spPr>
                <a:xfrm>
                  <a:off x="8914334" y="1095198"/>
                  <a:ext cx="2690920" cy="1032290"/>
                </a:xfrm>
                <a:prstGeom prst="rect">
                  <a:avLst/>
                </a:prstGeom>
              </p:spPr>
            </p:pic>
          </mc:Fallback>
        </mc:AlternateContent>
        <mc:AlternateContent xmlns:mc="http://schemas.openxmlformats.org/markup-compatibility/2006">
          <mc:Choice xmlns:p14="http://schemas.microsoft.com/office/powerpoint/2010/main" Requires="p14">
            <p:contentPart p14:bwMode="auto" r:id="rId255">
              <p14:nvContentPartPr>
                <p14:cNvPr id="141" name="Freihand 140">
                  <a:extLst>
                    <a:ext uri="{FF2B5EF4-FFF2-40B4-BE49-F238E27FC236}">
                      <a16:creationId xmlns:a16="http://schemas.microsoft.com/office/drawing/2014/main" id="{EC545D8C-6873-BE1D-514E-58BAEC7DD720}"/>
                    </a:ext>
                  </a:extLst>
                </p14:cNvPr>
                <p14:cNvContentPartPr/>
                <p14:nvPr/>
              </p14:nvContentPartPr>
              <p14:xfrm>
                <a:off x="9891781" y="774034"/>
                <a:ext cx="215014" cy="323765"/>
              </p14:xfrm>
            </p:contentPart>
          </mc:Choice>
          <mc:Fallback>
            <p:pic>
              <p:nvPicPr>
                <p:cNvPr id="141" name="Freihand 140">
                  <a:extLst>
                    <a:ext uri="{FF2B5EF4-FFF2-40B4-BE49-F238E27FC236}">
                      <a16:creationId xmlns:a16="http://schemas.microsoft.com/office/drawing/2014/main" id="{EC545D8C-6873-BE1D-514E-58BAEC7DD720}"/>
                    </a:ext>
                  </a:extLst>
                </p:cNvPr>
                <p:cNvPicPr/>
                <p:nvPr/>
              </p:nvPicPr>
              <p:blipFill>
                <a:blip r:embed="rId256"/>
                <a:stretch>
                  <a:fillRect/>
                </a:stretch>
              </p:blipFill>
              <p:spPr>
                <a:xfrm>
                  <a:off x="9883152" y="765041"/>
                  <a:ext cx="232632" cy="341392"/>
                </a:xfrm>
                <a:prstGeom prst="rect">
                  <a:avLst/>
                </a:prstGeom>
              </p:spPr>
            </p:pic>
          </mc:Fallback>
        </mc:AlternateContent>
        <mc:AlternateContent xmlns:mc="http://schemas.openxmlformats.org/markup-compatibility/2006">
          <mc:Choice xmlns:p14="http://schemas.microsoft.com/office/powerpoint/2010/main" Requires="p14">
            <p:contentPart p14:bwMode="auto" r:id="rId257">
              <p14:nvContentPartPr>
                <p14:cNvPr id="142" name="Freihand 141">
                  <a:extLst>
                    <a:ext uri="{FF2B5EF4-FFF2-40B4-BE49-F238E27FC236}">
                      <a16:creationId xmlns:a16="http://schemas.microsoft.com/office/drawing/2014/main" id="{93EAAE6D-922F-554F-296B-DC40EEBD8F26}"/>
                    </a:ext>
                  </a:extLst>
                </p14:cNvPr>
                <p14:cNvContentPartPr/>
                <p14:nvPr/>
              </p14:nvContentPartPr>
              <p14:xfrm>
                <a:off x="9986316" y="673102"/>
                <a:ext cx="193335" cy="230296"/>
              </p14:xfrm>
            </p:contentPart>
          </mc:Choice>
          <mc:Fallback>
            <p:pic>
              <p:nvPicPr>
                <p:cNvPr id="142" name="Freihand 141">
                  <a:extLst>
                    <a:ext uri="{FF2B5EF4-FFF2-40B4-BE49-F238E27FC236}">
                      <a16:creationId xmlns:a16="http://schemas.microsoft.com/office/drawing/2014/main" id="{93EAAE6D-922F-554F-296B-DC40EEBD8F26}"/>
                    </a:ext>
                  </a:extLst>
                </p:cNvPr>
                <p:cNvPicPr/>
                <p:nvPr/>
              </p:nvPicPr>
              <p:blipFill>
                <a:blip r:embed="rId258"/>
                <a:stretch>
                  <a:fillRect/>
                </a:stretch>
              </p:blipFill>
              <p:spPr>
                <a:xfrm>
                  <a:off x="9977315" y="664106"/>
                  <a:ext cx="210976" cy="247928"/>
                </a:xfrm>
                <a:prstGeom prst="rect">
                  <a:avLst/>
                </a:prstGeom>
              </p:spPr>
            </p:pic>
          </mc:Fallback>
        </mc:AlternateContent>
        <mc:AlternateContent xmlns:mc="http://schemas.openxmlformats.org/markup-compatibility/2006">
          <mc:Choice xmlns:p14="http://schemas.microsoft.com/office/powerpoint/2010/main" Requires="p14">
            <p:contentPart p14:bwMode="auto" r:id="rId259">
              <p14:nvContentPartPr>
                <p14:cNvPr id="144" name="Freihand 143">
                  <a:extLst>
                    <a:ext uri="{FF2B5EF4-FFF2-40B4-BE49-F238E27FC236}">
                      <a16:creationId xmlns:a16="http://schemas.microsoft.com/office/drawing/2014/main" id="{2DD1CEE3-5E39-82E4-630A-700361A52583}"/>
                    </a:ext>
                  </a:extLst>
                </p14:cNvPr>
                <p14:cNvContentPartPr/>
                <p14:nvPr/>
              </p14:nvContentPartPr>
              <p14:xfrm>
                <a:off x="9560618" y="204022"/>
                <a:ext cx="117720" cy="97560"/>
              </p14:xfrm>
            </p:contentPart>
          </mc:Choice>
          <mc:Fallback>
            <p:pic>
              <p:nvPicPr>
                <p:cNvPr id="144" name="Freihand 143">
                  <a:extLst>
                    <a:ext uri="{FF2B5EF4-FFF2-40B4-BE49-F238E27FC236}">
                      <a16:creationId xmlns:a16="http://schemas.microsoft.com/office/drawing/2014/main" id="{2DD1CEE3-5E39-82E4-630A-700361A52583}"/>
                    </a:ext>
                  </a:extLst>
                </p:cNvPr>
                <p:cNvPicPr/>
                <p:nvPr/>
              </p:nvPicPr>
              <p:blipFill>
                <a:blip r:embed="rId260"/>
                <a:stretch>
                  <a:fillRect/>
                </a:stretch>
              </p:blipFill>
              <p:spPr>
                <a:xfrm>
                  <a:off x="9551618" y="195382"/>
                  <a:ext cx="135360" cy="115200"/>
                </a:xfrm>
                <a:prstGeom prst="rect">
                  <a:avLst/>
                </a:prstGeom>
              </p:spPr>
            </p:pic>
          </mc:Fallback>
        </mc:AlternateContent>
        <mc:AlternateContent xmlns:mc="http://schemas.openxmlformats.org/markup-compatibility/2006">
          <mc:Choice xmlns:p14="http://schemas.microsoft.com/office/powerpoint/2010/main" Requires="p14">
            <p:contentPart p14:bwMode="auto" r:id="rId261">
              <p14:nvContentPartPr>
                <p14:cNvPr id="145" name="Freihand 144">
                  <a:extLst>
                    <a:ext uri="{FF2B5EF4-FFF2-40B4-BE49-F238E27FC236}">
                      <a16:creationId xmlns:a16="http://schemas.microsoft.com/office/drawing/2014/main" id="{CA8A610A-0936-28CC-0758-99A43E449F86}"/>
                    </a:ext>
                  </a:extLst>
                </p14:cNvPr>
                <p14:cNvContentPartPr/>
                <p14:nvPr/>
              </p14:nvContentPartPr>
              <p14:xfrm>
                <a:off x="9728738" y="109342"/>
                <a:ext cx="362160" cy="158760"/>
              </p14:xfrm>
            </p:contentPart>
          </mc:Choice>
          <mc:Fallback>
            <p:pic>
              <p:nvPicPr>
                <p:cNvPr id="145" name="Freihand 144">
                  <a:extLst>
                    <a:ext uri="{FF2B5EF4-FFF2-40B4-BE49-F238E27FC236}">
                      <a16:creationId xmlns:a16="http://schemas.microsoft.com/office/drawing/2014/main" id="{CA8A610A-0936-28CC-0758-99A43E449F86}"/>
                    </a:ext>
                  </a:extLst>
                </p:cNvPr>
                <p:cNvPicPr/>
                <p:nvPr/>
              </p:nvPicPr>
              <p:blipFill>
                <a:blip r:embed="rId262"/>
                <a:stretch>
                  <a:fillRect/>
                </a:stretch>
              </p:blipFill>
              <p:spPr>
                <a:xfrm>
                  <a:off x="9719738" y="100342"/>
                  <a:ext cx="379800" cy="176400"/>
                </a:xfrm>
                <a:prstGeom prst="rect">
                  <a:avLst/>
                </a:prstGeom>
              </p:spPr>
            </p:pic>
          </mc:Fallback>
        </mc:AlternateContent>
        <mc:AlternateContent xmlns:mc="http://schemas.openxmlformats.org/markup-compatibility/2006">
          <mc:Choice xmlns:p14="http://schemas.microsoft.com/office/powerpoint/2010/main" Requires="p14">
            <p:contentPart p14:bwMode="auto" r:id="rId263">
              <p14:nvContentPartPr>
                <p14:cNvPr id="146" name="Freihand 145">
                  <a:extLst>
                    <a:ext uri="{FF2B5EF4-FFF2-40B4-BE49-F238E27FC236}">
                      <a16:creationId xmlns:a16="http://schemas.microsoft.com/office/drawing/2014/main" id="{639E2A52-5015-FF54-8E0D-C09CE0969F26}"/>
                    </a:ext>
                  </a:extLst>
                </p14:cNvPr>
                <p14:cNvContentPartPr/>
                <p14:nvPr/>
              </p14:nvContentPartPr>
              <p14:xfrm>
                <a:off x="10248218" y="142102"/>
                <a:ext cx="177840" cy="128520"/>
              </p14:xfrm>
            </p:contentPart>
          </mc:Choice>
          <mc:Fallback>
            <p:pic>
              <p:nvPicPr>
                <p:cNvPr id="146" name="Freihand 145">
                  <a:extLst>
                    <a:ext uri="{FF2B5EF4-FFF2-40B4-BE49-F238E27FC236}">
                      <a16:creationId xmlns:a16="http://schemas.microsoft.com/office/drawing/2014/main" id="{639E2A52-5015-FF54-8E0D-C09CE0969F26}"/>
                    </a:ext>
                  </a:extLst>
                </p:cNvPr>
                <p:cNvPicPr/>
                <p:nvPr/>
              </p:nvPicPr>
              <p:blipFill>
                <a:blip r:embed="rId264"/>
                <a:stretch>
                  <a:fillRect/>
                </a:stretch>
              </p:blipFill>
              <p:spPr>
                <a:xfrm>
                  <a:off x="10239578" y="133102"/>
                  <a:ext cx="195480" cy="146160"/>
                </a:xfrm>
                <a:prstGeom prst="rect">
                  <a:avLst/>
                </a:prstGeom>
              </p:spPr>
            </p:pic>
          </mc:Fallback>
        </mc:AlternateContent>
        <mc:AlternateContent xmlns:mc="http://schemas.openxmlformats.org/markup-compatibility/2006">
          <mc:Choice xmlns:p14="http://schemas.microsoft.com/office/powerpoint/2010/main" Requires="p14">
            <p:contentPart p14:bwMode="auto" r:id="rId265">
              <p14:nvContentPartPr>
                <p14:cNvPr id="147" name="Freihand 146">
                  <a:extLst>
                    <a:ext uri="{FF2B5EF4-FFF2-40B4-BE49-F238E27FC236}">
                      <a16:creationId xmlns:a16="http://schemas.microsoft.com/office/drawing/2014/main" id="{F50A78F5-A28E-57DC-B7F5-E5DEAB0D04ED}"/>
                    </a:ext>
                  </a:extLst>
                </p14:cNvPr>
                <p14:cNvContentPartPr/>
                <p14:nvPr/>
              </p14:nvContentPartPr>
              <p14:xfrm>
                <a:off x="10435058" y="142102"/>
                <a:ext cx="90360" cy="203400"/>
              </p14:xfrm>
            </p:contentPart>
          </mc:Choice>
          <mc:Fallback>
            <p:pic>
              <p:nvPicPr>
                <p:cNvPr id="147" name="Freihand 146">
                  <a:extLst>
                    <a:ext uri="{FF2B5EF4-FFF2-40B4-BE49-F238E27FC236}">
                      <a16:creationId xmlns:a16="http://schemas.microsoft.com/office/drawing/2014/main" id="{F50A78F5-A28E-57DC-B7F5-E5DEAB0D04ED}"/>
                    </a:ext>
                  </a:extLst>
                </p:cNvPr>
                <p:cNvPicPr/>
                <p:nvPr/>
              </p:nvPicPr>
              <p:blipFill>
                <a:blip r:embed="rId266"/>
                <a:stretch>
                  <a:fillRect/>
                </a:stretch>
              </p:blipFill>
              <p:spPr>
                <a:xfrm>
                  <a:off x="10426058" y="133102"/>
                  <a:ext cx="108000" cy="221040"/>
                </a:xfrm>
                <a:prstGeom prst="rect">
                  <a:avLst/>
                </a:prstGeom>
              </p:spPr>
            </p:pic>
          </mc:Fallback>
        </mc:AlternateContent>
        <mc:AlternateContent xmlns:mc="http://schemas.openxmlformats.org/markup-compatibility/2006">
          <mc:Choice xmlns:p14="http://schemas.microsoft.com/office/powerpoint/2010/main" Requires="p14">
            <p:contentPart p14:bwMode="auto" r:id="rId267">
              <p14:nvContentPartPr>
                <p14:cNvPr id="148" name="Freihand 147">
                  <a:extLst>
                    <a:ext uri="{FF2B5EF4-FFF2-40B4-BE49-F238E27FC236}">
                      <a16:creationId xmlns:a16="http://schemas.microsoft.com/office/drawing/2014/main" id="{E379FCE7-567A-EDE0-C10A-1196C2AA483D}"/>
                    </a:ext>
                  </a:extLst>
                </p14:cNvPr>
                <p14:cNvContentPartPr/>
                <p14:nvPr/>
              </p14:nvContentPartPr>
              <p14:xfrm>
                <a:off x="10575818" y="150022"/>
                <a:ext cx="97920" cy="102600"/>
              </p14:xfrm>
            </p:contentPart>
          </mc:Choice>
          <mc:Fallback>
            <p:pic>
              <p:nvPicPr>
                <p:cNvPr id="148" name="Freihand 147">
                  <a:extLst>
                    <a:ext uri="{FF2B5EF4-FFF2-40B4-BE49-F238E27FC236}">
                      <a16:creationId xmlns:a16="http://schemas.microsoft.com/office/drawing/2014/main" id="{E379FCE7-567A-EDE0-C10A-1196C2AA483D}"/>
                    </a:ext>
                  </a:extLst>
                </p:cNvPr>
                <p:cNvPicPr/>
                <p:nvPr/>
              </p:nvPicPr>
              <p:blipFill>
                <a:blip r:embed="rId268"/>
                <a:stretch>
                  <a:fillRect/>
                </a:stretch>
              </p:blipFill>
              <p:spPr>
                <a:xfrm>
                  <a:off x="10566818" y="141382"/>
                  <a:ext cx="115560" cy="120240"/>
                </a:xfrm>
                <a:prstGeom prst="rect">
                  <a:avLst/>
                </a:prstGeom>
              </p:spPr>
            </p:pic>
          </mc:Fallback>
        </mc:AlternateContent>
        <mc:AlternateContent xmlns:mc="http://schemas.openxmlformats.org/markup-compatibility/2006">
          <mc:Choice xmlns:p14="http://schemas.microsoft.com/office/powerpoint/2010/main" Requires="p14">
            <p:contentPart p14:bwMode="auto" r:id="rId269">
              <p14:nvContentPartPr>
                <p14:cNvPr id="149" name="Freihand 148">
                  <a:extLst>
                    <a:ext uri="{FF2B5EF4-FFF2-40B4-BE49-F238E27FC236}">
                      <a16:creationId xmlns:a16="http://schemas.microsoft.com/office/drawing/2014/main" id="{155C9782-C0F5-79DA-595B-DAC3B32EE5A1}"/>
                    </a:ext>
                  </a:extLst>
                </p14:cNvPr>
                <p14:cNvContentPartPr/>
                <p14:nvPr/>
              </p14:nvContentPartPr>
              <p14:xfrm>
                <a:off x="10661498" y="138502"/>
                <a:ext cx="208080" cy="109440"/>
              </p14:xfrm>
            </p:contentPart>
          </mc:Choice>
          <mc:Fallback>
            <p:pic>
              <p:nvPicPr>
                <p:cNvPr id="149" name="Freihand 148">
                  <a:extLst>
                    <a:ext uri="{FF2B5EF4-FFF2-40B4-BE49-F238E27FC236}">
                      <a16:creationId xmlns:a16="http://schemas.microsoft.com/office/drawing/2014/main" id="{155C9782-C0F5-79DA-595B-DAC3B32EE5A1}"/>
                    </a:ext>
                  </a:extLst>
                </p:cNvPr>
                <p:cNvPicPr/>
                <p:nvPr/>
              </p:nvPicPr>
              <p:blipFill>
                <a:blip r:embed="rId270"/>
                <a:stretch>
                  <a:fillRect/>
                </a:stretch>
              </p:blipFill>
              <p:spPr>
                <a:xfrm>
                  <a:off x="10652498" y="129502"/>
                  <a:ext cx="225720" cy="127080"/>
                </a:xfrm>
                <a:prstGeom prst="rect">
                  <a:avLst/>
                </a:prstGeom>
              </p:spPr>
            </p:pic>
          </mc:Fallback>
        </mc:AlternateContent>
        <mc:AlternateContent xmlns:mc="http://schemas.openxmlformats.org/markup-compatibility/2006">
          <mc:Choice xmlns:p14="http://schemas.microsoft.com/office/powerpoint/2010/main" Requires="p14">
            <p:contentPart p14:bwMode="auto" r:id="rId271">
              <p14:nvContentPartPr>
                <p14:cNvPr id="150" name="Freihand 149">
                  <a:extLst>
                    <a:ext uri="{FF2B5EF4-FFF2-40B4-BE49-F238E27FC236}">
                      <a16:creationId xmlns:a16="http://schemas.microsoft.com/office/drawing/2014/main" id="{B4933B25-765E-61C9-E31C-CDA511A599E6}"/>
                    </a:ext>
                  </a:extLst>
                </p14:cNvPr>
                <p14:cNvContentPartPr/>
                <p14:nvPr/>
              </p14:nvContentPartPr>
              <p14:xfrm>
                <a:off x="10881458" y="73342"/>
                <a:ext cx="465840" cy="194760"/>
              </p14:xfrm>
            </p:contentPart>
          </mc:Choice>
          <mc:Fallback>
            <p:pic>
              <p:nvPicPr>
                <p:cNvPr id="150" name="Freihand 149">
                  <a:extLst>
                    <a:ext uri="{FF2B5EF4-FFF2-40B4-BE49-F238E27FC236}">
                      <a16:creationId xmlns:a16="http://schemas.microsoft.com/office/drawing/2014/main" id="{B4933B25-765E-61C9-E31C-CDA511A599E6}"/>
                    </a:ext>
                  </a:extLst>
                </p:cNvPr>
                <p:cNvPicPr/>
                <p:nvPr/>
              </p:nvPicPr>
              <p:blipFill>
                <a:blip r:embed="rId272"/>
                <a:stretch>
                  <a:fillRect/>
                </a:stretch>
              </p:blipFill>
              <p:spPr>
                <a:xfrm>
                  <a:off x="10872458" y="64702"/>
                  <a:ext cx="483480" cy="212400"/>
                </a:xfrm>
                <a:prstGeom prst="rect">
                  <a:avLst/>
                </a:prstGeom>
              </p:spPr>
            </p:pic>
          </mc:Fallback>
        </mc:AlternateContent>
        <mc:AlternateContent xmlns:mc="http://schemas.openxmlformats.org/markup-compatibility/2006">
          <mc:Choice xmlns:p14="http://schemas.microsoft.com/office/powerpoint/2010/main" Requires="p14">
            <p:contentPart p14:bwMode="auto" r:id="rId273">
              <p14:nvContentPartPr>
                <p14:cNvPr id="151" name="Freihand 150">
                  <a:extLst>
                    <a:ext uri="{FF2B5EF4-FFF2-40B4-BE49-F238E27FC236}">
                      <a16:creationId xmlns:a16="http://schemas.microsoft.com/office/drawing/2014/main" id="{5A247001-BB0F-CB85-3401-3CC581A0CB46}"/>
                    </a:ext>
                  </a:extLst>
                </p14:cNvPr>
                <p14:cNvContentPartPr/>
                <p14:nvPr/>
              </p14:nvContentPartPr>
              <p14:xfrm>
                <a:off x="11353418" y="51742"/>
                <a:ext cx="473760" cy="209520"/>
              </p14:xfrm>
            </p:contentPart>
          </mc:Choice>
          <mc:Fallback>
            <p:pic>
              <p:nvPicPr>
                <p:cNvPr id="151" name="Freihand 150">
                  <a:extLst>
                    <a:ext uri="{FF2B5EF4-FFF2-40B4-BE49-F238E27FC236}">
                      <a16:creationId xmlns:a16="http://schemas.microsoft.com/office/drawing/2014/main" id="{5A247001-BB0F-CB85-3401-3CC581A0CB46}"/>
                    </a:ext>
                  </a:extLst>
                </p:cNvPr>
                <p:cNvPicPr/>
                <p:nvPr/>
              </p:nvPicPr>
              <p:blipFill>
                <a:blip r:embed="rId274"/>
                <a:stretch>
                  <a:fillRect/>
                </a:stretch>
              </p:blipFill>
              <p:spPr>
                <a:xfrm>
                  <a:off x="11344418" y="42742"/>
                  <a:ext cx="491400" cy="227160"/>
                </a:xfrm>
                <a:prstGeom prst="rect">
                  <a:avLst/>
                </a:prstGeom>
              </p:spPr>
            </p:pic>
          </mc:Fallback>
        </mc:AlternateContent>
        <mc:AlternateContent xmlns:mc="http://schemas.openxmlformats.org/markup-compatibility/2006">
          <mc:Choice xmlns:p14="http://schemas.microsoft.com/office/powerpoint/2010/main" Requires="p14">
            <p:contentPart p14:bwMode="auto" r:id="rId275">
              <p14:nvContentPartPr>
                <p14:cNvPr id="152" name="Freihand 151">
                  <a:extLst>
                    <a:ext uri="{FF2B5EF4-FFF2-40B4-BE49-F238E27FC236}">
                      <a16:creationId xmlns:a16="http://schemas.microsoft.com/office/drawing/2014/main" id="{73BE938D-F37D-930C-D54F-B27A0EE2738D}"/>
                    </a:ext>
                  </a:extLst>
                </p14:cNvPr>
                <p14:cNvContentPartPr/>
                <p14:nvPr/>
              </p14:nvContentPartPr>
              <p14:xfrm>
                <a:off x="11606498" y="67582"/>
                <a:ext cx="34560" cy="2520"/>
              </p14:xfrm>
            </p:contentPart>
          </mc:Choice>
          <mc:Fallback>
            <p:pic>
              <p:nvPicPr>
                <p:cNvPr id="152" name="Freihand 151">
                  <a:extLst>
                    <a:ext uri="{FF2B5EF4-FFF2-40B4-BE49-F238E27FC236}">
                      <a16:creationId xmlns:a16="http://schemas.microsoft.com/office/drawing/2014/main" id="{73BE938D-F37D-930C-D54F-B27A0EE2738D}"/>
                    </a:ext>
                  </a:extLst>
                </p:cNvPr>
                <p:cNvPicPr/>
                <p:nvPr/>
              </p:nvPicPr>
              <p:blipFill>
                <a:blip r:embed="rId276"/>
                <a:stretch>
                  <a:fillRect/>
                </a:stretch>
              </p:blipFill>
              <p:spPr>
                <a:xfrm>
                  <a:off x="11597498" y="58942"/>
                  <a:ext cx="52200" cy="20160"/>
                </a:xfrm>
                <a:prstGeom prst="rect">
                  <a:avLst/>
                </a:prstGeom>
              </p:spPr>
            </p:pic>
          </mc:Fallback>
        </mc:AlternateContent>
        <mc:AlternateContent xmlns:mc="http://schemas.openxmlformats.org/markup-compatibility/2006">
          <mc:Choice xmlns:p14="http://schemas.microsoft.com/office/powerpoint/2010/main" Requires="p14">
            <p:contentPart p14:bwMode="auto" r:id="rId277">
              <p14:nvContentPartPr>
                <p14:cNvPr id="153" name="Freihand 152">
                  <a:extLst>
                    <a:ext uri="{FF2B5EF4-FFF2-40B4-BE49-F238E27FC236}">
                      <a16:creationId xmlns:a16="http://schemas.microsoft.com/office/drawing/2014/main" id="{6E17B5B4-D2CB-046A-A2D7-642D01B41919}"/>
                    </a:ext>
                  </a:extLst>
                </p14:cNvPr>
                <p14:cNvContentPartPr/>
                <p14:nvPr/>
              </p14:nvContentPartPr>
              <p14:xfrm>
                <a:off x="10624418" y="54262"/>
                <a:ext cx="129240" cy="19440"/>
              </p14:xfrm>
            </p:contentPart>
          </mc:Choice>
          <mc:Fallback>
            <p:pic>
              <p:nvPicPr>
                <p:cNvPr id="153" name="Freihand 152">
                  <a:extLst>
                    <a:ext uri="{FF2B5EF4-FFF2-40B4-BE49-F238E27FC236}">
                      <a16:creationId xmlns:a16="http://schemas.microsoft.com/office/drawing/2014/main" id="{6E17B5B4-D2CB-046A-A2D7-642D01B41919}"/>
                    </a:ext>
                  </a:extLst>
                </p:cNvPr>
                <p:cNvPicPr/>
                <p:nvPr/>
              </p:nvPicPr>
              <p:blipFill>
                <a:blip r:embed="rId278"/>
                <a:stretch>
                  <a:fillRect/>
                </a:stretch>
              </p:blipFill>
              <p:spPr>
                <a:xfrm>
                  <a:off x="10615778" y="45262"/>
                  <a:ext cx="146880" cy="37080"/>
                </a:xfrm>
                <a:prstGeom prst="rect">
                  <a:avLst/>
                </a:prstGeom>
              </p:spPr>
            </p:pic>
          </mc:Fallback>
        </mc:AlternateContent>
        <mc:AlternateContent xmlns:mc="http://schemas.openxmlformats.org/markup-compatibility/2006">
          <mc:Choice xmlns:p14="http://schemas.microsoft.com/office/powerpoint/2010/main" Requires="p14">
            <p:contentPart p14:bwMode="auto" r:id="rId279">
              <p14:nvContentPartPr>
                <p14:cNvPr id="154" name="Freihand 153">
                  <a:extLst>
                    <a:ext uri="{FF2B5EF4-FFF2-40B4-BE49-F238E27FC236}">
                      <a16:creationId xmlns:a16="http://schemas.microsoft.com/office/drawing/2014/main" id="{1D559229-6F1E-3B8C-C503-3763161C2F73}"/>
                    </a:ext>
                  </a:extLst>
                </p14:cNvPr>
                <p14:cNvContentPartPr/>
                <p14:nvPr/>
              </p14:nvContentPartPr>
              <p14:xfrm>
                <a:off x="10413818" y="363862"/>
                <a:ext cx="146880" cy="171720"/>
              </p14:xfrm>
            </p:contentPart>
          </mc:Choice>
          <mc:Fallback>
            <p:pic>
              <p:nvPicPr>
                <p:cNvPr id="154" name="Freihand 153">
                  <a:extLst>
                    <a:ext uri="{FF2B5EF4-FFF2-40B4-BE49-F238E27FC236}">
                      <a16:creationId xmlns:a16="http://schemas.microsoft.com/office/drawing/2014/main" id="{1D559229-6F1E-3B8C-C503-3763161C2F73}"/>
                    </a:ext>
                  </a:extLst>
                </p:cNvPr>
                <p:cNvPicPr/>
                <p:nvPr/>
              </p:nvPicPr>
              <p:blipFill>
                <a:blip r:embed="rId280"/>
                <a:stretch>
                  <a:fillRect/>
                </a:stretch>
              </p:blipFill>
              <p:spPr>
                <a:xfrm>
                  <a:off x="10405178" y="354862"/>
                  <a:ext cx="164520" cy="189360"/>
                </a:xfrm>
                <a:prstGeom prst="rect">
                  <a:avLst/>
                </a:prstGeom>
              </p:spPr>
            </p:pic>
          </mc:Fallback>
        </mc:AlternateContent>
        <mc:AlternateContent xmlns:mc="http://schemas.openxmlformats.org/markup-compatibility/2006">
          <mc:Choice xmlns:p14="http://schemas.microsoft.com/office/powerpoint/2010/main" Requires="p14">
            <p:contentPart p14:bwMode="auto" r:id="rId281">
              <p14:nvContentPartPr>
                <p14:cNvPr id="155" name="Freihand 154">
                  <a:extLst>
                    <a:ext uri="{FF2B5EF4-FFF2-40B4-BE49-F238E27FC236}">
                      <a16:creationId xmlns:a16="http://schemas.microsoft.com/office/drawing/2014/main" id="{11939835-DB5E-645B-320A-C01015773658}"/>
                    </a:ext>
                  </a:extLst>
                </p14:cNvPr>
                <p14:cNvContentPartPr/>
                <p14:nvPr/>
              </p14:nvContentPartPr>
              <p14:xfrm>
                <a:off x="10618298" y="444142"/>
                <a:ext cx="273240" cy="88200"/>
              </p14:xfrm>
            </p:contentPart>
          </mc:Choice>
          <mc:Fallback>
            <p:pic>
              <p:nvPicPr>
                <p:cNvPr id="155" name="Freihand 154">
                  <a:extLst>
                    <a:ext uri="{FF2B5EF4-FFF2-40B4-BE49-F238E27FC236}">
                      <a16:creationId xmlns:a16="http://schemas.microsoft.com/office/drawing/2014/main" id="{11939835-DB5E-645B-320A-C01015773658}"/>
                    </a:ext>
                  </a:extLst>
                </p:cNvPr>
                <p:cNvPicPr/>
                <p:nvPr/>
              </p:nvPicPr>
              <p:blipFill>
                <a:blip r:embed="rId282"/>
                <a:stretch>
                  <a:fillRect/>
                </a:stretch>
              </p:blipFill>
              <p:spPr>
                <a:xfrm>
                  <a:off x="10609298" y="435502"/>
                  <a:ext cx="290880" cy="105840"/>
                </a:xfrm>
                <a:prstGeom prst="rect">
                  <a:avLst/>
                </a:prstGeom>
              </p:spPr>
            </p:pic>
          </mc:Fallback>
        </mc:AlternateContent>
        <mc:AlternateContent xmlns:mc="http://schemas.openxmlformats.org/markup-compatibility/2006">
          <mc:Choice xmlns:p14="http://schemas.microsoft.com/office/powerpoint/2010/main" Requires="p14">
            <p:contentPart p14:bwMode="auto" r:id="rId283">
              <p14:nvContentPartPr>
                <p14:cNvPr id="156" name="Freihand 155">
                  <a:extLst>
                    <a:ext uri="{FF2B5EF4-FFF2-40B4-BE49-F238E27FC236}">
                      <a16:creationId xmlns:a16="http://schemas.microsoft.com/office/drawing/2014/main" id="{77A09E65-B0F9-AA99-8308-D9717BB11DD6}"/>
                    </a:ext>
                  </a:extLst>
                </p14:cNvPr>
                <p14:cNvContentPartPr/>
                <p14:nvPr/>
              </p14:nvContentPartPr>
              <p14:xfrm>
                <a:off x="10924298" y="438382"/>
                <a:ext cx="123120" cy="98640"/>
              </p14:xfrm>
            </p:contentPart>
          </mc:Choice>
          <mc:Fallback>
            <p:pic>
              <p:nvPicPr>
                <p:cNvPr id="156" name="Freihand 155">
                  <a:extLst>
                    <a:ext uri="{FF2B5EF4-FFF2-40B4-BE49-F238E27FC236}">
                      <a16:creationId xmlns:a16="http://schemas.microsoft.com/office/drawing/2014/main" id="{77A09E65-B0F9-AA99-8308-D9717BB11DD6}"/>
                    </a:ext>
                  </a:extLst>
                </p:cNvPr>
                <p:cNvPicPr/>
                <p:nvPr/>
              </p:nvPicPr>
              <p:blipFill>
                <a:blip r:embed="rId284"/>
                <a:stretch>
                  <a:fillRect/>
                </a:stretch>
              </p:blipFill>
              <p:spPr>
                <a:xfrm>
                  <a:off x="10915658" y="429742"/>
                  <a:ext cx="140760" cy="116280"/>
                </a:xfrm>
                <a:prstGeom prst="rect">
                  <a:avLst/>
                </a:prstGeom>
              </p:spPr>
            </p:pic>
          </mc:Fallback>
        </mc:AlternateContent>
        <mc:AlternateContent xmlns:mc="http://schemas.openxmlformats.org/markup-compatibility/2006">
          <mc:Choice xmlns:p14="http://schemas.microsoft.com/office/powerpoint/2010/main" Requires="p14">
            <p:contentPart p14:bwMode="auto" r:id="rId285">
              <p14:nvContentPartPr>
                <p14:cNvPr id="157" name="Freihand 156">
                  <a:extLst>
                    <a:ext uri="{FF2B5EF4-FFF2-40B4-BE49-F238E27FC236}">
                      <a16:creationId xmlns:a16="http://schemas.microsoft.com/office/drawing/2014/main" id="{1E29B606-C4D7-5855-D620-0DD25EC834A8}"/>
                    </a:ext>
                  </a:extLst>
                </p14:cNvPr>
                <p14:cNvContentPartPr/>
                <p14:nvPr/>
              </p14:nvContentPartPr>
              <p14:xfrm>
                <a:off x="11042738" y="360262"/>
                <a:ext cx="106920" cy="163800"/>
              </p14:xfrm>
            </p:contentPart>
          </mc:Choice>
          <mc:Fallback>
            <p:pic>
              <p:nvPicPr>
                <p:cNvPr id="157" name="Freihand 156">
                  <a:extLst>
                    <a:ext uri="{FF2B5EF4-FFF2-40B4-BE49-F238E27FC236}">
                      <a16:creationId xmlns:a16="http://schemas.microsoft.com/office/drawing/2014/main" id="{1E29B606-C4D7-5855-D620-0DD25EC834A8}"/>
                    </a:ext>
                  </a:extLst>
                </p:cNvPr>
                <p:cNvPicPr/>
                <p:nvPr/>
              </p:nvPicPr>
              <p:blipFill>
                <a:blip r:embed="rId286"/>
                <a:stretch>
                  <a:fillRect/>
                </a:stretch>
              </p:blipFill>
              <p:spPr>
                <a:xfrm>
                  <a:off x="11033738" y="351262"/>
                  <a:ext cx="124560" cy="181440"/>
                </a:xfrm>
                <a:prstGeom prst="rect">
                  <a:avLst/>
                </a:prstGeom>
              </p:spPr>
            </p:pic>
          </mc:Fallback>
        </mc:AlternateContent>
        <mc:AlternateContent xmlns:mc="http://schemas.openxmlformats.org/markup-compatibility/2006">
          <mc:Choice xmlns:p14="http://schemas.microsoft.com/office/powerpoint/2010/main" Requires="p14">
            <p:contentPart p14:bwMode="auto" r:id="rId287">
              <p14:nvContentPartPr>
                <p14:cNvPr id="158" name="Freihand 157">
                  <a:extLst>
                    <a:ext uri="{FF2B5EF4-FFF2-40B4-BE49-F238E27FC236}">
                      <a16:creationId xmlns:a16="http://schemas.microsoft.com/office/drawing/2014/main" id="{4F2F8BA2-C7FC-5676-5988-0C75C9205674}"/>
                    </a:ext>
                  </a:extLst>
                </p14:cNvPr>
                <p14:cNvContentPartPr/>
                <p14:nvPr/>
              </p14:nvContentPartPr>
              <p14:xfrm>
                <a:off x="11161538" y="320662"/>
                <a:ext cx="312840" cy="190800"/>
              </p14:xfrm>
            </p:contentPart>
          </mc:Choice>
          <mc:Fallback>
            <p:pic>
              <p:nvPicPr>
                <p:cNvPr id="158" name="Freihand 157">
                  <a:extLst>
                    <a:ext uri="{FF2B5EF4-FFF2-40B4-BE49-F238E27FC236}">
                      <a16:creationId xmlns:a16="http://schemas.microsoft.com/office/drawing/2014/main" id="{4F2F8BA2-C7FC-5676-5988-0C75C9205674}"/>
                    </a:ext>
                  </a:extLst>
                </p:cNvPr>
                <p:cNvPicPr/>
                <p:nvPr/>
              </p:nvPicPr>
              <p:blipFill>
                <a:blip r:embed="rId288"/>
                <a:stretch>
                  <a:fillRect/>
                </a:stretch>
              </p:blipFill>
              <p:spPr>
                <a:xfrm>
                  <a:off x="11152898" y="312022"/>
                  <a:ext cx="330480" cy="208440"/>
                </a:xfrm>
                <a:prstGeom prst="rect">
                  <a:avLst/>
                </a:prstGeom>
              </p:spPr>
            </p:pic>
          </mc:Fallback>
        </mc:AlternateContent>
        <mc:AlternateContent xmlns:mc="http://schemas.openxmlformats.org/markup-compatibility/2006">
          <mc:Choice xmlns:p14="http://schemas.microsoft.com/office/powerpoint/2010/main" Requires="p14">
            <p:contentPart p14:bwMode="auto" r:id="rId289">
              <p14:nvContentPartPr>
                <p14:cNvPr id="159" name="Freihand 158">
                  <a:extLst>
                    <a:ext uri="{FF2B5EF4-FFF2-40B4-BE49-F238E27FC236}">
                      <a16:creationId xmlns:a16="http://schemas.microsoft.com/office/drawing/2014/main" id="{607307AA-7D3B-A66C-8979-2309D17CEA8D}"/>
                    </a:ext>
                  </a:extLst>
                </p14:cNvPr>
                <p14:cNvContentPartPr/>
                <p14:nvPr/>
              </p14:nvContentPartPr>
              <p14:xfrm>
                <a:off x="10748618" y="592462"/>
                <a:ext cx="129240" cy="140040"/>
              </p14:xfrm>
            </p:contentPart>
          </mc:Choice>
          <mc:Fallback>
            <p:pic>
              <p:nvPicPr>
                <p:cNvPr id="159" name="Freihand 158">
                  <a:extLst>
                    <a:ext uri="{FF2B5EF4-FFF2-40B4-BE49-F238E27FC236}">
                      <a16:creationId xmlns:a16="http://schemas.microsoft.com/office/drawing/2014/main" id="{607307AA-7D3B-A66C-8979-2309D17CEA8D}"/>
                    </a:ext>
                  </a:extLst>
                </p:cNvPr>
                <p:cNvPicPr/>
                <p:nvPr/>
              </p:nvPicPr>
              <p:blipFill>
                <a:blip r:embed="rId290"/>
                <a:stretch>
                  <a:fillRect/>
                </a:stretch>
              </p:blipFill>
              <p:spPr>
                <a:xfrm>
                  <a:off x="10739978" y="583462"/>
                  <a:ext cx="146880" cy="157680"/>
                </a:xfrm>
                <a:prstGeom prst="rect">
                  <a:avLst/>
                </a:prstGeom>
              </p:spPr>
            </p:pic>
          </mc:Fallback>
        </mc:AlternateContent>
        <mc:AlternateContent xmlns:mc="http://schemas.openxmlformats.org/markup-compatibility/2006">
          <mc:Choice xmlns:p14="http://schemas.microsoft.com/office/powerpoint/2010/main" Requires="p14">
            <p:contentPart p14:bwMode="auto" r:id="rId291">
              <p14:nvContentPartPr>
                <p14:cNvPr id="160" name="Freihand 159">
                  <a:extLst>
                    <a:ext uri="{FF2B5EF4-FFF2-40B4-BE49-F238E27FC236}">
                      <a16:creationId xmlns:a16="http://schemas.microsoft.com/office/drawing/2014/main" id="{B7C88664-969E-B3A3-8BF1-A2A69600D2BB}"/>
                    </a:ext>
                  </a:extLst>
                </p14:cNvPr>
                <p14:cNvContentPartPr/>
                <p14:nvPr/>
              </p14:nvContentPartPr>
              <p14:xfrm>
                <a:off x="10895858" y="645382"/>
                <a:ext cx="264240" cy="84960"/>
              </p14:xfrm>
            </p:contentPart>
          </mc:Choice>
          <mc:Fallback>
            <p:pic>
              <p:nvPicPr>
                <p:cNvPr id="160" name="Freihand 159">
                  <a:extLst>
                    <a:ext uri="{FF2B5EF4-FFF2-40B4-BE49-F238E27FC236}">
                      <a16:creationId xmlns:a16="http://schemas.microsoft.com/office/drawing/2014/main" id="{B7C88664-969E-B3A3-8BF1-A2A69600D2BB}"/>
                    </a:ext>
                  </a:extLst>
                </p:cNvPr>
                <p:cNvPicPr/>
                <p:nvPr/>
              </p:nvPicPr>
              <p:blipFill>
                <a:blip r:embed="rId292"/>
                <a:stretch>
                  <a:fillRect/>
                </a:stretch>
              </p:blipFill>
              <p:spPr>
                <a:xfrm>
                  <a:off x="10886858" y="636742"/>
                  <a:ext cx="281880" cy="102600"/>
                </a:xfrm>
                <a:prstGeom prst="rect">
                  <a:avLst/>
                </a:prstGeom>
              </p:spPr>
            </p:pic>
          </mc:Fallback>
        </mc:AlternateContent>
        <mc:AlternateContent xmlns:mc="http://schemas.openxmlformats.org/markup-compatibility/2006">
          <mc:Choice xmlns:p14="http://schemas.microsoft.com/office/powerpoint/2010/main" Requires="p14">
            <p:contentPart p14:bwMode="auto" r:id="rId293">
              <p14:nvContentPartPr>
                <p14:cNvPr id="161" name="Freihand 160">
                  <a:extLst>
                    <a:ext uri="{FF2B5EF4-FFF2-40B4-BE49-F238E27FC236}">
                      <a16:creationId xmlns:a16="http://schemas.microsoft.com/office/drawing/2014/main" id="{966EC496-63C9-204A-4D81-8B0CC76CCEA7}"/>
                    </a:ext>
                  </a:extLst>
                </p14:cNvPr>
                <p14:cNvContentPartPr/>
                <p14:nvPr/>
              </p14:nvContentPartPr>
              <p14:xfrm>
                <a:off x="11263778" y="722782"/>
                <a:ext cx="9000" cy="2520"/>
              </p14:xfrm>
            </p:contentPart>
          </mc:Choice>
          <mc:Fallback>
            <p:pic>
              <p:nvPicPr>
                <p:cNvPr id="161" name="Freihand 160">
                  <a:extLst>
                    <a:ext uri="{FF2B5EF4-FFF2-40B4-BE49-F238E27FC236}">
                      <a16:creationId xmlns:a16="http://schemas.microsoft.com/office/drawing/2014/main" id="{966EC496-63C9-204A-4D81-8B0CC76CCEA7}"/>
                    </a:ext>
                  </a:extLst>
                </p:cNvPr>
                <p:cNvPicPr/>
                <p:nvPr/>
              </p:nvPicPr>
              <p:blipFill>
                <a:blip r:embed="rId236"/>
                <a:stretch>
                  <a:fillRect/>
                </a:stretch>
              </p:blipFill>
              <p:spPr>
                <a:xfrm>
                  <a:off x="11254778" y="714142"/>
                  <a:ext cx="26640" cy="20160"/>
                </a:xfrm>
                <a:prstGeom prst="rect">
                  <a:avLst/>
                </a:prstGeom>
              </p:spPr>
            </p:pic>
          </mc:Fallback>
        </mc:AlternateContent>
        <mc:AlternateContent xmlns:mc="http://schemas.openxmlformats.org/markup-compatibility/2006">
          <mc:Choice xmlns:p14="http://schemas.microsoft.com/office/powerpoint/2010/main" Requires="p14">
            <p:contentPart p14:bwMode="auto" r:id="rId294">
              <p14:nvContentPartPr>
                <p14:cNvPr id="162" name="Freihand 161">
                  <a:extLst>
                    <a:ext uri="{FF2B5EF4-FFF2-40B4-BE49-F238E27FC236}">
                      <a16:creationId xmlns:a16="http://schemas.microsoft.com/office/drawing/2014/main" id="{A0B0197F-885A-0953-E275-F2CBB85480EE}"/>
                    </a:ext>
                  </a:extLst>
                </p14:cNvPr>
                <p14:cNvContentPartPr/>
                <p14:nvPr/>
              </p14:nvContentPartPr>
              <p14:xfrm>
                <a:off x="10447658" y="788302"/>
                <a:ext cx="356760" cy="145080"/>
              </p14:xfrm>
            </p:contentPart>
          </mc:Choice>
          <mc:Fallback>
            <p:pic>
              <p:nvPicPr>
                <p:cNvPr id="162" name="Freihand 161">
                  <a:extLst>
                    <a:ext uri="{FF2B5EF4-FFF2-40B4-BE49-F238E27FC236}">
                      <a16:creationId xmlns:a16="http://schemas.microsoft.com/office/drawing/2014/main" id="{A0B0197F-885A-0953-E275-F2CBB85480EE}"/>
                    </a:ext>
                  </a:extLst>
                </p:cNvPr>
                <p:cNvPicPr/>
                <p:nvPr/>
              </p:nvPicPr>
              <p:blipFill>
                <a:blip r:embed="rId295"/>
                <a:stretch>
                  <a:fillRect/>
                </a:stretch>
              </p:blipFill>
              <p:spPr>
                <a:xfrm>
                  <a:off x="10438658" y="779662"/>
                  <a:ext cx="374400" cy="162720"/>
                </a:xfrm>
                <a:prstGeom prst="rect">
                  <a:avLst/>
                </a:prstGeom>
              </p:spPr>
            </p:pic>
          </mc:Fallback>
        </mc:AlternateContent>
        <mc:AlternateContent xmlns:mc="http://schemas.openxmlformats.org/markup-compatibility/2006">
          <mc:Choice xmlns:p14="http://schemas.microsoft.com/office/powerpoint/2010/main" Requires="p14">
            <p:contentPart p14:bwMode="auto" r:id="rId296">
              <p14:nvContentPartPr>
                <p14:cNvPr id="163" name="Freihand 162">
                  <a:extLst>
                    <a:ext uri="{FF2B5EF4-FFF2-40B4-BE49-F238E27FC236}">
                      <a16:creationId xmlns:a16="http://schemas.microsoft.com/office/drawing/2014/main" id="{14C59E29-BE33-57B2-1F57-466AFEC0CB73}"/>
                    </a:ext>
                  </a:extLst>
                </p14:cNvPr>
                <p14:cNvContentPartPr/>
                <p14:nvPr/>
              </p14:nvContentPartPr>
              <p14:xfrm>
                <a:off x="10810898" y="763102"/>
                <a:ext cx="339120" cy="194040"/>
              </p14:xfrm>
            </p:contentPart>
          </mc:Choice>
          <mc:Fallback>
            <p:pic>
              <p:nvPicPr>
                <p:cNvPr id="163" name="Freihand 162">
                  <a:extLst>
                    <a:ext uri="{FF2B5EF4-FFF2-40B4-BE49-F238E27FC236}">
                      <a16:creationId xmlns:a16="http://schemas.microsoft.com/office/drawing/2014/main" id="{14C59E29-BE33-57B2-1F57-466AFEC0CB73}"/>
                    </a:ext>
                  </a:extLst>
                </p:cNvPr>
                <p:cNvPicPr/>
                <p:nvPr/>
              </p:nvPicPr>
              <p:blipFill>
                <a:blip r:embed="rId297"/>
                <a:stretch>
                  <a:fillRect/>
                </a:stretch>
              </p:blipFill>
              <p:spPr>
                <a:xfrm>
                  <a:off x="10801898" y="754462"/>
                  <a:ext cx="356760" cy="211680"/>
                </a:xfrm>
                <a:prstGeom prst="rect">
                  <a:avLst/>
                </a:prstGeom>
              </p:spPr>
            </p:pic>
          </mc:Fallback>
        </mc:AlternateContent>
        <mc:AlternateContent xmlns:mc="http://schemas.openxmlformats.org/markup-compatibility/2006">
          <mc:Choice xmlns:p14="http://schemas.microsoft.com/office/powerpoint/2010/main" Requires="p14">
            <p:contentPart p14:bwMode="auto" r:id="rId298">
              <p14:nvContentPartPr>
                <p14:cNvPr id="164" name="Freihand 163">
                  <a:extLst>
                    <a:ext uri="{FF2B5EF4-FFF2-40B4-BE49-F238E27FC236}">
                      <a16:creationId xmlns:a16="http://schemas.microsoft.com/office/drawing/2014/main" id="{1567182E-6B45-778B-7F27-D2096E0D3B15}"/>
                    </a:ext>
                  </a:extLst>
                </p14:cNvPr>
                <p14:cNvContentPartPr/>
                <p14:nvPr/>
              </p14:nvContentPartPr>
              <p14:xfrm>
                <a:off x="11195018" y="705142"/>
                <a:ext cx="481320" cy="241920"/>
              </p14:xfrm>
            </p:contentPart>
          </mc:Choice>
          <mc:Fallback>
            <p:pic>
              <p:nvPicPr>
                <p:cNvPr id="164" name="Freihand 163">
                  <a:extLst>
                    <a:ext uri="{FF2B5EF4-FFF2-40B4-BE49-F238E27FC236}">
                      <a16:creationId xmlns:a16="http://schemas.microsoft.com/office/drawing/2014/main" id="{1567182E-6B45-778B-7F27-D2096E0D3B15}"/>
                    </a:ext>
                  </a:extLst>
                </p:cNvPr>
                <p:cNvPicPr/>
                <p:nvPr/>
              </p:nvPicPr>
              <p:blipFill>
                <a:blip r:embed="rId299"/>
                <a:stretch>
                  <a:fillRect/>
                </a:stretch>
              </p:blipFill>
              <p:spPr>
                <a:xfrm>
                  <a:off x="11186378" y="696502"/>
                  <a:ext cx="498960" cy="259560"/>
                </a:xfrm>
                <a:prstGeom prst="rect">
                  <a:avLst/>
                </a:prstGeom>
              </p:spPr>
            </p:pic>
          </mc:Fallback>
        </mc:AlternateContent>
        <mc:AlternateContent xmlns:mc="http://schemas.openxmlformats.org/markup-compatibility/2006">
          <mc:Choice xmlns:p14="http://schemas.microsoft.com/office/powerpoint/2010/main" Requires="p14">
            <p:contentPart p14:bwMode="auto" r:id="rId300">
              <p14:nvContentPartPr>
                <p14:cNvPr id="165" name="Freihand 164">
                  <a:extLst>
                    <a:ext uri="{FF2B5EF4-FFF2-40B4-BE49-F238E27FC236}">
                      <a16:creationId xmlns:a16="http://schemas.microsoft.com/office/drawing/2014/main" id="{06B8C8DB-10DB-C95A-3973-0E065866D812}"/>
                    </a:ext>
                  </a:extLst>
                </p14:cNvPr>
                <p14:cNvContentPartPr/>
                <p14:nvPr/>
              </p14:nvContentPartPr>
              <p14:xfrm>
                <a:off x="11724578" y="812062"/>
                <a:ext cx="248040" cy="122400"/>
              </p14:xfrm>
            </p:contentPart>
          </mc:Choice>
          <mc:Fallback>
            <p:pic>
              <p:nvPicPr>
                <p:cNvPr id="165" name="Freihand 164">
                  <a:extLst>
                    <a:ext uri="{FF2B5EF4-FFF2-40B4-BE49-F238E27FC236}">
                      <a16:creationId xmlns:a16="http://schemas.microsoft.com/office/drawing/2014/main" id="{06B8C8DB-10DB-C95A-3973-0E065866D812}"/>
                    </a:ext>
                  </a:extLst>
                </p:cNvPr>
                <p:cNvPicPr/>
                <p:nvPr/>
              </p:nvPicPr>
              <p:blipFill>
                <a:blip r:embed="rId301"/>
                <a:stretch>
                  <a:fillRect/>
                </a:stretch>
              </p:blipFill>
              <p:spPr>
                <a:xfrm>
                  <a:off x="11715578" y="803062"/>
                  <a:ext cx="265680" cy="140040"/>
                </a:xfrm>
                <a:prstGeom prst="rect">
                  <a:avLst/>
                </a:prstGeom>
              </p:spPr>
            </p:pic>
          </mc:Fallback>
        </mc:AlternateContent>
        <mc:AlternateContent xmlns:mc="http://schemas.openxmlformats.org/markup-compatibility/2006">
          <mc:Choice xmlns:p14="http://schemas.microsoft.com/office/powerpoint/2010/main" Requires="p14">
            <p:contentPart p14:bwMode="auto" r:id="rId302">
              <p14:nvContentPartPr>
                <p14:cNvPr id="186" name="Freihand 185">
                  <a:extLst>
                    <a:ext uri="{FF2B5EF4-FFF2-40B4-BE49-F238E27FC236}">
                      <a16:creationId xmlns:a16="http://schemas.microsoft.com/office/drawing/2014/main" id="{B6A76C93-37B9-06A6-FDBA-99AFAB382C6E}"/>
                    </a:ext>
                  </a:extLst>
                </p14:cNvPr>
                <p14:cNvContentPartPr/>
                <p14:nvPr/>
              </p14:nvContentPartPr>
              <p14:xfrm>
                <a:off x="10184858" y="303284"/>
                <a:ext cx="1519920" cy="81720"/>
              </p14:xfrm>
            </p:contentPart>
          </mc:Choice>
          <mc:Fallback>
            <p:pic>
              <p:nvPicPr>
                <p:cNvPr id="186" name="Freihand 185">
                  <a:extLst>
                    <a:ext uri="{FF2B5EF4-FFF2-40B4-BE49-F238E27FC236}">
                      <a16:creationId xmlns:a16="http://schemas.microsoft.com/office/drawing/2014/main" id="{B6A76C93-37B9-06A6-FDBA-99AFAB382C6E}"/>
                    </a:ext>
                  </a:extLst>
                </p:cNvPr>
                <p:cNvPicPr/>
                <p:nvPr/>
              </p:nvPicPr>
              <p:blipFill>
                <a:blip r:embed="rId303"/>
                <a:stretch>
                  <a:fillRect/>
                </a:stretch>
              </p:blipFill>
              <p:spPr>
                <a:xfrm>
                  <a:off x="10175858" y="294644"/>
                  <a:ext cx="1537560" cy="99360"/>
                </a:xfrm>
                <a:prstGeom prst="rect">
                  <a:avLst/>
                </a:prstGeom>
              </p:spPr>
            </p:pic>
          </mc:Fallback>
        </mc:AlternateContent>
      </p:grpSp>
      <p:grpSp>
        <p:nvGrpSpPr>
          <p:cNvPr id="193" name="Gruppieren 192">
            <a:extLst>
              <a:ext uri="{FF2B5EF4-FFF2-40B4-BE49-F238E27FC236}">
                <a16:creationId xmlns:a16="http://schemas.microsoft.com/office/drawing/2014/main" id="{1C540C34-803A-B3A6-AE1E-19400A72F54B}"/>
              </a:ext>
            </a:extLst>
          </p:cNvPr>
          <p:cNvGrpSpPr/>
          <p:nvPr/>
        </p:nvGrpSpPr>
        <p:grpSpPr>
          <a:xfrm>
            <a:off x="-127342" y="4675124"/>
            <a:ext cx="8639640" cy="2176560"/>
            <a:chOff x="-127342" y="4675124"/>
            <a:chExt cx="8639640" cy="2176560"/>
          </a:xfrm>
        </p:grpSpPr>
        <mc:AlternateContent xmlns:mc="http://schemas.openxmlformats.org/markup-compatibility/2006">
          <mc:Choice xmlns:p14="http://schemas.microsoft.com/office/powerpoint/2010/main" Requires="p14">
            <p:contentPart p14:bwMode="auto" r:id="rId304">
              <p14:nvContentPartPr>
                <p14:cNvPr id="188" name="Freihand 187">
                  <a:extLst>
                    <a:ext uri="{FF2B5EF4-FFF2-40B4-BE49-F238E27FC236}">
                      <a16:creationId xmlns:a16="http://schemas.microsoft.com/office/drawing/2014/main" id="{03EF454B-2476-26F2-2933-C35481C41222}"/>
                    </a:ext>
                  </a:extLst>
                </p14:cNvPr>
                <p14:cNvContentPartPr/>
                <p14:nvPr/>
              </p14:nvContentPartPr>
              <p14:xfrm>
                <a:off x="108818" y="5881124"/>
                <a:ext cx="8403480" cy="970560"/>
              </p14:xfrm>
            </p:contentPart>
          </mc:Choice>
          <mc:Fallback>
            <p:pic>
              <p:nvPicPr>
                <p:cNvPr id="188" name="Freihand 187">
                  <a:extLst>
                    <a:ext uri="{FF2B5EF4-FFF2-40B4-BE49-F238E27FC236}">
                      <a16:creationId xmlns:a16="http://schemas.microsoft.com/office/drawing/2014/main" id="{03EF454B-2476-26F2-2933-C35481C41222}"/>
                    </a:ext>
                  </a:extLst>
                </p:cNvPr>
                <p:cNvPicPr/>
                <p:nvPr/>
              </p:nvPicPr>
              <p:blipFill>
                <a:blip r:embed="rId305"/>
                <a:stretch>
                  <a:fillRect/>
                </a:stretch>
              </p:blipFill>
              <p:spPr>
                <a:xfrm>
                  <a:off x="99818" y="5872124"/>
                  <a:ext cx="8421120" cy="988200"/>
                </a:xfrm>
                <a:prstGeom prst="rect">
                  <a:avLst/>
                </a:prstGeom>
              </p:spPr>
            </p:pic>
          </mc:Fallback>
        </mc:AlternateContent>
        <mc:AlternateContent xmlns:mc="http://schemas.openxmlformats.org/markup-compatibility/2006">
          <mc:Choice xmlns:p14="http://schemas.microsoft.com/office/powerpoint/2010/main" Requires="p14">
            <p:contentPart p14:bwMode="auto" r:id="rId306">
              <p14:nvContentPartPr>
                <p14:cNvPr id="189" name="Freihand 188">
                  <a:extLst>
                    <a:ext uri="{FF2B5EF4-FFF2-40B4-BE49-F238E27FC236}">
                      <a16:creationId xmlns:a16="http://schemas.microsoft.com/office/drawing/2014/main" id="{DEAAAEB6-8335-4666-4A2B-E6BC5A6341B6}"/>
                    </a:ext>
                  </a:extLst>
                </p14:cNvPr>
                <p14:cNvContentPartPr/>
                <p14:nvPr/>
              </p14:nvContentPartPr>
              <p14:xfrm>
                <a:off x="171818" y="4675124"/>
                <a:ext cx="7391160" cy="897840"/>
              </p14:xfrm>
            </p:contentPart>
          </mc:Choice>
          <mc:Fallback>
            <p:pic>
              <p:nvPicPr>
                <p:cNvPr id="189" name="Freihand 188">
                  <a:extLst>
                    <a:ext uri="{FF2B5EF4-FFF2-40B4-BE49-F238E27FC236}">
                      <a16:creationId xmlns:a16="http://schemas.microsoft.com/office/drawing/2014/main" id="{DEAAAEB6-8335-4666-4A2B-E6BC5A6341B6}"/>
                    </a:ext>
                  </a:extLst>
                </p:cNvPr>
                <p:cNvPicPr/>
                <p:nvPr/>
              </p:nvPicPr>
              <p:blipFill>
                <a:blip r:embed="rId307"/>
                <a:stretch>
                  <a:fillRect/>
                </a:stretch>
              </p:blipFill>
              <p:spPr>
                <a:xfrm>
                  <a:off x="163178" y="4666124"/>
                  <a:ext cx="7408800" cy="915480"/>
                </a:xfrm>
                <a:prstGeom prst="rect">
                  <a:avLst/>
                </a:prstGeom>
              </p:spPr>
            </p:pic>
          </mc:Fallback>
        </mc:AlternateContent>
        <mc:AlternateContent xmlns:mc="http://schemas.openxmlformats.org/markup-compatibility/2006">
          <mc:Choice xmlns:p14="http://schemas.microsoft.com/office/powerpoint/2010/main" Requires="p14">
            <p:contentPart p14:bwMode="auto" r:id="rId308">
              <p14:nvContentPartPr>
                <p14:cNvPr id="190" name="Freihand 189">
                  <a:extLst>
                    <a:ext uri="{FF2B5EF4-FFF2-40B4-BE49-F238E27FC236}">
                      <a16:creationId xmlns:a16="http://schemas.microsoft.com/office/drawing/2014/main" id="{81F49162-42A7-0132-4A45-D6556267A904}"/>
                    </a:ext>
                  </a:extLst>
                </p14:cNvPr>
                <p14:cNvContentPartPr/>
                <p14:nvPr/>
              </p14:nvContentPartPr>
              <p14:xfrm>
                <a:off x="6080138" y="5487644"/>
                <a:ext cx="322920" cy="57600"/>
              </p14:xfrm>
            </p:contentPart>
          </mc:Choice>
          <mc:Fallback>
            <p:pic>
              <p:nvPicPr>
                <p:cNvPr id="190" name="Freihand 189">
                  <a:extLst>
                    <a:ext uri="{FF2B5EF4-FFF2-40B4-BE49-F238E27FC236}">
                      <a16:creationId xmlns:a16="http://schemas.microsoft.com/office/drawing/2014/main" id="{81F49162-42A7-0132-4A45-D6556267A904}"/>
                    </a:ext>
                  </a:extLst>
                </p:cNvPr>
                <p:cNvPicPr/>
                <p:nvPr/>
              </p:nvPicPr>
              <p:blipFill>
                <a:blip r:embed="rId309"/>
                <a:stretch>
                  <a:fillRect/>
                </a:stretch>
              </p:blipFill>
              <p:spPr>
                <a:xfrm>
                  <a:off x="6071498" y="5479004"/>
                  <a:ext cx="340560" cy="75240"/>
                </a:xfrm>
                <a:prstGeom prst="rect">
                  <a:avLst/>
                </a:prstGeom>
              </p:spPr>
            </p:pic>
          </mc:Fallback>
        </mc:AlternateContent>
        <mc:AlternateContent xmlns:mc="http://schemas.openxmlformats.org/markup-compatibility/2006">
          <mc:Choice xmlns:p14="http://schemas.microsoft.com/office/powerpoint/2010/main" Requires="p14">
            <p:contentPart p14:bwMode="auto" r:id="rId310">
              <p14:nvContentPartPr>
                <p14:cNvPr id="191" name="Freihand 190">
                  <a:extLst>
                    <a:ext uri="{FF2B5EF4-FFF2-40B4-BE49-F238E27FC236}">
                      <a16:creationId xmlns:a16="http://schemas.microsoft.com/office/drawing/2014/main" id="{45451888-3A76-CE03-8B40-1DE3A663E52B}"/>
                    </a:ext>
                  </a:extLst>
                </p14:cNvPr>
                <p14:cNvContentPartPr/>
                <p14:nvPr/>
              </p14:nvContentPartPr>
              <p14:xfrm>
                <a:off x="-127342" y="5366324"/>
                <a:ext cx="6873480" cy="555120"/>
              </p14:xfrm>
            </p:contentPart>
          </mc:Choice>
          <mc:Fallback>
            <p:pic>
              <p:nvPicPr>
                <p:cNvPr id="191" name="Freihand 190">
                  <a:extLst>
                    <a:ext uri="{FF2B5EF4-FFF2-40B4-BE49-F238E27FC236}">
                      <a16:creationId xmlns:a16="http://schemas.microsoft.com/office/drawing/2014/main" id="{45451888-3A76-CE03-8B40-1DE3A663E52B}"/>
                    </a:ext>
                  </a:extLst>
                </p:cNvPr>
                <p:cNvPicPr/>
                <p:nvPr/>
              </p:nvPicPr>
              <p:blipFill>
                <a:blip r:embed="rId311"/>
                <a:stretch>
                  <a:fillRect/>
                </a:stretch>
              </p:blipFill>
              <p:spPr>
                <a:xfrm>
                  <a:off x="-135982" y="5357324"/>
                  <a:ext cx="6891120" cy="572760"/>
                </a:xfrm>
                <a:prstGeom prst="rect">
                  <a:avLst/>
                </a:prstGeom>
              </p:spPr>
            </p:pic>
          </mc:Fallback>
        </mc:AlternateContent>
        <mc:AlternateContent xmlns:mc="http://schemas.openxmlformats.org/markup-compatibility/2006">
          <mc:Choice xmlns:p14="http://schemas.microsoft.com/office/powerpoint/2010/main" Requires="p14">
            <p:contentPart p14:bwMode="auto" r:id="rId312">
              <p14:nvContentPartPr>
                <p14:cNvPr id="192" name="Freihand 191">
                  <a:extLst>
                    <a:ext uri="{FF2B5EF4-FFF2-40B4-BE49-F238E27FC236}">
                      <a16:creationId xmlns:a16="http://schemas.microsoft.com/office/drawing/2014/main" id="{B1A10A32-1500-2CCB-9A2C-7F1820623ED7}"/>
                    </a:ext>
                  </a:extLst>
                </p14:cNvPr>
                <p14:cNvContentPartPr/>
                <p14:nvPr/>
              </p14:nvContentPartPr>
              <p14:xfrm>
                <a:off x="6370004" y="5438684"/>
                <a:ext cx="386280" cy="95760"/>
              </p14:xfrm>
            </p:contentPart>
          </mc:Choice>
          <mc:Fallback>
            <p:pic>
              <p:nvPicPr>
                <p:cNvPr id="192" name="Freihand 191">
                  <a:extLst>
                    <a:ext uri="{FF2B5EF4-FFF2-40B4-BE49-F238E27FC236}">
                      <a16:creationId xmlns:a16="http://schemas.microsoft.com/office/drawing/2014/main" id="{B1A10A32-1500-2CCB-9A2C-7F1820623ED7}"/>
                    </a:ext>
                  </a:extLst>
                </p:cNvPr>
                <p:cNvPicPr/>
                <p:nvPr/>
              </p:nvPicPr>
              <p:blipFill>
                <a:blip r:embed="rId313"/>
                <a:stretch>
                  <a:fillRect/>
                </a:stretch>
              </p:blipFill>
              <p:spPr>
                <a:xfrm>
                  <a:off x="6361364" y="5429684"/>
                  <a:ext cx="403920" cy="113400"/>
                </a:xfrm>
                <a:prstGeom prst="rect">
                  <a:avLst/>
                </a:prstGeom>
              </p:spPr>
            </p:pic>
          </mc:Fallback>
        </mc:AlternateContent>
      </p:grpSp>
    </p:spTree>
    <p:extLst>
      <p:ext uri="{BB962C8B-B14F-4D97-AF65-F5344CB8AC3E}">
        <p14:creationId xmlns:p14="http://schemas.microsoft.com/office/powerpoint/2010/main" val="42307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pPr>
              <a:lnSpc>
                <a:spcPct val="100000"/>
              </a:lnSpc>
            </a:pPr>
            <a:r>
              <a:rPr lang="de-DE" sz="3266" b="1" dirty="0">
                <a:solidFill>
                  <a:srgbClr val="000000"/>
                </a:solidFill>
                <a:latin typeface="Arial"/>
              </a:rPr>
              <a:t>Makroökonomische Fragestellungen</a:t>
            </a:r>
            <a:endParaRPr sz="3266" dirty="0"/>
          </a:p>
        </p:txBody>
      </p:sp>
      <p:sp>
        <p:nvSpPr>
          <p:cNvPr id="7" name="Text Box 3"/>
          <p:cNvSpPr txBox="1">
            <a:spLocks noChangeArrowheads="1"/>
          </p:cNvSpPr>
          <p:nvPr/>
        </p:nvSpPr>
        <p:spPr bwMode="auto">
          <a:xfrm>
            <a:off x="557584" y="714110"/>
            <a:ext cx="8295271" cy="56257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000" dirty="0">
                <a:solidFill>
                  <a:srgbClr val="000000"/>
                </a:solidFill>
              </a:rPr>
              <a:t>Welche Bedeutung hat die Arbeitsmarktentwicklung für die Gesamtwirtschaft?</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aktuellen Zentralbankentscheidungen auf die Zinsentwicklung?</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Konsequenzen hat der demographische Wandel auf die Vermögensbildung im Allgemeinen?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Auswirkungen haben die globalen Veränderungen durch die </a:t>
            </a:r>
            <a:r>
              <a:rPr lang="de-DE" altLang="de-DE" sz="2000" dirty="0" err="1">
                <a:solidFill>
                  <a:srgbClr val="000000"/>
                </a:solidFill>
              </a:rPr>
              <a:t>Coronakrise</a:t>
            </a:r>
            <a:r>
              <a:rPr lang="de-DE" altLang="de-DE" sz="2000" dirty="0">
                <a:solidFill>
                  <a:srgbClr val="000000"/>
                </a:solidFill>
              </a:rPr>
              <a:t> auf das internationalen Handelsbeziehungen?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wirtschaftspolitischen Auswirkungen haben die angekündigten Programme zur Bekämpfung des Klimawandels im Allgemeinen und die Energiewende im Besonderen?</a:t>
            </a:r>
          </a:p>
          <a:p>
            <a:pPr marL="311079" indent="-311079" eaLnBrk="1" hangingPunct="1">
              <a:buClrTx/>
              <a:buFont typeface="Arial" panose="020B0604020202020204" pitchFamily="34" charset="0"/>
              <a:buChar char="•"/>
            </a:pPr>
            <a:endParaRPr lang="de-DE" altLang="de-DE" sz="2000" dirty="0">
              <a:solidFill>
                <a:srgbClr val="000000"/>
              </a:solidFill>
            </a:endParaRPr>
          </a:p>
          <a:p>
            <a:pPr marL="311079" indent="-311079" eaLnBrk="1" hangingPunct="1">
              <a:buClrTx/>
              <a:buFont typeface="Arial" panose="020B0604020202020204" pitchFamily="34" charset="0"/>
              <a:buChar char="•"/>
            </a:pPr>
            <a:r>
              <a:rPr lang="de-DE" altLang="de-DE" sz="2000" dirty="0">
                <a:solidFill>
                  <a:srgbClr val="000000"/>
                </a:solidFill>
              </a:rPr>
              <a:t>Welche </a:t>
            </a:r>
            <a:r>
              <a:rPr lang="de-DE" altLang="de-DE" sz="2000" dirty="0" err="1">
                <a:solidFill>
                  <a:srgbClr val="000000"/>
                </a:solidFill>
              </a:rPr>
              <a:t>wirtschaftspolitschen</a:t>
            </a:r>
            <a:r>
              <a:rPr lang="de-DE" altLang="de-DE" sz="2000" dirty="0">
                <a:solidFill>
                  <a:srgbClr val="000000"/>
                </a:solidFill>
              </a:rPr>
              <a:t> Auswirkungen zieht der Überfall Russlands, des größten Rohstofflieferanten der Welt, auf die Ukraine nach sich?</a:t>
            </a:r>
          </a:p>
        </p:txBody>
      </p:sp>
      <p:sp>
        <p:nvSpPr>
          <p:cNvPr id="4" name="Rechteck 3">
            <a:extLst>
              <a:ext uri="{FF2B5EF4-FFF2-40B4-BE49-F238E27FC236}">
                <a16:creationId xmlns:a16="http://schemas.microsoft.com/office/drawing/2014/main" id="{28517683-C53A-44C5-B8E2-A49559A4ACD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EDD3D9D1-B21F-C5D0-54B9-64D1062852CC}"/>
                  </a:ext>
                </a:extLst>
              </p14:cNvPr>
              <p14:cNvContentPartPr/>
              <p14:nvPr/>
            </p14:nvContentPartPr>
            <p14:xfrm>
              <a:off x="3726098" y="1051102"/>
              <a:ext cx="3065760" cy="127080"/>
            </p14:xfrm>
          </p:contentPart>
        </mc:Choice>
        <mc:Fallback>
          <p:pic>
            <p:nvPicPr>
              <p:cNvPr id="2" name="Freihand 1">
                <a:extLst>
                  <a:ext uri="{FF2B5EF4-FFF2-40B4-BE49-F238E27FC236}">
                    <a16:creationId xmlns:a16="http://schemas.microsoft.com/office/drawing/2014/main" id="{EDD3D9D1-B21F-C5D0-54B9-64D1062852CC}"/>
                  </a:ext>
                </a:extLst>
              </p:cNvPr>
              <p:cNvPicPr/>
              <p:nvPr/>
            </p:nvPicPr>
            <p:blipFill>
              <a:blip r:embed="rId4"/>
              <a:stretch>
                <a:fillRect/>
              </a:stretch>
            </p:blipFill>
            <p:spPr>
              <a:xfrm>
                <a:off x="3717458" y="1042102"/>
                <a:ext cx="3083400" cy="144720"/>
              </a:xfrm>
              <a:prstGeom prst="rect">
                <a:avLst/>
              </a:prstGeom>
            </p:spPr>
          </p:pic>
        </mc:Fallback>
      </mc:AlternateContent>
      <p:grpSp>
        <p:nvGrpSpPr>
          <p:cNvPr id="9" name="Gruppieren 8">
            <a:extLst>
              <a:ext uri="{FF2B5EF4-FFF2-40B4-BE49-F238E27FC236}">
                <a16:creationId xmlns:a16="http://schemas.microsoft.com/office/drawing/2014/main" id="{A302421A-5DDE-03F2-DD38-99A4000CFF8E}"/>
              </a:ext>
            </a:extLst>
          </p:cNvPr>
          <p:cNvGrpSpPr/>
          <p:nvPr/>
        </p:nvGrpSpPr>
        <p:grpSpPr>
          <a:xfrm>
            <a:off x="720818" y="525862"/>
            <a:ext cx="6205320" cy="1118880"/>
            <a:chOff x="720818" y="525862"/>
            <a:chExt cx="6205320" cy="1118880"/>
          </a:xfrm>
        </p:grpSpPr>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D9460E89-A026-E1DA-47E7-8DCA642B7560}"/>
                    </a:ext>
                  </a:extLst>
                </p14:cNvPr>
                <p14:cNvContentPartPr/>
                <p14:nvPr/>
              </p14:nvContentPartPr>
              <p14:xfrm>
                <a:off x="6650378" y="668782"/>
                <a:ext cx="237600" cy="77400"/>
              </p14:xfrm>
            </p:contentPart>
          </mc:Choice>
          <mc:Fallback>
            <p:pic>
              <p:nvPicPr>
                <p:cNvPr id="3" name="Freihand 2">
                  <a:extLst>
                    <a:ext uri="{FF2B5EF4-FFF2-40B4-BE49-F238E27FC236}">
                      <a16:creationId xmlns:a16="http://schemas.microsoft.com/office/drawing/2014/main" id="{D9460E89-A026-E1DA-47E7-8DCA642B7560}"/>
                    </a:ext>
                  </a:extLst>
                </p:cNvPr>
                <p:cNvPicPr/>
                <p:nvPr/>
              </p:nvPicPr>
              <p:blipFill>
                <a:blip r:embed="rId6"/>
                <a:stretch>
                  <a:fillRect/>
                </a:stretch>
              </p:blipFill>
              <p:spPr>
                <a:xfrm>
                  <a:off x="6641378" y="659782"/>
                  <a:ext cx="255240" cy="9504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5" name="Freihand 4">
                  <a:extLst>
                    <a:ext uri="{FF2B5EF4-FFF2-40B4-BE49-F238E27FC236}">
                      <a16:creationId xmlns:a16="http://schemas.microsoft.com/office/drawing/2014/main" id="{D868B74C-458E-8402-9BB6-7EE1D766FFD0}"/>
                    </a:ext>
                  </a:extLst>
                </p14:cNvPr>
                <p14:cNvContentPartPr/>
                <p14:nvPr/>
              </p14:nvContentPartPr>
              <p14:xfrm>
                <a:off x="720818" y="525862"/>
                <a:ext cx="5152320" cy="966240"/>
              </p14:xfrm>
            </p:contentPart>
          </mc:Choice>
          <mc:Fallback>
            <p:pic>
              <p:nvPicPr>
                <p:cNvPr id="5" name="Freihand 4">
                  <a:extLst>
                    <a:ext uri="{FF2B5EF4-FFF2-40B4-BE49-F238E27FC236}">
                      <a16:creationId xmlns:a16="http://schemas.microsoft.com/office/drawing/2014/main" id="{D868B74C-458E-8402-9BB6-7EE1D766FFD0}"/>
                    </a:ext>
                  </a:extLst>
                </p:cNvPr>
                <p:cNvPicPr/>
                <p:nvPr/>
              </p:nvPicPr>
              <p:blipFill>
                <a:blip r:embed="rId8"/>
                <a:stretch>
                  <a:fillRect/>
                </a:stretch>
              </p:blipFill>
              <p:spPr>
                <a:xfrm>
                  <a:off x="711818" y="516862"/>
                  <a:ext cx="5169960" cy="98388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8" name="Freihand 7">
                  <a:extLst>
                    <a:ext uri="{FF2B5EF4-FFF2-40B4-BE49-F238E27FC236}">
                      <a16:creationId xmlns:a16="http://schemas.microsoft.com/office/drawing/2014/main" id="{34121D3C-38F3-BCCD-95DD-145EA6B544ED}"/>
                    </a:ext>
                  </a:extLst>
                </p14:cNvPr>
                <p14:cNvContentPartPr/>
                <p14:nvPr/>
              </p14:nvContentPartPr>
              <p14:xfrm>
                <a:off x="5645258" y="1538182"/>
                <a:ext cx="1280880" cy="106560"/>
              </p14:xfrm>
            </p:contentPart>
          </mc:Choice>
          <mc:Fallback>
            <p:pic>
              <p:nvPicPr>
                <p:cNvPr id="8" name="Freihand 7">
                  <a:extLst>
                    <a:ext uri="{FF2B5EF4-FFF2-40B4-BE49-F238E27FC236}">
                      <a16:creationId xmlns:a16="http://schemas.microsoft.com/office/drawing/2014/main" id="{34121D3C-38F3-BCCD-95DD-145EA6B544ED}"/>
                    </a:ext>
                  </a:extLst>
                </p:cNvPr>
                <p:cNvPicPr/>
                <p:nvPr/>
              </p:nvPicPr>
              <p:blipFill>
                <a:blip r:embed="rId10"/>
                <a:stretch>
                  <a:fillRect/>
                </a:stretch>
              </p:blipFill>
              <p:spPr>
                <a:xfrm>
                  <a:off x="5636258" y="1529182"/>
                  <a:ext cx="1298520" cy="124200"/>
                </a:xfrm>
                <a:prstGeom prst="rect">
                  <a:avLst/>
                </a:prstGeom>
              </p:spPr>
            </p:pic>
          </mc:Fallback>
        </mc:AlternateContent>
      </p:grpSp>
      <p:grpSp>
        <p:nvGrpSpPr>
          <p:cNvPr id="14" name="Gruppieren 13">
            <a:extLst>
              <a:ext uri="{FF2B5EF4-FFF2-40B4-BE49-F238E27FC236}">
                <a16:creationId xmlns:a16="http://schemas.microsoft.com/office/drawing/2014/main" id="{7994B5CF-E674-F5E9-5A1B-A189F4967B49}"/>
              </a:ext>
            </a:extLst>
          </p:cNvPr>
          <p:cNvGrpSpPr/>
          <p:nvPr/>
        </p:nvGrpSpPr>
        <p:grpSpPr>
          <a:xfrm>
            <a:off x="905858" y="1932742"/>
            <a:ext cx="7153920" cy="162000"/>
            <a:chOff x="905858" y="1932742"/>
            <a:chExt cx="7153920" cy="162000"/>
          </a:xfrm>
        </p:grpSpPr>
        <mc:AlternateContent xmlns:mc="http://schemas.openxmlformats.org/markup-compatibility/2006">
          <mc:Choice xmlns:p14="http://schemas.microsoft.com/office/powerpoint/2010/main" Requires="p14">
            <p:contentPart p14:bwMode="auto" r:id="rId11">
              <p14:nvContentPartPr>
                <p14:cNvPr id="10" name="Freihand 9">
                  <a:extLst>
                    <a:ext uri="{FF2B5EF4-FFF2-40B4-BE49-F238E27FC236}">
                      <a16:creationId xmlns:a16="http://schemas.microsoft.com/office/drawing/2014/main" id="{46C144B0-567E-1B53-1E59-955050217B9F}"/>
                    </a:ext>
                  </a:extLst>
                </p14:cNvPr>
                <p14:cNvContentPartPr/>
                <p14:nvPr/>
              </p14:nvContentPartPr>
              <p14:xfrm>
                <a:off x="905858" y="1953622"/>
                <a:ext cx="111240" cy="59760"/>
              </p14:xfrm>
            </p:contentPart>
          </mc:Choice>
          <mc:Fallback>
            <p:pic>
              <p:nvPicPr>
                <p:cNvPr id="10" name="Freihand 9">
                  <a:extLst>
                    <a:ext uri="{FF2B5EF4-FFF2-40B4-BE49-F238E27FC236}">
                      <a16:creationId xmlns:a16="http://schemas.microsoft.com/office/drawing/2014/main" id="{46C144B0-567E-1B53-1E59-955050217B9F}"/>
                    </a:ext>
                  </a:extLst>
                </p:cNvPr>
                <p:cNvPicPr/>
                <p:nvPr/>
              </p:nvPicPr>
              <p:blipFill>
                <a:blip r:embed="rId12"/>
                <a:stretch>
                  <a:fillRect/>
                </a:stretch>
              </p:blipFill>
              <p:spPr>
                <a:xfrm>
                  <a:off x="897218" y="1944622"/>
                  <a:ext cx="128880" cy="7740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11" name="Freihand 10">
                  <a:extLst>
                    <a:ext uri="{FF2B5EF4-FFF2-40B4-BE49-F238E27FC236}">
                      <a16:creationId xmlns:a16="http://schemas.microsoft.com/office/drawing/2014/main" id="{256105AF-FB94-04D4-2239-450066FB4F59}"/>
                    </a:ext>
                  </a:extLst>
                </p14:cNvPr>
                <p14:cNvContentPartPr/>
                <p14:nvPr/>
              </p14:nvContentPartPr>
              <p14:xfrm>
                <a:off x="1253618" y="1932742"/>
                <a:ext cx="4517640" cy="162000"/>
              </p14:xfrm>
            </p:contentPart>
          </mc:Choice>
          <mc:Fallback>
            <p:pic>
              <p:nvPicPr>
                <p:cNvPr id="11" name="Freihand 10">
                  <a:extLst>
                    <a:ext uri="{FF2B5EF4-FFF2-40B4-BE49-F238E27FC236}">
                      <a16:creationId xmlns:a16="http://schemas.microsoft.com/office/drawing/2014/main" id="{256105AF-FB94-04D4-2239-450066FB4F59}"/>
                    </a:ext>
                  </a:extLst>
                </p:cNvPr>
                <p:cNvPicPr/>
                <p:nvPr/>
              </p:nvPicPr>
              <p:blipFill>
                <a:blip r:embed="rId14"/>
                <a:stretch>
                  <a:fillRect/>
                </a:stretch>
              </p:blipFill>
              <p:spPr>
                <a:xfrm>
                  <a:off x="1244978" y="1924102"/>
                  <a:ext cx="4535280" cy="17964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2" name="Freihand 11">
                  <a:extLst>
                    <a:ext uri="{FF2B5EF4-FFF2-40B4-BE49-F238E27FC236}">
                      <a16:creationId xmlns:a16="http://schemas.microsoft.com/office/drawing/2014/main" id="{B6E4AF5B-72F7-A453-9C55-C44546BBC337}"/>
                    </a:ext>
                  </a:extLst>
                </p14:cNvPr>
                <p14:cNvContentPartPr/>
                <p14:nvPr/>
              </p14:nvContentPartPr>
              <p14:xfrm>
                <a:off x="7923338" y="1960102"/>
                <a:ext cx="136440" cy="11160"/>
              </p14:xfrm>
            </p:contentPart>
          </mc:Choice>
          <mc:Fallback>
            <p:pic>
              <p:nvPicPr>
                <p:cNvPr id="12" name="Freihand 11">
                  <a:extLst>
                    <a:ext uri="{FF2B5EF4-FFF2-40B4-BE49-F238E27FC236}">
                      <a16:creationId xmlns:a16="http://schemas.microsoft.com/office/drawing/2014/main" id="{B6E4AF5B-72F7-A453-9C55-C44546BBC337}"/>
                    </a:ext>
                  </a:extLst>
                </p:cNvPr>
                <p:cNvPicPr/>
                <p:nvPr/>
              </p:nvPicPr>
              <p:blipFill>
                <a:blip r:embed="rId16"/>
                <a:stretch>
                  <a:fillRect/>
                </a:stretch>
              </p:blipFill>
              <p:spPr>
                <a:xfrm>
                  <a:off x="7914338" y="1951462"/>
                  <a:ext cx="154080" cy="288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7">
            <p14:nvContentPartPr>
              <p14:cNvPr id="13" name="Freihand 12">
                <a:extLst>
                  <a:ext uri="{FF2B5EF4-FFF2-40B4-BE49-F238E27FC236}">
                    <a16:creationId xmlns:a16="http://schemas.microsoft.com/office/drawing/2014/main" id="{49E1FAE8-9567-4054-1046-00A925B6CAA7}"/>
                  </a:ext>
                </a:extLst>
              </p14:cNvPr>
              <p14:cNvContentPartPr/>
              <p14:nvPr/>
            </p14:nvContentPartPr>
            <p14:xfrm>
              <a:off x="671138" y="2283022"/>
              <a:ext cx="2704680" cy="63360"/>
            </p14:xfrm>
          </p:contentPart>
        </mc:Choice>
        <mc:Fallback>
          <p:pic>
            <p:nvPicPr>
              <p:cNvPr id="13" name="Freihand 12">
                <a:extLst>
                  <a:ext uri="{FF2B5EF4-FFF2-40B4-BE49-F238E27FC236}">
                    <a16:creationId xmlns:a16="http://schemas.microsoft.com/office/drawing/2014/main" id="{49E1FAE8-9567-4054-1046-00A925B6CAA7}"/>
                  </a:ext>
                </a:extLst>
              </p:cNvPr>
              <p:cNvPicPr/>
              <p:nvPr/>
            </p:nvPicPr>
            <p:blipFill>
              <a:blip r:embed="rId18"/>
              <a:stretch>
                <a:fillRect/>
              </a:stretch>
            </p:blipFill>
            <p:spPr>
              <a:xfrm>
                <a:off x="662138" y="2274382"/>
                <a:ext cx="2722320" cy="8100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5" name="Freihand 14">
                <a:extLst>
                  <a:ext uri="{FF2B5EF4-FFF2-40B4-BE49-F238E27FC236}">
                    <a16:creationId xmlns:a16="http://schemas.microsoft.com/office/drawing/2014/main" id="{0B5B0E86-E86A-BDA0-9602-CF1CA366F220}"/>
                  </a:ext>
                </a:extLst>
              </p14:cNvPr>
              <p14:cNvContentPartPr/>
              <p14:nvPr/>
            </p14:nvContentPartPr>
            <p14:xfrm>
              <a:off x="808658" y="3233062"/>
              <a:ext cx="4902480" cy="61560"/>
            </p14:xfrm>
          </p:contentPart>
        </mc:Choice>
        <mc:Fallback>
          <p:pic>
            <p:nvPicPr>
              <p:cNvPr id="15" name="Freihand 14">
                <a:extLst>
                  <a:ext uri="{FF2B5EF4-FFF2-40B4-BE49-F238E27FC236}">
                    <a16:creationId xmlns:a16="http://schemas.microsoft.com/office/drawing/2014/main" id="{0B5B0E86-E86A-BDA0-9602-CF1CA366F220}"/>
                  </a:ext>
                </a:extLst>
              </p:cNvPr>
              <p:cNvPicPr/>
              <p:nvPr/>
            </p:nvPicPr>
            <p:blipFill>
              <a:blip r:embed="rId20"/>
              <a:stretch>
                <a:fillRect/>
              </a:stretch>
            </p:blipFill>
            <p:spPr>
              <a:xfrm>
                <a:off x="799658" y="3224422"/>
                <a:ext cx="4920120" cy="7920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6" name="Freihand 15">
                <a:extLst>
                  <a:ext uri="{FF2B5EF4-FFF2-40B4-BE49-F238E27FC236}">
                    <a16:creationId xmlns:a16="http://schemas.microsoft.com/office/drawing/2014/main" id="{90A36A9F-9E09-3CAE-A9E9-2B6A0E0E6726}"/>
                  </a:ext>
                </a:extLst>
              </p14:cNvPr>
              <p14:cNvContentPartPr/>
              <p14:nvPr/>
            </p14:nvContentPartPr>
            <p14:xfrm>
              <a:off x="508418" y="2673262"/>
              <a:ext cx="4501800" cy="888840"/>
            </p14:xfrm>
          </p:contentPart>
        </mc:Choice>
        <mc:Fallback>
          <p:pic>
            <p:nvPicPr>
              <p:cNvPr id="16" name="Freihand 15">
                <a:extLst>
                  <a:ext uri="{FF2B5EF4-FFF2-40B4-BE49-F238E27FC236}">
                    <a16:creationId xmlns:a16="http://schemas.microsoft.com/office/drawing/2014/main" id="{90A36A9F-9E09-3CAE-A9E9-2B6A0E0E6726}"/>
                  </a:ext>
                </a:extLst>
              </p:cNvPr>
              <p:cNvPicPr/>
              <p:nvPr/>
            </p:nvPicPr>
            <p:blipFill>
              <a:blip r:embed="rId22"/>
              <a:stretch>
                <a:fillRect/>
              </a:stretch>
            </p:blipFill>
            <p:spPr>
              <a:xfrm>
                <a:off x="499418" y="2664622"/>
                <a:ext cx="4519440" cy="90648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7" name="Freihand 16">
                <a:extLst>
                  <a:ext uri="{FF2B5EF4-FFF2-40B4-BE49-F238E27FC236}">
                    <a16:creationId xmlns:a16="http://schemas.microsoft.com/office/drawing/2014/main" id="{892DB65D-C1CE-499B-DD24-734A63DA02A0}"/>
                  </a:ext>
                </a:extLst>
              </p14:cNvPr>
              <p14:cNvContentPartPr/>
              <p14:nvPr/>
            </p14:nvContentPartPr>
            <p14:xfrm>
              <a:off x="569258" y="3806902"/>
              <a:ext cx="1949040" cy="550440"/>
            </p14:xfrm>
          </p:contentPart>
        </mc:Choice>
        <mc:Fallback>
          <p:pic>
            <p:nvPicPr>
              <p:cNvPr id="17" name="Freihand 16">
                <a:extLst>
                  <a:ext uri="{FF2B5EF4-FFF2-40B4-BE49-F238E27FC236}">
                    <a16:creationId xmlns:a16="http://schemas.microsoft.com/office/drawing/2014/main" id="{892DB65D-C1CE-499B-DD24-734A63DA02A0}"/>
                  </a:ext>
                </a:extLst>
              </p:cNvPr>
              <p:cNvPicPr/>
              <p:nvPr/>
            </p:nvPicPr>
            <p:blipFill>
              <a:blip r:embed="rId24"/>
              <a:stretch>
                <a:fillRect/>
              </a:stretch>
            </p:blipFill>
            <p:spPr>
              <a:xfrm>
                <a:off x="560258" y="3797902"/>
                <a:ext cx="1966680" cy="568080"/>
              </a:xfrm>
              <a:prstGeom prst="rect">
                <a:avLst/>
              </a:prstGeom>
            </p:spPr>
          </p:pic>
        </mc:Fallback>
      </mc:AlternateContent>
      <p:grpSp>
        <p:nvGrpSpPr>
          <p:cNvPr id="20" name="Gruppieren 19">
            <a:extLst>
              <a:ext uri="{FF2B5EF4-FFF2-40B4-BE49-F238E27FC236}">
                <a16:creationId xmlns:a16="http://schemas.microsoft.com/office/drawing/2014/main" id="{80B53762-9276-AA2F-D3F1-4C23950BBE6D}"/>
              </a:ext>
            </a:extLst>
          </p:cNvPr>
          <p:cNvGrpSpPr/>
          <p:nvPr/>
        </p:nvGrpSpPr>
        <p:grpSpPr>
          <a:xfrm>
            <a:off x="3523058" y="3562102"/>
            <a:ext cx="3854160" cy="621720"/>
            <a:chOff x="3523058" y="3562102"/>
            <a:chExt cx="3854160" cy="621720"/>
          </a:xfrm>
        </p:grpSpPr>
        <mc:AlternateContent xmlns:mc="http://schemas.openxmlformats.org/markup-compatibility/2006">
          <mc:Choice xmlns:p14="http://schemas.microsoft.com/office/powerpoint/2010/main" Requires="p14">
            <p:contentPart p14:bwMode="auto" r:id="rId25">
              <p14:nvContentPartPr>
                <p14:cNvPr id="18" name="Freihand 17">
                  <a:extLst>
                    <a:ext uri="{FF2B5EF4-FFF2-40B4-BE49-F238E27FC236}">
                      <a16:creationId xmlns:a16="http://schemas.microsoft.com/office/drawing/2014/main" id="{0D1C0EB7-3125-B79D-B889-AA0B608FA37F}"/>
                    </a:ext>
                  </a:extLst>
                </p14:cNvPr>
                <p14:cNvContentPartPr/>
                <p14:nvPr/>
              </p14:nvContentPartPr>
              <p14:xfrm>
                <a:off x="3523058" y="3664702"/>
                <a:ext cx="3204360" cy="293400"/>
              </p14:xfrm>
            </p:contentPart>
          </mc:Choice>
          <mc:Fallback>
            <p:pic>
              <p:nvPicPr>
                <p:cNvPr id="18" name="Freihand 17">
                  <a:extLst>
                    <a:ext uri="{FF2B5EF4-FFF2-40B4-BE49-F238E27FC236}">
                      <a16:creationId xmlns:a16="http://schemas.microsoft.com/office/drawing/2014/main" id="{0D1C0EB7-3125-B79D-B889-AA0B608FA37F}"/>
                    </a:ext>
                  </a:extLst>
                </p:cNvPr>
                <p:cNvPicPr/>
                <p:nvPr/>
              </p:nvPicPr>
              <p:blipFill>
                <a:blip r:embed="rId26"/>
                <a:stretch>
                  <a:fillRect/>
                </a:stretch>
              </p:blipFill>
              <p:spPr>
                <a:xfrm>
                  <a:off x="3514418" y="3656062"/>
                  <a:ext cx="3222000" cy="31104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19" name="Freihand 18">
                  <a:extLst>
                    <a:ext uri="{FF2B5EF4-FFF2-40B4-BE49-F238E27FC236}">
                      <a16:creationId xmlns:a16="http://schemas.microsoft.com/office/drawing/2014/main" id="{34C2838F-0B0C-A215-004C-09FDD44CF9EC}"/>
                    </a:ext>
                  </a:extLst>
                </p14:cNvPr>
                <p14:cNvContentPartPr/>
                <p14:nvPr/>
              </p14:nvContentPartPr>
              <p14:xfrm>
                <a:off x="5351498" y="3562102"/>
                <a:ext cx="2025720" cy="621720"/>
              </p14:xfrm>
            </p:contentPart>
          </mc:Choice>
          <mc:Fallback>
            <p:pic>
              <p:nvPicPr>
                <p:cNvPr id="19" name="Freihand 18">
                  <a:extLst>
                    <a:ext uri="{FF2B5EF4-FFF2-40B4-BE49-F238E27FC236}">
                      <a16:creationId xmlns:a16="http://schemas.microsoft.com/office/drawing/2014/main" id="{34C2838F-0B0C-A215-004C-09FDD44CF9EC}"/>
                    </a:ext>
                  </a:extLst>
                </p:cNvPr>
                <p:cNvPicPr/>
                <p:nvPr/>
              </p:nvPicPr>
              <p:blipFill>
                <a:blip r:embed="rId28"/>
                <a:stretch>
                  <a:fillRect/>
                </a:stretch>
              </p:blipFill>
              <p:spPr>
                <a:xfrm>
                  <a:off x="5342858" y="3553462"/>
                  <a:ext cx="2043360" cy="6393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9">
            <p14:nvContentPartPr>
              <p14:cNvPr id="21" name="Freihand 20">
                <a:extLst>
                  <a:ext uri="{FF2B5EF4-FFF2-40B4-BE49-F238E27FC236}">
                    <a16:creationId xmlns:a16="http://schemas.microsoft.com/office/drawing/2014/main" id="{AEE94236-9D2B-F763-F691-E43E9843F36B}"/>
                  </a:ext>
                </a:extLst>
              </p14:cNvPr>
              <p14:cNvContentPartPr/>
              <p14:nvPr/>
            </p14:nvContentPartPr>
            <p14:xfrm>
              <a:off x="2553218" y="4958182"/>
              <a:ext cx="3366000" cy="87840"/>
            </p14:xfrm>
          </p:contentPart>
        </mc:Choice>
        <mc:Fallback>
          <p:pic>
            <p:nvPicPr>
              <p:cNvPr id="21" name="Freihand 20">
                <a:extLst>
                  <a:ext uri="{FF2B5EF4-FFF2-40B4-BE49-F238E27FC236}">
                    <a16:creationId xmlns:a16="http://schemas.microsoft.com/office/drawing/2014/main" id="{AEE94236-9D2B-F763-F691-E43E9843F36B}"/>
                  </a:ext>
                </a:extLst>
              </p:cNvPr>
              <p:cNvPicPr/>
              <p:nvPr/>
            </p:nvPicPr>
            <p:blipFill>
              <a:blip r:embed="rId30"/>
              <a:stretch>
                <a:fillRect/>
              </a:stretch>
            </p:blipFill>
            <p:spPr>
              <a:xfrm>
                <a:off x="2544578" y="4949542"/>
                <a:ext cx="3383640" cy="10548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22" name="Freihand 21">
                <a:extLst>
                  <a:ext uri="{FF2B5EF4-FFF2-40B4-BE49-F238E27FC236}">
                    <a16:creationId xmlns:a16="http://schemas.microsoft.com/office/drawing/2014/main" id="{04BEFA24-48F3-D5F1-E803-F0515494F846}"/>
                  </a:ext>
                </a:extLst>
              </p14:cNvPr>
              <p14:cNvContentPartPr/>
              <p14:nvPr/>
            </p14:nvContentPartPr>
            <p14:xfrm>
              <a:off x="6244298" y="4778182"/>
              <a:ext cx="2154600" cy="62280"/>
            </p14:xfrm>
          </p:contentPart>
        </mc:Choice>
        <mc:Fallback>
          <p:pic>
            <p:nvPicPr>
              <p:cNvPr id="22" name="Freihand 21">
                <a:extLst>
                  <a:ext uri="{FF2B5EF4-FFF2-40B4-BE49-F238E27FC236}">
                    <a16:creationId xmlns:a16="http://schemas.microsoft.com/office/drawing/2014/main" id="{04BEFA24-48F3-D5F1-E803-F0515494F846}"/>
                  </a:ext>
                </a:extLst>
              </p:cNvPr>
              <p:cNvPicPr/>
              <p:nvPr/>
            </p:nvPicPr>
            <p:blipFill>
              <a:blip r:embed="rId32"/>
              <a:stretch>
                <a:fillRect/>
              </a:stretch>
            </p:blipFill>
            <p:spPr>
              <a:xfrm>
                <a:off x="6235298" y="4769542"/>
                <a:ext cx="2172240" cy="7992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23" name="Freihand 22">
                <a:extLst>
                  <a:ext uri="{FF2B5EF4-FFF2-40B4-BE49-F238E27FC236}">
                    <a16:creationId xmlns:a16="http://schemas.microsoft.com/office/drawing/2014/main" id="{D94D4444-2DEA-857F-BF96-AA68E8BBA4CE}"/>
                  </a:ext>
                </a:extLst>
              </p14:cNvPr>
              <p14:cNvContentPartPr/>
              <p14:nvPr/>
            </p14:nvContentPartPr>
            <p14:xfrm>
              <a:off x="903338" y="5050342"/>
              <a:ext cx="1791360" cy="97200"/>
            </p14:xfrm>
          </p:contentPart>
        </mc:Choice>
        <mc:Fallback>
          <p:pic>
            <p:nvPicPr>
              <p:cNvPr id="23" name="Freihand 22">
                <a:extLst>
                  <a:ext uri="{FF2B5EF4-FFF2-40B4-BE49-F238E27FC236}">
                    <a16:creationId xmlns:a16="http://schemas.microsoft.com/office/drawing/2014/main" id="{D94D4444-2DEA-857F-BF96-AA68E8BBA4CE}"/>
                  </a:ext>
                </a:extLst>
              </p:cNvPr>
              <p:cNvPicPr/>
              <p:nvPr/>
            </p:nvPicPr>
            <p:blipFill>
              <a:blip r:embed="rId34"/>
              <a:stretch>
                <a:fillRect/>
              </a:stretch>
            </p:blipFill>
            <p:spPr>
              <a:xfrm>
                <a:off x="894338" y="5041342"/>
                <a:ext cx="1809000" cy="114840"/>
              </a:xfrm>
              <a:prstGeom prst="rect">
                <a:avLst/>
              </a:prstGeom>
            </p:spPr>
          </p:pic>
        </mc:Fallback>
      </mc:AlternateContent>
      <p:grpSp>
        <p:nvGrpSpPr>
          <p:cNvPr id="28" name="Gruppieren 27">
            <a:extLst>
              <a:ext uri="{FF2B5EF4-FFF2-40B4-BE49-F238E27FC236}">
                <a16:creationId xmlns:a16="http://schemas.microsoft.com/office/drawing/2014/main" id="{3A55A951-5445-7A46-E217-C5707766C5AD}"/>
              </a:ext>
            </a:extLst>
          </p:cNvPr>
          <p:cNvGrpSpPr/>
          <p:nvPr/>
        </p:nvGrpSpPr>
        <p:grpSpPr>
          <a:xfrm>
            <a:off x="802538" y="5542462"/>
            <a:ext cx="3559680" cy="929160"/>
            <a:chOff x="802538" y="5542462"/>
            <a:chExt cx="3559680" cy="929160"/>
          </a:xfrm>
        </p:grpSpPr>
        <mc:AlternateContent xmlns:mc="http://schemas.openxmlformats.org/markup-compatibility/2006">
          <mc:Choice xmlns:p14="http://schemas.microsoft.com/office/powerpoint/2010/main" Requires="p14">
            <p:contentPart p14:bwMode="auto" r:id="rId35">
              <p14:nvContentPartPr>
                <p14:cNvPr id="24" name="Freihand 23">
                  <a:extLst>
                    <a:ext uri="{FF2B5EF4-FFF2-40B4-BE49-F238E27FC236}">
                      <a16:creationId xmlns:a16="http://schemas.microsoft.com/office/drawing/2014/main" id="{CA17B793-EA53-129C-1242-D6B0C15A3E26}"/>
                    </a:ext>
                  </a:extLst>
                </p14:cNvPr>
                <p14:cNvContentPartPr/>
                <p14:nvPr/>
              </p14:nvContentPartPr>
              <p14:xfrm>
                <a:off x="802538" y="5619862"/>
                <a:ext cx="89280" cy="851760"/>
              </p14:xfrm>
            </p:contentPart>
          </mc:Choice>
          <mc:Fallback>
            <p:pic>
              <p:nvPicPr>
                <p:cNvPr id="24" name="Freihand 23">
                  <a:extLst>
                    <a:ext uri="{FF2B5EF4-FFF2-40B4-BE49-F238E27FC236}">
                      <a16:creationId xmlns:a16="http://schemas.microsoft.com/office/drawing/2014/main" id="{CA17B793-EA53-129C-1242-D6B0C15A3E26}"/>
                    </a:ext>
                  </a:extLst>
                </p:cNvPr>
                <p:cNvPicPr/>
                <p:nvPr/>
              </p:nvPicPr>
              <p:blipFill>
                <a:blip r:embed="rId36"/>
                <a:stretch>
                  <a:fillRect/>
                </a:stretch>
              </p:blipFill>
              <p:spPr>
                <a:xfrm>
                  <a:off x="793898" y="5610862"/>
                  <a:ext cx="106920" cy="86940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25" name="Freihand 24">
                  <a:extLst>
                    <a:ext uri="{FF2B5EF4-FFF2-40B4-BE49-F238E27FC236}">
                      <a16:creationId xmlns:a16="http://schemas.microsoft.com/office/drawing/2014/main" id="{91C82303-F346-2678-626C-7E7C0AA30F0F}"/>
                    </a:ext>
                  </a:extLst>
                </p14:cNvPr>
                <p14:cNvContentPartPr/>
                <p14:nvPr/>
              </p14:nvContentPartPr>
              <p14:xfrm>
                <a:off x="926018" y="5542462"/>
                <a:ext cx="7560" cy="12600"/>
              </p14:xfrm>
            </p:contentPart>
          </mc:Choice>
          <mc:Fallback>
            <p:pic>
              <p:nvPicPr>
                <p:cNvPr id="25" name="Freihand 24">
                  <a:extLst>
                    <a:ext uri="{FF2B5EF4-FFF2-40B4-BE49-F238E27FC236}">
                      <a16:creationId xmlns:a16="http://schemas.microsoft.com/office/drawing/2014/main" id="{91C82303-F346-2678-626C-7E7C0AA30F0F}"/>
                    </a:ext>
                  </a:extLst>
                </p:cNvPr>
                <p:cNvPicPr/>
                <p:nvPr/>
              </p:nvPicPr>
              <p:blipFill>
                <a:blip r:embed="rId38"/>
                <a:stretch>
                  <a:fillRect/>
                </a:stretch>
              </p:blipFill>
              <p:spPr>
                <a:xfrm>
                  <a:off x="917018" y="5533822"/>
                  <a:ext cx="25200" cy="3024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27" name="Freihand 26">
                  <a:extLst>
                    <a:ext uri="{FF2B5EF4-FFF2-40B4-BE49-F238E27FC236}">
                      <a16:creationId xmlns:a16="http://schemas.microsoft.com/office/drawing/2014/main" id="{11407D26-6A50-C9C3-29F8-BB3BCF7C9C7D}"/>
                    </a:ext>
                  </a:extLst>
                </p14:cNvPr>
                <p14:cNvContentPartPr/>
                <p14:nvPr/>
              </p14:nvContentPartPr>
              <p14:xfrm>
                <a:off x="1370978" y="5718502"/>
                <a:ext cx="2991240" cy="680400"/>
              </p14:xfrm>
            </p:contentPart>
          </mc:Choice>
          <mc:Fallback>
            <p:pic>
              <p:nvPicPr>
                <p:cNvPr id="27" name="Freihand 26">
                  <a:extLst>
                    <a:ext uri="{FF2B5EF4-FFF2-40B4-BE49-F238E27FC236}">
                      <a16:creationId xmlns:a16="http://schemas.microsoft.com/office/drawing/2014/main" id="{11407D26-6A50-C9C3-29F8-BB3BCF7C9C7D}"/>
                    </a:ext>
                  </a:extLst>
                </p:cNvPr>
                <p:cNvPicPr/>
                <p:nvPr/>
              </p:nvPicPr>
              <p:blipFill>
                <a:blip r:embed="rId40"/>
                <a:stretch>
                  <a:fillRect/>
                </a:stretch>
              </p:blipFill>
              <p:spPr>
                <a:xfrm>
                  <a:off x="1361978" y="5709862"/>
                  <a:ext cx="3008880" cy="698040"/>
                </a:xfrm>
                <a:prstGeom prst="rect">
                  <a:avLst/>
                </a:prstGeom>
              </p:spPr>
            </p:pic>
          </mc:Fallback>
        </mc:AlternateContent>
      </p:grpSp>
    </p:spTree>
    <p:extLst>
      <p:ext uri="{BB962C8B-B14F-4D97-AF65-F5344CB8AC3E}">
        <p14:creationId xmlns:p14="http://schemas.microsoft.com/office/powerpoint/2010/main" val="1983364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0"/>
            <a:ext cx="7761950" cy="744941"/>
          </a:xfrm>
          <a:prstGeom prst="rect">
            <a:avLst/>
          </a:prstGeom>
          <a:noFill/>
          <a:ln>
            <a:noFill/>
          </a:ln>
        </p:spPr>
        <p:txBody>
          <a:bodyPr lIns="81646" tIns="40823" rIns="81646" bIns="40823" anchor="ctr" anchorCtr="1"/>
          <a:lstStyle/>
          <a:p>
            <a:r>
              <a:rPr lang="de-DE" sz="3266" b="1" dirty="0"/>
              <a:t>Makroökonomische Sachverhalte</a:t>
            </a:r>
          </a:p>
        </p:txBody>
      </p:sp>
      <p:sp>
        <p:nvSpPr>
          <p:cNvPr id="7" name="Text Box 3"/>
          <p:cNvSpPr txBox="1">
            <a:spLocks noChangeArrowheads="1"/>
          </p:cNvSpPr>
          <p:nvPr/>
        </p:nvSpPr>
        <p:spPr bwMode="auto">
          <a:xfrm>
            <a:off x="328088" y="714108"/>
            <a:ext cx="8361518" cy="578121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11079" indent="-311079" eaLnBrk="1" hangingPunct="1">
              <a:buClrTx/>
              <a:buFont typeface="Arial" panose="020B0604020202020204" pitchFamily="34" charset="0"/>
              <a:buChar char="•"/>
            </a:pPr>
            <a:r>
              <a:rPr lang="de-DE" altLang="de-DE" sz="2177" dirty="0">
                <a:solidFill>
                  <a:srgbClr val="000000"/>
                </a:solidFill>
              </a:rPr>
              <a:t>Das Wirtschaftswachstum der deutschen Volkswirtschaft betrug im </a:t>
            </a:r>
            <a:r>
              <a:rPr lang="de-DE" altLang="de-DE" sz="2177">
                <a:solidFill>
                  <a:srgbClr val="000000"/>
                </a:solidFill>
              </a:rPr>
              <a:t>Jahr 2021 2,6</a:t>
            </a:r>
            <a:r>
              <a:rPr lang="de-DE" altLang="de-DE" sz="2177" dirty="0">
                <a:solidFill>
                  <a:srgbClr val="000000"/>
                </a:solidFill>
              </a:rPr>
              <a:t>% </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Inflationsrate liegt </a:t>
            </a:r>
            <a:r>
              <a:rPr lang="de-DE" altLang="de-DE" sz="2177">
                <a:solidFill>
                  <a:srgbClr val="000000"/>
                </a:solidFill>
              </a:rPr>
              <a:t>im August </a:t>
            </a:r>
            <a:r>
              <a:rPr lang="de-DE" altLang="de-DE" sz="2177" dirty="0">
                <a:solidFill>
                  <a:srgbClr val="000000"/>
                </a:solidFill>
              </a:rPr>
              <a:t>2022 </a:t>
            </a:r>
            <a:r>
              <a:rPr lang="de-DE" altLang="de-DE" sz="2177">
                <a:solidFill>
                  <a:srgbClr val="000000"/>
                </a:solidFill>
              </a:rPr>
              <a:t>bei 7,9%</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Staatsverschuldung liegt zum </a:t>
            </a:r>
            <a:r>
              <a:rPr lang="de-DE" altLang="de-DE" sz="2177">
                <a:solidFill>
                  <a:srgbClr val="000000"/>
                </a:solidFill>
              </a:rPr>
              <a:t>Jahresende 2021 </a:t>
            </a:r>
            <a:r>
              <a:rPr lang="de-DE" altLang="de-DE" sz="2177" dirty="0">
                <a:solidFill>
                  <a:srgbClr val="000000"/>
                </a:solidFill>
              </a:rPr>
              <a:t>bei </a:t>
            </a:r>
            <a:r>
              <a:rPr lang="de-DE" altLang="de-DE" sz="2177">
                <a:solidFill>
                  <a:srgbClr val="000000"/>
                </a:solidFill>
              </a:rPr>
              <a:t>gut 2,45 </a:t>
            </a:r>
            <a:r>
              <a:rPr lang="de-DE" altLang="de-DE" sz="2177" dirty="0">
                <a:solidFill>
                  <a:srgbClr val="000000"/>
                </a:solidFill>
              </a:rPr>
              <a:t>Billionen Euro</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Das Renteneintrittsalter steigt bis zum Jahr 2030 von 65 auf 67 Jahre</a:t>
            </a: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Die Leitzinsen der EZB liegen </a:t>
            </a:r>
            <a:r>
              <a:rPr lang="de-DE" altLang="de-DE" sz="2177">
                <a:solidFill>
                  <a:srgbClr val="000000"/>
                </a:solidFill>
              </a:rPr>
              <a:t>seit September 2022 bei 0,75%</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Deutschland soll </a:t>
            </a:r>
            <a:r>
              <a:rPr lang="de-DE" altLang="de-DE" sz="2177" dirty="0">
                <a:solidFill>
                  <a:srgbClr val="000000"/>
                </a:solidFill>
              </a:rPr>
              <a:t>spätestens nächstes Jahr </a:t>
            </a:r>
            <a:r>
              <a:rPr lang="de-DE" altLang="de-DE" sz="2177">
                <a:solidFill>
                  <a:srgbClr val="000000"/>
                </a:solidFill>
              </a:rPr>
              <a:t>(2023) </a:t>
            </a:r>
            <a:r>
              <a:rPr lang="de-DE" altLang="de-DE" sz="2177" dirty="0">
                <a:solidFill>
                  <a:srgbClr val="000000"/>
                </a:solidFill>
              </a:rPr>
              <a:t>das letzte </a:t>
            </a:r>
            <a:r>
              <a:rPr lang="de-DE" altLang="de-DE" sz="2177">
                <a:solidFill>
                  <a:srgbClr val="000000"/>
                </a:solidFill>
              </a:rPr>
              <a:t>Atomkraftwerk abgeschaltet werden.</a:t>
            </a:r>
            <a:endParaRPr lang="de-DE" altLang="de-DE" sz="2177" dirty="0">
              <a:solidFill>
                <a:srgbClr val="000000"/>
              </a:solidFill>
            </a:endParaRPr>
          </a:p>
          <a:p>
            <a:pPr marL="311079" indent="-311079" eaLnBrk="1" hangingPunct="1">
              <a:buClrTx/>
              <a:buFont typeface="Arial" panose="020B0604020202020204" pitchFamily="34" charset="0"/>
              <a:buChar char="•"/>
            </a:pPr>
            <a:endParaRPr lang="de-DE" altLang="de-DE" sz="2177" dirty="0">
              <a:solidFill>
                <a:srgbClr val="000000"/>
              </a:solidFill>
            </a:endParaRPr>
          </a:p>
          <a:p>
            <a:pPr marL="311079" indent="-311079" eaLnBrk="1" hangingPunct="1">
              <a:buClrTx/>
              <a:buFont typeface="Arial" panose="020B0604020202020204" pitchFamily="34" charset="0"/>
              <a:buChar char="•"/>
            </a:pPr>
            <a:r>
              <a:rPr lang="de-DE" altLang="de-DE" sz="2177" dirty="0">
                <a:solidFill>
                  <a:srgbClr val="000000"/>
                </a:solidFill>
              </a:rPr>
              <a:t>In </a:t>
            </a:r>
            <a:r>
              <a:rPr lang="de-DE" altLang="de-DE" sz="2177">
                <a:solidFill>
                  <a:srgbClr val="000000"/>
                </a:solidFill>
              </a:rPr>
              <a:t>Wilhelmshaven wird das erst LNG-Terminals Deutschlands Ende des Jahres (2022) in Betrieb gehen.</a:t>
            </a:r>
            <a:endParaRPr lang="de-DE" altLang="de-DE" sz="2177" dirty="0">
              <a:solidFill>
                <a:srgbClr val="000000"/>
              </a:solidFill>
            </a:endParaRPr>
          </a:p>
        </p:txBody>
      </p:sp>
      <p:sp>
        <p:nvSpPr>
          <p:cNvPr id="8" name="Rechteck 7">
            <a:extLst>
              <a:ext uri="{FF2B5EF4-FFF2-40B4-BE49-F238E27FC236}">
                <a16:creationId xmlns:a16="http://schemas.microsoft.com/office/drawing/2014/main" id="{0C8DB175-FE02-496C-A0F2-0EC9901A7A2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26522CFA-95FC-61D4-0B97-90BAA13A389F}"/>
                  </a:ext>
                </a:extLst>
              </p14:cNvPr>
              <p14:cNvContentPartPr/>
              <p14:nvPr/>
            </p14:nvContentPartPr>
            <p14:xfrm>
              <a:off x="602018" y="6455782"/>
              <a:ext cx="4105080" cy="162360"/>
            </p14:xfrm>
          </p:contentPart>
        </mc:Choice>
        <mc:Fallback>
          <p:pic>
            <p:nvPicPr>
              <p:cNvPr id="2" name="Freihand 1">
                <a:extLst>
                  <a:ext uri="{FF2B5EF4-FFF2-40B4-BE49-F238E27FC236}">
                    <a16:creationId xmlns:a16="http://schemas.microsoft.com/office/drawing/2014/main" id="{26522CFA-95FC-61D4-0B97-90BAA13A389F}"/>
                  </a:ext>
                </a:extLst>
              </p:cNvPr>
              <p:cNvPicPr/>
              <p:nvPr/>
            </p:nvPicPr>
            <p:blipFill>
              <a:blip r:embed="rId4"/>
              <a:stretch>
                <a:fillRect/>
              </a:stretch>
            </p:blipFill>
            <p:spPr>
              <a:xfrm>
                <a:off x="593018" y="6446782"/>
                <a:ext cx="4122720" cy="1800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875270D1-955F-B491-D67B-EAA87AD9C37F}"/>
                  </a:ext>
                </a:extLst>
              </p14:cNvPr>
              <p14:cNvContentPartPr/>
              <p14:nvPr/>
            </p14:nvContentPartPr>
            <p14:xfrm>
              <a:off x="585098" y="1466902"/>
              <a:ext cx="2158560" cy="159840"/>
            </p14:xfrm>
          </p:contentPart>
        </mc:Choice>
        <mc:Fallback>
          <p:pic>
            <p:nvPicPr>
              <p:cNvPr id="3" name="Freihand 2">
                <a:extLst>
                  <a:ext uri="{FF2B5EF4-FFF2-40B4-BE49-F238E27FC236}">
                    <a16:creationId xmlns:a16="http://schemas.microsoft.com/office/drawing/2014/main" id="{875270D1-955F-B491-D67B-EAA87AD9C37F}"/>
                  </a:ext>
                </a:extLst>
              </p:cNvPr>
              <p:cNvPicPr/>
              <p:nvPr/>
            </p:nvPicPr>
            <p:blipFill>
              <a:blip r:embed="rId6"/>
              <a:stretch>
                <a:fillRect/>
              </a:stretch>
            </p:blipFill>
            <p:spPr>
              <a:xfrm>
                <a:off x="576458" y="1458262"/>
                <a:ext cx="2176200" cy="17748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4" name="Freihand 3">
                <a:extLst>
                  <a:ext uri="{FF2B5EF4-FFF2-40B4-BE49-F238E27FC236}">
                    <a16:creationId xmlns:a16="http://schemas.microsoft.com/office/drawing/2014/main" id="{FD06D7D3-16C2-3211-A2F7-6C62A93D9316}"/>
                  </a:ext>
                </a:extLst>
              </p14:cNvPr>
              <p14:cNvContentPartPr/>
              <p14:nvPr/>
            </p14:nvContentPartPr>
            <p14:xfrm>
              <a:off x="4476338" y="2118502"/>
              <a:ext cx="1904760" cy="92880"/>
            </p14:xfrm>
          </p:contentPart>
        </mc:Choice>
        <mc:Fallback>
          <p:pic>
            <p:nvPicPr>
              <p:cNvPr id="4" name="Freihand 3">
                <a:extLst>
                  <a:ext uri="{FF2B5EF4-FFF2-40B4-BE49-F238E27FC236}">
                    <a16:creationId xmlns:a16="http://schemas.microsoft.com/office/drawing/2014/main" id="{FD06D7D3-16C2-3211-A2F7-6C62A93D9316}"/>
                  </a:ext>
                </a:extLst>
              </p:cNvPr>
              <p:cNvPicPr/>
              <p:nvPr/>
            </p:nvPicPr>
            <p:blipFill>
              <a:blip r:embed="rId8"/>
              <a:stretch>
                <a:fillRect/>
              </a:stretch>
            </p:blipFill>
            <p:spPr>
              <a:xfrm>
                <a:off x="4467698" y="2109862"/>
                <a:ext cx="1922400" cy="11052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5" name="Freihand 4">
                <a:extLst>
                  <a:ext uri="{FF2B5EF4-FFF2-40B4-BE49-F238E27FC236}">
                    <a16:creationId xmlns:a16="http://schemas.microsoft.com/office/drawing/2014/main" id="{6F1C53CB-7E08-77AD-79DA-99F7A254F532}"/>
                  </a:ext>
                </a:extLst>
              </p14:cNvPr>
              <p14:cNvContentPartPr/>
              <p14:nvPr/>
            </p14:nvContentPartPr>
            <p14:xfrm>
              <a:off x="1254698" y="2173942"/>
              <a:ext cx="1808280" cy="42480"/>
            </p14:xfrm>
          </p:contentPart>
        </mc:Choice>
        <mc:Fallback>
          <p:pic>
            <p:nvPicPr>
              <p:cNvPr id="5" name="Freihand 4">
                <a:extLst>
                  <a:ext uri="{FF2B5EF4-FFF2-40B4-BE49-F238E27FC236}">
                    <a16:creationId xmlns:a16="http://schemas.microsoft.com/office/drawing/2014/main" id="{6F1C53CB-7E08-77AD-79DA-99F7A254F532}"/>
                  </a:ext>
                </a:extLst>
              </p:cNvPr>
              <p:cNvPicPr/>
              <p:nvPr/>
            </p:nvPicPr>
            <p:blipFill>
              <a:blip r:embed="rId10"/>
              <a:stretch>
                <a:fillRect/>
              </a:stretch>
            </p:blipFill>
            <p:spPr>
              <a:xfrm>
                <a:off x="1245698" y="2164942"/>
                <a:ext cx="1825920" cy="6012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9" name="Freihand 8">
                <a:extLst>
                  <a:ext uri="{FF2B5EF4-FFF2-40B4-BE49-F238E27FC236}">
                    <a16:creationId xmlns:a16="http://schemas.microsoft.com/office/drawing/2014/main" id="{8C977838-3DBA-0745-6E1E-B23953FEAF71}"/>
                  </a:ext>
                </a:extLst>
              </p14:cNvPr>
              <p14:cNvContentPartPr/>
              <p14:nvPr/>
            </p14:nvContentPartPr>
            <p14:xfrm>
              <a:off x="4586498" y="2791342"/>
              <a:ext cx="3585600" cy="64440"/>
            </p14:xfrm>
          </p:contentPart>
        </mc:Choice>
        <mc:Fallback>
          <p:pic>
            <p:nvPicPr>
              <p:cNvPr id="9" name="Freihand 8">
                <a:extLst>
                  <a:ext uri="{FF2B5EF4-FFF2-40B4-BE49-F238E27FC236}">
                    <a16:creationId xmlns:a16="http://schemas.microsoft.com/office/drawing/2014/main" id="{8C977838-3DBA-0745-6E1E-B23953FEAF71}"/>
                  </a:ext>
                </a:extLst>
              </p:cNvPr>
              <p:cNvPicPr/>
              <p:nvPr/>
            </p:nvPicPr>
            <p:blipFill>
              <a:blip r:embed="rId12"/>
              <a:stretch>
                <a:fillRect/>
              </a:stretch>
            </p:blipFill>
            <p:spPr>
              <a:xfrm>
                <a:off x="4577498" y="2782342"/>
                <a:ext cx="3603240" cy="82080"/>
              </a:xfrm>
              <a:prstGeom prst="rect">
                <a:avLst/>
              </a:prstGeom>
            </p:spPr>
          </p:pic>
        </mc:Fallback>
      </mc:AlternateContent>
      <p:grpSp>
        <p:nvGrpSpPr>
          <p:cNvPr id="15" name="Gruppieren 14">
            <a:extLst>
              <a:ext uri="{FF2B5EF4-FFF2-40B4-BE49-F238E27FC236}">
                <a16:creationId xmlns:a16="http://schemas.microsoft.com/office/drawing/2014/main" id="{27E8C444-6C87-8486-B33E-3454F1024E47}"/>
              </a:ext>
            </a:extLst>
          </p:cNvPr>
          <p:cNvGrpSpPr/>
          <p:nvPr/>
        </p:nvGrpSpPr>
        <p:grpSpPr>
          <a:xfrm>
            <a:off x="8309258" y="2367622"/>
            <a:ext cx="313920" cy="294840"/>
            <a:chOff x="8309258" y="2367622"/>
            <a:chExt cx="313920" cy="294840"/>
          </a:xfrm>
        </p:grpSpPr>
        <mc:AlternateContent xmlns:mc="http://schemas.openxmlformats.org/markup-compatibility/2006">
          <mc:Choice xmlns:p14="http://schemas.microsoft.com/office/powerpoint/2010/main" Requires="p14">
            <p:contentPart p14:bwMode="auto" r:id="rId13">
              <p14:nvContentPartPr>
                <p14:cNvPr id="10" name="Freihand 9">
                  <a:extLst>
                    <a:ext uri="{FF2B5EF4-FFF2-40B4-BE49-F238E27FC236}">
                      <a16:creationId xmlns:a16="http://schemas.microsoft.com/office/drawing/2014/main" id="{A87BB2A9-DA7E-913B-A84B-F1107D510504}"/>
                    </a:ext>
                  </a:extLst>
                </p14:cNvPr>
                <p14:cNvContentPartPr/>
                <p14:nvPr/>
              </p14:nvContentPartPr>
              <p14:xfrm>
                <a:off x="8321858" y="2367622"/>
                <a:ext cx="216000" cy="115560"/>
              </p14:xfrm>
            </p:contentPart>
          </mc:Choice>
          <mc:Fallback>
            <p:pic>
              <p:nvPicPr>
                <p:cNvPr id="10" name="Freihand 9">
                  <a:extLst>
                    <a:ext uri="{FF2B5EF4-FFF2-40B4-BE49-F238E27FC236}">
                      <a16:creationId xmlns:a16="http://schemas.microsoft.com/office/drawing/2014/main" id="{A87BB2A9-DA7E-913B-A84B-F1107D510504}"/>
                    </a:ext>
                  </a:extLst>
                </p:cNvPr>
                <p:cNvPicPr/>
                <p:nvPr/>
              </p:nvPicPr>
              <p:blipFill>
                <a:blip r:embed="rId14"/>
                <a:stretch>
                  <a:fillRect/>
                </a:stretch>
              </p:blipFill>
              <p:spPr>
                <a:xfrm>
                  <a:off x="8313218" y="2358982"/>
                  <a:ext cx="233640" cy="13320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1" name="Freihand 10">
                  <a:extLst>
                    <a:ext uri="{FF2B5EF4-FFF2-40B4-BE49-F238E27FC236}">
                      <a16:creationId xmlns:a16="http://schemas.microsoft.com/office/drawing/2014/main" id="{618406D2-F0B1-6C51-F251-AD3EFEEE9A09}"/>
                    </a:ext>
                  </a:extLst>
                </p14:cNvPr>
                <p14:cNvContentPartPr/>
                <p14:nvPr/>
              </p14:nvContentPartPr>
              <p14:xfrm>
                <a:off x="8309258" y="2539342"/>
                <a:ext cx="313920" cy="123120"/>
              </p14:xfrm>
            </p:contentPart>
          </mc:Choice>
          <mc:Fallback>
            <p:pic>
              <p:nvPicPr>
                <p:cNvPr id="11" name="Freihand 10">
                  <a:extLst>
                    <a:ext uri="{FF2B5EF4-FFF2-40B4-BE49-F238E27FC236}">
                      <a16:creationId xmlns:a16="http://schemas.microsoft.com/office/drawing/2014/main" id="{618406D2-F0B1-6C51-F251-AD3EFEEE9A09}"/>
                    </a:ext>
                  </a:extLst>
                </p:cNvPr>
                <p:cNvPicPr/>
                <p:nvPr/>
              </p:nvPicPr>
              <p:blipFill>
                <a:blip r:embed="rId16"/>
                <a:stretch>
                  <a:fillRect/>
                </a:stretch>
              </p:blipFill>
              <p:spPr>
                <a:xfrm>
                  <a:off x="8300258" y="2530342"/>
                  <a:ext cx="331560" cy="140760"/>
                </a:xfrm>
                <a:prstGeom prst="rect">
                  <a:avLst/>
                </a:prstGeom>
              </p:spPr>
            </p:pic>
          </mc:Fallback>
        </mc:AlternateContent>
      </p:grpSp>
      <p:grpSp>
        <p:nvGrpSpPr>
          <p:cNvPr id="30" name="Gruppieren 29">
            <a:extLst>
              <a:ext uri="{FF2B5EF4-FFF2-40B4-BE49-F238E27FC236}">
                <a16:creationId xmlns:a16="http://schemas.microsoft.com/office/drawing/2014/main" id="{AEF1F5C5-72C5-A945-F988-67179223CA2C}"/>
              </a:ext>
            </a:extLst>
          </p:cNvPr>
          <p:cNvGrpSpPr/>
          <p:nvPr/>
        </p:nvGrpSpPr>
        <p:grpSpPr>
          <a:xfrm>
            <a:off x="8916218" y="1006822"/>
            <a:ext cx="2847600" cy="1441800"/>
            <a:chOff x="8916218" y="1006822"/>
            <a:chExt cx="2847600" cy="1441800"/>
          </a:xfrm>
        </p:grpSpPr>
        <mc:AlternateContent xmlns:mc="http://schemas.openxmlformats.org/markup-compatibility/2006">
          <mc:Choice xmlns:p14="http://schemas.microsoft.com/office/powerpoint/2010/main" Requires="p14">
            <p:contentPart p14:bwMode="auto" r:id="rId17">
              <p14:nvContentPartPr>
                <p14:cNvPr id="12" name="Freihand 11">
                  <a:extLst>
                    <a:ext uri="{FF2B5EF4-FFF2-40B4-BE49-F238E27FC236}">
                      <a16:creationId xmlns:a16="http://schemas.microsoft.com/office/drawing/2014/main" id="{11E51F36-952C-52C5-3A6A-44A4BB667967}"/>
                    </a:ext>
                  </a:extLst>
                </p14:cNvPr>
                <p14:cNvContentPartPr/>
                <p14:nvPr/>
              </p14:nvContentPartPr>
              <p14:xfrm>
                <a:off x="8916218" y="2084662"/>
                <a:ext cx="144720" cy="363960"/>
              </p14:xfrm>
            </p:contentPart>
          </mc:Choice>
          <mc:Fallback>
            <p:pic>
              <p:nvPicPr>
                <p:cNvPr id="12" name="Freihand 11">
                  <a:extLst>
                    <a:ext uri="{FF2B5EF4-FFF2-40B4-BE49-F238E27FC236}">
                      <a16:creationId xmlns:a16="http://schemas.microsoft.com/office/drawing/2014/main" id="{11E51F36-952C-52C5-3A6A-44A4BB667967}"/>
                    </a:ext>
                  </a:extLst>
                </p:cNvPr>
                <p:cNvPicPr/>
                <p:nvPr/>
              </p:nvPicPr>
              <p:blipFill>
                <a:blip r:embed="rId18"/>
                <a:stretch>
                  <a:fillRect/>
                </a:stretch>
              </p:blipFill>
              <p:spPr>
                <a:xfrm>
                  <a:off x="8907578" y="2075662"/>
                  <a:ext cx="162360" cy="38160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3" name="Freihand 12">
                  <a:extLst>
                    <a:ext uri="{FF2B5EF4-FFF2-40B4-BE49-F238E27FC236}">
                      <a16:creationId xmlns:a16="http://schemas.microsoft.com/office/drawing/2014/main" id="{D4888092-8518-347B-DFD6-84213B1C1C25}"/>
                    </a:ext>
                  </a:extLst>
                </p14:cNvPr>
                <p14:cNvContentPartPr/>
                <p14:nvPr/>
              </p14:nvContentPartPr>
              <p14:xfrm>
                <a:off x="9138698" y="1917982"/>
                <a:ext cx="294120" cy="374400"/>
              </p14:xfrm>
            </p:contentPart>
          </mc:Choice>
          <mc:Fallback>
            <p:pic>
              <p:nvPicPr>
                <p:cNvPr id="13" name="Freihand 12">
                  <a:extLst>
                    <a:ext uri="{FF2B5EF4-FFF2-40B4-BE49-F238E27FC236}">
                      <a16:creationId xmlns:a16="http://schemas.microsoft.com/office/drawing/2014/main" id="{D4888092-8518-347B-DFD6-84213B1C1C25}"/>
                    </a:ext>
                  </a:extLst>
                </p:cNvPr>
                <p:cNvPicPr/>
                <p:nvPr/>
              </p:nvPicPr>
              <p:blipFill>
                <a:blip r:embed="rId20"/>
                <a:stretch>
                  <a:fillRect/>
                </a:stretch>
              </p:blipFill>
              <p:spPr>
                <a:xfrm>
                  <a:off x="9129698" y="1908982"/>
                  <a:ext cx="311760" cy="39204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6" name="Freihand 15">
                  <a:extLst>
                    <a:ext uri="{FF2B5EF4-FFF2-40B4-BE49-F238E27FC236}">
                      <a16:creationId xmlns:a16="http://schemas.microsoft.com/office/drawing/2014/main" id="{7E31E183-00E1-6F70-CBA4-130DF1F7C1DD}"/>
                    </a:ext>
                  </a:extLst>
                </p14:cNvPr>
                <p14:cNvContentPartPr/>
                <p14:nvPr/>
              </p14:nvContentPartPr>
              <p14:xfrm>
                <a:off x="9481058" y="1698022"/>
                <a:ext cx="240120" cy="403920"/>
              </p14:xfrm>
            </p:contentPart>
          </mc:Choice>
          <mc:Fallback>
            <p:pic>
              <p:nvPicPr>
                <p:cNvPr id="16" name="Freihand 15">
                  <a:extLst>
                    <a:ext uri="{FF2B5EF4-FFF2-40B4-BE49-F238E27FC236}">
                      <a16:creationId xmlns:a16="http://schemas.microsoft.com/office/drawing/2014/main" id="{7E31E183-00E1-6F70-CBA4-130DF1F7C1DD}"/>
                    </a:ext>
                  </a:extLst>
                </p:cNvPr>
                <p:cNvPicPr/>
                <p:nvPr/>
              </p:nvPicPr>
              <p:blipFill>
                <a:blip r:embed="rId22"/>
                <a:stretch>
                  <a:fillRect/>
                </a:stretch>
              </p:blipFill>
              <p:spPr>
                <a:xfrm>
                  <a:off x="9472418" y="1689382"/>
                  <a:ext cx="257760" cy="42156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7" name="Freihand 16">
                  <a:extLst>
                    <a:ext uri="{FF2B5EF4-FFF2-40B4-BE49-F238E27FC236}">
                      <a16:creationId xmlns:a16="http://schemas.microsoft.com/office/drawing/2014/main" id="{B905ADA3-F6A0-6537-78AE-FF8AD7478F7F}"/>
                    </a:ext>
                  </a:extLst>
                </p14:cNvPr>
                <p14:cNvContentPartPr/>
                <p14:nvPr/>
              </p14:nvContentPartPr>
              <p14:xfrm>
                <a:off x="9724418" y="1993582"/>
                <a:ext cx="75240" cy="107280"/>
              </p14:xfrm>
            </p:contentPart>
          </mc:Choice>
          <mc:Fallback>
            <p:pic>
              <p:nvPicPr>
                <p:cNvPr id="17" name="Freihand 16">
                  <a:extLst>
                    <a:ext uri="{FF2B5EF4-FFF2-40B4-BE49-F238E27FC236}">
                      <a16:creationId xmlns:a16="http://schemas.microsoft.com/office/drawing/2014/main" id="{B905ADA3-F6A0-6537-78AE-FF8AD7478F7F}"/>
                    </a:ext>
                  </a:extLst>
                </p:cNvPr>
                <p:cNvPicPr/>
                <p:nvPr/>
              </p:nvPicPr>
              <p:blipFill>
                <a:blip r:embed="rId24"/>
                <a:stretch>
                  <a:fillRect/>
                </a:stretch>
              </p:blipFill>
              <p:spPr>
                <a:xfrm>
                  <a:off x="9715778" y="1984942"/>
                  <a:ext cx="92880" cy="12492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18" name="Freihand 17">
                  <a:extLst>
                    <a:ext uri="{FF2B5EF4-FFF2-40B4-BE49-F238E27FC236}">
                      <a16:creationId xmlns:a16="http://schemas.microsoft.com/office/drawing/2014/main" id="{1A265C4E-C751-44C0-9F61-47C6E56452A7}"/>
                    </a:ext>
                  </a:extLst>
                </p14:cNvPr>
                <p14:cNvContentPartPr/>
                <p14:nvPr/>
              </p14:nvContentPartPr>
              <p14:xfrm>
                <a:off x="9824858" y="1592542"/>
                <a:ext cx="219600" cy="241200"/>
              </p14:xfrm>
            </p:contentPart>
          </mc:Choice>
          <mc:Fallback>
            <p:pic>
              <p:nvPicPr>
                <p:cNvPr id="18" name="Freihand 17">
                  <a:extLst>
                    <a:ext uri="{FF2B5EF4-FFF2-40B4-BE49-F238E27FC236}">
                      <a16:creationId xmlns:a16="http://schemas.microsoft.com/office/drawing/2014/main" id="{1A265C4E-C751-44C0-9F61-47C6E56452A7}"/>
                    </a:ext>
                  </a:extLst>
                </p:cNvPr>
                <p:cNvPicPr/>
                <p:nvPr/>
              </p:nvPicPr>
              <p:blipFill>
                <a:blip r:embed="rId26"/>
                <a:stretch>
                  <a:fillRect/>
                </a:stretch>
              </p:blipFill>
              <p:spPr>
                <a:xfrm>
                  <a:off x="9816218" y="1583542"/>
                  <a:ext cx="237240" cy="25884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20" name="Freihand 19">
                  <a:extLst>
                    <a:ext uri="{FF2B5EF4-FFF2-40B4-BE49-F238E27FC236}">
                      <a16:creationId xmlns:a16="http://schemas.microsoft.com/office/drawing/2014/main" id="{6C1E369A-AA1C-D1C1-12B0-C73E0E4AE409}"/>
                    </a:ext>
                  </a:extLst>
                </p14:cNvPr>
                <p14:cNvContentPartPr/>
                <p14:nvPr/>
              </p14:nvContentPartPr>
              <p14:xfrm>
                <a:off x="10126538" y="1448542"/>
                <a:ext cx="194760" cy="336600"/>
              </p14:xfrm>
            </p:contentPart>
          </mc:Choice>
          <mc:Fallback>
            <p:pic>
              <p:nvPicPr>
                <p:cNvPr id="20" name="Freihand 19">
                  <a:extLst>
                    <a:ext uri="{FF2B5EF4-FFF2-40B4-BE49-F238E27FC236}">
                      <a16:creationId xmlns:a16="http://schemas.microsoft.com/office/drawing/2014/main" id="{6C1E369A-AA1C-D1C1-12B0-C73E0E4AE409}"/>
                    </a:ext>
                  </a:extLst>
                </p:cNvPr>
                <p:cNvPicPr/>
                <p:nvPr/>
              </p:nvPicPr>
              <p:blipFill>
                <a:blip r:embed="rId28"/>
                <a:stretch>
                  <a:fillRect/>
                </a:stretch>
              </p:blipFill>
              <p:spPr>
                <a:xfrm>
                  <a:off x="10117898" y="1439902"/>
                  <a:ext cx="212400" cy="35424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21" name="Freihand 20">
                  <a:extLst>
                    <a:ext uri="{FF2B5EF4-FFF2-40B4-BE49-F238E27FC236}">
                      <a16:creationId xmlns:a16="http://schemas.microsoft.com/office/drawing/2014/main" id="{BC753696-0497-5EAC-023C-48855CC9958F}"/>
                    </a:ext>
                  </a:extLst>
                </p14:cNvPr>
                <p14:cNvContentPartPr/>
                <p14:nvPr/>
              </p14:nvContentPartPr>
              <p14:xfrm>
                <a:off x="10403018" y="1355302"/>
                <a:ext cx="209520" cy="280800"/>
              </p14:xfrm>
            </p:contentPart>
          </mc:Choice>
          <mc:Fallback>
            <p:pic>
              <p:nvPicPr>
                <p:cNvPr id="21" name="Freihand 20">
                  <a:extLst>
                    <a:ext uri="{FF2B5EF4-FFF2-40B4-BE49-F238E27FC236}">
                      <a16:creationId xmlns:a16="http://schemas.microsoft.com/office/drawing/2014/main" id="{BC753696-0497-5EAC-023C-48855CC9958F}"/>
                    </a:ext>
                  </a:extLst>
                </p:cNvPr>
                <p:cNvPicPr/>
                <p:nvPr/>
              </p:nvPicPr>
              <p:blipFill>
                <a:blip r:embed="rId30"/>
                <a:stretch>
                  <a:fillRect/>
                </a:stretch>
              </p:blipFill>
              <p:spPr>
                <a:xfrm>
                  <a:off x="10394018" y="1346662"/>
                  <a:ext cx="227160" cy="29844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22" name="Freihand 21">
                  <a:extLst>
                    <a:ext uri="{FF2B5EF4-FFF2-40B4-BE49-F238E27FC236}">
                      <a16:creationId xmlns:a16="http://schemas.microsoft.com/office/drawing/2014/main" id="{EE8AB8B3-1B6D-D520-8DC0-F68010419EEE}"/>
                    </a:ext>
                  </a:extLst>
                </p14:cNvPr>
                <p14:cNvContentPartPr/>
                <p14:nvPr/>
              </p14:nvContentPartPr>
              <p14:xfrm>
                <a:off x="10639178" y="1310302"/>
                <a:ext cx="155520" cy="237600"/>
              </p14:xfrm>
            </p:contentPart>
          </mc:Choice>
          <mc:Fallback>
            <p:pic>
              <p:nvPicPr>
                <p:cNvPr id="22" name="Freihand 21">
                  <a:extLst>
                    <a:ext uri="{FF2B5EF4-FFF2-40B4-BE49-F238E27FC236}">
                      <a16:creationId xmlns:a16="http://schemas.microsoft.com/office/drawing/2014/main" id="{EE8AB8B3-1B6D-D520-8DC0-F68010419EEE}"/>
                    </a:ext>
                  </a:extLst>
                </p:cNvPr>
                <p:cNvPicPr/>
                <p:nvPr/>
              </p:nvPicPr>
              <p:blipFill>
                <a:blip r:embed="rId32"/>
                <a:stretch>
                  <a:fillRect/>
                </a:stretch>
              </p:blipFill>
              <p:spPr>
                <a:xfrm>
                  <a:off x="10630178" y="1301662"/>
                  <a:ext cx="173160" cy="25524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23" name="Freihand 22">
                  <a:extLst>
                    <a:ext uri="{FF2B5EF4-FFF2-40B4-BE49-F238E27FC236}">
                      <a16:creationId xmlns:a16="http://schemas.microsoft.com/office/drawing/2014/main" id="{149FF628-DAAA-1534-4A59-CA41AE0AF552}"/>
                    </a:ext>
                  </a:extLst>
                </p14:cNvPr>
                <p14:cNvContentPartPr/>
                <p14:nvPr/>
              </p14:nvContentPartPr>
              <p14:xfrm>
                <a:off x="10845458" y="1362862"/>
                <a:ext cx="197640" cy="63720"/>
              </p14:xfrm>
            </p:contentPart>
          </mc:Choice>
          <mc:Fallback>
            <p:pic>
              <p:nvPicPr>
                <p:cNvPr id="23" name="Freihand 22">
                  <a:extLst>
                    <a:ext uri="{FF2B5EF4-FFF2-40B4-BE49-F238E27FC236}">
                      <a16:creationId xmlns:a16="http://schemas.microsoft.com/office/drawing/2014/main" id="{149FF628-DAAA-1534-4A59-CA41AE0AF552}"/>
                    </a:ext>
                  </a:extLst>
                </p:cNvPr>
                <p:cNvPicPr/>
                <p:nvPr/>
              </p:nvPicPr>
              <p:blipFill>
                <a:blip r:embed="rId34"/>
                <a:stretch>
                  <a:fillRect/>
                </a:stretch>
              </p:blipFill>
              <p:spPr>
                <a:xfrm>
                  <a:off x="10836818" y="1353862"/>
                  <a:ext cx="215280" cy="8136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24" name="Freihand 23">
                  <a:extLst>
                    <a:ext uri="{FF2B5EF4-FFF2-40B4-BE49-F238E27FC236}">
                      <a16:creationId xmlns:a16="http://schemas.microsoft.com/office/drawing/2014/main" id="{94023660-7B89-442E-567E-2B46185F9DFC}"/>
                    </a:ext>
                  </a:extLst>
                </p14:cNvPr>
                <p14:cNvContentPartPr/>
                <p14:nvPr/>
              </p14:nvContentPartPr>
              <p14:xfrm>
                <a:off x="10990538" y="1237582"/>
                <a:ext cx="153360" cy="141120"/>
              </p14:xfrm>
            </p:contentPart>
          </mc:Choice>
          <mc:Fallback>
            <p:pic>
              <p:nvPicPr>
                <p:cNvPr id="24" name="Freihand 23">
                  <a:extLst>
                    <a:ext uri="{FF2B5EF4-FFF2-40B4-BE49-F238E27FC236}">
                      <a16:creationId xmlns:a16="http://schemas.microsoft.com/office/drawing/2014/main" id="{94023660-7B89-442E-567E-2B46185F9DFC}"/>
                    </a:ext>
                  </a:extLst>
                </p:cNvPr>
                <p:cNvPicPr/>
                <p:nvPr/>
              </p:nvPicPr>
              <p:blipFill>
                <a:blip r:embed="rId36"/>
                <a:stretch>
                  <a:fillRect/>
                </a:stretch>
              </p:blipFill>
              <p:spPr>
                <a:xfrm>
                  <a:off x="10981898" y="1228942"/>
                  <a:ext cx="171000" cy="15876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25" name="Freihand 24">
                  <a:extLst>
                    <a:ext uri="{FF2B5EF4-FFF2-40B4-BE49-F238E27FC236}">
                      <a16:creationId xmlns:a16="http://schemas.microsoft.com/office/drawing/2014/main" id="{141347ED-8240-DC25-07FD-33A9F5EEBABB}"/>
                    </a:ext>
                  </a:extLst>
                </p14:cNvPr>
                <p14:cNvContentPartPr/>
                <p14:nvPr/>
              </p14:nvContentPartPr>
              <p14:xfrm>
                <a:off x="11109698" y="1079542"/>
                <a:ext cx="136080" cy="247680"/>
              </p14:xfrm>
            </p:contentPart>
          </mc:Choice>
          <mc:Fallback>
            <p:pic>
              <p:nvPicPr>
                <p:cNvPr id="25" name="Freihand 24">
                  <a:extLst>
                    <a:ext uri="{FF2B5EF4-FFF2-40B4-BE49-F238E27FC236}">
                      <a16:creationId xmlns:a16="http://schemas.microsoft.com/office/drawing/2014/main" id="{141347ED-8240-DC25-07FD-33A9F5EEBABB}"/>
                    </a:ext>
                  </a:extLst>
                </p:cNvPr>
                <p:cNvPicPr/>
                <p:nvPr/>
              </p:nvPicPr>
              <p:blipFill>
                <a:blip r:embed="rId38"/>
                <a:stretch>
                  <a:fillRect/>
                </a:stretch>
              </p:blipFill>
              <p:spPr>
                <a:xfrm>
                  <a:off x="11100698" y="1070542"/>
                  <a:ext cx="153720" cy="26532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26" name="Freihand 25">
                  <a:extLst>
                    <a:ext uri="{FF2B5EF4-FFF2-40B4-BE49-F238E27FC236}">
                      <a16:creationId xmlns:a16="http://schemas.microsoft.com/office/drawing/2014/main" id="{EED244A2-6594-CA9E-1802-1DAE7C27CF4A}"/>
                    </a:ext>
                  </a:extLst>
                </p14:cNvPr>
                <p14:cNvContentPartPr/>
                <p14:nvPr/>
              </p14:nvContentPartPr>
              <p14:xfrm>
                <a:off x="11248298" y="1006822"/>
                <a:ext cx="315360" cy="256320"/>
              </p14:xfrm>
            </p:contentPart>
          </mc:Choice>
          <mc:Fallback>
            <p:pic>
              <p:nvPicPr>
                <p:cNvPr id="26" name="Freihand 25">
                  <a:extLst>
                    <a:ext uri="{FF2B5EF4-FFF2-40B4-BE49-F238E27FC236}">
                      <a16:creationId xmlns:a16="http://schemas.microsoft.com/office/drawing/2014/main" id="{EED244A2-6594-CA9E-1802-1DAE7C27CF4A}"/>
                    </a:ext>
                  </a:extLst>
                </p:cNvPr>
                <p:cNvPicPr/>
                <p:nvPr/>
              </p:nvPicPr>
              <p:blipFill>
                <a:blip r:embed="rId40"/>
                <a:stretch>
                  <a:fillRect/>
                </a:stretch>
              </p:blipFill>
              <p:spPr>
                <a:xfrm>
                  <a:off x="11239298" y="998182"/>
                  <a:ext cx="333000" cy="27396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27" name="Freihand 26">
                  <a:extLst>
                    <a:ext uri="{FF2B5EF4-FFF2-40B4-BE49-F238E27FC236}">
                      <a16:creationId xmlns:a16="http://schemas.microsoft.com/office/drawing/2014/main" id="{FAB65FE8-1A0D-847F-1906-8B6AFBA712A6}"/>
                    </a:ext>
                  </a:extLst>
                </p14:cNvPr>
                <p14:cNvContentPartPr/>
                <p14:nvPr/>
              </p14:nvContentPartPr>
              <p14:xfrm>
                <a:off x="11555018" y="1006822"/>
                <a:ext cx="208800" cy="156600"/>
              </p14:xfrm>
            </p:contentPart>
          </mc:Choice>
          <mc:Fallback>
            <p:pic>
              <p:nvPicPr>
                <p:cNvPr id="27" name="Freihand 26">
                  <a:extLst>
                    <a:ext uri="{FF2B5EF4-FFF2-40B4-BE49-F238E27FC236}">
                      <a16:creationId xmlns:a16="http://schemas.microsoft.com/office/drawing/2014/main" id="{FAB65FE8-1A0D-847F-1906-8B6AFBA712A6}"/>
                    </a:ext>
                  </a:extLst>
                </p:cNvPr>
                <p:cNvPicPr/>
                <p:nvPr/>
              </p:nvPicPr>
              <p:blipFill>
                <a:blip r:embed="rId42"/>
                <a:stretch>
                  <a:fillRect/>
                </a:stretch>
              </p:blipFill>
              <p:spPr>
                <a:xfrm>
                  <a:off x="11546378" y="997822"/>
                  <a:ext cx="226440" cy="17424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28" name="Freihand 27">
                  <a:extLst>
                    <a:ext uri="{FF2B5EF4-FFF2-40B4-BE49-F238E27FC236}">
                      <a16:creationId xmlns:a16="http://schemas.microsoft.com/office/drawing/2014/main" id="{FC69E308-D906-7B04-C09A-4AE23D8D0838}"/>
                    </a:ext>
                  </a:extLst>
                </p14:cNvPr>
                <p14:cNvContentPartPr/>
                <p14:nvPr/>
              </p14:nvContentPartPr>
              <p14:xfrm>
                <a:off x="10508138" y="1941742"/>
                <a:ext cx="150480" cy="300240"/>
              </p14:xfrm>
            </p:contentPart>
          </mc:Choice>
          <mc:Fallback>
            <p:pic>
              <p:nvPicPr>
                <p:cNvPr id="28" name="Freihand 27">
                  <a:extLst>
                    <a:ext uri="{FF2B5EF4-FFF2-40B4-BE49-F238E27FC236}">
                      <a16:creationId xmlns:a16="http://schemas.microsoft.com/office/drawing/2014/main" id="{FC69E308-D906-7B04-C09A-4AE23D8D0838}"/>
                    </a:ext>
                  </a:extLst>
                </p:cNvPr>
                <p:cNvPicPr/>
                <p:nvPr/>
              </p:nvPicPr>
              <p:blipFill>
                <a:blip r:embed="rId44"/>
                <a:stretch>
                  <a:fillRect/>
                </a:stretch>
              </p:blipFill>
              <p:spPr>
                <a:xfrm>
                  <a:off x="10499498" y="1932742"/>
                  <a:ext cx="168120" cy="31788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29" name="Freihand 28">
                  <a:extLst>
                    <a:ext uri="{FF2B5EF4-FFF2-40B4-BE49-F238E27FC236}">
                      <a16:creationId xmlns:a16="http://schemas.microsoft.com/office/drawing/2014/main" id="{B0CE4A2C-A654-3EE6-F593-CB886BB52395}"/>
                    </a:ext>
                  </a:extLst>
                </p14:cNvPr>
                <p14:cNvContentPartPr/>
                <p14:nvPr/>
              </p14:nvContentPartPr>
              <p14:xfrm>
                <a:off x="10704698" y="1668142"/>
                <a:ext cx="547560" cy="362880"/>
              </p14:xfrm>
            </p:contentPart>
          </mc:Choice>
          <mc:Fallback>
            <p:pic>
              <p:nvPicPr>
                <p:cNvPr id="29" name="Freihand 28">
                  <a:extLst>
                    <a:ext uri="{FF2B5EF4-FFF2-40B4-BE49-F238E27FC236}">
                      <a16:creationId xmlns:a16="http://schemas.microsoft.com/office/drawing/2014/main" id="{B0CE4A2C-A654-3EE6-F593-CB886BB52395}"/>
                    </a:ext>
                  </a:extLst>
                </p:cNvPr>
                <p:cNvPicPr/>
                <p:nvPr/>
              </p:nvPicPr>
              <p:blipFill>
                <a:blip r:embed="rId46"/>
                <a:stretch>
                  <a:fillRect/>
                </a:stretch>
              </p:blipFill>
              <p:spPr>
                <a:xfrm>
                  <a:off x="10696058" y="1659142"/>
                  <a:ext cx="565200" cy="3805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47">
            <p14:nvContentPartPr>
              <p14:cNvPr id="31" name="Freihand 30">
                <a:extLst>
                  <a:ext uri="{FF2B5EF4-FFF2-40B4-BE49-F238E27FC236}">
                    <a16:creationId xmlns:a16="http://schemas.microsoft.com/office/drawing/2014/main" id="{FE2A374F-701F-57A3-369A-68C6A4A29D19}"/>
                  </a:ext>
                </a:extLst>
              </p14:cNvPr>
              <p14:cNvContentPartPr/>
              <p14:nvPr/>
            </p14:nvContentPartPr>
            <p14:xfrm>
              <a:off x="641258" y="3791422"/>
              <a:ext cx="8342640" cy="178200"/>
            </p14:xfrm>
          </p:contentPart>
        </mc:Choice>
        <mc:Fallback>
          <p:pic>
            <p:nvPicPr>
              <p:cNvPr id="31" name="Freihand 30">
                <a:extLst>
                  <a:ext uri="{FF2B5EF4-FFF2-40B4-BE49-F238E27FC236}">
                    <a16:creationId xmlns:a16="http://schemas.microsoft.com/office/drawing/2014/main" id="{FE2A374F-701F-57A3-369A-68C6A4A29D19}"/>
                  </a:ext>
                </a:extLst>
              </p:cNvPr>
              <p:cNvPicPr/>
              <p:nvPr/>
            </p:nvPicPr>
            <p:blipFill>
              <a:blip r:embed="rId48"/>
              <a:stretch>
                <a:fillRect/>
              </a:stretch>
            </p:blipFill>
            <p:spPr>
              <a:xfrm>
                <a:off x="632258" y="3782422"/>
                <a:ext cx="8360280" cy="19584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32" name="Freihand 31">
                <a:extLst>
                  <a:ext uri="{FF2B5EF4-FFF2-40B4-BE49-F238E27FC236}">
                    <a16:creationId xmlns:a16="http://schemas.microsoft.com/office/drawing/2014/main" id="{965C11F2-12EE-065A-C5AA-45205FC827D1}"/>
                  </a:ext>
                </a:extLst>
              </p14:cNvPr>
              <p14:cNvContentPartPr/>
              <p14:nvPr/>
            </p14:nvContentPartPr>
            <p14:xfrm>
              <a:off x="7248698" y="3189862"/>
              <a:ext cx="1469520" cy="745200"/>
            </p14:xfrm>
          </p:contentPart>
        </mc:Choice>
        <mc:Fallback>
          <p:pic>
            <p:nvPicPr>
              <p:cNvPr id="32" name="Freihand 31">
                <a:extLst>
                  <a:ext uri="{FF2B5EF4-FFF2-40B4-BE49-F238E27FC236}">
                    <a16:creationId xmlns:a16="http://schemas.microsoft.com/office/drawing/2014/main" id="{965C11F2-12EE-065A-C5AA-45205FC827D1}"/>
                  </a:ext>
                </a:extLst>
              </p:cNvPr>
              <p:cNvPicPr/>
              <p:nvPr/>
            </p:nvPicPr>
            <p:blipFill>
              <a:blip r:embed="rId50"/>
              <a:stretch>
                <a:fillRect/>
              </a:stretch>
            </p:blipFill>
            <p:spPr>
              <a:xfrm>
                <a:off x="7240058" y="3180862"/>
                <a:ext cx="1487160" cy="76284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33" name="Freihand 32">
                <a:extLst>
                  <a:ext uri="{FF2B5EF4-FFF2-40B4-BE49-F238E27FC236}">
                    <a16:creationId xmlns:a16="http://schemas.microsoft.com/office/drawing/2014/main" id="{12E37ABC-44A0-3DFF-2AFB-6B424DC4ECAA}"/>
                  </a:ext>
                </a:extLst>
              </p14:cNvPr>
              <p14:cNvContentPartPr/>
              <p14:nvPr/>
            </p14:nvContentPartPr>
            <p14:xfrm>
              <a:off x="6078698" y="3053062"/>
              <a:ext cx="2739600" cy="879840"/>
            </p14:xfrm>
          </p:contentPart>
        </mc:Choice>
        <mc:Fallback>
          <p:pic>
            <p:nvPicPr>
              <p:cNvPr id="33" name="Freihand 32">
                <a:extLst>
                  <a:ext uri="{FF2B5EF4-FFF2-40B4-BE49-F238E27FC236}">
                    <a16:creationId xmlns:a16="http://schemas.microsoft.com/office/drawing/2014/main" id="{12E37ABC-44A0-3DFF-2AFB-6B424DC4ECAA}"/>
                  </a:ext>
                </a:extLst>
              </p:cNvPr>
              <p:cNvPicPr/>
              <p:nvPr/>
            </p:nvPicPr>
            <p:blipFill>
              <a:blip r:embed="rId52"/>
              <a:stretch>
                <a:fillRect/>
              </a:stretch>
            </p:blipFill>
            <p:spPr>
              <a:xfrm>
                <a:off x="6069698" y="3044062"/>
                <a:ext cx="2757240" cy="897480"/>
              </a:xfrm>
              <a:prstGeom prst="rect">
                <a:avLst/>
              </a:prstGeom>
            </p:spPr>
          </p:pic>
        </mc:Fallback>
      </mc:AlternateContent>
      <p:grpSp>
        <p:nvGrpSpPr>
          <p:cNvPr id="38" name="Gruppieren 37">
            <a:extLst>
              <a:ext uri="{FF2B5EF4-FFF2-40B4-BE49-F238E27FC236}">
                <a16:creationId xmlns:a16="http://schemas.microsoft.com/office/drawing/2014/main" id="{45036B09-10EE-67BA-EA77-8EA6F1DEBC40}"/>
              </a:ext>
            </a:extLst>
          </p:cNvPr>
          <p:cNvGrpSpPr/>
          <p:nvPr/>
        </p:nvGrpSpPr>
        <p:grpSpPr>
          <a:xfrm>
            <a:off x="413738" y="4493062"/>
            <a:ext cx="7779240" cy="2081880"/>
            <a:chOff x="413738" y="4493062"/>
            <a:chExt cx="7779240" cy="2081880"/>
          </a:xfrm>
        </p:grpSpPr>
        <mc:AlternateContent xmlns:mc="http://schemas.openxmlformats.org/markup-compatibility/2006">
          <mc:Choice xmlns:p14="http://schemas.microsoft.com/office/powerpoint/2010/main" Requires="p14">
            <p:contentPart p14:bwMode="auto" r:id="rId53">
              <p14:nvContentPartPr>
                <p14:cNvPr id="34" name="Freihand 33">
                  <a:extLst>
                    <a:ext uri="{FF2B5EF4-FFF2-40B4-BE49-F238E27FC236}">
                      <a16:creationId xmlns:a16="http://schemas.microsoft.com/office/drawing/2014/main" id="{F0FCE63D-EAC3-792F-CF9F-28991207CA8F}"/>
                    </a:ext>
                  </a:extLst>
                </p14:cNvPr>
                <p14:cNvContentPartPr/>
                <p14:nvPr/>
              </p14:nvContentPartPr>
              <p14:xfrm>
                <a:off x="1452698" y="4493062"/>
                <a:ext cx="6241680" cy="172080"/>
              </p14:xfrm>
            </p:contentPart>
          </mc:Choice>
          <mc:Fallback>
            <p:pic>
              <p:nvPicPr>
                <p:cNvPr id="34" name="Freihand 33">
                  <a:extLst>
                    <a:ext uri="{FF2B5EF4-FFF2-40B4-BE49-F238E27FC236}">
                      <a16:creationId xmlns:a16="http://schemas.microsoft.com/office/drawing/2014/main" id="{F0FCE63D-EAC3-792F-CF9F-28991207CA8F}"/>
                    </a:ext>
                  </a:extLst>
                </p:cNvPr>
                <p:cNvPicPr/>
                <p:nvPr/>
              </p:nvPicPr>
              <p:blipFill>
                <a:blip r:embed="rId54"/>
                <a:stretch>
                  <a:fillRect/>
                </a:stretch>
              </p:blipFill>
              <p:spPr>
                <a:xfrm>
                  <a:off x="1444058" y="4484062"/>
                  <a:ext cx="6259320" cy="18972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35" name="Freihand 34">
                  <a:extLst>
                    <a:ext uri="{FF2B5EF4-FFF2-40B4-BE49-F238E27FC236}">
                      <a16:creationId xmlns:a16="http://schemas.microsoft.com/office/drawing/2014/main" id="{01BD0D93-FE7E-840D-2B08-1D5E2D287DC1}"/>
                    </a:ext>
                  </a:extLst>
                </p14:cNvPr>
                <p14:cNvContentPartPr/>
                <p14:nvPr/>
              </p14:nvContentPartPr>
              <p14:xfrm>
                <a:off x="555938" y="4536622"/>
                <a:ext cx="7352280" cy="971280"/>
              </p14:xfrm>
            </p:contentPart>
          </mc:Choice>
          <mc:Fallback>
            <p:pic>
              <p:nvPicPr>
                <p:cNvPr id="35" name="Freihand 34">
                  <a:extLst>
                    <a:ext uri="{FF2B5EF4-FFF2-40B4-BE49-F238E27FC236}">
                      <a16:creationId xmlns:a16="http://schemas.microsoft.com/office/drawing/2014/main" id="{01BD0D93-FE7E-840D-2B08-1D5E2D287DC1}"/>
                    </a:ext>
                  </a:extLst>
                </p:cNvPr>
                <p:cNvPicPr/>
                <p:nvPr/>
              </p:nvPicPr>
              <p:blipFill>
                <a:blip r:embed="rId56"/>
                <a:stretch>
                  <a:fillRect/>
                </a:stretch>
              </p:blipFill>
              <p:spPr>
                <a:xfrm>
                  <a:off x="546938" y="4527622"/>
                  <a:ext cx="7369920" cy="988920"/>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37" name="Freihand 36">
                  <a:extLst>
                    <a:ext uri="{FF2B5EF4-FFF2-40B4-BE49-F238E27FC236}">
                      <a16:creationId xmlns:a16="http://schemas.microsoft.com/office/drawing/2014/main" id="{98993898-B2BC-5E2D-BBC8-7A163EFD6DEF}"/>
                    </a:ext>
                  </a:extLst>
                </p14:cNvPr>
                <p14:cNvContentPartPr/>
                <p14:nvPr/>
              </p14:nvContentPartPr>
              <p14:xfrm>
                <a:off x="413738" y="5589622"/>
                <a:ext cx="7779240" cy="985320"/>
              </p14:xfrm>
            </p:contentPart>
          </mc:Choice>
          <mc:Fallback>
            <p:pic>
              <p:nvPicPr>
                <p:cNvPr id="37" name="Freihand 36">
                  <a:extLst>
                    <a:ext uri="{FF2B5EF4-FFF2-40B4-BE49-F238E27FC236}">
                      <a16:creationId xmlns:a16="http://schemas.microsoft.com/office/drawing/2014/main" id="{98993898-B2BC-5E2D-BBC8-7A163EFD6DEF}"/>
                    </a:ext>
                  </a:extLst>
                </p:cNvPr>
                <p:cNvPicPr/>
                <p:nvPr/>
              </p:nvPicPr>
              <p:blipFill>
                <a:blip r:embed="rId58"/>
                <a:stretch>
                  <a:fillRect/>
                </a:stretch>
              </p:blipFill>
              <p:spPr>
                <a:xfrm>
                  <a:off x="404738" y="5580622"/>
                  <a:ext cx="7796880" cy="1002960"/>
                </a:xfrm>
                <a:prstGeom prst="rect">
                  <a:avLst/>
                </a:prstGeom>
              </p:spPr>
            </p:pic>
          </mc:Fallback>
        </mc:AlternateContent>
      </p:grpSp>
    </p:spTree>
    <p:extLst>
      <p:ext uri="{BB962C8B-B14F-4D97-AF65-F5344CB8AC3E}">
        <p14:creationId xmlns:p14="http://schemas.microsoft.com/office/powerpoint/2010/main" val="788590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ChangeArrowheads="1"/>
          </p:cNvSpPr>
          <p:nvPr/>
        </p:nvSpPr>
        <p:spPr bwMode="auto">
          <a:xfrm>
            <a:off x="1328110" y="243752"/>
            <a:ext cx="10231430"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Die historischen Wurzeln des Wirtschaftskreislaufs</a:t>
            </a:r>
          </a:p>
        </p:txBody>
      </p:sp>
      <p:sp>
        <p:nvSpPr>
          <p:cNvPr id="33796" name="Text Box 3"/>
          <p:cNvSpPr txBox="1">
            <a:spLocks noChangeArrowheads="1"/>
          </p:cNvSpPr>
          <p:nvPr/>
        </p:nvSpPr>
        <p:spPr bwMode="auto">
          <a:xfrm>
            <a:off x="1094793" y="891496"/>
            <a:ext cx="9109075" cy="452649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Char char="•"/>
            </a:pPr>
            <a:endParaRPr lang="de-DE" altLang="de-DE" sz="2400" dirty="0">
              <a:solidFill>
                <a:srgbClr val="000000"/>
              </a:solidFill>
            </a:endParaRPr>
          </a:p>
          <a:p>
            <a:pPr eaLnBrk="1" hangingPunct="1">
              <a:buClrTx/>
              <a:buFontTx/>
              <a:buNone/>
            </a:pPr>
            <a:r>
              <a:rPr lang="de-DE" altLang="de-DE" sz="2400" dirty="0">
                <a:solidFill>
                  <a:srgbClr val="000000"/>
                </a:solidFill>
              </a:rPr>
              <a:t>Der </a:t>
            </a:r>
            <a:r>
              <a:rPr lang="en-US" altLang="de-DE" sz="2400" dirty="0" err="1">
                <a:solidFill>
                  <a:srgbClr val="000000"/>
                </a:solidFill>
              </a:rPr>
              <a:t>französische</a:t>
            </a:r>
            <a:r>
              <a:rPr lang="en-US" altLang="de-DE" sz="2400" dirty="0">
                <a:solidFill>
                  <a:srgbClr val="000000"/>
                </a:solidFill>
              </a:rPr>
              <a:t> </a:t>
            </a:r>
            <a:r>
              <a:rPr lang="en-US" altLang="de-DE" sz="2400" dirty="0" err="1">
                <a:solidFill>
                  <a:srgbClr val="000000"/>
                </a:solidFill>
              </a:rPr>
              <a:t>Arzt</a:t>
            </a:r>
            <a:r>
              <a:rPr lang="de-DE" altLang="de-DE" sz="2400" dirty="0">
                <a:solidFill>
                  <a:srgbClr val="000000"/>
                </a:solidFill>
              </a:rPr>
              <a:t> Fran</a:t>
            </a:r>
            <a:r>
              <a:rPr lang="en-US" altLang="de-DE" sz="2400" dirty="0" err="1">
                <a:solidFill>
                  <a:srgbClr val="000000"/>
                </a:solidFill>
                <a:cs typeface="Times New Roman" pitchFamily="18" charset="0"/>
              </a:rPr>
              <a:t>çois</a:t>
            </a:r>
            <a:r>
              <a:rPr lang="en-US" altLang="de-DE" sz="2400" dirty="0">
                <a:solidFill>
                  <a:srgbClr val="000000"/>
                </a:solidFill>
                <a:cs typeface="Times New Roman" pitchFamily="18" charset="0"/>
              </a:rPr>
              <a:t> Quesnay (1694-1774) </a:t>
            </a:r>
            <a:r>
              <a:rPr lang="en-US" altLang="de-DE" sz="2400" dirty="0" err="1">
                <a:solidFill>
                  <a:srgbClr val="000000"/>
                </a:solidFill>
                <a:cs typeface="Times New Roman" pitchFamily="18" charset="0"/>
              </a:rPr>
              <a:t>verglich</a:t>
            </a:r>
            <a:r>
              <a:rPr lang="en-US" altLang="de-DE" sz="2400" dirty="0">
                <a:solidFill>
                  <a:srgbClr val="000000"/>
                </a:solidFill>
                <a:cs typeface="Times New Roman" pitchFamily="18" charset="0"/>
              </a:rPr>
              <a:t> die </a:t>
            </a:r>
            <a:r>
              <a:rPr lang="en-US" altLang="de-DE" sz="2400" dirty="0" err="1">
                <a:solidFill>
                  <a:srgbClr val="000000"/>
                </a:solidFill>
                <a:cs typeface="Times New Roman" pitchFamily="18" charset="0"/>
              </a:rPr>
              <a:t>wirtschaftlichen</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Zusammenhänge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mit</a:t>
            </a:r>
            <a:r>
              <a:rPr lang="en-US" altLang="de-DE" sz="2400" dirty="0">
                <a:solidFill>
                  <a:srgbClr val="000000"/>
                </a:solidFill>
                <a:cs typeface="Times New Roman" pitchFamily="18" charset="0"/>
              </a:rPr>
              <a:t> dem </a:t>
            </a:r>
            <a:r>
              <a:rPr lang="en-US" altLang="de-DE" sz="2400" dirty="0" err="1">
                <a:solidFill>
                  <a:srgbClr val="000000"/>
                </a:solidFill>
                <a:cs typeface="Times New Roman" pitchFamily="18" charset="0"/>
              </a:rPr>
              <a:t>Blutkreislauf</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stellte</a:t>
            </a:r>
            <a:r>
              <a:rPr lang="en-US" altLang="de-DE" sz="2400" dirty="0">
                <a:solidFill>
                  <a:srgbClr val="000000"/>
                </a:solidFill>
                <a:cs typeface="Times New Roman" pitchFamily="18" charset="0"/>
              </a:rPr>
              <a:t> dies in </a:t>
            </a:r>
            <a:r>
              <a:rPr lang="en-US" altLang="de-DE" sz="2400" dirty="0" err="1">
                <a:solidFill>
                  <a:srgbClr val="000000"/>
                </a:solidFill>
                <a:cs typeface="Times New Roman" pitchFamily="18" charset="0"/>
              </a:rPr>
              <a:t>seinem</a:t>
            </a:r>
            <a:r>
              <a:rPr lang="en-US" altLang="de-DE" sz="2400" dirty="0">
                <a:solidFill>
                  <a:srgbClr val="000000"/>
                </a:solidFill>
                <a:cs typeface="Times New Roman" pitchFamily="18" charset="0"/>
              </a:rPr>
              <a:t> Tableau </a:t>
            </a:r>
            <a:r>
              <a:rPr lang="en-US" altLang="de-DE" sz="2400" dirty="0" err="1">
                <a:solidFill>
                  <a:srgbClr val="000000"/>
                </a:solidFill>
                <a:cs typeface="Times New Roman" pitchFamily="18" charset="0"/>
              </a:rPr>
              <a:t>Economique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dar</a:t>
            </a:r>
            <a:r>
              <a:rPr lang="en-US" altLang="de-DE" sz="2400" dirty="0">
                <a:solidFill>
                  <a:srgbClr val="000000"/>
                </a:solidFill>
                <a:cs typeface="Times New Roman" pitchFamily="18" charset="0"/>
              </a:rPr>
              <a:t>.</a:t>
            </a:r>
          </a:p>
          <a:p>
            <a:pPr eaLnBrk="1" hangingPunct="1">
              <a:buClrTx/>
              <a:buFontTx/>
              <a:buNone/>
            </a:pPr>
            <a:endParaRPr lang="en-US" altLang="de-DE" sz="2400" dirty="0">
              <a:solidFill>
                <a:srgbClr val="000000"/>
              </a:solidFill>
              <a:cs typeface="Times New Roman" pitchFamily="18" charset="0"/>
            </a:endParaRPr>
          </a:p>
          <a:p>
            <a:pPr eaLnBrk="1" hangingPunct="1">
              <a:buClrTx/>
              <a:buFontTx/>
              <a:buNone/>
            </a:pPr>
            <a:r>
              <a:rPr lang="en-US" altLang="de-DE" sz="2400" dirty="0" err="1">
                <a:solidFill>
                  <a:srgbClr val="000000"/>
                </a:solidFill>
                <a:cs typeface="Times New Roman" pitchFamily="18" charset="0"/>
              </a:rPr>
              <a:t>Einteilung</a:t>
            </a:r>
            <a:r>
              <a:rPr lang="en-US" altLang="de-DE" sz="2400" dirty="0">
                <a:solidFill>
                  <a:srgbClr val="000000"/>
                </a:solidFill>
                <a:cs typeface="Times New Roman" pitchFamily="18" charset="0"/>
              </a:rPr>
              <a:t> der </a:t>
            </a:r>
            <a:r>
              <a:rPr lang="en-US" altLang="de-DE" sz="2400" dirty="0" err="1">
                <a:solidFill>
                  <a:srgbClr val="000000"/>
                </a:solidFill>
                <a:cs typeface="Times New Roman" pitchFamily="18" charset="0"/>
              </a:rPr>
              <a:t>Wirtschaftssubjekte</a:t>
            </a:r>
            <a:r>
              <a:rPr lang="en-US" altLang="de-DE" sz="2400" dirty="0">
                <a:solidFill>
                  <a:srgbClr val="000000"/>
                </a:solidFill>
                <a:cs typeface="Times New Roman" pitchFamily="18" charset="0"/>
              </a:rPr>
              <a:t> in </a:t>
            </a:r>
            <a:r>
              <a:rPr lang="en-US" altLang="de-DE" sz="2400" dirty="0" err="1">
                <a:solidFill>
                  <a:srgbClr val="000000"/>
                </a:solidFill>
                <a:cs typeface="Times New Roman" pitchFamily="18" charset="0"/>
              </a:rPr>
              <a:t>drei</a:t>
            </a:r>
            <a:r>
              <a:rPr lang="en-US" altLang="de-DE" sz="2400" dirty="0">
                <a:solidFill>
                  <a:srgbClr val="000000"/>
                </a:solidFill>
                <a:cs typeface="Times New Roman" pitchFamily="18" charset="0"/>
              </a:rPr>
              <a:t> Klassen</a:t>
            </a:r>
          </a:p>
          <a:p>
            <a:pPr eaLnBrk="1" hangingPunct="1">
              <a:buClrTx/>
              <a:buFontTx/>
              <a:buNone/>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productive (P):	</a:t>
            </a:r>
            <a:r>
              <a:rPr lang="en-US" altLang="de-DE" sz="2400" dirty="0" err="1">
                <a:solidFill>
                  <a:srgbClr val="000000"/>
                </a:solidFill>
                <a:cs typeface="Times New Roman" pitchFamily="18" charset="0"/>
              </a:rPr>
              <a:t>Landwirte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Pächter</a:t>
            </a:r>
            <a:endParaRPr lang="en-US" altLang="de-DE" sz="2400" dirty="0">
              <a:solidFill>
                <a:srgbClr val="000000"/>
              </a:solidFill>
              <a:cs typeface="Times New Roman" pitchFamily="18" charset="0"/>
            </a:endParaRP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propi</a:t>
            </a:r>
            <a:r>
              <a:rPr lang="en-US" altLang="de-DE" sz="2400" dirty="0" err="1">
                <a:solidFill>
                  <a:srgbClr val="000000"/>
                </a:solidFill>
              </a:rPr>
              <a:t>é</a:t>
            </a:r>
            <a:r>
              <a:rPr lang="en-US" altLang="de-DE" sz="2400" dirty="0" err="1">
                <a:solidFill>
                  <a:srgbClr val="000000"/>
                </a:solidFill>
                <a:cs typeface="Times New Roman" pitchFamily="18" charset="0"/>
              </a:rPr>
              <a:t>taire</a:t>
            </a:r>
            <a:r>
              <a:rPr lang="en-US" altLang="de-DE" sz="2400" dirty="0">
                <a:solidFill>
                  <a:srgbClr val="000000"/>
                </a:solidFill>
                <a:cs typeface="Times New Roman" pitchFamily="18" charset="0"/>
              </a:rPr>
              <a:t> (E):	</a:t>
            </a:r>
            <a:r>
              <a:rPr lang="en-US" altLang="de-DE" sz="2400" dirty="0" err="1">
                <a:solidFill>
                  <a:srgbClr val="000000"/>
                </a:solidFill>
                <a:cs typeface="Times New Roman" pitchFamily="18" charset="0"/>
              </a:rPr>
              <a:t>Adlige</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Klerus</a:t>
            </a:r>
            <a:r>
              <a:rPr lang="en-US" altLang="de-DE" sz="2400" dirty="0">
                <a:solidFill>
                  <a:srgbClr val="000000"/>
                </a:solidFill>
                <a:cs typeface="Times New Roman" pitchFamily="18" charset="0"/>
              </a:rPr>
              <a:t> </a:t>
            </a:r>
          </a:p>
          <a:p>
            <a:pPr eaLnBrk="1" hangingPunct="1">
              <a:buClrTx/>
              <a:buFontTx/>
              <a:buChar char="•"/>
            </a:pPr>
            <a:endParaRPr lang="en-US" altLang="de-DE" sz="2400" dirty="0">
              <a:solidFill>
                <a:srgbClr val="000000"/>
              </a:solidFill>
              <a:cs typeface="Times New Roman" pitchFamily="18" charset="0"/>
            </a:endParaRPr>
          </a:p>
          <a:p>
            <a:pPr eaLnBrk="1" hangingPunct="1">
              <a:buClrTx/>
              <a:buFontTx/>
              <a:buChar char="•"/>
            </a:pP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Classe</a:t>
            </a:r>
            <a:r>
              <a:rPr lang="en-US" altLang="de-DE" sz="2400" dirty="0">
                <a:solidFill>
                  <a:srgbClr val="000000"/>
                </a:solidFill>
                <a:cs typeface="Times New Roman" pitchFamily="18" charset="0"/>
              </a:rPr>
              <a:t> </a:t>
            </a:r>
            <a:r>
              <a:rPr lang="en-US" altLang="de-DE" sz="2400" dirty="0" err="1">
                <a:solidFill>
                  <a:srgbClr val="000000"/>
                </a:solidFill>
                <a:cs typeface="Times New Roman" pitchFamily="18" charset="0"/>
              </a:rPr>
              <a:t>stérile</a:t>
            </a:r>
            <a:r>
              <a:rPr lang="en-US" altLang="de-DE" sz="2400" dirty="0">
                <a:solidFill>
                  <a:srgbClr val="000000"/>
                </a:solidFill>
                <a:cs typeface="Times New Roman" pitchFamily="18" charset="0"/>
              </a:rPr>
              <a:t> (H):			</a:t>
            </a:r>
            <a:r>
              <a:rPr lang="en-US" altLang="de-DE" sz="2400" dirty="0" err="1">
                <a:solidFill>
                  <a:srgbClr val="000000"/>
                </a:solidFill>
                <a:cs typeface="Times New Roman" pitchFamily="18" charset="0"/>
              </a:rPr>
              <a:t>Händler</a:t>
            </a:r>
            <a:r>
              <a:rPr lang="en-US" altLang="de-DE" sz="2400" dirty="0">
                <a:solidFill>
                  <a:srgbClr val="000000"/>
                </a:solidFill>
                <a:cs typeface="Times New Roman" pitchFamily="18" charset="0"/>
              </a:rPr>
              <a:t> und </a:t>
            </a:r>
            <a:r>
              <a:rPr lang="en-US" altLang="de-DE" sz="2400" dirty="0" err="1">
                <a:solidFill>
                  <a:srgbClr val="000000"/>
                </a:solidFill>
                <a:cs typeface="Times New Roman" pitchFamily="18" charset="0"/>
              </a:rPr>
              <a:t>Handwerker</a:t>
            </a:r>
            <a:r>
              <a:rPr lang="en-US" altLang="de-DE" sz="2400" dirty="0">
                <a:solidFill>
                  <a:srgbClr val="000000"/>
                </a:solidFill>
                <a:cs typeface="Times New Roman" pitchFamily="18" charset="0"/>
              </a:rPr>
              <a:t> u. ä.</a:t>
            </a:r>
          </a:p>
        </p:txBody>
      </p:sp>
      <p:sp>
        <p:nvSpPr>
          <p:cNvPr id="4" name="Rechteck 3">
            <a:extLst>
              <a:ext uri="{FF2B5EF4-FFF2-40B4-BE49-F238E27FC236}">
                <a16:creationId xmlns:a16="http://schemas.microsoft.com/office/drawing/2014/main" id="{A6525F3B-83B8-4501-972D-D4F7D777CCF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grpSp>
        <p:nvGrpSpPr>
          <p:cNvPr id="17" name="Gruppieren 16">
            <a:extLst>
              <a:ext uri="{FF2B5EF4-FFF2-40B4-BE49-F238E27FC236}">
                <a16:creationId xmlns:a16="http://schemas.microsoft.com/office/drawing/2014/main" id="{BF9F114D-CDAA-5B0B-0896-1A126422B0F6}"/>
              </a:ext>
            </a:extLst>
          </p:cNvPr>
          <p:cNvGrpSpPr/>
          <p:nvPr/>
        </p:nvGrpSpPr>
        <p:grpSpPr>
          <a:xfrm>
            <a:off x="9511298" y="516502"/>
            <a:ext cx="2360880" cy="1134720"/>
            <a:chOff x="9511298" y="516502"/>
            <a:chExt cx="2360880" cy="1134720"/>
          </a:xfrm>
        </p:grpSpPr>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3E811252-EC76-5C13-2EB6-2B2420CECA0D}"/>
                    </a:ext>
                  </a:extLst>
                </p14:cNvPr>
                <p14:cNvContentPartPr/>
                <p14:nvPr/>
              </p14:nvContentPartPr>
              <p14:xfrm>
                <a:off x="9707498" y="1209862"/>
                <a:ext cx="497520" cy="352440"/>
              </p14:xfrm>
            </p:contentPart>
          </mc:Choice>
          <mc:Fallback>
            <p:pic>
              <p:nvPicPr>
                <p:cNvPr id="2" name="Freihand 1">
                  <a:extLst>
                    <a:ext uri="{FF2B5EF4-FFF2-40B4-BE49-F238E27FC236}">
                      <a16:creationId xmlns:a16="http://schemas.microsoft.com/office/drawing/2014/main" id="{3E811252-EC76-5C13-2EB6-2B2420CECA0D}"/>
                    </a:ext>
                  </a:extLst>
                </p:cNvPr>
                <p:cNvPicPr/>
                <p:nvPr/>
              </p:nvPicPr>
              <p:blipFill>
                <a:blip r:embed="rId4"/>
                <a:stretch>
                  <a:fillRect/>
                </a:stretch>
              </p:blipFill>
              <p:spPr>
                <a:xfrm>
                  <a:off x="9698858" y="1200862"/>
                  <a:ext cx="515160" cy="37008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1FDC659B-1F40-315D-4284-E5C15F2EC912}"/>
                    </a:ext>
                  </a:extLst>
                </p14:cNvPr>
                <p14:cNvContentPartPr/>
                <p14:nvPr/>
              </p14:nvContentPartPr>
              <p14:xfrm>
                <a:off x="9511298" y="1322902"/>
                <a:ext cx="450000" cy="328320"/>
              </p14:xfrm>
            </p:contentPart>
          </mc:Choice>
          <mc:Fallback>
            <p:pic>
              <p:nvPicPr>
                <p:cNvPr id="3" name="Freihand 2">
                  <a:extLst>
                    <a:ext uri="{FF2B5EF4-FFF2-40B4-BE49-F238E27FC236}">
                      <a16:creationId xmlns:a16="http://schemas.microsoft.com/office/drawing/2014/main" id="{1FDC659B-1F40-315D-4284-E5C15F2EC912}"/>
                    </a:ext>
                  </a:extLst>
                </p:cNvPr>
                <p:cNvPicPr/>
                <p:nvPr/>
              </p:nvPicPr>
              <p:blipFill>
                <a:blip r:embed="rId6"/>
                <a:stretch>
                  <a:fillRect/>
                </a:stretch>
              </p:blipFill>
              <p:spPr>
                <a:xfrm>
                  <a:off x="9502658" y="1314262"/>
                  <a:ext cx="467640" cy="34596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6" name="Freihand 5">
                  <a:extLst>
                    <a:ext uri="{FF2B5EF4-FFF2-40B4-BE49-F238E27FC236}">
                      <a16:creationId xmlns:a16="http://schemas.microsoft.com/office/drawing/2014/main" id="{E8960856-6508-03B8-4908-3FC5CDBDD5F2}"/>
                    </a:ext>
                  </a:extLst>
                </p14:cNvPr>
                <p14:cNvContentPartPr/>
                <p14:nvPr/>
              </p14:nvContentPartPr>
              <p14:xfrm>
                <a:off x="10095578" y="889462"/>
                <a:ext cx="59040" cy="252000"/>
              </p14:xfrm>
            </p:contentPart>
          </mc:Choice>
          <mc:Fallback>
            <p:pic>
              <p:nvPicPr>
                <p:cNvPr id="6" name="Freihand 5">
                  <a:extLst>
                    <a:ext uri="{FF2B5EF4-FFF2-40B4-BE49-F238E27FC236}">
                      <a16:creationId xmlns:a16="http://schemas.microsoft.com/office/drawing/2014/main" id="{E8960856-6508-03B8-4908-3FC5CDBDD5F2}"/>
                    </a:ext>
                  </a:extLst>
                </p:cNvPr>
                <p:cNvPicPr/>
                <p:nvPr/>
              </p:nvPicPr>
              <p:blipFill>
                <a:blip r:embed="rId8"/>
                <a:stretch>
                  <a:fillRect/>
                </a:stretch>
              </p:blipFill>
              <p:spPr>
                <a:xfrm>
                  <a:off x="10086578" y="880822"/>
                  <a:ext cx="76680" cy="26964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7" name="Freihand 6">
                  <a:extLst>
                    <a:ext uri="{FF2B5EF4-FFF2-40B4-BE49-F238E27FC236}">
                      <a16:creationId xmlns:a16="http://schemas.microsoft.com/office/drawing/2014/main" id="{2E2CAE6B-4FFF-8F78-6E92-F104527C7B74}"/>
                    </a:ext>
                  </a:extLst>
                </p14:cNvPr>
                <p14:cNvContentPartPr/>
                <p14:nvPr/>
              </p14:nvContentPartPr>
              <p14:xfrm>
                <a:off x="9939338" y="738622"/>
                <a:ext cx="255960" cy="212040"/>
              </p14:xfrm>
            </p:contentPart>
          </mc:Choice>
          <mc:Fallback>
            <p:pic>
              <p:nvPicPr>
                <p:cNvPr id="7" name="Freihand 6">
                  <a:extLst>
                    <a:ext uri="{FF2B5EF4-FFF2-40B4-BE49-F238E27FC236}">
                      <a16:creationId xmlns:a16="http://schemas.microsoft.com/office/drawing/2014/main" id="{2E2CAE6B-4FFF-8F78-6E92-F104527C7B74}"/>
                    </a:ext>
                  </a:extLst>
                </p:cNvPr>
                <p:cNvPicPr/>
                <p:nvPr/>
              </p:nvPicPr>
              <p:blipFill>
                <a:blip r:embed="rId10"/>
                <a:stretch>
                  <a:fillRect/>
                </a:stretch>
              </p:blipFill>
              <p:spPr>
                <a:xfrm>
                  <a:off x="9930698" y="729622"/>
                  <a:ext cx="273600" cy="22968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9" name="Freihand 8">
                  <a:extLst>
                    <a:ext uri="{FF2B5EF4-FFF2-40B4-BE49-F238E27FC236}">
                      <a16:creationId xmlns:a16="http://schemas.microsoft.com/office/drawing/2014/main" id="{F9E4E05F-C7E9-6670-9851-68D4B957571B}"/>
                    </a:ext>
                  </a:extLst>
                </p14:cNvPr>
                <p14:cNvContentPartPr/>
                <p14:nvPr/>
              </p14:nvContentPartPr>
              <p14:xfrm>
                <a:off x="10232018" y="729262"/>
                <a:ext cx="276120" cy="443520"/>
              </p14:xfrm>
            </p:contentPart>
          </mc:Choice>
          <mc:Fallback>
            <p:pic>
              <p:nvPicPr>
                <p:cNvPr id="9" name="Freihand 8">
                  <a:extLst>
                    <a:ext uri="{FF2B5EF4-FFF2-40B4-BE49-F238E27FC236}">
                      <a16:creationId xmlns:a16="http://schemas.microsoft.com/office/drawing/2014/main" id="{F9E4E05F-C7E9-6670-9851-68D4B957571B}"/>
                    </a:ext>
                  </a:extLst>
                </p:cNvPr>
                <p:cNvPicPr/>
                <p:nvPr/>
              </p:nvPicPr>
              <p:blipFill>
                <a:blip r:embed="rId12"/>
                <a:stretch>
                  <a:fillRect/>
                </a:stretch>
              </p:blipFill>
              <p:spPr>
                <a:xfrm>
                  <a:off x="10223378" y="720262"/>
                  <a:ext cx="293760" cy="46116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10" name="Freihand 9">
                  <a:extLst>
                    <a:ext uri="{FF2B5EF4-FFF2-40B4-BE49-F238E27FC236}">
                      <a16:creationId xmlns:a16="http://schemas.microsoft.com/office/drawing/2014/main" id="{A2706AB7-3ED2-5F9F-0794-46D454DB67E8}"/>
                    </a:ext>
                  </a:extLst>
                </p14:cNvPr>
                <p14:cNvContentPartPr/>
                <p14:nvPr/>
              </p14:nvContentPartPr>
              <p14:xfrm>
                <a:off x="10547738" y="817102"/>
                <a:ext cx="97200" cy="103320"/>
              </p14:xfrm>
            </p:contentPart>
          </mc:Choice>
          <mc:Fallback>
            <p:pic>
              <p:nvPicPr>
                <p:cNvPr id="10" name="Freihand 9">
                  <a:extLst>
                    <a:ext uri="{FF2B5EF4-FFF2-40B4-BE49-F238E27FC236}">
                      <a16:creationId xmlns:a16="http://schemas.microsoft.com/office/drawing/2014/main" id="{A2706AB7-3ED2-5F9F-0794-46D454DB67E8}"/>
                    </a:ext>
                  </a:extLst>
                </p:cNvPr>
                <p:cNvPicPr/>
                <p:nvPr/>
              </p:nvPicPr>
              <p:blipFill>
                <a:blip r:embed="rId14"/>
                <a:stretch>
                  <a:fillRect/>
                </a:stretch>
              </p:blipFill>
              <p:spPr>
                <a:xfrm>
                  <a:off x="10538738" y="808102"/>
                  <a:ext cx="114840" cy="12096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1" name="Freihand 10">
                  <a:extLst>
                    <a:ext uri="{FF2B5EF4-FFF2-40B4-BE49-F238E27FC236}">
                      <a16:creationId xmlns:a16="http://schemas.microsoft.com/office/drawing/2014/main" id="{2E147D90-9FC6-CE0B-C832-5C9CA56E3CAF}"/>
                    </a:ext>
                  </a:extLst>
                </p14:cNvPr>
                <p14:cNvContentPartPr/>
                <p14:nvPr/>
              </p14:nvContentPartPr>
              <p14:xfrm>
                <a:off x="10710098" y="777142"/>
                <a:ext cx="11160" cy="78840"/>
              </p14:xfrm>
            </p:contentPart>
          </mc:Choice>
          <mc:Fallback>
            <p:pic>
              <p:nvPicPr>
                <p:cNvPr id="11" name="Freihand 10">
                  <a:extLst>
                    <a:ext uri="{FF2B5EF4-FFF2-40B4-BE49-F238E27FC236}">
                      <a16:creationId xmlns:a16="http://schemas.microsoft.com/office/drawing/2014/main" id="{2E147D90-9FC6-CE0B-C832-5C9CA56E3CAF}"/>
                    </a:ext>
                  </a:extLst>
                </p:cNvPr>
                <p:cNvPicPr/>
                <p:nvPr/>
              </p:nvPicPr>
              <p:blipFill>
                <a:blip r:embed="rId16"/>
                <a:stretch>
                  <a:fillRect/>
                </a:stretch>
              </p:blipFill>
              <p:spPr>
                <a:xfrm>
                  <a:off x="10701098" y="768142"/>
                  <a:ext cx="28800" cy="9648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2" name="Freihand 11">
                  <a:extLst>
                    <a:ext uri="{FF2B5EF4-FFF2-40B4-BE49-F238E27FC236}">
                      <a16:creationId xmlns:a16="http://schemas.microsoft.com/office/drawing/2014/main" id="{56123B3D-9033-1BE7-E49B-8669C3121921}"/>
                    </a:ext>
                  </a:extLst>
                </p14:cNvPr>
                <p14:cNvContentPartPr/>
                <p14:nvPr/>
              </p14:nvContentPartPr>
              <p14:xfrm>
                <a:off x="10786418" y="738982"/>
                <a:ext cx="69120" cy="126720"/>
              </p14:xfrm>
            </p:contentPart>
          </mc:Choice>
          <mc:Fallback>
            <p:pic>
              <p:nvPicPr>
                <p:cNvPr id="12" name="Freihand 11">
                  <a:extLst>
                    <a:ext uri="{FF2B5EF4-FFF2-40B4-BE49-F238E27FC236}">
                      <a16:creationId xmlns:a16="http://schemas.microsoft.com/office/drawing/2014/main" id="{56123B3D-9033-1BE7-E49B-8669C3121921}"/>
                    </a:ext>
                  </a:extLst>
                </p:cNvPr>
                <p:cNvPicPr/>
                <p:nvPr/>
              </p:nvPicPr>
              <p:blipFill>
                <a:blip r:embed="rId18"/>
                <a:stretch>
                  <a:fillRect/>
                </a:stretch>
              </p:blipFill>
              <p:spPr>
                <a:xfrm>
                  <a:off x="10777778" y="730342"/>
                  <a:ext cx="86760" cy="14436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3" name="Freihand 12">
                  <a:extLst>
                    <a:ext uri="{FF2B5EF4-FFF2-40B4-BE49-F238E27FC236}">
                      <a16:creationId xmlns:a16="http://schemas.microsoft.com/office/drawing/2014/main" id="{4FB605B6-3912-B524-47D2-804F9237D2F8}"/>
                    </a:ext>
                  </a:extLst>
                </p14:cNvPr>
                <p14:cNvContentPartPr/>
                <p14:nvPr/>
              </p14:nvContentPartPr>
              <p14:xfrm>
                <a:off x="10907738" y="587782"/>
                <a:ext cx="155880" cy="181440"/>
              </p14:xfrm>
            </p:contentPart>
          </mc:Choice>
          <mc:Fallback>
            <p:pic>
              <p:nvPicPr>
                <p:cNvPr id="13" name="Freihand 12">
                  <a:extLst>
                    <a:ext uri="{FF2B5EF4-FFF2-40B4-BE49-F238E27FC236}">
                      <a16:creationId xmlns:a16="http://schemas.microsoft.com/office/drawing/2014/main" id="{4FB605B6-3912-B524-47D2-804F9237D2F8}"/>
                    </a:ext>
                  </a:extLst>
                </p:cNvPr>
                <p:cNvPicPr/>
                <p:nvPr/>
              </p:nvPicPr>
              <p:blipFill>
                <a:blip r:embed="rId20"/>
                <a:stretch>
                  <a:fillRect/>
                </a:stretch>
              </p:blipFill>
              <p:spPr>
                <a:xfrm>
                  <a:off x="10899098" y="578782"/>
                  <a:ext cx="173520" cy="19908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4" name="Freihand 13">
                  <a:extLst>
                    <a:ext uri="{FF2B5EF4-FFF2-40B4-BE49-F238E27FC236}">
                      <a16:creationId xmlns:a16="http://schemas.microsoft.com/office/drawing/2014/main" id="{2403178F-8021-0962-B8CF-7F3688810AFC}"/>
                    </a:ext>
                  </a:extLst>
                </p14:cNvPr>
                <p14:cNvContentPartPr/>
                <p14:nvPr/>
              </p14:nvContentPartPr>
              <p14:xfrm>
                <a:off x="11103218" y="516502"/>
                <a:ext cx="631800" cy="261360"/>
              </p14:xfrm>
            </p:contentPart>
          </mc:Choice>
          <mc:Fallback>
            <p:pic>
              <p:nvPicPr>
                <p:cNvPr id="14" name="Freihand 13">
                  <a:extLst>
                    <a:ext uri="{FF2B5EF4-FFF2-40B4-BE49-F238E27FC236}">
                      <a16:creationId xmlns:a16="http://schemas.microsoft.com/office/drawing/2014/main" id="{2403178F-8021-0962-B8CF-7F3688810AFC}"/>
                    </a:ext>
                  </a:extLst>
                </p:cNvPr>
                <p:cNvPicPr/>
                <p:nvPr/>
              </p:nvPicPr>
              <p:blipFill>
                <a:blip r:embed="rId22"/>
                <a:stretch>
                  <a:fillRect/>
                </a:stretch>
              </p:blipFill>
              <p:spPr>
                <a:xfrm>
                  <a:off x="11094578" y="507502"/>
                  <a:ext cx="649440" cy="27900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5" name="Freihand 14">
                  <a:extLst>
                    <a:ext uri="{FF2B5EF4-FFF2-40B4-BE49-F238E27FC236}">
                      <a16:creationId xmlns:a16="http://schemas.microsoft.com/office/drawing/2014/main" id="{6FC7B797-26C7-B70B-2BD0-34773541ACA1}"/>
                    </a:ext>
                  </a:extLst>
                </p14:cNvPr>
                <p14:cNvContentPartPr/>
                <p14:nvPr/>
              </p14:nvContentPartPr>
              <p14:xfrm>
                <a:off x="10674458" y="560422"/>
                <a:ext cx="18000" cy="17280"/>
              </p14:xfrm>
            </p:contentPart>
          </mc:Choice>
          <mc:Fallback>
            <p:pic>
              <p:nvPicPr>
                <p:cNvPr id="15" name="Freihand 14">
                  <a:extLst>
                    <a:ext uri="{FF2B5EF4-FFF2-40B4-BE49-F238E27FC236}">
                      <a16:creationId xmlns:a16="http://schemas.microsoft.com/office/drawing/2014/main" id="{6FC7B797-26C7-B70B-2BD0-34773541ACA1}"/>
                    </a:ext>
                  </a:extLst>
                </p:cNvPr>
                <p:cNvPicPr/>
                <p:nvPr/>
              </p:nvPicPr>
              <p:blipFill>
                <a:blip r:embed="rId24"/>
                <a:stretch>
                  <a:fillRect/>
                </a:stretch>
              </p:blipFill>
              <p:spPr>
                <a:xfrm>
                  <a:off x="10665818" y="551422"/>
                  <a:ext cx="35640" cy="3492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16" name="Freihand 15">
                  <a:extLst>
                    <a:ext uri="{FF2B5EF4-FFF2-40B4-BE49-F238E27FC236}">
                      <a16:creationId xmlns:a16="http://schemas.microsoft.com/office/drawing/2014/main" id="{5C5FB384-13D2-60D4-17E0-F0479D89D792}"/>
                    </a:ext>
                  </a:extLst>
                </p14:cNvPr>
                <p14:cNvContentPartPr/>
                <p14:nvPr/>
              </p14:nvContentPartPr>
              <p14:xfrm>
                <a:off x="10469978" y="867502"/>
                <a:ext cx="1402200" cy="329400"/>
              </p14:xfrm>
            </p:contentPart>
          </mc:Choice>
          <mc:Fallback>
            <p:pic>
              <p:nvPicPr>
                <p:cNvPr id="16" name="Freihand 15">
                  <a:extLst>
                    <a:ext uri="{FF2B5EF4-FFF2-40B4-BE49-F238E27FC236}">
                      <a16:creationId xmlns:a16="http://schemas.microsoft.com/office/drawing/2014/main" id="{5C5FB384-13D2-60D4-17E0-F0479D89D792}"/>
                    </a:ext>
                  </a:extLst>
                </p:cNvPr>
                <p:cNvPicPr/>
                <p:nvPr/>
              </p:nvPicPr>
              <p:blipFill>
                <a:blip r:embed="rId26"/>
                <a:stretch>
                  <a:fillRect/>
                </a:stretch>
              </p:blipFill>
              <p:spPr>
                <a:xfrm>
                  <a:off x="10461338" y="858502"/>
                  <a:ext cx="1419840" cy="3470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7">
            <p14:nvContentPartPr>
              <p14:cNvPr id="18" name="Freihand 17">
                <a:extLst>
                  <a:ext uri="{FF2B5EF4-FFF2-40B4-BE49-F238E27FC236}">
                    <a16:creationId xmlns:a16="http://schemas.microsoft.com/office/drawing/2014/main" id="{36102369-AC01-7B5B-F0AF-FC50C5BF6F46}"/>
                  </a:ext>
                </a:extLst>
              </p14:cNvPr>
              <p14:cNvContentPartPr/>
              <p14:nvPr/>
            </p14:nvContentPartPr>
            <p14:xfrm>
              <a:off x="2313098" y="2403622"/>
              <a:ext cx="2521080" cy="81360"/>
            </p14:xfrm>
          </p:contentPart>
        </mc:Choice>
        <mc:Fallback>
          <p:pic>
            <p:nvPicPr>
              <p:cNvPr id="18" name="Freihand 17">
                <a:extLst>
                  <a:ext uri="{FF2B5EF4-FFF2-40B4-BE49-F238E27FC236}">
                    <a16:creationId xmlns:a16="http://schemas.microsoft.com/office/drawing/2014/main" id="{36102369-AC01-7B5B-F0AF-FC50C5BF6F46}"/>
                  </a:ext>
                </a:extLst>
              </p:cNvPr>
              <p:cNvPicPr/>
              <p:nvPr/>
            </p:nvPicPr>
            <p:blipFill>
              <a:blip r:embed="rId28"/>
              <a:stretch>
                <a:fillRect/>
              </a:stretch>
            </p:blipFill>
            <p:spPr>
              <a:xfrm>
                <a:off x="2304098" y="2394622"/>
                <a:ext cx="2538720" cy="9900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19" name="Freihand 18">
                <a:extLst>
                  <a:ext uri="{FF2B5EF4-FFF2-40B4-BE49-F238E27FC236}">
                    <a16:creationId xmlns:a16="http://schemas.microsoft.com/office/drawing/2014/main" id="{C579DAC6-2A16-AFAE-99DD-66D03742D9E4}"/>
                  </a:ext>
                </a:extLst>
              </p14:cNvPr>
              <p14:cNvContentPartPr/>
              <p14:nvPr/>
            </p14:nvContentPartPr>
            <p14:xfrm>
              <a:off x="1599938" y="3895102"/>
              <a:ext cx="2529720" cy="97200"/>
            </p14:xfrm>
          </p:contentPart>
        </mc:Choice>
        <mc:Fallback>
          <p:pic>
            <p:nvPicPr>
              <p:cNvPr id="19" name="Freihand 18">
                <a:extLst>
                  <a:ext uri="{FF2B5EF4-FFF2-40B4-BE49-F238E27FC236}">
                    <a16:creationId xmlns:a16="http://schemas.microsoft.com/office/drawing/2014/main" id="{C579DAC6-2A16-AFAE-99DD-66D03742D9E4}"/>
                  </a:ext>
                </a:extLst>
              </p:cNvPr>
              <p:cNvPicPr/>
              <p:nvPr/>
            </p:nvPicPr>
            <p:blipFill>
              <a:blip r:embed="rId30"/>
              <a:stretch>
                <a:fillRect/>
              </a:stretch>
            </p:blipFill>
            <p:spPr>
              <a:xfrm>
                <a:off x="1590938" y="3886102"/>
                <a:ext cx="2547360" cy="11484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20" name="Freihand 19">
                <a:extLst>
                  <a:ext uri="{FF2B5EF4-FFF2-40B4-BE49-F238E27FC236}">
                    <a16:creationId xmlns:a16="http://schemas.microsoft.com/office/drawing/2014/main" id="{F91CE1FD-4568-9836-83F4-78CD19507CB3}"/>
                  </a:ext>
                </a:extLst>
              </p14:cNvPr>
              <p14:cNvContentPartPr/>
              <p14:nvPr/>
            </p14:nvContentPartPr>
            <p14:xfrm>
              <a:off x="4619978" y="3811942"/>
              <a:ext cx="3222000" cy="124200"/>
            </p14:xfrm>
          </p:contentPart>
        </mc:Choice>
        <mc:Fallback>
          <p:pic>
            <p:nvPicPr>
              <p:cNvPr id="20" name="Freihand 19">
                <a:extLst>
                  <a:ext uri="{FF2B5EF4-FFF2-40B4-BE49-F238E27FC236}">
                    <a16:creationId xmlns:a16="http://schemas.microsoft.com/office/drawing/2014/main" id="{F91CE1FD-4568-9836-83F4-78CD19507CB3}"/>
                  </a:ext>
                </a:extLst>
              </p:cNvPr>
              <p:cNvPicPr/>
              <p:nvPr/>
            </p:nvPicPr>
            <p:blipFill>
              <a:blip r:embed="rId32"/>
              <a:stretch>
                <a:fillRect/>
              </a:stretch>
            </p:blipFill>
            <p:spPr>
              <a:xfrm>
                <a:off x="4610978" y="3803302"/>
                <a:ext cx="3239640" cy="14184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21" name="Freihand 20">
                <a:extLst>
                  <a:ext uri="{FF2B5EF4-FFF2-40B4-BE49-F238E27FC236}">
                    <a16:creationId xmlns:a16="http://schemas.microsoft.com/office/drawing/2014/main" id="{EFE32708-341E-FC3C-E675-088C23F39095}"/>
                  </a:ext>
                </a:extLst>
              </p14:cNvPr>
              <p14:cNvContentPartPr/>
              <p14:nvPr/>
            </p14:nvContentPartPr>
            <p14:xfrm>
              <a:off x="4744538" y="3330982"/>
              <a:ext cx="3007440" cy="692640"/>
            </p14:xfrm>
          </p:contentPart>
        </mc:Choice>
        <mc:Fallback>
          <p:pic>
            <p:nvPicPr>
              <p:cNvPr id="21" name="Freihand 20">
                <a:extLst>
                  <a:ext uri="{FF2B5EF4-FFF2-40B4-BE49-F238E27FC236}">
                    <a16:creationId xmlns:a16="http://schemas.microsoft.com/office/drawing/2014/main" id="{EFE32708-341E-FC3C-E675-088C23F39095}"/>
                  </a:ext>
                </a:extLst>
              </p:cNvPr>
              <p:cNvPicPr/>
              <p:nvPr/>
            </p:nvPicPr>
            <p:blipFill>
              <a:blip r:embed="rId34"/>
              <a:stretch>
                <a:fillRect/>
              </a:stretch>
            </p:blipFill>
            <p:spPr>
              <a:xfrm>
                <a:off x="4735538" y="3321982"/>
                <a:ext cx="3025080" cy="71028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22" name="Freihand 21">
                <a:extLst>
                  <a:ext uri="{FF2B5EF4-FFF2-40B4-BE49-F238E27FC236}">
                    <a16:creationId xmlns:a16="http://schemas.microsoft.com/office/drawing/2014/main" id="{343540D6-9E39-FF74-8AF0-6A71F4C0C8F4}"/>
                  </a:ext>
                </a:extLst>
              </p14:cNvPr>
              <p14:cNvContentPartPr/>
              <p14:nvPr/>
            </p14:nvContentPartPr>
            <p14:xfrm>
              <a:off x="1665818" y="4712302"/>
              <a:ext cx="2733480" cy="98640"/>
            </p14:xfrm>
          </p:contentPart>
        </mc:Choice>
        <mc:Fallback>
          <p:pic>
            <p:nvPicPr>
              <p:cNvPr id="22" name="Freihand 21">
                <a:extLst>
                  <a:ext uri="{FF2B5EF4-FFF2-40B4-BE49-F238E27FC236}">
                    <a16:creationId xmlns:a16="http://schemas.microsoft.com/office/drawing/2014/main" id="{343540D6-9E39-FF74-8AF0-6A71F4C0C8F4}"/>
                  </a:ext>
                </a:extLst>
              </p:cNvPr>
              <p:cNvPicPr/>
              <p:nvPr/>
            </p:nvPicPr>
            <p:blipFill>
              <a:blip r:embed="rId36"/>
              <a:stretch>
                <a:fillRect/>
              </a:stretch>
            </p:blipFill>
            <p:spPr>
              <a:xfrm>
                <a:off x="1657178" y="4703302"/>
                <a:ext cx="2751120" cy="11628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23" name="Freihand 22">
                <a:extLst>
                  <a:ext uri="{FF2B5EF4-FFF2-40B4-BE49-F238E27FC236}">
                    <a16:creationId xmlns:a16="http://schemas.microsoft.com/office/drawing/2014/main" id="{2A0E58EC-10FD-95BF-F8C3-C3DEEBDBF765}"/>
                  </a:ext>
                </a:extLst>
              </p14:cNvPr>
              <p14:cNvContentPartPr/>
              <p14:nvPr/>
            </p14:nvContentPartPr>
            <p14:xfrm>
              <a:off x="4775138" y="4617982"/>
              <a:ext cx="2619000" cy="41760"/>
            </p14:xfrm>
          </p:contentPart>
        </mc:Choice>
        <mc:Fallback>
          <p:pic>
            <p:nvPicPr>
              <p:cNvPr id="23" name="Freihand 22">
                <a:extLst>
                  <a:ext uri="{FF2B5EF4-FFF2-40B4-BE49-F238E27FC236}">
                    <a16:creationId xmlns:a16="http://schemas.microsoft.com/office/drawing/2014/main" id="{2A0E58EC-10FD-95BF-F8C3-C3DEEBDBF765}"/>
                  </a:ext>
                </a:extLst>
              </p:cNvPr>
              <p:cNvPicPr/>
              <p:nvPr/>
            </p:nvPicPr>
            <p:blipFill>
              <a:blip r:embed="rId38"/>
              <a:stretch>
                <a:fillRect/>
              </a:stretch>
            </p:blipFill>
            <p:spPr>
              <a:xfrm>
                <a:off x="4766498" y="4608982"/>
                <a:ext cx="2636640" cy="5940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24" name="Freihand 23">
                <a:extLst>
                  <a:ext uri="{FF2B5EF4-FFF2-40B4-BE49-F238E27FC236}">
                    <a16:creationId xmlns:a16="http://schemas.microsoft.com/office/drawing/2014/main" id="{38F0EE76-BD6D-51DD-E7A0-6A505CBFEAF4}"/>
                  </a:ext>
                </a:extLst>
              </p14:cNvPr>
              <p14:cNvContentPartPr/>
              <p14:nvPr/>
            </p14:nvContentPartPr>
            <p14:xfrm>
              <a:off x="1570418" y="5350222"/>
              <a:ext cx="2361600" cy="140760"/>
            </p14:xfrm>
          </p:contentPart>
        </mc:Choice>
        <mc:Fallback>
          <p:pic>
            <p:nvPicPr>
              <p:cNvPr id="24" name="Freihand 23">
                <a:extLst>
                  <a:ext uri="{FF2B5EF4-FFF2-40B4-BE49-F238E27FC236}">
                    <a16:creationId xmlns:a16="http://schemas.microsoft.com/office/drawing/2014/main" id="{38F0EE76-BD6D-51DD-E7A0-6A505CBFEAF4}"/>
                  </a:ext>
                </a:extLst>
              </p:cNvPr>
              <p:cNvPicPr/>
              <p:nvPr/>
            </p:nvPicPr>
            <p:blipFill>
              <a:blip r:embed="rId40"/>
              <a:stretch>
                <a:fillRect/>
              </a:stretch>
            </p:blipFill>
            <p:spPr>
              <a:xfrm>
                <a:off x="1561778" y="5341222"/>
                <a:ext cx="2379240" cy="15840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25" name="Freihand 24">
                <a:extLst>
                  <a:ext uri="{FF2B5EF4-FFF2-40B4-BE49-F238E27FC236}">
                    <a16:creationId xmlns:a16="http://schemas.microsoft.com/office/drawing/2014/main" id="{C7E722D8-2E67-C20C-7B91-8469D8A4B69C}"/>
                  </a:ext>
                </a:extLst>
              </p14:cNvPr>
              <p14:cNvContentPartPr/>
              <p14:nvPr/>
            </p14:nvContentPartPr>
            <p14:xfrm>
              <a:off x="1593098" y="5355262"/>
              <a:ext cx="2193840" cy="116640"/>
            </p14:xfrm>
          </p:contentPart>
        </mc:Choice>
        <mc:Fallback>
          <p:pic>
            <p:nvPicPr>
              <p:cNvPr id="25" name="Freihand 24">
                <a:extLst>
                  <a:ext uri="{FF2B5EF4-FFF2-40B4-BE49-F238E27FC236}">
                    <a16:creationId xmlns:a16="http://schemas.microsoft.com/office/drawing/2014/main" id="{C7E722D8-2E67-C20C-7B91-8469D8A4B69C}"/>
                  </a:ext>
                </a:extLst>
              </p:cNvPr>
              <p:cNvPicPr/>
              <p:nvPr/>
            </p:nvPicPr>
            <p:blipFill>
              <a:blip r:embed="rId42"/>
              <a:stretch>
                <a:fillRect/>
              </a:stretch>
            </p:blipFill>
            <p:spPr>
              <a:xfrm>
                <a:off x="1584458" y="5346262"/>
                <a:ext cx="2211480" cy="134280"/>
              </a:xfrm>
              <a:prstGeom prst="rect">
                <a:avLst/>
              </a:prstGeom>
            </p:spPr>
          </p:pic>
        </mc:Fallback>
      </mc:AlternateContent>
      <p:grpSp>
        <p:nvGrpSpPr>
          <p:cNvPr id="28" name="Gruppieren 27">
            <a:extLst>
              <a:ext uri="{FF2B5EF4-FFF2-40B4-BE49-F238E27FC236}">
                <a16:creationId xmlns:a16="http://schemas.microsoft.com/office/drawing/2014/main" id="{ABAA1FF8-5B88-8BFB-F6B3-4023E95549AD}"/>
              </a:ext>
            </a:extLst>
          </p:cNvPr>
          <p:cNvGrpSpPr/>
          <p:nvPr/>
        </p:nvGrpSpPr>
        <p:grpSpPr>
          <a:xfrm>
            <a:off x="1817018" y="5262742"/>
            <a:ext cx="6400080" cy="250920"/>
            <a:chOff x="1817018" y="5262742"/>
            <a:chExt cx="6400080" cy="250920"/>
          </a:xfrm>
        </p:grpSpPr>
        <mc:AlternateContent xmlns:mc="http://schemas.openxmlformats.org/markup-compatibility/2006">
          <mc:Choice xmlns:p14="http://schemas.microsoft.com/office/powerpoint/2010/main" Requires="p14">
            <p:contentPart p14:bwMode="auto" r:id="rId43">
              <p14:nvContentPartPr>
                <p14:cNvPr id="26" name="Freihand 25">
                  <a:extLst>
                    <a:ext uri="{FF2B5EF4-FFF2-40B4-BE49-F238E27FC236}">
                      <a16:creationId xmlns:a16="http://schemas.microsoft.com/office/drawing/2014/main" id="{4A905C13-C19F-2C2C-D909-BEAB55FE1317}"/>
                    </a:ext>
                  </a:extLst>
                </p14:cNvPr>
                <p14:cNvContentPartPr/>
                <p14:nvPr/>
              </p14:nvContentPartPr>
              <p14:xfrm>
                <a:off x="1817018" y="5450302"/>
                <a:ext cx="1937880" cy="63360"/>
              </p14:xfrm>
            </p:contentPart>
          </mc:Choice>
          <mc:Fallback>
            <p:pic>
              <p:nvPicPr>
                <p:cNvPr id="26" name="Freihand 25">
                  <a:extLst>
                    <a:ext uri="{FF2B5EF4-FFF2-40B4-BE49-F238E27FC236}">
                      <a16:creationId xmlns:a16="http://schemas.microsoft.com/office/drawing/2014/main" id="{4A905C13-C19F-2C2C-D909-BEAB55FE1317}"/>
                    </a:ext>
                  </a:extLst>
                </p:cNvPr>
                <p:cNvPicPr/>
                <p:nvPr/>
              </p:nvPicPr>
              <p:blipFill>
                <a:blip r:embed="rId44"/>
                <a:stretch>
                  <a:fillRect/>
                </a:stretch>
              </p:blipFill>
              <p:spPr>
                <a:xfrm>
                  <a:off x="1808378" y="5441302"/>
                  <a:ext cx="1955520" cy="8100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27" name="Freihand 26">
                  <a:extLst>
                    <a:ext uri="{FF2B5EF4-FFF2-40B4-BE49-F238E27FC236}">
                      <a16:creationId xmlns:a16="http://schemas.microsoft.com/office/drawing/2014/main" id="{C9DE7CBE-8B2A-0DA2-7387-887B529AEED2}"/>
                    </a:ext>
                  </a:extLst>
                </p14:cNvPr>
                <p14:cNvContentPartPr/>
                <p14:nvPr/>
              </p14:nvContentPartPr>
              <p14:xfrm>
                <a:off x="4826258" y="5262742"/>
                <a:ext cx="3390840" cy="96480"/>
              </p14:xfrm>
            </p:contentPart>
          </mc:Choice>
          <mc:Fallback>
            <p:pic>
              <p:nvPicPr>
                <p:cNvPr id="27" name="Freihand 26">
                  <a:extLst>
                    <a:ext uri="{FF2B5EF4-FFF2-40B4-BE49-F238E27FC236}">
                      <a16:creationId xmlns:a16="http://schemas.microsoft.com/office/drawing/2014/main" id="{C9DE7CBE-8B2A-0DA2-7387-887B529AEED2}"/>
                    </a:ext>
                  </a:extLst>
                </p:cNvPr>
                <p:cNvPicPr/>
                <p:nvPr/>
              </p:nvPicPr>
              <p:blipFill>
                <a:blip r:embed="rId46"/>
                <a:stretch>
                  <a:fillRect/>
                </a:stretch>
              </p:blipFill>
              <p:spPr>
                <a:xfrm>
                  <a:off x="4817618" y="5253742"/>
                  <a:ext cx="3408480" cy="114120"/>
                </a:xfrm>
                <a:prstGeom prst="rect">
                  <a:avLst/>
                </a:prstGeom>
              </p:spPr>
            </p:pic>
          </mc:Fallback>
        </mc:AlternateContent>
      </p:gr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ChangeArrowheads="1"/>
          </p:cNvSpPr>
          <p:nvPr/>
        </p:nvSpPr>
        <p:spPr bwMode="auto">
          <a:xfrm>
            <a:off x="856891" y="172077"/>
            <a:ext cx="10391955" cy="5869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3200" b="1" dirty="0">
                <a:solidFill>
                  <a:srgbClr val="000000"/>
                </a:solidFill>
                <a:latin typeface="Sparkasse Rg" pitchFamily="34" charset="0"/>
              </a:rPr>
              <a:t>Darstellungsformen wirtschaftlicher Verflechtungen</a:t>
            </a:r>
          </a:p>
        </p:txBody>
      </p:sp>
      <p:graphicFrame>
        <p:nvGraphicFramePr>
          <p:cNvPr id="276483" name="Group 3"/>
          <p:cNvGraphicFramePr>
            <a:graphicFrameLocks noGrp="1"/>
          </p:cNvGraphicFramePr>
          <p:nvPr/>
        </p:nvGraphicFramePr>
        <p:xfrm>
          <a:off x="8759825"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493" name="Group 13"/>
          <p:cNvGraphicFramePr>
            <a:graphicFrameLocks noGrp="1"/>
          </p:cNvGraphicFramePr>
          <p:nvPr/>
        </p:nvGraphicFramePr>
        <p:xfrm>
          <a:off x="458311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276503" name="Group 23"/>
          <p:cNvGraphicFramePr>
            <a:graphicFrameLocks noGrp="1"/>
          </p:cNvGraphicFramePr>
          <p:nvPr/>
        </p:nvGraphicFramePr>
        <p:xfrm>
          <a:off x="6659563" y="1268413"/>
          <a:ext cx="1524000" cy="1231900"/>
        </p:xfrm>
        <a:graphic>
          <a:graphicData uri="http://schemas.openxmlformats.org/drawingml/2006/table">
            <a:tbl>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tblGrid>
              <a:tr h="421857">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10043">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10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marT="45744" marB="45744"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4850" name="Text Box 33"/>
          <p:cNvSpPr txBox="1">
            <a:spLocks noChangeArrowheads="1"/>
          </p:cNvSpPr>
          <p:nvPr/>
        </p:nvSpPr>
        <p:spPr bwMode="auto">
          <a:xfrm>
            <a:off x="1682751" y="1649413"/>
            <a:ext cx="175736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Kontenform:</a:t>
            </a:r>
          </a:p>
        </p:txBody>
      </p:sp>
      <p:sp>
        <p:nvSpPr>
          <p:cNvPr id="34851" name="Text Box 34"/>
          <p:cNvSpPr txBox="1">
            <a:spLocks noChangeArrowheads="1"/>
          </p:cNvSpPr>
          <p:nvPr/>
        </p:nvSpPr>
        <p:spPr bwMode="auto">
          <a:xfrm>
            <a:off x="1703388" y="3476625"/>
            <a:ext cx="168910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Matrixform:</a:t>
            </a:r>
          </a:p>
        </p:txBody>
      </p:sp>
      <p:graphicFrame>
        <p:nvGraphicFramePr>
          <p:cNvPr id="276515" name="Group 35"/>
          <p:cNvGraphicFramePr>
            <a:graphicFrameLocks noGrp="1"/>
          </p:cNvGraphicFramePr>
          <p:nvPr/>
        </p:nvGraphicFramePr>
        <p:xfrm>
          <a:off x="6486525" y="2917825"/>
          <a:ext cx="2057400" cy="1685924"/>
        </p:xfrm>
        <a:graphic>
          <a:graphicData uri="http://schemas.openxmlformats.org/drawingml/2006/table">
            <a:tbl>
              <a:tblPr/>
              <a:tblGrid>
                <a:gridCol w="514350">
                  <a:extLst>
                    <a:ext uri="{9D8B030D-6E8A-4147-A177-3AD203B41FA5}">
                      <a16:colId xmlns:a16="http://schemas.microsoft.com/office/drawing/2014/main" val="20000"/>
                    </a:ext>
                  </a:extLst>
                </a:gridCol>
                <a:gridCol w="514350">
                  <a:extLst>
                    <a:ext uri="{9D8B030D-6E8A-4147-A177-3AD203B41FA5}">
                      <a16:colId xmlns:a16="http://schemas.microsoft.com/office/drawing/2014/main" val="20001"/>
                    </a:ext>
                  </a:extLst>
                </a:gridCol>
                <a:gridCol w="514350">
                  <a:extLst>
                    <a:ext uri="{9D8B030D-6E8A-4147-A177-3AD203B41FA5}">
                      <a16:colId xmlns:a16="http://schemas.microsoft.com/office/drawing/2014/main" val="20002"/>
                    </a:ext>
                  </a:extLst>
                </a:gridCol>
                <a:gridCol w="514350">
                  <a:extLst>
                    <a:ext uri="{9D8B030D-6E8A-4147-A177-3AD203B41FA5}">
                      <a16:colId xmlns:a16="http://schemas.microsoft.com/office/drawing/2014/main" val="20003"/>
                    </a:ext>
                  </a:extLst>
                </a:gridCol>
              </a:tblGrid>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21481">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 </a:t>
                      </a:r>
                      <a:endParaRPr kumimoji="0" lang="en-GB" sz="2000" b="0" i="0" u="none" strike="noStrike" cap="none" normalizeH="0" baseline="0">
                        <a:ln>
                          <a:noFill/>
                        </a:ln>
                        <a:solidFill>
                          <a:srgbClr val="000000"/>
                        </a:solidFill>
                        <a:effectLst/>
                        <a:latin typeface="Arial" charset="0"/>
                      </a:endParaRPr>
                    </a:p>
                  </a:txBody>
                  <a:tcPr marT="45689" marB="45689"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4879" name="Text Box 62"/>
          <p:cNvSpPr txBox="1">
            <a:spLocks noChangeArrowheads="1"/>
          </p:cNvSpPr>
          <p:nvPr/>
        </p:nvSpPr>
        <p:spPr bwMode="auto">
          <a:xfrm>
            <a:off x="1703388" y="5203825"/>
            <a:ext cx="218916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Grafische Form:</a:t>
            </a:r>
          </a:p>
        </p:txBody>
      </p:sp>
      <p:sp>
        <p:nvSpPr>
          <p:cNvPr id="34880" name="Text Box 63"/>
          <p:cNvSpPr txBox="1">
            <a:spLocks noChangeArrowheads="1"/>
          </p:cNvSpPr>
          <p:nvPr/>
        </p:nvSpPr>
        <p:spPr bwMode="auto">
          <a:xfrm>
            <a:off x="6813749" y="4652963"/>
            <a:ext cx="354012"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dirty="0"/>
              <a:t>P</a:t>
            </a:r>
          </a:p>
        </p:txBody>
      </p:sp>
      <p:sp>
        <p:nvSpPr>
          <p:cNvPr id="34881" name="Text Box 64"/>
          <p:cNvSpPr txBox="1">
            <a:spLocks noChangeArrowheads="1"/>
          </p:cNvSpPr>
          <p:nvPr/>
        </p:nvSpPr>
        <p:spPr bwMode="auto">
          <a:xfrm>
            <a:off x="5898148" y="5734051"/>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4882" name="Text Box 65"/>
          <p:cNvSpPr txBox="1">
            <a:spLocks noChangeArrowheads="1"/>
          </p:cNvSpPr>
          <p:nvPr/>
        </p:nvSpPr>
        <p:spPr bwMode="auto">
          <a:xfrm>
            <a:off x="7966274" y="5734051"/>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4883" name="Line 66"/>
          <p:cNvSpPr>
            <a:spLocks noChangeShapeType="1"/>
          </p:cNvSpPr>
          <p:nvPr/>
        </p:nvSpPr>
        <p:spPr bwMode="auto">
          <a:xfrm flipV="1">
            <a:off x="6094611" y="5013325"/>
            <a:ext cx="64770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4" name="Line 67"/>
          <p:cNvSpPr>
            <a:spLocks noChangeShapeType="1"/>
          </p:cNvSpPr>
          <p:nvPr/>
        </p:nvSpPr>
        <p:spPr bwMode="auto">
          <a:xfrm flipH="1">
            <a:off x="6237486" y="5084764"/>
            <a:ext cx="647700"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5" name="Line 68"/>
          <p:cNvSpPr>
            <a:spLocks noChangeShapeType="1"/>
          </p:cNvSpPr>
          <p:nvPr/>
        </p:nvSpPr>
        <p:spPr bwMode="auto">
          <a:xfrm>
            <a:off x="6258510" y="6021388"/>
            <a:ext cx="16573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6" name="Line 69"/>
          <p:cNvSpPr>
            <a:spLocks noChangeShapeType="1"/>
          </p:cNvSpPr>
          <p:nvPr/>
        </p:nvSpPr>
        <p:spPr bwMode="auto">
          <a:xfrm flipH="1">
            <a:off x="6258511" y="5876925"/>
            <a:ext cx="15843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7" name="Line 70"/>
          <p:cNvSpPr>
            <a:spLocks noChangeShapeType="1"/>
          </p:cNvSpPr>
          <p:nvPr/>
        </p:nvSpPr>
        <p:spPr bwMode="auto">
          <a:xfrm flipH="1" flipV="1">
            <a:off x="7174112" y="5084764"/>
            <a:ext cx="792163"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34888" name="Line 71"/>
          <p:cNvSpPr>
            <a:spLocks noChangeShapeType="1"/>
          </p:cNvSpPr>
          <p:nvPr/>
        </p:nvSpPr>
        <p:spPr bwMode="auto">
          <a:xfrm>
            <a:off x="7318574" y="5013325"/>
            <a:ext cx="792162"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 name="Rechteck 18">
            <a:extLst>
              <a:ext uri="{FF2B5EF4-FFF2-40B4-BE49-F238E27FC236}">
                <a16:creationId xmlns:a16="http://schemas.microsoft.com/office/drawing/2014/main" id="{4D1DAAE1-694A-490A-99A7-FDDD56EC8ED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052E9606-505D-4C2A-E91E-28A7308FE523}"/>
                  </a:ext>
                </a:extLst>
              </p14:cNvPr>
              <p14:cNvContentPartPr/>
              <p14:nvPr/>
            </p14:nvContentPartPr>
            <p14:xfrm>
              <a:off x="1706138" y="2174662"/>
              <a:ext cx="2143080" cy="143280"/>
            </p14:xfrm>
          </p:contentPart>
        </mc:Choice>
        <mc:Fallback>
          <p:pic>
            <p:nvPicPr>
              <p:cNvPr id="2" name="Freihand 1">
                <a:extLst>
                  <a:ext uri="{FF2B5EF4-FFF2-40B4-BE49-F238E27FC236}">
                    <a16:creationId xmlns:a16="http://schemas.microsoft.com/office/drawing/2014/main" id="{052E9606-505D-4C2A-E91E-28A7308FE523}"/>
                  </a:ext>
                </a:extLst>
              </p:cNvPr>
              <p:cNvPicPr/>
              <p:nvPr/>
            </p:nvPicPr>
            <p:blipFill>
              <a:blip r:embed="rId4"/>
              <a:stretch>
                <a:fillRect/>
              </a:stretch>
            </p:blipFill>
            <p:spPr>
              <a:xfrm>
                <a:off x="1697498" y="2166022"/>
                <a:ext cx="2160720" cy="16092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D5C5D9C7-765E-17FB-9A1A-7D89B5CA5DF9}"/>
                  </a:ext>
                </a:extLst>
              </p14:cNvPr>
              <p14:cNvContentPartPr/>
              <p14:nvPr/>
            </p14:nvContentPartPr>
            <p14:xfrm>
              <a:off x="1873898" y="4038742"/>
              <a:ext cx="1589760" cy="141120"/>
            </p14:xfrm>
          </p:contentPart>
        </mc:Choice>
        <mc:Fallback>
          <p:pic>
            <p:nvPicPr>
              <p:cNvPr id="3" name="Freihand 2">
                <a:extLst>
                  <a:ext uri="{FF2B5EF4-FFF2-40B4-BE49-F238E27FC236}">
                    <a16:creationId xmlns:a16="http://schemas.microsoft.com/office/drawing/2014/main" id="{D5C5D9C7-765E-17FB-9A1A-7D89B5CA5DF9}"/>
                  </a:ext>
                </a:extLst>
              </p:cNvPr>
              <p:cNvPicPr/>
              <p:nvPr/>
            </p:nvPicPr>
            <p:blipFill>
              <a:blip r:embed="rId6"/>
              <a:stretch>
                <a:fillRect/>
              </a:stretch>
            </p:blipFill>
            <p:spPr>
              <a:xfrm>
                <a:off x="1864898" y="4029742"/>
                <a:ext cx="1607400" cy="15876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4" name="Freihand 3">
                <a:extLst>
                  <a:ext uri="{FF2B5EF4-FFF2-40B4-BE49-F238E27FC236}">
                    <a16:creationId xmlns:a16="http://schemas.microsoft.com/office/drawing/2014/main" id="{3A41D50D-949D-5C22-9EE1-301873D29B20}"/>
                  </a:ext>
                </a:extLst>
              </p14:cNvPr>
              <p14:cNvContentPartPr/>
              <p14:nvPr/>
            </p14:nvContentPartPr>
            <p14:xfrm>
              <a:off x="1655018" y="5651542"/>
              <a:ext cx="2147400" cy="66600"/>
            </p14:xfrm>
          </p:contentPart>
        </mc:Choice>
        <mc:Fallback>
          <p:pic>
            <p:nvPicPr>
              <p:cNvPr id="4" name="Freihand 3">
                <a:extLst>
                  <a:ext uri="{FF2B5EF4-FFF2-40B4-BE49-F238E27FC236}">
                    <a16:creationId xmlns:a16="http://schemas.microsoft.com/office/drawing/2014/main" id="{3A41D50D-949D-5C22-9EE1-301873D29B20}"/>
                  </a:ext>
                </a:extLst>
              </p:cNvPr>
              <p:cNvPicPr/>
              <p:nvPr/>
            </p:nvPicPr>
            <p:blipFill>
              <a:blip r:embed="rId8"/>
              <a:stretch>
                <a:fillRect/>
              </a:stretch>
            </p:blipFill>
            <p:spPr>
              <a:xfrm>
                <a:off x="1646378" y="5642542"/>
                <a:ext cx="2165040" cy="84240"/>
              </a:xfrm>
              <a:prstGeom prst="rect">
                <a:avLst/>
              </a:prstGeom>
            </p:spPr>
          </p:pic>
        </mc:Fallback>
      </mc:AlternateContent>
      <p:grpSp>
        <p:nvGrpSpPr>
          <p:cNvPr id="10" name="Gruppieren 9">
            <a:extLst>
              <a:ext uri="{FF2B5EF4-FFF2-40B4-BE49-F238E27FC236}">
                <a16:creationId xmlns:a16="http://schemas.microsoft.com/office/drawing/2014/main" id="{6FBBDF68-0E10-D09B-1117-6AF83AD5A20E}"/>
              </a:ext>
            </a:extLst>
          </p:cNvPr>
          <p:cNvGrpSpPr/>
          <p:nvPr/>
        </p:nvGrpSpPr>
        <p:grpSpPr>
          <a:xfrm>
            <a:off x="1001618" y="802342"/>
            <a:ext cx="9918360" cy="3986640"/>
            <a:chOff x="1001618" y="802342"/>
            <a:chExt cx="9918360" cy="3986640"/>
          </a:xfrm>
        </p:grpSpPr>
        <mc:AlternateContent xmlns:mc="http://schemas.openxmlformats.org/markup-compatibility/2006">
          <mc:Choice xmlns:p14="http://schemas.microsoft.com/office/powerpoint/2010/main" Requires="p14">
            <p:contentPart p14:bwMode="auto" r:id="rId9">
              <p14:nvContentPartPr>
                <p14:cNvPr id="5" name="Freihand 4">
                  <a:extLst>
                    <a:ext uri="{FF2B5EF4-FFF2-40B4-BE49-F238E27FC236}">
                      <a16:creationId xmlns:a16="http://schemas.microsoft.com/office/drawing/2014/main" id="{01277186-60BD-CF4D-4ACB-28CBCFBFE7A1}"/>
                    </a:ext>
                  </a:extLst>
                </p14:cNvPr>
                <p14:cNvContentPartPr/>
                <p14:nvPr/>
              </p14:nvContentPartPr>
              <p14:xfrm>
                <a:off x="1037618" y="802342"/>
                <a:ext cx="9325440" cy="1668960"/>
              </p14:xfrm>
            </p:contentPart>
          </mc:Choice>
          <mc:Fallback>
            <p:pic>
              <p:nvPicPr>
                <p:cNvPr id="5" name="Freihand 4">
                  <a:extLst>
                    <a:ext uri="{FF2B5EF4-FFF2-40B4-BE49-F238E27FC236}">
                      <a16:creationId xmlns:a16="http://schemas.microsoft.com/office/drawing/2014/main" id="{01277186-60BD-CF4D-4ACB-28CBCFBFE7A1}"/>
                    </a:ext>
                  </a:extLst>
                </p:cNvPr>
                <p:cNvPicPr/>
                <p:nvPr/>
              </p:nvPicPr>
              <p:blipFill>
                <a:blip r:embed="rId10"/>
                <a:stretch>
                  <a:fillRect/>
                </a:stretch>
              </p:blipFill>
              <p:spPr>
                <a:xfrm>
                  <a:off x="1028978" y="793342"/>
                  <a:ext cx="9343080" cy="168660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6" name="Freihand 5">
                  <a:extLst>
                    <a:ext uri="{FF2B5EF4-FFF2-40B4-BE49-F238E27FC236}">
                      <a16:creationId xmlns:a16="http://schemas.microsoft.com/office/drawing/2014/main" id="{A139C3E7-FF89-47D2-A6CB-5F55521BB796}"/>
                    </a:ext>
                  </a:extLst>
                </p14:cNvPr>
                <p14:cNvContentPartPr/>
                <p14:nvPr/>
              </p14:nvContentPartPr>
              <p14:xfrm>
                <a:off x="3224258" y="878302"/>
                <a:ext cx="7695720" cy="2113560"/>
              </p14:xfrm>
            </p:contentPart>
          </mc:Choice>
          <mc:Fallback>
            <p:pic>
              <p:nvPicPr>
                <p:cNvPr id="6" name="Freihand 5">
                  <a:extLst>
                    <a:ext uri="{FF2B5EF4-FFF2-40B4-BE49-F238E27FC236}">
                      <a16:creationId xmlns:a16="http://schemas.microsoft.com/office/drawing/2014/main" id="{A139C3E7-FF89-47D2-A6CB-5F55521BB796}"/>
                    </a:ext>
                  </a:extLst>
                </p:cNvPr>
                <p:cNvPicPr/>
                <p:nvPr/>
              </p:nvPicPr>
              <p:blipFill>
                <a:blip r:embed="rId12"/>
                <a:stretch>
                  <a:fillRect/>
                </a:stretch>
              </p:blipFill>
              <p:spPr>
                <a:xfrm>
                  <a:off x="3215258" y="869302"/>
                  <a:ext cx="7713360" cy="213120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7" name="Freihand 6">
                  <a:extLst>
                    <a:ext uri="{FF2B5EF4-FFF2-40B4-BE49-F238E27FC236}">
                      <a16:creationId xmlns:a16="http://schemas.microsoft.com/office/drawing/2014/main" id="{508B06DB-D8B7-AB91-16E6-7324EAE0E25C}"/>
                    </a:ext>
                  </a:extLst>
                </p14:cNvPr>
                <p14:cNvContentPartPr/>
                <p14:nvPr/>
              </p14:nvContentPartPr>
              <p14:xfrm>
                <a:off x="6599258" y="2682622"/>
                <a:ext cx="775440" cy="75600"/>
              </p14:xfrm>
            </p:contentPart>
          </mc:Choice>
          <mc:Fallback>
            <p:pic>
              <p:nvPicPr>
                <p:cNvPr id="7" name="Freihand 6">
                  <a:extLst>
                    <a:ext uri="{FF2B5EF4-FFF2-40B4-BE49-F238E27FC236}">
                      <a16:creationId xmlns:a16="http://schemas.microsoft.com/office/drawing/2014/main" id="{508B06DB-D8B7-AB91-16E6-7324EAE0E25C}"/>
                    </a:ext>
                  </a:extLst>
                </p:cNvPr>
                <p:cNvPicPr/>
                <p:nvPr/>
              </p:nvPicPr>
              <p:blipFill>
                <a:blip r:embed="rId14"/>
                <a:stretch>
                  <a:fillRect/>
                </a:stretch>
              </p:blipFill>
              <p:spPr>
                <a:xfrm>
                  <a:off x="6590258" y="2673622"/>
                  <a:ext cx="793080" cy="9324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9" name="Freihand 8">
                  <a:extLst>
                    <a:ext uri="{FF2B5EF4-FFF2-40B4-BE49-F238E27FC236}">
                      <a16:creationId xmlns:a16="http://schemas.microsoft.com/office/drawing/2014/main" id="{ED07E346-151C-5EBD-457C-7000A4037075}"/>
                    </a:ext>
                  </a:extLst>
                </p14:cNvPr>
                <p14:cNvContentPartPr/>
                <p14:nvPr/>
              </p14:nvContentPartPr>
              <p14:xfrm>
                <a:off x="1001618" y="2661022"/>
                <a:ext cx="8028720" cy="2127960"/>
              </p14:xfrm>
            </p:contentPart>
          </mc:Choice>
          <mc:Fallback>
            <p:pic>
              <p:nvPicPr>
                <p:cNvPr id="9" name="Freihand 8">
                  <a:extLst>
                    <a:ext uri="{FF2B5EF4-FFF2-40B4-BE49-F238E27FC236}">
                      <a16:creationId xmlns:a16="http://schemas.microsoft.com/office/drawing/2014/main" id="{ED07E346-151C-5EBD-457C-7000A4037075}"/>
                    </a:ext>
                  </a:extLst>
                </p:cNvPr>
                <p:cNvPicPr/>
                <p:nvPr/>
              </p:nvPicPr>
              <p:blipFill>
                <a:blip r:embed="rId16"/>
                <a:stretch>
                  <a:fillRect/>
                </a:stretch>
              </p:blipFill>
              <p:spPr>
                <a:xfrm>
                  <a:off x="992618" y="2652022"/>
                  <a:ext cx="8046360" cy="2145600"/>
                </a:xfrm>
                <a:prstGeom prst="rect">
                  <a:avLst/>
                </a:prstGeom>
              </p:spPr>
            </p:pic>
          </mc:Fallback>
        </mc:AlternateContent>
      </p:gr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ChangeArrowheads="1"/>
          </p:cNvSpPr>
          <p:nvPr/>
        </p:nvSpPr>
        <p:spPr bwMode="auto">
          <a:xfrm>
            <a:off x="2542478" y="191243"/>
            <a:ext cx="76125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Darstellung wirtschaftlicher Verflechtungen Beispiel</a:t>
            </a:r>
          </a:p>
        </p:txBody>
      </p:sp>
      <p:sp>
        <p:nvSpPr>
          <p:cNvPr id="34820" name="Text Box 3"/>
          <p:cNvSpPr txBox="1">
            <a:spLocks noChangeArrowheads="1"/>
          </p:cNvSpPr>
          <p:nvPr/>
        </p:nvSpPr>
        <p:spPr bwMode="auto">
          <a:xfrm>
            <a:off x="248817" y="423166"/>
            <a:ext cx="9109075" cy="4525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AutoNum type="arabicPeriod"/>
              <a:defRPr/>
            </a:pPr>
            <a:endParaRPr lang="de-DE" sz="2400" dirty="0">
              <a:solidFill>
                <a:srgbClr val="000000"/>
              </a:solidFill>
            </a:endParaRPr>
          </a:p>
          <a:p>
            <a:pPr marL="0" indent="0" eaLnBrk="1" hangingPunct="1">
              <a:buSzPct val="100000"/>
              <a:defRPr/>
            </a:pPr>
            <a:r>
              <a:rPr lang="de-DE" sz="2400" dirty="0">
                <a:solidFill>
                  <a:srgbClr val="000000"/>
                </a:solidFill>
              </a:rPr>
              <a:t>Ausgangslage: P hat Güter im Gegenwert von 5GE produziert</a:t>
            </a:r>
          </a:p>
          <a:p>
            <a:pPr eaLnBrk="1" hangingPunct="1">
              <a:buSzPct val="100000"/>
              <a:buFontTx/>
              <a:buAutoNum type="arabicPeriod"/>
              <a:defRPr/>
            </a:pPr>
            <a:endParaRPr lang="de-DE" sz="2400" dirty="0">
              <a:solidFill>
                <a:srgbClr val="000000"/>
              </a:solidFill>
            </a:endParaRPr>
          </a:p>
          <a:p>
            <a:pPr eaLnBrk="1" hangingPunct="1">
              <a:buSzPct val="100000"/>
              <a:buFontTx/>
              <a:buAutoNum type="arabicPeriod"/>
              <a:defRPr/>
            </a:pPr>
            <a:r>
              <a:rPr lang="de-DE" sz="2400" dirty="0">
                <a:solidFill>
                  <a:srgbClr val="000000"/>
                </a:solidFill>
              </a:rPr>
              <a:t>Für den Eigenverbrauch benötigt P 2GE</a:t>
            </a:r>
          </a:p>
          <a:p>
            <a:pPr eaLnBrk="1" hangingPunct="1">
              <a:buSzPct val="100000"/>
              <a:buFontTx/>
              <a:buAutoNum type="arabicPeriod"/>
              <a:defRPr/>
            </a:pPr>
            <a:r>
              <a:rPr lang="de-DE" sz="2400" dirty="0">
                <a:solidFill>
                  <a:srgbClr val="000000"/>
                </a:solidFill>
              </a:rPr>
              <a:t>Für den Erwerb von Handelserzeugnissen verwendet P 1GE</a:t>
            </a:r>
          </a:p>
          <a:p>
            <a:pPr eaLnBrk="1" hangingPunct="1">
              <a:buSzPct val="100000"/>
              <a:buFontTx/>
              <a:buAutoNum type="arabicPeriod"/>
              <a:defRPr/>
            </a:pPr>
            <a:r>
              <a:rPr lang="de-DE" sz="2400" dirty="0">
                <a:solidFill>
                  <a:srgbClr val="000000"/>
                </a:solidFill>
              </a:rPr>
              <a:t>An Pacht entrichtet P 2GE</a:t>
            </a:r>
          </a:p>
          <a:p>
            <a:pPr eaLnBrk="1" hangingPunct="1">
              <a:buSzPct val="100000"/>
              <a:buFontTx/>
              <a:buAutoNum type="arabicPeriod"/>
              <a:defRPr/>
            </a:pPr>
            <a:r>
              <a:rPr lang="de-DE" sz="2400" dirty="0">
                <a:solidFill>
                  <a:srgbClr val="000000"/>
                </a:solidFill>
              </a:rPr>
              <a:t>E gibt 1 GE für Nahrungsmittel aus</a:t>
            </a:r>
          </a:p>
          <a:p>
            <a:pPr eaLnBrk="1" hangingPunct="1">
              <a:buSzPct val="100000"/>
              <a:buFontTx/>
              <a:buAutoNum type="arabicPeriod"/>
              <a:defRPr/>
            </a:pPr>
            <a:r>
              <a:rPr lang="de-DE" sz="2400" dirty="0">
                <a:solidFill>
                  <a:srgbClr val="000000"/>
                </a:solidFill>
              </a:rPr>
              <a:t>H gibt 2 GE für Nahrungsmittel aus</a:t>
            </a:r>
          </a:p>
          <a:p>
            <a:pPr eaLnBrk="1" hangingPunct="1">
              <a:buSzPct val="100000"/>
              <a:defRPr/>
            </a:pPr>
            <a:endParaRPr lang="de-DE" sz="2400" dirty="0">
              <a:solidFill>
                <a:srgbClr val="000000"/>
              </a:solidFill>
            </a:endParaRPr>
          </a:p>
          <a:p>
            <a:pPr eaLnBrk="1" hangingPunct="1">
              <a:buSzPct val="100000"/>
              <a:defRPr/>
            </a:pPr>
            <a:r>
              <a:rPr lang="de-DE" sz="2400" dirty="0">
                <a:solidFill>
                  <a:srgbClr val="000000"/>
                </a:solidFill>
              </a:rPr>
              <a:t>Stellen Sie die Verflechtungen in Konten-, Matrix und Kreislaufform</a:t>
            </a:r>
          </a:p>
          <a:p>
            <a:pPr eaLnBrk="1" hangingPunct="1">
              <a:buSzPct val="100000"/>
              <a:defRPr/>
            </a:pPr>
            <a:r>
              <a:rPr lang="de-DE" sz="2400" dirty="0">
                <a:solidFill>
                  <a:srgbClr val="000000"/>
                </a:solidFill>
              </a:rPr>
              <a:t>dar. Welche Annahme ist dabei zu treffen? </a:t>
            </a:r>
          </a:p>
          <a:p>
            <a:pPr eaLnBrk="1" hangingPunct="1">
              <a:buSzPct val="100000"/>
              <a:defRPr/>
            </a:pPr>
            <a:endParaRPr lang="de-DE" sz="2400" dirty="0">
              <a:solidFill>
                <a:srgbClr val="000000"/>
              </a:solidFill>
            </a:endParaRPr>
          </a:p>
        </p:txBody>
      </p:sp>
      <p:sp>
        <p:nvSpPr>
          <p:cNvPr id="4" name="Rechteck 3">
            <a:extLst>
              <a:ext uri="{FF2B5EF4-FFF2-40B4-BE49-F238E27FC236}">
                <a16:creationId xmlns:a16="http://schemas.microsoft.com/office/drawing/2014/main" id="{520235E1-5603-4FD0-A387-519800CEAB5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9A5E45D7-059F-7F33-B553-6D21F6032B3B}"/>
                  </a:ext>
                </a:extLst>
              </p14:cNvPr>
              <p14:cNvContentPartPr/>
              <p14:nvPr/>
            </p14:nvContentPartPr>
            <p14:xfrm>
              <a:off x="5613578" y="1134262"/>
              <a:ext cx="1297440" cy="52920"/>
            </p14:xfrm>
          </p:contentPart>
        </mc:Choice>
        <mc:Fallback>
          <p:pic>
            <p:nvPicPr>
              <p:cNvPr id="2" name="Freihand 1">
                <a:extLst>
                  <a:ext uri="{FF2B5EF4-FFF2-40B4-BE49-F238E27FC236}">
                    <a16:creationId xmlns:a16="http://schemas.microsoft.com/office/drawing/2014/main" id="{9A5E45D7-059F-7F33-B553-6D21F6032B3B}"/>
                  </a:ext>
                </a:extLst>
              </p:cNvPr>
              <p:cNvPicPr/>
              <p:nvPr/>
            </p:nvPicPr>
            <p:blipFill>
              <a:blip r:embed="rId4"/>
              <a:stretch>
                <a:fillRect/>
              </a:stretch>
            </p:blipFill>
            <p:spPr>
              <a:xfrm>
                <a:off x="5604578" y="1125262"/>
                <a:ext cx="1315080" cy="70560"/>
              </a:xfrm>
              <a:prstGeom prst="rect">
                <a:avLst/>
              </a:prstGeom>
            </p:spPr>
          </p:pic>
        </mc:Fallback>
      </mc:AlternateContent>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ChangeArrowheads="1"/>
          </p:cNvSpPr>
          <p:nvPr/>
        </p:nvSpPr>
        <p:spPr bwMode="auto">
          <a:xfrm>
            <a:off x="5087938" y="210210"/>
            <a:ext cx="2004666"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rPr>
              <a:t>Kontenform</a:t>
            </a:r>
          </a:p>
        </p:txBody>
      </p:sp>
      <p:graphicFrame>
        <p:nvGraphicFramePr>
          <p:cNvPr id="262276" name="Group 132"/>
          <p:cNvGraphicFramePr>
            <a:graphicFrameLocks noGrp="1"/>
          </p:cNvGraphicFramePr>
          <p:nvPr/>
        </p:nvGraphicFramePr>
        <p:xfrm>
          <a:off x="387566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41" name="Group 97"/>
          <p:cNvGraphicFramePr>
            <a:graphicFrameLocks noGrp="1"/>
          </p:cNvGraphicFramePr>
          <p:nvPr/>
        </p:nvGraphicFramePr>
        <p:xfrm>
          <a:off x="1138817" y="1973264"/>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dirty="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262274" name="Group 130"/>
          <p:cNvGraphicFramePr>
            <a:graphicFrameLocks noGrp="1"/>
          </p:cNvGraphicFramePr>
          <p:nvPr/>
        </p:nvGraphicFramePr>
        <p:xfrm>
          <a:off x="6561717" y="1989139"/>
          <a:ext cx="1706562" cy="2851149"/>
        </p:xfrm>
        <a:graphic>
          <a:graphicData uri="http://schemas.openxmlformats.org/drawingml/2006/table">
            <a:tbl>
              <a:tblPr/>
              <a:tblGrid>
                <a:gridCol w="852487">
                  <a:extLst>
                    <a:ext uri="{9D8B030D-6E8A-4147-A177-3AD203B41FA5}">
                      <a16:colId xmlns:a16="http://schemas.microsoft.com/office/drawing/2014/main" val="20000"/>
                    </a:ext>
                  </a:extLst>
                </a:gridCol>
                <a:gridCol w="854075">
                  <a:extLst>
                    <a:ext uri="{9D8B030D-6E8A-4147-A177-3AD203B41FA5}">
                      <a16:colId xmlns:a16="http://schemas.microsoft.com/office/drawing/2014/main" val="20001"/>
                    </a:ext>
                  </a:extLst>
                </a:gridCol>
              </a:tblGrid>
              <a:tr h="421734">
                <a:tc gridSpan="2">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0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marT="45730" marB="45730" anchor="b" horzOverflow="overflow">
                    <a:lnL cap="flat">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a:noFill/>
                    </a:lnB>
                    <a:lnTlToBr>
                      <a:noFill/>
                    </a:lnTlToBr>
                    <a:lnBlToTr>
                      <a:noFill/>
                    </a:lnBlToTr>
                    <a:noFill/>
                  </a:tcPr>
                </a:tc>
                <a:extLst>
                  <a:ext uri="{0D108BD9-81ED-4DB2-BD59-A6C34878D82A}">
                    <a16:rowId xmlns:a16="http://schemas.microsoft.com/office/drawing/2014/main" val="10002"/>
                  </a:ext>
                </a:extLst>
              </a:tr>
              <a:tr h="80980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cap="flat">
                      <a:noFill/>
                    </a:lnL>
                    <a:lnR w="12700" cap="flat" cmpd="sng" algn="ctr">
                      <a:solidFill>
                        <a:srgbClr val="000000"/>
                      </a:solidFill>
                      <a:prstDash val="solid"/>
                      <a:round/>
                      <a:headEnd type="none" w="med" len="med"/>
                      <a:tailEnd type="none" w="med" len="med"/>
                    </a:lnR>
                    <a:lnT>
                      <a:noFill/>
                    </a:lnT>
                    <a:lnB cap="flat">
                      <a:noFill/>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2000" b="0" i="0" u="none" strike="noStrike" cap="none" normalizeH="0" baseline="0">
                        <a:ln>
                          <a:noFill/>
                        </a:ln>
                        <a:solidFill>
                          <a:srgbClr val="000000"/>
                        </a:solidFill>
                        <a:effectLst/>
                        <a:latin typeface="Arial" charset="0"/>
                      </a:endParaRPr>
                    </a:p>
                  </a:txBody>
                  <a:tcPr marT="45730" marB="45730" anchor="b" horzOverflow="overflow">
                    <a:lnL w="12700" cap="flat" cmpd="sng" algn="ctr">
                      <a:solidFill>
                        <a:srgbClr val="000000"/>
                      </a:solidFill>
                      <a:prstDash val="solid"/>
                      <a:round/>
                      <a:headEnd type="none" w="med" len="med"/>
                      <a:tailEnd type="none" w="med" len="med"/>
                    </a:lnL>
                    <a:lnR cap="flat">
                      <a:noFill/>
                    </a:lnR>
                    <a:lnT>
                      <a:noFill/>
                    </a:lnT>
                    <a:lnB cap="flat">
                      <a:noFill/>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5" name="Rechteck 44">
            <a:extLst>
              <a:ext uri="{FF2B5EF4-FFF2-40B4-BE49-F238E27FC236}">
                <a16:creationId xmlns:a16="http://schemas.microsoft.com/office/drawing/2014/main" id="{BAD41F5C-8C03-42A8-B62B-9CB1E43C137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 Box 3">
            <a:extLst>
              <a:ext uri="{FF2B5EF4-FFF2-40B4-BE49-F238E27FC236}">
                <a16:creationId xmlns:a16="http://schemas.microsoft.com/office/drawing/2014/main" id="{F12E652D-4AFF-E6ED-C590-CA2D6632FD54}"/>
              </a:ext>
            </a:extLst>
          </p:cNvPr>
          <p:cNvSpPr txBox="1">
            <a:spLocks noChangeArrowheads="1"/>
          </p:cNvSpPr>
          <p:nvPr/>
        </p:nvSpPr>
        <p:spPr bwMode="auto">
          <a:xfrm>
            <a:off x="74250" y="74032"/>
            <a:ext cx="6243423" cy="16026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AutoNum type="arabicPeriod"/>
              <a:defRPr/>
            </a:pPr>
            <a:endParaRPr lang="de-DE" sz="1400" dirty="0">
              <a:solidFill>
                <a:srgbClr val="000000"/>
              </a:solidFill>
            </a:endParaRPr>
          </a:p>
          <a:p>
            <a:pPr marL="0" indent="0" eaLnBrk="1" hangingPunct="1">
              <a:buSzPct val="100000"/>
              <a:defRPr/>
            </a:pPr>
            <a:r>
              <a:rPr lang="de-DE" sz="1200" dirty="0">
                <a:solidFill>
                  <a:srgbClr val="000000"/>
                </a:solidFill>
              </a:rPr>
              <a:t>Ausgangslage: P hat Güter im Gegenwert von 5GE produziert</a:t>
            </a:r>
          </a:p>
          <a:p>
            <a:pPr eaLnBrk="1" hangingPunct="1">
              <a:buSzPct val="100000"/>
              <a:buFontTx/>
              <a:buAutoNum type="arabicPeriod"/>
              <a:defRPr/>
            </a:pPr>
            <a:endParaRPr lang="de-DE" sz="1200" dirty="0">
              <a:solidFill>
                <a:srgbClr val="000000"/>
              </a:solidFill>
            </a:endParaRPr>
          </a:p>
          <a:p>
            <a:pPr eaLnBrk="1" hangingPunct="1">
              <a:buSzPct val="100000"/>
              <a:buFontTx/>
              <a:buAutoNum type="arabicPeriod"/>
              <a:defRPr/>
            </a:pPr>
            <a:r>
              <a:rPr lang="de-DE" sz="1200" dirty="0">
                <a:solidFill>
                  <a:srgbClr val="000000"/>
                </a:solidFill>
              </a:rPr>
              <a:t>Für den Eigenverbrauch benötigt P 2GE</a:t>
            </a:r>
          </a:p>
          <a:p>
            <a:pPr eaLnBrk="1" hangingPunct="1">
              <a:buSzPct val="100000"/>
              <a:buFontTx/>
              <a:buAutoNum type="arabicPeriod"/>
              <a:defRPr/>
            </a:pPr>
            <a:r>
              <a:rPr lang="de-DE" sz="1200" dirty="0">
                <a:solidFill>
                  <a:srgbClr val="000000"/>
                </a:solidFill>
              </a:rPr>
              <a:t>Für den Erwerb von Handelserzeugnissen verwendet P 1GE</a:t>
            </a:r>
          </a:p>
          <a:p>
            <a:pPr eaLnBrk="1" hangingPunct="1">
              <a:buSzPct val="100000"/>
              <a:buFontTx/>
              <a:buAutoNum type="arabicPeriod"/>
              <a:defRPr/>
            </a:pPr>
            <a:r>
              <a:rPr lang="de-DE" sz="1200" dirty="0">
                <a:solidFill>
                  <a:srgbClr val="000000"/>
                </a:solidFill>
              </a:rPr>
              <a:t>An Pacht entrichtet P 2GE</a:t>
            </a:r>
          </a:p>
          <a:p>
            <a:pPr eaLnBrk="1" hangingPunct="1">
              <a:buSzPct val="100000"/>
              <a:buFontTx/>
              <a:buAutoNum type="arabicPeriod"/>
              <a:defRPr/>
            </a:pPr>
            <a:r>
              <a:rPr lang="de-DE" sz="1200" dirty="0">
                <a:solidFill>
                  <a:srgbClr val="000000"/>
                </a:solidFill>
              </a:rPr>
              <a:t>E gibt 1 GE für Nahrungsmittel aus</a:t>
            </a:r>
          </a:p>
          <a:p>
            <a:pPr eaLnBrk="1" hangingPunct="1">
              <a:buSzPct val="100000"/>
              <a:buFontTx/>
              <a:buAutoNum type="arabicPeriod"/>
              <a:defRPr/>
            </a:pPr>
            <a:r>
              <a:rPr lang="de-DE" sz="1200" dirty="0">
                <a:solidFill>
                  <a:srgbClr val="000000"/>
                </a:solidFill>
              </a:rPr>
              <a:t>H gibt 2 GE für </a:t>
            </a:r>
            <a:r>
              <a:rPr lang="de-DE" sz="1200">
                <a:solidFill>
                  <a:srgbClr val="000000"/>
                </a:solidFill>
              </a:rPr>
              <a:t>Nahrungsmittel aus</a:t>
            </a:r>
            <a:endParaRPr lang="de-DE" sz="1200" dirty="0">
              <a:solidFill>
                <a:srgbClr val="000000"/>
              </a:solidFill>
            </a:endParaRPr>
          </a:p>
        </p:txBody>
      </p:sp>
      <mc:AlternateContent xmlns:mc="http://schemas.openxmlformats.org/markup-compatibility/2006">
        <mc:Choice xmlns:p14="http://schemas.microsoft.com/office/powerpoint/2010/main" Requires="p14">
          <p:contentPart p14:bwMode="auto" r:id="rId3">
            <p14:nvContentPartPr>
              <p14:cNvPr id="4" name="Freihand 3">
                <a:extLst>
                  <a:ext uri="{FF2B5EF4-FFF2-40B4-BE49-F238E27FC236}">
                    <a16:creationId xmlns:a16="http://schemas.microsoft.com/office/drawing/2014/main" id="{A6AFE00E-E970-6681-D80A-46D1A5A9F308}"/>
                  </a:ext>
                </a:extLst>
              </p14:cNvPr>
              <p14:cNvContentPartPr/>
              <p14:nvPr/>
            </p14:nvContentPartPr>
            <p14:xfrm>
              <a:off x="2243258" y="2535742"/>
              <a:ext cx="113760" cy="125280"/>
            </p14:xfrm>
          </p:contentPart>
        </mc:Choice>
        <mc:Fallback>
          <p:pic>
            <p:nvPicPr>
              <p:cNvPr id="4" name="Freihand 3">
                <a:extLst>
                  <a:ext uri="{FF2B5EF4-FFF2-40B4-BE49-F238E27FC236}">
                    <a16:creationId xmlns:a16="http://schemas.microsoft.com/office/drawing/2014/main" id="{A6AFE00E-E970-6681-D80A-46D1A5A9F308}"/>
                  </a:ext>
                </a:extLst>
              </p:cNvPr>
              <p:cNvPicPr/>
              <p:nvPr/>
            </p:nvPicPr>
            <p:blipFill>
              <a:blip r:embed="rId4"/>
              <a:stretch>
                <a:fillRect/>
              </a:stretch>
            </p:blipFill>
            <p:spPr>
              <a:xfrm>
                <a:off x="2234258" y="2526742"/>
                <a:ext cx="131400" cy="14292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13" name="Freihand 12">
                <a:extLst>
                  <a:ext uri="{FF2B5EF4-FFF2-40B4-BE49-F238E27FC236}">
                    <a16:creationId xmlns:a16="http://schemas.microsoft.com/office/drawing/2014/main" id="{7901F4BF-057B-F9E1-5A37-034A979B647B}"/>
                  </a:ext>
                </a:extLst>
              </p14:cNvPr>
              <p14:cNvContentPartPr/>
              <p14:nvPr/>
            </p14:nvContentPartPr>
            <p14:xfrm>
              <a:off x="4478138" y="908182"/>
              <a:ext cx="47880" cy="125280"/>
            </p14:xfrm>
          </p:contentPart>
        </mc:Choice>
        <mc:Fallback>
          <p:pic>
            <p:nvPicPr>
              <p:cNvPr id="13" name="Freihand 12">
                <a:extLst>
                  <a:ext uri="{FF2B5EF4-FFF2-40B4-BE49-F238E27FC236}">
                    <a16:creationId xmlns:a16="http://schemas.microsoft.com/office/drawing/2014/main" id="{7901F4BF-057B-F9E1-5A37-034A979B647B}"/>
                  </a:ext>
                </a:extLst>
              </p:cNvPr>
              <p:cNvPicPr/>
              <p:nvPr/>
            </p:nvPicPr>
            <p:blipFill>
              <a:blip r:embed="rId6"/>
              <a:stretch>
                <a:fillRect/>
              </a:stretch>
            </p:blipFill>
            <p:spPr>
              <a:xfrm>
                <a:off x="4469138" y="899182"/>
                <a:ext cx="65520" cy="1429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14" name="Freihand 13">
                <a:extLst>
                  <a:ext uri="{FF2B5EF4-FFF2-40B4-BE49-F238E27FC236}">
                    <a16:creationId xmlns:a16="http://schemas.microsoft.com/office/drawing/2014/main" id="{A0A2C135-0189-970B-B710-656E40DC2591}"/>
                  </a:ext>
                </a:extLst>
              </p14:cNvPr>
              <p14:cNvContentPartPr/>
              <p14:nvPr/>
            </p14:nvContentPartPr>
            <p14:xfrm>
              <a:off x="2216618" y="2848582"/>
              <a:ext cx="141480" cy="173520"/>
            </p14:xfrm>
          </p:contentPart>
        </mc:Choice>
        <mc:Fallback>
          <p:pic>
            <p:nvPicPr>
              <p:cNvPr id="14" name="Freihand 13">
                <a:extLst>
                  <a:ext uri="{FF2B5EF4-FFF2-40B4-BE49-F238E27FC236}">
                    <a16:creationId xmlns:a16="http://schemas.microsoft.com/office/drawing/2014/main" id="{A0A2C135-0189-970B-B710-656E40DC2591}"/>
                  </a:ext>
                </a:extLst>
              </p:cNvPr>
              <p:cNvPicPr/>
              <p:nvPr/>
            </p:nvPicPr>
            <p:blipFill>
              <a:blip r:embed="rId8"/>
              <a:stretch>
                <a:fillRect/>
              </a:stretch>
            </p:blipFill>
            <p:spPr>
              <a:xfrm>
                <a:off x="2207978" y="2839942"/>
                <a:ext cx="159120" cy="19116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22" name="Freihand 21">
                <a:extLst>
                  <a:ext uri="{FF2B5EF4-FFF2-40B4-BE49-F238E27FC236}">
                    <a16:creationId xmlns:a16="http://schemas.microsoft.com/office/drawing/2014/main" id="{4A9DD340-1075-971C-4A75-C8350117F18E}"/>
                  </a:ext>
                </a:extLst>
              </p14:cNvPr>
              <p14:cNvContentPartPr/>
              <p14:nvPr/>
            </p14:nvContentPartPr>
            <p14:xfrm>
              <a:off x="2205818" y="3201382"/>
              <a:ext cx="157680" cy="254520"/>
            </p14:xfrm>
          </p:contentPart>
        </mc:Choice>
        <mc:Fallback>
          <p:pic>
            <p:nvPicPr>
              <p:cNvPr id="22" name="Freihand 21">
                <a:extLst>
                  <a:ext uri="{FF2B5EF4-FFF2-40B4-BE49-F238E27FC236}">
                    <a16:creationId xmlns:a16="http://schemas.microsoft.com/office/drawing/2014/main" id="{4A9DD340-1075-971C-4A75-C8350117F18E}"/>
                  </a:ext>
                </a:extLst>
              </p:cNvPr>
              <p:cNvPicPr/>
              <p:nvPr/>
            </p:nvPicPr>
            <p:blipFill>
              <a:blip r:embed="rId10"/>
              <a:stretch>
                <a:fillRect/>
              </a:stretch>
            </p:blipFill>
            <p:spPr>
              <a:xfrm>
                <a:off x="2196818" y="3192742"/>
                <a:ext cx="175320" cy="27216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30" name="Freihand 29">
                <a:extLst>
                  <a:ext uri="{FF2B5EF4-FFF2-40B4-BE49-F238E27FC236}">
                    <a16:creationId xmlns:a16="http://schemas.microsoft.com/office/drawing/2014/main" id="{1BE8EB9E-6DC3-E050-18CB-7D3E46067C93}"/>
                  </a:ext>
                </a:extLst>
              </p14:cNvPr>
              <p14:cNvContentPartPr/>
              <p14:nvPr/>
            </p14:nvContentPartPr>
            <p14:xfrm>
              <a:off x="5018138" y="2574262"/>
              <a:ext cx="182520" cy="231840"/>
            </p14:xfrm>
          </p:contentPart>
        </mc:Choice>
        <mc:Fallback>
          <p:pic>
            <p:nvPicPr>
              <p:cNvPr id="30" name="Freihand 29">
                <a:extLst>
                  <a:ext uri="{FF2B5EF4-FFF2-40B4-BE49-F238E27FC236}">
                    <a16:creationId xmlns:a16="http://schemas.microsoft.com/office/drawing/2014/main" id="{1BE8EB9E-6DC3-E050-18CB-7D3E46067C93}"/>
                  </a:ext>
                </a:extLst>
              </p:cNvPr>
              <p:cNvPicPr/>
              <p:nvPr/>
            </p:nvPicPr>
            <p:blipFill>
              <a:blip r:embed="rId12"/>
              <a:stretch>
                <a:fillRect/>
              </a:stretch>
            </p:blipFill>
            <p:spPr>
              <a:xfrm>
                <a:off x="5009498" y="2565622"/>
                <a:ext cx="200160" cy="24948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38" name="Freihand 37">
                <a:extLst>
                  <a:ext uri="{FF2B5EF4-FFF2-40B4-BE49-F238E27FC236}">
                    <a16:creationId xmlns:a16="http://schemas.microsoft.com/office/drawing/2014/main" id="{0D3B67AC-85DE-93F9-EEF7-2D26C9E9F2FB}"/>
                  </a:ext>
                </a:extLst>
              </p14:cNvPr>
              <p14:cNvContentPartPr/>
              <p14:nvPr/>
            </p14:nvContentPartPr>
            <p14:xfrm>
              <a:off x="7679258" y="2526382"/>
              <a:ext cx="173880" cy="240120"/>
            </p14:xfrm>
          </p:contentPart>
        </mc:Choice>
        <mc:Fallback>
          <p:pic>
            <p:nvPicPr>
              <p:cNvPr id="38" name="Freihand 37">
                <a:extLst>
                  <a:ext uri="{FF2B5EF4-FFF2-40B4-BE49-F238E27FC236}">
                    <a16:creationId xmlns:a16="http://schemas.microsoft.com/office/drawing/2014/main" id="{0D3B67AC-85DE-93F9-EEF7-2D26C9E9F2FB}"/>
                  </a:ext>
                </a:extLst>
              </p:cNvPr>
              <p:cNvPicPr/>
              <p:nvPr/>
            </p:nvPicPr>
            <p:blipFill>
              <a:blip r:embed="rId14"/>
              <a:stretch>
                <a:fillRect/>
              </a:stretch>
            </p:blipFill>
            <p:spPr>
              <a:xfrm>
                <a:off x="7670258" y="2517382"/>
                <a:ext cx="191520" cy="257760"/>
              </a:xfrm>
              <a:prstGeom prst="rect">
                <a:avLst/>
              </a:prstGeom>
            </p:spPr>
          </p:pic>
        </mc:Fallback>
      </mc:AlternateContent>
      <p:grpSp>
        <p:nvGrpSpPr>
          <p:cNvPr id="54" name="Gruppieren 53">
            <a:extLst>
              <a:ext uri="{FF2B5EF4-FFF2-40B4-BE49-F238E27FC236}">
                <a16:creationId xmlns:a16="http://schemas.microsoft.com/office/drawing/2014/main" id="{C4CC2956-9770-2549-95BF-9884F6688E3C}"/>
              </a:ext>
            </a:extLst>
          </p:cNvPr>
          <p:cNvGrpSpPr/>
          <p:nvPr/>
        </p:nvGrpSpPr>
        <p:grpSpPr>
          <a:xfrm>
            <a:off x="1196738" y="4702942"/>
            <a:ext cx="1889640" cy="824760"/>
            <a:chOff x="1196738" y="4702942"/>
            <a:chExt cx="1889640" cy="824760"/>
          </a:xfrm>
        </p:grpSpPr>
        <mc:AlternateContent xmlns:mc="http://schemas.openxmlformats.org/markup-compatibility/2006">
          <mc:Choice xmlns:p14="http://schemas.microsoft.com/office/powerpoint/2010/main" Requires="p14">
            <p:contentPart p14:bwMode="auto" r:id="rId15">
              <p14:nvContentPartPr>
                <p14:cNvPr id="49" name="Freihand 48">
                  <a:extLst>
                    <a:ext uri="{FF2B5EF4-FFF2-40B4-BE49-F238E27FC236}">
                      <a16:creationId xmlns:a16="http://schemas.microsoft.com/office/drawing/2014/main" id="{2BAB1F84-05B0-662D-9A12-317FD5F0D4AF}"/>
                    </a:ext>
                  </a:extLst>
                </p14:cNvPr>
                <p14:cNvContentPartPr/>
                <p14:nvPr/>
              </p14:nvContentPartPr>
              <p14:xfrm>
                <a:off x="1196738" y="4702942"/>
                <a:ext cx="1889640" cy="186480"/>
              </p14:xfrm>
            </p:contentPart>
          </mc:Choice>
          <mc:Fallback>
            <p:pic>
              <p:nvPicPr>
                <p:cNvPr id="49" name="Freihand 48">
                  <a:extLst>
                    <a:ext uri="{FF2B5EF4-FFF2-40B4-BE49-F238E27FC236}">
                      <a16:creationId xmlns:a16="http://schemas.microsoft.com/office/drawing/2014/main" id="{2BAB1F84-05B0-662D-9A12-317FD5F0D4AF}"/>
                    </a:ext>
                  </a:extLst>
                </p:cNvPr>
                <p:cNvPicPr/>
                <p:nvPr/>
              </p:nvPicPr>
              <p:blipFill>
                <a:blip r:embed="rId16"/>
                <a:stretch>
                  <a:fillRect/>
                </a:stretch>
              </p:blipFill>
              <p:spPr>
                <a:xfrm>
                  <a:off x="1188098" y="4694302"/>
                  <a:ext cx="1907280" cy="20412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50" name="Freihand 49">
                  <a:extLst>
                    <a:ext uri="{FF2B5EF4-FFF2-40B4-BE49-F238E27FC236}">
                      <a16:creationId xmlns:a16="http://schemas.microsoft.com/office/drawing/2014/main" id="{45EBE006-FA3A-236B-B960-AB159BDFD8C0}"/>
                    </a:ext>
                  </a:extLst>
                </p14:cNvPr>
                <p14:cNvContentPartPr/>
                <p14:nvPr/>
              </p14:nvContentPartPr>
              <p14:xfrm>
                <a:off x="1471418" y="4946662"/>
                <a:ext cx="150120" cy="300600"/>
              </p14:xfrm>
            </p:contentPart>
          </mc:Choice>
          <mc:Fallback>
            <p:pic>
              <p:nvPicPr>
                <p:cNvPr id="50" name="Freihand 49">
                  <a:extLst>
                    <a:ext uri="{FF2B5EF4-FFF2-40B4-BE49-F238E27FC236}">
                      <a16:creationId xmlns:a16="http://schemas.microsoft.com/office/drawing/2014/main" id="{45EBE006-FA3A-236B-B960-AB159BDFD8C0}"/>
                    </a:ext>
                  </a:extLst>
                </p:cNvPr>
                <p:cNvPicPr/>
                <p:nvPr/>
              </p:nvPicPr>
              <p:blipFill>
                <a:blip r:embed="rId18"/>
                <a:stretch>
                  <a:fillRect/>
                </a:stretch>
              </p:blipFill>
              <p:spPr>
                <a:xfrm>
                  <a:off x="1462778" y="4937662"/>
                  <a:ext cx="167760" cy="31824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51" name="Freihand 50">
                  <a:extLst>
                    <a:ext uri="{FF2B5EF4-FFF2-40B4-BE49-F238E27FC236}">
                      <a16:creationId xmlns:a16="http://schemas.microsoft.com/office/drawing/2014/main" id="{DB732D9B-E66C-94AA-881F-99D4E1F561BD}"/>
                    </a:ext>
                  </a:extLst>
                </p14:cNvPr>
                <p14:cNvContentPartPr/>
                <p14:nvPr/>
              </p14:nvContentPartPr>
              <p14:xfrm>
                <a:off x="1559618" y="4920382"/>
                <a:ext cx="177840" cy="18360"/>
              </p14:xfrm>
            </p:contentPart>
          </mc:Choice>
          <mc:Fallback>
            <p:pic>
              <p:nvPicPr>
                <p:cNvPr id="51" name="Freihand 50">
                  <a:extLst>
                    <a:ext uri="{FF2B5EF4-FFF2-40B4-BE49-F238E27FC236}">
                      <a16:creationId xmlns:a16="http://schemas.microsoft.com/office/drawing/2014/main" id="{DB732D9B-E66C-94AA-881F-99D4E1F561BD}"/>
                    </a:ext>
                  </a:extLst>
                </p:cNvPr>
                <p:cNvPicPr/>
                <p:nvPr/>
              </p:nvPicPr>
              <p:blipFill>
                <a:blip r:embed="rId20"/>
                <a:stretch>
                  <a:fillRect/>
                </a:stretch>
              </p:blipFill>
              <p:spPr>
                <a:xfrm>
                  <a:off x="1550618" y="4911382"/>
                  <a:ext cx="195480" cy="3600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52" name="Freihand 51">
                  <a:extLst>
                    <a:ext uri="{FF2B5EF4-FFF2-40B4-BE49-F238E27FC236}">
                      <a16:creationId xmlns:a16="http://schemas.microsoft.com/office/drawing/2014/main" id="{2F71B404-006E-DABA-2F06-507C297DEF58}"/>
                    </a:ext>
                  </a:extLst>
                </p14:cNvPr>
                <p14:cNvContentPartPr/>
                <p14:nvPr/>
              </p14:nvContentPartPr>
              <p14:xfrm>
                <a:off x="2224898" y="4961422"/>
                <a:ext cx="243360" cy="311400"/>
              </p14:xfrm>
            </p:contentPart>
          </mc:Choice>
          <mc:Fallback>
            <p:pic>
              <p:nvPicPr>
                <p:cNvPr id="52" name="Freihand 51">
                  <a:extLst>
                    <a:ext uri="{FF2B5EF4-FFF2-40B4-BE49-F238E27FC236}">
                      <a16:creationId xmlns:a16="http://schemas.microsoft.com/office/drawing/2014/main" id="{2F71B404-006E-DABA-2F06-507C297DEF58}"/>
                    </a:ext>
                  </a:extLst>
                </p:cNvPr>
                <p:cNvPicPr/>
                <p:nvPr/>
              </p:nvPicPr>
              <p:blipFill>
                <a:blip r:embed="rId22"/>
                <a:stretch>
                  <a:fillRect/>
                </a:stretch>
              </p:blipFill>
              <p:spPr>
                <a:xfrm>
                  <a:off x="2215898" y="4952782"/>
                  <a:ext cx="261000" cy="32904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53" name="Freihand 52">
                  <a:extLst>
                    <a:ext uri="{FF2B5EF4-FFF2-40B4-BE49-F238E27FC236}">
                      <a16:creationId xmlns:a16="http://schemas.microsoft.com/office/drawing/2014/main" id="{BF2DDBFA-346C-6928-7EDC-8FCEF7D04F70}"/>
                    </a:ext>
                  </a:extLst>
                </p14:cNvPr>
                <p14:cNvContentPartPr/>
                <p14:nvPr/>
              </p14:nvContentPartPr>
              <p14:xfrm>
                <a:off x="2483738" y="5187142"/>
                <a:ext cx="309960" cy="340560"/>
              </p14:xfrm>
            </p:contentPart>
          </mc:Choice>
          <mc:Fallback>
            <p:pic>
              <p:nvPicPr>
                <p:cNvPr id="53" name="Freihand 52">
                  <a:extLst>
                    <a:ext uri="{FF2B5EF4-FFF2-40B4-BE49-F238E27FC236}">
                      <a16:creationId xmlns:a16="http://schemas.microsoft.com/office/drawing/2014/main" id="{BF2DDBFA-346C-6928-7EDC-8FCEF7D04F70}"/>
                    </a:ext>
                  </a:extLst>
                </p:cNvPr>
                <p:cNvPicPr/>
                <p:nvPr/>
              </p:nvPicPr>
              <p:blipFill>
                <a:blip r:embed="rId24"/>
                <a:stretch>
                  <a:fillRect/>
                </a:stretch>
              </p:blipFill>
              <p:spPr>
                <a:xfrm>
                  <a:off x="2475098" y="5178142"/>
                  <a:ext cx="327600" cy="3582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5">
            <p14:nvContentPartPr>
              <p14:cNvPr id="55" name="Freihand 54">
                <a:extLst>
                  <a:ext uri="{FF2B5EF4-FFF2-40B4-BE49-F238E27FC236}">
                    <a16:creationId xmlns:a16="http://schemas.microsoft.com/office/drawing/2014/main" id="{841334CB-B0FB-9960-DC8E-5FD99E3EC9D8}"/>
                  </a:ext>
                </a:extLst>
              </p14:cNvPr>
              <p14:cNvContentPartPr/>
              <p14:nvPr/>
            </p14:nvContentPartPr>
            <p14:xfrm>
              <a:off x="3993578" y="4944142"/>
              <a:ext cx="1231920" cy="69480"/>
            </p14:xfrm>
          </p:contentPart>
        </mc:Choice>
        <mc:Fallback>
          <p:pic>
            <p:nvPicPr>
              <p:cNvPr id="55" name="Freihand 54">
                <a:extLst>
                  <a:ext uri="{FF2B5EF4-FFF2-40B4-BE49-F238E27FC236}">
                    <a16:creationId xmlns:a16="http://schemas.microsoft.com/office/drawing/2014/main" id="{841334CB-B0FB-9960-DC8E-5FD99E3EC9D8}"/>
                  </a:ext>
                </a:extLst>
              </p:cNvPr>
              <p:cNvPicPr/>
              <p:nvPr/>
            </p:nvPicPr>
            <p:blipFill>
              <a:blip r:embed="rId26"/>
              <a:stretch>
                <a:fillRect/>
              </a:stretch>
            </p:blipFill>
            <p:spPr>
              <a:xfrm>
                <a:off x="3984578" y="4935142"/>
                <a:ext cx="1249560" cy="8712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56" name="Freihand 55">
                <a:extLst>
                  <a:ext uri="{FF2B5EF4-FFF2-40B4-BE49-F238E27FC236}">
                    <a16:creationId xmlns:a16="http://schemas.microsoft.com/office/drawing/2014/main" id="{5150469A-CFED-80B9-0F15-656A6F24CB5C}"/>
                  </a:ext>
                </a:extLst>
              </p14:cNvPr>
              <p14:cNvContentPartPr/>
              <p14:nvPr/>
            </p14:nvContentPartPr>
            <p14:xfrm>
              <a:off x="6924338" y="4878622"/>
              <a:ext cx="1483920" cy="75960"/>
            </p14:xfrm>
          </p:contentPart>
        </mc:Choice>
        <mc:Fallback>
          <p:pic>
            <p:nvPicPr>
              <p:cNvPr id="56" name="Freihand 55">
                <a:extLst>
                  <a:ext uri="{FF2B5EF4-FFF2-40B4-BE49-F238E27FC236}">
                    <a16:creationId xmlns:a16="http://schemas.microsoft.com/office/drawing/2014/main" id="{5150469A-CFED-80B9-0F15-656A6F24CB5C}"/>
                  </a:ext>
                </a:extLst>
              </p:cNvPr>
              <p:cNvPicPr/>
              <p:nvPr/>
            </p:nvPicPr>
            <p:blipFill>
              <a:blip r:embed="rId28"/>
              <a:stretch>
                <a:fillRect/>
              </a:stretch>
            </p:blipFill>
            <p:spPr>
              <a:xfrm>
                <a:off x="6915338" y="4869622"/>
                <a:ext cx="1501560" cy="93600"/>
              </a:xfrm>
              <a:prstGeom prst="rect">
                <a:avLst/>
              </a:prstGeom>
            </p:spPr>
          </p:pic>
        </mc:Fallback>
      </mc:AlternateContent>
      <p:grpSp>
        <p:nvGrpSpPr>
          <p:cNvPr id="59" name="Gruppieren 58">
            <a:extLst>
              <a:ext uri="{FF2B5EF4-FFF2-40B4-BE49-F238E27FC236}">
                <a16:creationId xmlns:a16="http://schemas.microsoft.com/office/drawing/2014/main" id="{364E32E7-D7AB-DEB6-9BA3-1D7683812889}"/>
              </a:ext>
            </a:extLst>
          </p:cNvPr>
          <p:cNvGrpSpPr/>
          <p:nvPr/>
        </p:nvGrpSpPr>
        <p:grpSpPr>
          <a:xfrm>
            <a:off x="335618" y="5749822"/>
            <a:ext cx="345240" cy="418320"/>
            <a:chOff x="335618" y="5749822"/>
            <a:chExt cx="345240" cy="418320"/>
          </a:xfrm>
        </p:grpSpPr>
        <mc:AlternateContent xmlns:mc="http://schemas.openxmlformats.org/markup-compatibility/2006">
          <mc:Choice xmlns:p14="http://schemas.microsoft.com/office/powerpoint/2010/main" Requires="p14">
            <p:contentPart p14:bwMode="auto" r:id="rId29">
              <p14:nvContentPartPr>
                <p14:cNvPr id="57" name="Freihand 56">
                  <a:extLst>
                    <a:ext uri="{FF2B5EF4-FFF2-40B4-BE49-F238E27FC236}">
                      <a16:creationId xmlns:a16="http://schemas.microsoft.com/office/drawing/2014/main" id="{6274CC2D-7C59-78D6-2CC7-6352848F18FD}"/>
                    </a:ext>
                  </a:extLst>
                </p14:cNvPr>
                <p14:cNvContentPartPr/>
                <p14:nvPr/>
              </p14:nvContentPartPr>
              <p14:xfrm>
                <a:off x="335618" y="5749822"/>
                <a:ext cx="183240" cy="418320"/>
              </p14:xfrm>
            </p:contentPart>
          </mc:Choice>
          <mc:Fallback>
            <p:pic>
              <p:nvPicPr>
                <p:cNvPr id="57" name="Freihand 56">
                  <a:extLst>
                    <a:ext uri="{FF2B5EF4-FFF2-40B4-BE49-F238E27FC236}">
                      <a16:creationId xmlns:a16="http://schemas.microsoft.com/office/drawing/2014/main" id="{6274CC2D-7C59-78D6-2CC7-6352848F18FD}"/>
                    </a:ext>
                  </a:extLst>
                </p:cNvPr>
                <p:cNvPicPr/>
                <p:nvPr/>
              </p:nvPicPr>
              <p:blipFill>
                <a:blip r:embed="rId30"/>
                <a:stretch>
                  <a:fillRect/>
                </a:stretch>
              </p:blipFill>
              <p:spPr>
                <a:xfrm>
                  <a:off x="326978" y="5740822"/>
                  <a:ext cx="200880" cy="43596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58" name="Freihand 57">
                  <a:extLst>
                    <a:ext uri="{FF2B5EF4-FFF2-40B4-BE49-F238E27FC236}">
                      <a16:creationId xmlns:a16="http://schemas.microsoft.com/office/drawing/2014/main" id="{D333A312-DAFC-3654-4912-981C0CBF748D}"/>
                    </a:ext>
                  </a:extLst>
                </p14:cNvPr>
                <p14:cNvContentPartPr/>
                <p14:nvPr/>
              </p14:nvContentPartPr>
              <p14:xfrm>
                <a:off x="675818" y="6076702"/>
                <a:ext cx="5040" cy="19800"/>
              </p14:xfrm>
            </p:contentPart>
          </mc:Choice>
          <mc:Fallback>
            <p:pic>
              <p:nvPicPr>
                <p:cNvPr id="58" name="Freihand 57">
                  <a:extLst>
                    <a:ext uri="{FF2B5EF4-FFF2-40B4-BE49-F238E27FC236}">
                      <a16:creationId xmlns:a16="http://schemas.microsoft.com/office/drawing/2014/main" id="{D333A312-DAFC-3654-4912-981C0CBF748D}"/>
                    </a:ext>
                  </a:extLst>
                </p:cNvPr>
                <p:cNvPicPr/>
                <p:nvPr/>
              </p:nvPicPr>
              <p:blipFill>
                <a:blip r:embed="rId32"/>
                <a:stretch>
                  <a:fillRect/>
                </a:stretch>
              </p:blipFill>
              <p:spPr>
                <a:xfrm>
                  <a:off x="666818" y="6067702"/>
                  <a:ext cx="22680" cy="37440"/>
                </a:xfrm>
                <a:prstGeom prst="rect">
                  <a:avLst/>
                </a:prstGeom>
              </p:spPr>
            </p:pic>
          </mc:Fallback>
        </mc:AlternateContent>
      </p:grpSp>
      <p:grpSp>
        <p:nvGrpSpPr>
          <p:cNvPr id="36868" name="Gruppieren 36867">
            <a:extLst>
              <a:ext uri="{FF2B5EF4-FFF2-40B4-BE49-F238E27FC236}">
                <a16:creationId xmlns:a16="http://schemas.microsoft.com/office/drawing/2014/main" id="{55E8CFCB-7702-1C52-DB45-C659DFD8AC4B}"/>
              </a:ext>
            </a:extLst>
          </p:cNvPr>
          <p:cNvGrpSpPr/>
          <p:nvPr/>
        </p:nvGrpSpPr>
        <p:grpSpPr>
          <a:xfrm>
            <a:off x="1132658" y="760942"/>
            <a:ext cx="7003080" cy="3936600"/>
            <a:chOff x="1132658" y="760942"/>
            <a:chExt cx="7003080" cy="3936600"/>
          </a:xfrm>
        </p:grpSpPr>
        <mc:AlternateContent xmlns:mc="http://schemas.openxmlformats.org/markup-compatibility/2006">
          <mc:Choice xmlns:p14="http://schemas.microsoft.com/office/powerpoint/2010/main" Requires="p14">
            <p:contentPart p14:bwMode="auto" r:id="rId33">
              <p14:nvContentPartPr>
                <p14:cNvPr id="15" name="Freihand 14">
                  <a:extLst>
                    <a:ext uri="{FF2B5EF4-FFF2-40B4-BE49-F238E27FC236}">
                      <a16:creationId xmlns:a16="http://schemas.microsoft.com/office/drawing/2014/main" id="{C593F80B-A35E-A249-DB30-224CB7906B0C}"/>
                    </a:ext>
                  </a:extLst>
                </p14:cNvPr>
                <p14:cNvContentPartPr/>
                <p14:nvPr/>
              </p14:nvContentPartPr>
              <p14:xfrm>
                <a:off x="2628818" y="1054342"/>
                <a:ext cx="4461480" cy="1761120"/>
              </p14:xfrm>
            </p:contentPart>
          </mc:Choice>
          <mc:Fallback>
            <p:pic>
              <p:nvPicPr>
                <p:cNvPr id="15" name="Freihand 14">
                  <a:extLst>
                    <a:ext uri="{FF2B5EF4-FFF2-40B4-BE49-F238E27FC236}">
                      <a16:creationId xmlns:a16="http://schemas.microsoft.com/office/drawing/2014/main" id="{C593F80B-A35E-A249-DB30-224CB7906B0C}"/>
                    </a:ext>
                  </a:extLst>
                </p:cNvPr>
                <p:cNvPicPr/>
                <p:nvPr/>
              </p:nvPicPr>
              <p:blipFill>
                <a:blip r:embed="rId34"/>
                <a:stretch>
                  <a:fillRect/>
                </a:stretch>
              </p:blipFill>
              <p:spPr>
                <a:xfrm>
                  <a:off x="2619818" y="1045342"/>
                  <a:ext cx="4479120" cy="177876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16" name="Freihand 15">
                  <a:extLst>
                    <a:ext uri="{FF2B5EF4-FFF2-40B4-BE49-F238E27FC236}">
                      <a16:creationId xmlns:a16="http://schemas.microsoft.com/office/drawing/2014/main" id="{ED5FAAE1-5D04-B9DC-6182-85D9629AA527}"/>
                    </a:ext>
                  </a:extLst>
                </p14:cNvPr>
                <p14:cNvContentPartPr/>
                <p14:nvPr/>
              </p14:nvContentPartPr>
              <p14:xfrm>
                <a:off x="6843698" y="2576782"/>
                <a:ext cx="228960" cy="171720"/>
              </p14:xfrm>
            </p:contentPart>
          </mc:Choice>
          <mc:Fallback>
            <p:pic>
              <p:nvPicPr>
                <p:cNvPr id="16" name="Freihand 15">
                  <a:extLst>
                    <a:ext uri="{FF2B5EF4-FFF2-40B4-BE49-F238E27FC236}">
                      <a16:creationId xmlns:a16="http://schemas.microsoft.com/office/drawing/2014/main" id="{ED5FAAE1-5D04-B9DC-6182-85D9629AA527}"/>
                    </a:ext>
                  </a:extLst>
                </p:cNvPr>
                <p:cNvPicPr/>
                <p:nvPr/>
              </p:nvPicPr>
              <p:blipFill>
                <a:blip r:embed="rId36"/>
                <a:stretch>
                  <a:fillRect/>
                </a:stretch>
              </p:blipFill>
              <p:spPr>
                <a:xfrm>
                  <a:off x="6835058" y="2567782"/>
                  <a:ext cx="246600" cy="18936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17" name="Freihand 16">
                  <a:extLst>
                    <a:ext uri="{FF2B5EF4-FFF2-40B4-BE49-F238E27FC236}">
                      <a16:creationId xmlns:a16="http://schemas.microsoft.com/office/drawing/2014/main" id="{21BFF3DB-2D4E-B662-C899-5CAD74527C9F}"/>
                    </a:ext>
                  </a:extLst>
                </p14:cNvPr>
                <p14:cNvContentPartPr/>
                <p14:nvPr/>
              </p14:nvContentPartPr>
              <p14:xfrm>
                <a:off x="6858818" y="2864422"/>
                <a:ext cx="145800" cy="135720"/>
              </p14:xfrm>
            </p:contentPart>
          </mc:Choice>
          <mc:Fallback>
            <p:pic>
              <p:nvPicPr>
                <p:cNvPr id="17" name="Freihand 16">
                  <a:extLst>
                    <a:ext uri="{FF2B5EF4-FFF2-40B4-BE49-F238E27FC236}">
                      <a16:creationId xmlns:a16="http://schemas.microsoft.com/office/drawing/2014/main" id="{21BFF3DB-2D4E-B662-C899-5CAD74527C9F}"/>
                    </a:ext>
                  </a:extLst>
                </p:cNvPr>
                <p:cNvPicPr/>
                <p:nvPr/>
              </p:nvPicPr>
              <p:blipFill>
                <a:blip r:embed="rId38"/>
                <a:stretch>
                  <a:fillRect/>
                </a:stretch>
              </p:blipFill>
              <p:spPr>
                <a:xfrm>
                  <a:off x="6850178" y="2855782"/>
                  <a:ext cx="163440" cy="15336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19" name="Freihand 18">
                  <a:extLst>
                    <a:ext uri="{FF2B5EF4-FFF2-40B4-BE49-F238E27FC236}">
                      <a16:creationId xmlns:a16="http://schemas.microsoft.com/office/drawing/2014/main" id="{ED2B1D66-8018-A427-832E-8585FC279C24}"/>
                    </a:ext>
                  </a:extLst>
                </p14:cNvPr>
                <p14:cNvContentPartPr/>
                <p14:nvPr/>
              </p14:nvContentPartPr>
              <p14:xfrm>
                <a:off x="6590618" y="827542"/>
                <a:ext cx="87480" cy="158760"/>
              </p14:xfrm>
            </p:contentPart>
          </mc:Choice>
          <mc:Fallback>
            <p:pic>
              <p:nvPicPr>
                <p:cNvPr id="19" name="Freihand 18">
                  <a:extLst>
                    <a:ext uri="{FF2B5EF4-FFF2-40B4-BE49-F238E27FC236}">
                      <a16:creationId xmlns:a16="http://schemas.microsoft.com/office/drawing/2014/main" id="{ED2B1D66-8018-A427-832E-8585FC279C24}"/>
                    </a:ext>
                  </a:extLst>
                </p:cNvPr>
                <p:cNvPicPr/>
                <p:nvPr/>
              </p:nvPicPr>
              <p:blipFill>
                <a:blip r:embed="rId40"/>
                <a:stretch>
                  <a:fillRect/>
                </a:stretch>
              </p:blipFill>
              <p:spPr>
                <a:xfrm>
                  <a:off x="6581978" y="818902"/>
                  <a:ext cx="105120" cy="17640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20" name="Freihand 19">
                  <a:extLst>
                    <a:ext uri="{FF2B5EF4-FFF2-40B4-BE49-F238E27FC236}">
                      <a16:creationId xmlns:a16="http://schemas.microsoft.com/office/drawing/2014/main" id="{30085770-FF10-F933-072B-E8F0CF54C87C}"/>
                    </a:ext>
                  </a:extLst>
                </p14:cNvPr>
                <p14:cNvContentPartPr/>
                <p14:nvPr/>
              </p14:nvContentPartPr>
              <p14:xfrm>
                <a:off x="6499178" y="760942"/>
                <a:ext cx="321840" cy="305640"/>
              </p14:xfrm>
            </p:contentPart>
          </mc:Choice>
          <mc:Fallback>
            <p:pic>
              <p:nvPicPr>
                <p:cNvPr id="20" name="Freihand 19">
                  <a:extLst>
                    <a:ext uri="{FF2B5EF4-FFF2-40B4-BE49-F238E27FC236}">
                      <a16:creationId xmlns:a16="http://schemas.microsoft.com/office/drawing/2014/main" id="{30085770-FF10-F933-072B-E8F0CF54C87C}"/>
                    </a:ext>
                  </a:extLst>
                </p:cNvPr>
                <p:cNvPicPr/>
                <p:nvPr/>
              </p:nvPicPr>
              <p:blipFill>
                <a:blip r:embed="rId42"/>
                <a:stretch>
                  <a:fillRect/>
                </a:stretch>
              </p:blipFill>
              <p:spPr>
                <a:xfrm>
                  <a:off x="6490538" y="752302"/>
                  <a:ext cx="339480" cy="32328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5" name="Freihand 4">
                  <a:extLst>
                    <a:ext uri="{FF2B5EF4-FFF2-40B4-BE49-F238E27FC236}">
                      <a16:creationId xmlns:a16="http://schemas.microsoft.com/office/drawing/2014/main" id="{BDBB30B3-8DE9-BCED-E347-9F860ECCD8D3}"/>
                    </a:ext>
                  </a:extLst>
                </p14:cNvPr>
                <p14:cNvContentPartPr/>
                <p14:nvPr/>
              </p14:nvContentPartPr>
              <p14:xfrm>
                <a:off x="1132658" y="1650502"/>
                <a:ext cx="1797840" cy="1022040"/>
              </p14:xfrm>
            </p:contentPart>
          </mc:Choice>
          <mc:Fallback>
            <p:pic>
              <p:nvPicPr>
                <p:cNvPr id="5" name="Freihand 4">
                  <a:extLst>
                    <a:ext uri="{FF2B5EF4-FFF2-40B4-BE49-F238E27FC236}">
                      <a16:creationId xmlns:a16="http://schemas.microsoft.com/office/drawing/2014/main" id="{BDBB30B3-8DE9-BCED-E347-9F860ECCD8D3}"/>
                    </a:ext>
                  </a:extLst>
                </p:cNvPr>
                <p:cNvPicPr/>
                <p:nvPr/>
              </p:nvPicPr>
              <p:blipFill>
                <a:blip r:embed="rId44"/>
                <a:stretch>
                  <a:fillRect/>
                </a:stretch>
              </p:blipFill>
              <p:spPr>
                <a:xfrm>
                  <a:off x="1123658" y="1641502"/>
                  <a:ext cx="1815480" cy="1039680"/>
                </a:xfrm>
                <a:prstGeom prst="rect">
                  <a:avLst/>
                </a:prstGeom>
              </p:spPr>
            </p:pic>
          </mc:Fallback>
        </mc:AlternateContent>
        <mc:AlternateContent xmlns:mc="http://schemas.openxmlformats.org/markup-compatibility/2006">
          <mc:Choice xmlns:p14="http://schemas.microsoft.com/office/powerpoint/2010/main" Requires="p14">
            <p:contentPart p14:bwMode="auto" r:id="rId45">
              <p14:nvContentPartPr>
                <p14:cNvPr id="6" name="Freihand 5">
                  <a:extLst>
                    <a:ext uri="{FF2B5EF4-FFF2-40B4-BE49-F238E27FC236}">
                      <a16:creationId xmlns:a16="http://schemas.microsoft.com/office/drawing/2014/main" id="{5352C27C-306E-A87C-DF66-91E269E432FD}"/>
                    </a:ext>
                  </a:extLst>
                </p14:cNvPr>
                <p14:cNvContentPartPr/>
                <p14:nvPr/>
              </p14:nvContentPartPr>
              <p14:xfrm>
                <a:off x="1580858" y="2492542"/>
                <a:ext cx="125280" cy="283680"/>
              </p14:xfrm>
            </p:contentPart>
          </mc:Choice>
          <mc:Fallback>
            <p:pic>
              <p:nvPicPr>
                <p:cNvPr id="6" name="Freihand 5">
                  <a:extLst>
                    <a:ext uri="{FF2B5EF4-FFF2-40B4-BE49-F238E27FC236}">
                      <a16:creationId xmlns:a16="http://schemas.microsoft.com/office/drawing/2014/main" id="{5352C27C-306E-A87C-DF66-91E269E432FD}"/>
                    </a:ext>
                  </a:extLst>
                </p:cNvPr>
                <p:cNvPicPr/>
                <p:nvPr/>
              </p:nvPicPr>
              <p:blipFill>
                <a:blip r:embed="rId46"/>
                <a:stretch>
                  <a:fillRect/>
                </a:stretch>
              </p:blipFill>
              <p:spPr>
                <a:xfrm>
                  <a:off x="1572218" y="2483902"/>
                  <a:ext cx="142920" cy="30132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8" name="Freihand 7">
                  <a:extLst>
                    <a:ext uri="{FF2B5EF4-FFF2-40B4-BE49-F238E27FC236}">
                      <a16:creationId xmlns:a16="http://schemas.microsoft.com/office/drawing/2014/main" id="{97E7DC14-2D47-2E6B-ED0B-294B06C0191E}"/>
                    </a:ext>
                  </a:extLst>
                </p14:cNvPr>
                <p14:cNvContentPartPr/>
                <p14:nvPr/>
              </p14:nvContentPartPr>
              <p14:xfrm>
                <a:off x="1800458" y="2551222"/>
                <a:ext cx="92520" cy="177480"/>
              </p14:xfrm>
            </p:contentPart>
          </mc:Choice>
          <mc:Fallback>
            <p:pic>
              <p:nvPicPr>
                <p:cNvPr id="8" name="Freihand 7">
                  <a:extLst>
                    <a:ext uri="{FF2B5EF4-FFF2-40B4-BE49-F238E27FC236}">
                      <a16:creationId xmlns:a16="http://schemas.microsoft.com/office/drawing/2014/main" id="{97E7DC14-2D47-2E6B-ED0B-294B06C0191E}"/>
                    </a:ext>
                  </a:extLst>
                </p:cNvPr>
                <p:cNvPicPr/>
                <p:nvPr/>
              </p:nvPicPr>
              <p:blipFill>
                <a:blip r:embed="rId48"/>
                <a:stretch>
                  <a:fillRect/>
                </a:stretch>
              </p:blipFill>
              <p:spPr>
                <a:xfrm>
                  <a:off x="1791818" y="2542222"/>
                  <a:ext cx="110160" cy="19512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10" name="Freihand 9">
                  <a:extLst>
                    <a:ext uri="{FF2B5EF4-FFF2-40B4-BE49-F238E27FC236}">
                      <a16:creationId xmlns:a16="http://schemas.microsoft.com/office/drawing/2014/main" id="{FEAD1B23-455E-E010-C4E1-D00065C747B6}"/>
                    </a:ext>
                  </a:extLst>
                </p14:cNvPr>
                <p14:cNvContentPartPr/>
                <p14:nvPr/>
              </p14:nvContentPartPr>
              <p14:xfrm>
                <a:off x="2810258" y="1645462"/>
                <a:ext cx="102240" cy="100800"/>
              </p14:xfrm>
            </p:contentPart>
          </mc:Choice>
          <mc:Fallback>
            <p:pic>
              <p:nvPicPr>
                <p:cNvPr id="10" name="Freihand 9">
                  <a:extLst>
                    <a:ext uri="{FF2B5EF4-FFF2-40B4-BE49-F238E27FC236}">
                      <a16:creationId xmlns:a16="http://schemas.microsoft.com/office/drawing/2014/main" id="{FEAD1B23-455E-E010-C4E1-D00065C747B6}"/>
                    </a:ext>
                  </a:extLst>
                </p:cNvPr>
                <p:cNvPicPr/>
                <p:nvPr/>
              </p:nvPicPr>
              <p:blipFill>
                <a:blip r:embed="rId50"/>
                <a:stretch>
                  <a:fillRect/>
                </a:stretch>
              </p:blipFill>
              <p:spPr>
                <a:xfrm>
                  <a:off x="2801618" y="1636822"/>
                  <a:ext cx="119880" cy="11844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11" name="Freihand 10">
                  <a:extLst>
                    <a:ext uri="{FF2B5EF4-FFF2-40B4-BE49-F238E27FC236}">
                      <a16:creationId xmlns:a16="http://schemas.microsoft.com/office/drawing/2014/main" id="{C9F48F78-0FC9-D538-4E67-D527F43CDE2F}"/>
                    </a:ext>
                  </a:extLst>
                </p14:cNvPr>
                <p14:cNvContentPartPr/>
                <p14:nvPr/>
              </p14:nvContentPartPr>
              <p14:xfrm>
                <a:off x="2741858" y="1589302"/>
                <a:ext cx="278280" cy="228240"/>
              </p14:xfrm>
            </p:contentPart>
          </mc:Choice>
          <mc:Fallback>
            <p:pic>
              <p:nvPicPr>
                <p:cNvPr id="11" name="Freihand 10">
                  <a:extLst>
                    <a:ext uri="{FF2B5EF4-FFF2-40B4-BE49-F238E27FC236}">
                      <a16:creationId xmlns:a16="http://schemas.microsoft.com/office/drawing/2014/main" id="{C9F48F78-0FC9-D538-4E67-D527F43CDE2F}"/>
                    </a:ext>
                  </a:extLst>
                </p:cNvPr>
                <p:cNvPicPr/>
                <p:nvPr/>
              </p:nvPicPr>
              <p:blipFill>
                <a:blip r:embed="rId52"/>
                <a:stretch>
                  <a:fillRect/>
                </a:stretch>
              </p:blipFill>
              <p:spPr>
                <a:xfrm>
                  <a:off x="2732858" y="1580662"/>
                  <a:ext cx="295920" cy="24588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23" name="Freihand 22">
                  <a:extLst>
                    <a:ext uri="{FF2B5EF4-FFF2-40B4-BE49-F238E27FC236}">
                      <a16:creationId xmlns:a16="http://schemas.microsoft.com/office/drawing/2014/main" id="{4C8F2CA2-BF78-BA57-91AE-C121F10EBD94}"/>
                    </a:ext>
                  </a:extLst>
                </p14:cNvPr>
                <p14:cNvContentPartPr/>
                <p14:nvPr/>
              </p14:nvContentPartPr>
              <p14:xfrm>
                <a:off x="2626298" y="2619622"/>
                <a:ext cx="1472040" cy="681480"/>
              </p14:xfrm>
            </p:contentPart>
          </mc:Choice>
          <mc:Fallback>
            <p:pic>
              <p:nvPicPr>
                <p:cNvPr id="23" name="Freihand 22">
                  <a:extLst>
                    <a:ext uri="{FF2B5EF4-FFF2-40B4-BE49-F238E27FC236}">
                      <a16:creationId xmlns:a16="http://schemas.microsoft.com/office/drawing/2014/main" id="{4C8F2CA2-BF78-BA57-91AE-C121F10EBD94}"/>
                    </a:ext>
                  </a:extLst>
                </p:cNvPr>
                <p:cNvPicPr/>
                <p:nvPr/>
              </p:nvPicPr>
              <p:blipFill>
                <a:blip r:embed="rId54"/>
                <a:stretch>
                  <a:fillRect/>
                </a:stretch>
              </p:blipFill>
              <p:spPr>
                <a:xfrm>
                  <a:off x="2617298" y="2610622"/>
                  <a:ext cx="1489680" cy="69912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24" name="Freihand 23">
                  <a:extLst>
                    <a:ext uri="{FF2B5EF4-FFF2-40B4-BE49-F238E27FC236}">
                      <a16:creationId xmlns:a16="http://schemas.microsoft.com/office/drawing/2014/main" id="{DAE05580-6C9D-4AB1-7099-4D927F513D5E}"/>
                    </a:ext>
                  </a:extLst>
                </p14:cNvPr>
                <p14:cNvContentPartPr/>
                <p14:nvPr/>
              </p14:nvContentPartPr>
              <p14:xfrm>
                <a:off x="4065218" y="2569582"/>
                <a:ext cx="59760" cy="159480"/>
              </p14:xfrm>
            </p:contentPart>
          </mc:Choice>
          <mc:Fallback>
            <p:pic>
              <p:nvPicPr>
                <p:cNvPr id="24" name="Freihand 23">
                  <a:extLst>
                    <a:ext uri="{FF2B5EF4-FFF2-40B4-BE49-F238E27FC236}">
                      <a16:creationId xmlns:a16="http://schemas.microsoft.com/office/drawing/2014/main" id="{DAE05580-6C9D-4AB1-7099-4D927F513D5E}"/>
                    </a:ext>
                  </a:extLst>
                </p:cNvPr>
                <p:cNvPicPr/>
                <p:nvPr/>
              </p:nvPicPr>
              <p:blipFill>
                <a:blip r:embed="rId56"/>
                <a:stretch>
                  <a:fillRect/>
                </a:stretch>
              </p:blipFill>
              <p:spPr>
                <a:xfrm>
                  <a:off x="4056578" y="2560582"/>
                  <a:ext cx="77400" cy="177120"/>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25" name="Freihand 24">
                  <a:extLst>
                    <a:ext uri="{FF2B5EF4-FFF2-40B4-BE49-F238E27FC236}">
                      <a16:creationId xmlns:a16="http://schemas.microsoft.com/office/drawing/2014/main" id="{9F12B15B-C634-4BBA-74E7-2F0D134E4508}"/>
                    </a:ext>
                  </a:extLst>
                </p14:cNvPr>
                <p14:cNvContentPartPr/>
                <p14:nvPr/>
              </p14:nvContentPartPr>
              <p14:xfrm>
                <a:off x="4292738" y="2522062"/>
                <a:ext cx="112680" cy="159120"/>
              </p14:xfrm>
            </p:contentPart>
          </mc:Choice>
          <mc:Fallback>
            <p:pic>
              <p:nvPicPr>
                <p:cNvPr id="25" name="Freihand 24">
                  <a:extLst>
                    <a:ext uri="{FF2B5EF4-FFF2-40B4-BE49-F238E27FC236}">
                      <a16:creationId xmlns:a16="http://schemas.microsoft.com/office/drawing/2014/main" id="{9F12B15B-C634-4BBA-74E7-2F0D134E4508}"/>
                    </a:ext>
                  </a:extLst>
                </p:cNvPr>
                <p:cNvPicPr/>
                <p:nvPr/>
              </p:nvPicPr>
              <p:blipFill>
                <a:blip r:embed="rId58"/>
                <a:stretch>
                  <a:fillRect/>
                </a:stretch>
              </p:blipFill>
              <p:spPr>
                <a:xfrm>
                  <a:off x="4284098" y="2513422"/>
                  <a:ext cx="130320" cy="17676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27" name="Freihand 26">
                  <a:extLst>
                    <a:ext uri="{FF2B5EF4-FFF2-40B4-BE49-F238E27FC236}">
                      <a16:creationId xmlns:a16="http://schemas.microsoft.com/office/drawing/2014/main" id="{5D86D4B6-C7D4-16BA-D107-92A8445AF766}"/>
                    </a:ext>
                  </a:extLst>
                </p14:cNvPr>
                <p14:cNvContentPartPr/>
                <p14:nvPr/>
              </p14:nvContentPartPr>
              <p14:xfrm>
                <a:off x="3086378" y="2709262"/>
                <a:ext cx="178560" cy="171000"/>
              </p14:xfrm>
            </p:contentPart>
          </mc:Choice>
          <mc:Fallback>
            <p:pic>
              <p:nvPicPr>
                <p:cNvPr id="27" name="Freihand 26">
                  <a:extLst>
                    <a:ext uri="{FF2B5EF4-FFF2-40B4-BE49-F238E27FC236}">
                      <a16:creationId xmlns:a16="http://schemas.microsoft.com/office/drawing/2014/main" id="{5D86D4B6-C7D4-16BA-D107-92A8445AF766}"/>
                    </a:ext>
                  </a:extLst>
                </p:cNvPr>
                <p:cNvPicPr/>
                <p:nvPr/>
              </p:nvPicPr>
              <p:blipFill>
                <a:blip r:embed="rId60"/>
                <a:stretch>
                  <a:fillRect/>
                </a:stretch>
              </p:blipFill>
              <p:spPr>
                <a:xfrm>
                  <a:off x="3077738" y="2700622"/>
                  <a:ext cx="196200" cy="18864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28" name="Freihand 27">
                  <a:extLst>
                    <a:ext uri="{FF2B5EF4-FFF2-40B4-BE49-F238E27FC236}">
                      <a16:creationId xmlns:a16="http://schemas.microsoft.com/office/drawing/2014/main" id="{FA891AD5-C112-A7A3-8A26-889E616E71A5}"/>
                    </a:ext>
                  </a:extLst>
                </p14:cNvPr>
                <p14:cNvContentPartPr/>
                <p14:nvPr/>
              </p14:nvContentPartPr>
              <p14:xfrm>
                <a:off x="2975498" y="2618902"/>
                <a:ext cx="372960" cy="383760"/>
              </p14:xfrm>
            </p:contentPart>
          </mc:Choice>
          <mc:Fallback>
            <p:pic>
              <p:nvPicPr>
                <p:cNvPr id="28" name="Freihand 27">
                  <a:extLst>
                    <a:ext uri="{FF2B5EF4-FFF2-40B4-BE49-F238E27FC236}">
                      <a16:creationId xmlns:a16="http://schemas.microsoft.com/office/drawing/2014/main" id="{FA891AD5-C112-A7A3-8A26-889E616E71A5}"/>
                    </a:ext>
                  </a:extLst>
                </p:cNvPr>
                <p:cNvPicPr/>
                <p:nvPr/>
              </p:nvPicPr>
              <p:blipFill>
                <a:blip r:embed="rId62"/>
                <a:stretch>
                  <a:fillRect/>
                </a:stretch>
              </p:blipFill>
              <p:spPr>
                <a:xfrm>
                  <a:off x="2966498" y="2610262"/>
                  <a:ext cx="390600" cy="40140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31" name="Freihand 30">
                  <a:extLst>
                    <a:ext uri="{FF2B5EF4-FFF2-40B4-BE49-F238E27FC236}">
                      <a16:creationId xmlns:a16="http://schemas.microsoft.com/office/drawing/2014/main" id="{B3C6B9BE-BA69-646E-CB61-AD5241C07562}"/>
                    </a:ext>
                  </a:extLst>
                </p14:cNvPr>
                <p14:cNvContentPartPr/>
                <p14:nvPr/>
              </p14:nvContentPartPr>
              <p14:xfrm>
                <a:off x="1369898" y="2694862"/>
                <a:ext cx="3985920" cy="1039680"/>
              </p14:xfrm>
            </p:contentPart>
          </mc:Choice>
          <mc:Fallback>
            <p:pic>
              <p:nvPicPr>
                <p:cNvPr id="31" name="Freihand 30">
                  <a:extLst>
                    <a:ext uri="{FF2B5EF4-FFF2-40B4-BE49-F238E27FC236}">
                      <a16:creationId xmlns:a16="http://schemas.microsoft.com/office/drawing/2014/main" id="{B3C6B9BE-BA69-646E-CB61-AD5241C07562}"/>
                    </a:ext>
                  </a:extLst>
                </p:cNvPr>
                <p:cNvPicPr/>
                <p:nvPr/>
              </p:nvPicPr>
              <p:blipFill>
                <a:blip r:embed="rId64"/>
                <a:stretch>
                  <a:fillRect/>
                </a:stretch>
              </p:blipFill>
              <p:spPr>
                <a:xfrm>
                  <a:off x="1361258" y="2686222"/>
                  <a:ext cx="4003560" cy="105732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32" name="Freihand 31">
                  <a:extLst>
                    <a:ext uri="{FF2B5EF4-FFF2-40B4-BE49-F238E27FC236}">
                      <a16:creationId xmlns:a16="http://schemas.microsoft.com/office/drawing/2014/main" id="{1E7165C6-BF32-93A8-34C3-D7994F47458B}"/>
                    </a:ext>
                  </a:extLst>
                </p14:cNvPr>
                <p14:cNvContentPartPr/>
                <p14:nvPr/>
              </p14:nvContentPartPr>
              <p14:xfrm>
                <a:off x="1526858" y="3041542"/>
                <a:ext cx="118800" cy="153000"/>
              </p14:xfrm>
            </p:contentPart>
          </mc:Choice>
          <mc:Fallback>
            <p:pic>
              <p:nvPicPr>
                <p:cNvPr id="32" name="Freihand 31">
                  <a:extLst>
                    <a:ext uri="{FF2B5EF4-FFF2-40B4-BE49-F238E27FC236}">
                      <a16:creationId xmlns:a16="http://schemas.microsoft.com/office/drawing/2014/main" id="{1E7165C6-BF32-93A8-34C3-D7994F47458B}"/>
                    </a:ext>
                  </a:extLst>
                </p:cNvPr>
                <p:cNvPicPr/>
                <p:nvPr/>
              </p:nvPicPr>
              <p:blipFill>
                <a:blip r:embed="rId66"/>
                <a:stretch>
                  <a:fillRect/>
                </a:stretch>
              </p:blipFill>
              <p:spPr>
                <a:xfrm>
                  <a:off x="1517858" y="3032902"/>
                  <a:ext cx="136440" cy="170640"/>
                </a:xfrm>
                <a:prstGeom prst="rect">
                  <a:avLst/>
                </a:prstGeom>
              </p:spPr>
            </p:pic>
          </mc:Fallback>
        </mc:AlternateContent>
        <mc:AlternateContent xmlns:mc="http://schemas.openxmlformats.org/markup-compatibility/2006">
          <mc:Choice xmlns:p14="http://schemas.microsoft.com/office/powerpoint/2010/main" Requires="p14">
            <p:contentPart p14:bwMode="auto" r:id="rId67">
              <p14:nvContentPartPr>
                <p14:cNvPr id="33" name="Freihand 32">
                  <a:extLst>
                    <a:ext uri="{FF2B5EF4-FFF2-40B4-BE49-F238E27FC236}">
                      <a16:creationId xmlns:a16="http://schemas.microsoft.com/office/drawing/2014/main" id="{D276CF1A-EE29-3D29-937A-73546BAF3ACF}"/>
                    </a:ext>
                  </a:extLst>
                </p14:cNvPr>
                <p14:cNvContentPartPr/>
                <p14:nvPr/>
              </p14:nvContentPartPr>
              <p14:xfrm>
                <a:off x="1695698" y="2932462"/>
                <a:ext cx="192960" cy="233280"/>
              </p14:xfrm>
            </p:contentPart>
          </mc:Choice>
          <mc:Fallback>
            <p:pic>
              <p:nvPicPr>
                <p:cNvPr id="33" name="Freihand 32">
                  <a:extLst>
                    <a:ext uri="{FF2B5EF4-FFF2-40B4-BE49-F238E27FC236}">
                      <a16:creationId xmlns:a16="http://schemas.microsoft.com/office/drawing/2014/main" id="{D276CF1A-EE29-3D29-937A-73546BAF3ACF}"/>
                    </a:ext>
                  </a:extLst>
                </p:cNvPr>
                <p:cNvPicPr/>
                <p:nvPr/>
              </p:nvPicPr>
              <p:blipFill>
                <a:blip r:embed="rId68"/>
                <a:stretch>
                  <a:fillRect/>
                </a:stretch>
              </p:blipFill>
              <p:spPr>
                <a:xfrm>
                  <a:off x="1686698" y="2923822"/>
                  <a:ext cx="210600" cy="250920"/>
                </a:xfrm>
                <a:prstGeom prst="rect">
                  <a:avLst/>
                </a:prstGeom>
              </p:spPr>
            </p:pic>
          </mc:Fallback>
        </mc:AlternateContent>
        <mc:AlternateContent xmlns:mc="http://schemas.openxmlformats.org/markup-compatibility/2006">
          <mc:Choice xmlns:p14="http://schemas.microsoft.com/office/powerpoint/2010/main" Requires="p14">
            <p:contentPart p14:bwMode="auto" r:id="rId69">
              <p14:nvContentPartPr>
                <p14:cNvPr id="35" name="Freihand 34">
                  <a:extLst>
                    <a:ext uri="{FF2B5EF4-FFF2-40B4-BE49-F238E27FC236}">
                      <a16:creationId xmlns:a16="http://schemas.microsoft.com/office/drawing/2014/main" id="{E9C1EA92-B3C4-7647-0804-1D08FD318760}"/>
                    </a:ext>
                  </a:extLst>
                </p14:cNvPr>
                <p14:cNvContentPartPr/>
                <p14:nvPr/>
              </p14:nvContentPartPr>
              <p14:xfrm>
                <a:off x="3727178" y="3549502"/>
                <a:ext cx="111960" cy="164160"/>
              </p14:xfrm>
            </p:contentPart>
          </mc:Choice>
          <mc:Fallback>
            <p:pic>
              <p:nvPicPr>
                <p:cNvPr id="35" name="Freihand 34">
                  <a:extLst>
                    <a:ext uri="{FF2B5EF4-FFF2-40B4-BE49-F238E27FC236}">
                      <a16:creationId xmlns:a16="http://schemas.microsoft.com/office/drawing/2014/main" id="{E9C1EA92-B3C4-7647-0804-1D08FD318760}"/>
                    </a:ext>
                  </a:extLst>
                </p:cNvPr>
                <p:cNvPicPr/>
                <p:nvPr/>
              </p:nvPicPr>
              <p:blipFill>
                <a:blip r:embed="rId70"/>
                <a:stretch>
                  <a:fillRect/>
                </a:stretch>
              </p:blipFill>
              <p:spPr>
                <a:xfrm>
                  <a:off x="3718178" y="3540862"/>
                  <a:ext cx="129600" cy="181800"/>
                </a:xfrm>
                <a:prstGeom prst="rect">
                  <a:avLst/>
                </a:prstGeom>
              </p:spPr>
            </p:pic>
          </mc:Fallback>
        </mc:AlternateContent>
        <mc:AlternateContent xmlns:mc="http://schemas.openxmlformats.org/markup-compatibility/2006">
          <mc:Choice xmlns:p14="http://schemas.microsoft.com/office/powerpoint/2010/main" Requires="p14">
            <p:contentPart p14:bwMode="auto" r:id="rId71">
              <p14:nvContentPartPr>
                <p14:cNvPr id="36" name="Freihand 35">
                  <a:extLst>
                    <a:ext uri="{FF2B5EF4-FFF2-40B4-BE49-F238E27FC236}">
                      <a16:creationId xmlns:a16="http://schemas.microsoft.com/office/drawing/2014/main" id="{43B117D5-FDEF-98DA-E809-D76D302B45D0}"/>
                    </a:ext>
                  </a:extLst>
                </p14:cNvPr>
                <p14:cNvContentPartPr/>
                <p14:nvPr/>
              </p14:nvContentPartPr>
              <p14:xfrm>
                <a:off x="3629978" y="3507022"/>
                <a:ext cx="276840" cy="310320"/>
              </p14:xfrm>
            </p:contentPart>
          </mc:Choice>
          <mc:Fallback>
            <p:pic>
              <p:nvPicPr>
                <p:cNvPr id="36" name="Freihand 35">
                  <a:extLst>
                    <a:ext uri="{FF2B5EF4-FFF2-40B4-BE49-F238E27FC236}">
                      <a16:creationId xmlns:a16="http://schemas.microsoft.com/office/drawing/2014/main" id="{43B117D5-FDEF-98DA-E809-D76D302B45D0}"/>
                    </a:ext>
                  </a:extLst>
                </p:cNvPr>
                <p:cNvPicPr/>
                <p:nvPr/>
              </p:nvPicPr>
              <p:blipFill>
                <a:blip r:embed="rId72"/>
                <a:stretch>
                  <a:fillRect/>
                </a:stretch>
              </p:blipFill>
              <p:spPr>
                <a:xfrm>
                  <a:off x="3620978" y="3498382"/>
                  <a:ext cx="294480" cy="327960"/>
                </a:xfrm>
                <a:prstGeom prst="rect">
                  <a:avLst/>
                </a:prstGeom>
              </p:spPr>
            </p:pic>
          </mc:Fallback>
        </mc:AlternateContent>
        <mc:AlternateContent xmlns:mc="http://schemas.openxmlformats.org/markup-compatibility/2006">
          <mc:Choice xmlns:p14="http://schemas.microsoft.com/office/powerpoint/2010/main" Requires="p14">
            <p:contentPart p14:bwMode="auto" r:id="rId73">
              <p14:nvContentPartPr>
                <p14:cNvPr id="39" name="Freihand 38">
                  <a:extLst>
                    <a:ext uri="{FF2B5EF4-FFF2-40B4-BE49-F238E27FC236}">
                      <a16:creationId xmlns:a16="http://schemas.microsoft.com/office/drawing/2014/main" id="{A22C5FA2-0206-8D70-B06B-202128062E72}"/>
                    </a:ext>
                  </a:extLst>
                </p14:cNvPr>
                <p14:cNvContentPartPr/>
                <p14:nvPr/>
              </p14:nvContentPartPr>
              <p14:xfrm>
                <a:off x="1327418" y="2670022"/>
                <a:ext cx="6808320" cy="1850760"/>
              </p14:xfrm>
            </p:contentPart>
          </mc:Choice>
          <mc:Fallback>
            <p:pic>
              <p:nvPicPr>
                <p:cNvPr id="39" name="Freihand 38">
                  <a:extLst>
                    <a:ext uri="{FF2B5EF4-FFF2-40B4-BE49-F238E27FC236}">
                      <a16:creationId xmlns:a16="http://schemas.microsoft.com/office/drawing/2014/main" id="{A22C5FA2-0206-8D70-B06B-202128062E72}"/>
                    </a:ext>
                  </a:extLst>
                </p:cNvPr>
                <p:cNvPicPr/>
                <p:nvPr/>
              </p:nvPicPr>
              <p:blipFill>
                <a:blip r:embed="rId74"/>
                <a:stretch>
                  <a:fillRect/>
                </a:stretch>
              </p:blipFill>
              <p:spPr>
                <a:xfrm>
                  <a:off x="1318418" y="2661382"/>
                  <a:ext cx="6825960" cy="1868400"/>
                </a:xfrm>
                <a:prstGeom prst="rect">
                  <a:avLst/>
                </a:prstGeom>
              </p:spPr>
            </p:pic>
          </mc:Fallback>
        </mc:AlternateContent>
        <mc:AlternateContent xmlns:mc="http://schemas.openxmlformats.org/markup-compatibility/2006">
          <mc:Choice xmlns:p14="http://schemas.microsoft.com/office/powerpoint/2010/main" Requires="p14">
            <p:contentPart p14:bwMode="auto" r:id="rId75">
              <p14:nvContentPartPr>
                <p14:cNvPr id="40" name="Freihand 39">
                  <a:extLst>
                    <a:ext uri="{FF2B5EF4-FFF2-40B4-BE49-F238E27FC236}">
                      <a16:creationId xmlns:a16="http://schemas.microsoft.com/office/drawing/2014/main" id="{5C2F2855-B9E0-050C-213F-612250AF42A4}"/>
                    </a:ext>
                  </a:extLst>
                </p14:cNvPr>
                <p14:cNvContentPartPr/>
                <p14:nvPr/>
              </p14:nvContentPartPr>
              <p14:xfrm>
                <a:off x="1400138" y="3559582"/>
                <a:ext cx="247680" cy="190440"/>
              </p14:xfrm>
            </p:contentPart>
          </mc:Choice>
          <mc:Fallback>
            <p:pic>
              <p:nvPicPr>
                <p:cNvPr id="40" name="Freihand 39">
                  <a:extLst>
                    <a:ext uri="{FF2B5EF4-FFF2-40B4-BE49-F238E27FC236}">
                      <a16:creationId xmlns:a16="http://schemas.microsoft.com/office/drawing/2014/main" id="{5C2F2855-B9E0-050C-213F-612250AF42A4}"/>
                    </a:ext>
                  </a:extLst>
                </p:cNvPr>
                <p:cNvPicPr/>
                <p:nvPr/>
              </p:nvPicPr>
              <p:blipFill>
                <a:blip r:embed="rId76"/>
                <a:stretch>
                  <a:fillRect/>
                </a:stretch>
              </p:blipFill>
              <p:spPr>
                <a:xfrm>
                  <a:off x="1391138" y="3550582"/>
                  <a:ext cx="265320" cy="208080"/>
                </a:xfrm>
                <a:prstGeom prst="rect">
                  <a:avLst/>
                </a:prstGeom>
              </p:spPr>
            </p:pic>
          </mc:Fallback>
        </mc:AlternateContent>
        <mc:AlternateContent xmlns:mc="http://schemas.openxmlformats.org/markup-compatibility/2006">
          <mc:Choice xmlns:p14="http://schemas.microsoft.com/office/powerpoint/2010/main" Requires="p14">
            <p:contentPart p14:bwMode="auto" r:id="rId77">
              <p14:nvContentPartPr>
                <p14:cNvPr id="42" name="Freihand 41">
                  <a:extLst>
                    <a:ext uri="{FF2B5EF4-FFF2-40B4-BE49-F238E27FC236}">
                      <a16:creationId xmlns:a16="http://schemas.microsoft.com/office/drawing/2014/main" id="{43369538-0D96-E72A-3CCA-A02501ACD501}"/>
                    </a:ext>
                  </a:extLst>
                </p14:cNvPr>
                <p14:cNvContentPartPr/>
                <p14:nvPr/>
              </p14:nvContentPartPr>
              <p14:xfrm>
                <a:off x="1673378" y="3318022"/>
                <a:ext cx="261000" cy="183960"/>
              </p14:xfrm>
            </p:contentPart>
          </mc:Choice>
          <mc:Fallback>
            <p:pic>
              <p:nvPicPr>
                <p:cNvPr id="42" name="Freihand 41">
                  <a:extLst>
                    <a:ext uri="{FF2B5EF4-FFF2-40B4-BE49-F238E27FC236}">
                      <a16:creationId xmlns:a16="http://schemas.microsoft.com/office/drawing/2014/main" id="{43369538-0D96-E72A-3CCA-A02501ACD501}"/>
                    </a:ext>
                  </a:extLst>
                </p:cNvPr>
                <p:cNvPicPr/>
                <p:nvPr/>
              </p:nvPicPr>
              <p:blipFill>
                <a:blip r:embed="rId78"/>
                <a:stretch>
                  <a:fillRect/>
                </a:stretch>
              </p:blipFill>
              <p:spPr>
                <a:xfrm>
                  <a:off x="1664738" y="3309382"/>
                  <a:ext cx="278640" cy="201600"/>
                </a:xfrm>
                <a:prstGeom prst="rect">
                  <a:avLst/>
                </a:prstGeom>
              </p:spPr>
            </p:pic>
          </mc:Fallback>
        </mc:AlternateContent>
        <mc:AlternateContent xmlns:mc="http://schemas.openxmlformats.org/markup-compatibility/2006">
          <mc:Choice xmlns:p14="http://schemas.microsoft.com/office/powerpoint/2010/main" Requires="p14">
            <p:contentPart p14:bwMode="auto" r:id="rId79">
              <p14:nvContentPartPr>
                <p14:cNvPr id="44" name="Freihand 43">
                  <a:extLst>
                    <a:ext uri="{FF2B5EF4-FFF2-40B4-BE49-F238E27FC236}">
                      <a16:creationId xmlns:a16="http://schemas.microsoft.com/office/drawing/2014/main" id="{AF37CF4D-C08C-2A2E-3F9C-CD08BB24F34C}"/>
                    </a:ext>
                  </a:extLst>
                </p14:cNvPr>
                <p14:cNvContentPartPr/>
                <p14:nvPr/>
              </p14:nvContentPartPr>
              <p14:xfrm>
                <a:off x="5709698" y="4371382"/>
                <a:ext cx="135720" cy="244080"/>
              </p14:xfrm>
            </p:contentPart>
          </mc:Choice>
          <mc:Fallback>
            <p:pic>
              <p:nvPicPr>
                <p:cNvPr id="44" name="Freihand 43">
                  <a:extLst>
                    <a:ext uri="{FF2B5EF4-FFF2-40B4-BE49-F238E27FC236}">
                      <a16:creationId xmlns:a16="http://schemas.microsoft.com/office/drawing/2014/main" id="{AF37CF4D-C08C-2A2E-3F9C-CD08BB24F34C}"/>
                    </a:ext>
                  </a:extLst>
                </p:cNvPr>
                <p:cNvPicPr/>
                <p:nvPr/>
              </p:nvPicPr>
              <p:blipFill>
                <a:blip r:embed="rId80"/>
                <a:stretch>
                  <a:fillRect/>
                </a:stretch>
              </p:blipFill>
              <p:spPr>
                <a:xfrm>
                  <a:off x="5700698" y="4362382"/>
                  <a:ext cx="153360" cy="261720"/>
                </a:xfrm>
                <a:prstGeom prst="rect">
                  <a:avLst/>
                </a:prstGeom>
              </p:spPr>
            </p:pic>
          </mc:Fallback>
        </mc:AlternateContent>
        <mc:AlternateContent xmlns:mc="http://schemas.openxmlformats.org/markup-compatibility/2006">
          <mc:Choice xmlns:p14="http://schemas.microsoft.com/office/powerpoint/2010/main" Requires="p14">
            <p:contentPart p14:bwMode="auto" r:id="rId81">
              <p14:nvContentPartPr>
                <p14:cNvPr id="46" name="Freihand 45">
                  <a:extLst>
                    <a:ext uri="{FF2B5EF4-FFF2-40B4-BE49-F238E27FC236}">
                      <a16:creationId xmlns:a16="http://schemas.microsoft.com/office/drawing/2014/main" id="{BD508226-6967-6FDD-F928-91DB8240773A}"/>
                    </a:ext>
                  </a:extLst>
                </p14:cNvPr>
                <p14:cNvContentPartPr/>
                <p14:nvPr/>
              </p14:nvContentPartPr>
              <p14:xfrm>
                <a:off x="5749298" y="4344022"/>
                <a:ext cx="109800" cy="29880"/>
              </p14:xfrm>
            </p:contentPart>
          </mc:Choice>
          <mc:Fallback>
            <p:pic>
              <p:nvPicPr>
                <p:cNvPr id="46" name="Freihand 45">
                  <a:extLst>
                    <a:ext uri="{FF2B5EF4-FFF2-40B4-BE49-F238E27FC236}">
                      <a16:creationId xmlns:a16="http://schemas.microsoft.com/office/drawing/2014/main" id="{BD508226-6967-6FDD-F928-91DB8240773A}"/>
                    </a:ext>
                  </a:extLst>
                </p:cNvPr>
                <p:cNvPicPr/>
                <p:nvPr/>
              </p:nvPicPr>
              <p:blipFill>
                <a:blip r:embed="rId82"/>
                <a:stretch>
                  <a:fillRect/>
                </a:stretch>
              </p:blipFill>
              <p:spPr>
                <a:xfrm>
                  <a:off x="5740658" y="4335022"/>
                  <a:ext cx="127440" cy="47520"/>
                </a:xfrm>
                <a:prstGeom prst="rect">
                  <a:avLst/>
                </a:prstGeom>
              </p:spPr>
            </p:pic>
          </mc:Fallback>
        </mc:AlternateContent>
        <mc:AlternateContent xmlns:mc="http://schemas.openxmlformats.org/markup-compatibility/2006">
          <mc:Choice xmlns:p14="http://schemas.microsoft.com/office/powerpoint/2010/main" Requires="p14">
            <p:contentPart p14:bwMode="auto" r:id="rId83">
              <p14:nvContentPartPr>
                <p14:cNvPr id="47" name="Freihand 46">
                  <a:extLst>
                    <a:ext uri="{FF2B5EF4-FFF2-40B4-BE49-F238E27FC236}">
                      <a16:creationId xmlns:a16="http://schemas.microsoft.com/office/drawing/2014/main" id="{1A2F27BF-6098-2329-AA13-9C3B4BAECE2D}"/>
                    </a:ext>
                  </a:extLst>
                </p14:cNvPr>
                <p14:cNvContentPartPr/>
                <p14:nvPr/>
              </p14:nvContentPartPr>
              <p14:xfrm>
                <a:off x="5604578" y="4301182"/>
                <a:ext cx="342720" cy="396360"/>
              </p14:xfrm>
            </p:contentPart>
          </mc:Choice>
          <mc:Fallback>
            <p:pic>
              <p:nvPicPr>
                <p:cNvPr id="47" name="Freihand 46">
                  <a:extLst>
                    <a:ext uri="{FF2B5EF4-FFF2-40B4-BE49-F238E27FC236}">
                      <a16:creationId xmlns:a16="http://schemas.microsoft.com/office/drawing/2014/main" id="{1A2F27BF-6098-2329-AA13-9C3B4BAECE2D}"/>
                    </a:ext>
                  </a:extLst>
                </p:cNvPr>
                <p:cNvPicPr/>
                <p:nvPr/>
              </p:nvPicPr>
              <p:blipFill>
                <a:blip r:embed="rId84"/>
                <a:stretch>
                  <a:fillRect/>
                </a:stretch>
              </p:blipFill>
              <p:spPr>
                <a:xfrm>
                  <a:off x="5595578" y="4292182"/>
                  <a:ext cx="360360" cy="414000"/>
                </a:xfrm>
                <a:prstGeom prst="rect">
                  <a:avLst/>
                </a:prstGeom>
              </p:spPr>
            </p:pic>
          </mc:Fallback>
        </mc:AlternateContent>
        <mc:AlternateContent xmlns:mc="http://schemas.openxmlformats.org/markup-compatibility/2006">
          <mc:Choice xmlns:p14="http://schemas.microsoft.com/office/powerpoint/2010/main" Requires="p14">
            <p:contentPart p14:bwMode="auto" r:id="rId85">
              <p14:nvContentPartPr>
                <p14:cNvPr id="60" name="Freihand 59">
                  <a:extLst>
                    <a:ext uri="{FF2B5EF4-FFF2-40B4-BE49-F238E27FC236}">
                      <a16:creationId xmlns:a16="http://schemas.microsoft.com/office/drawing/2014/main" id="{B7AB9121-ADE0-4EEE-F53C-4438A08E3A94}"/>
                    </a:ext>
                  </a:extLst>
                </p14:cNvPr>
                <p14:cNvContentPartPr/>
                <p14:nvPr/>
              </p14:nvContentPartPr>
              <p14:xfrm>
                <a:off x="4992578" y="3159262"/>
                <a:ext cx="245160" cy="224280"/>
              </p14:xfrm>
            </p:contentPart>
          </mc:Choice>
          <mc:Fallback>
            <p:pic>
              <p:nvPicPr>
                <p:cNvPr id="60" name="Freihand 59">
                  <a:extLst>
                    <a:ext uri="{FF2B5EF4-FFF2-40B4-BE49-F238E27FC236}">
                      <a16:creationId xmlns:a16="http://schemas.microsoft.com/office/drawing/2014/main" id="{B7AB9121-ADE0-4EEE-F53C-4438A08E3A94}"/>
                    </a:ext>
                  </a:extLst>
                </p:cNvPr>
                <p:cNvPicPr/>
                <p:nvPr/>
              </p:nvPicPr>
              <p:blipFill>
                <a:blip r:embed="rId86"/>
                <a:stretch>
                  <a:fillRect/>
                </a:stretch>
              </p:blipFill>
              <p:spPr>
                <a:xfrm>
                  <a:off x="4983938" y="3150262"/>
                  <a:ext cx="262800" cy="241920"/>
                </a:xfrm>
                <a:prstGeom prst="rect">
                  <a:avLst/>
                </a:prstGeom>
              </p:spPr>
            </p:pic>
          </mc:Fallback>
        </mc:AlternateContent>
        <mc:AlternateContent xmlns:mc="http://schemas.openxmlformats.org/markup-compatibility/2006">
          <mc:Choice xmlns:p14="http://schemas.microsoft.com/office/powerpoint/2010/main" Requires="p14">
            <p:contentPart p14:bwMode="auto" r:id="rId87">
              <p14:nvContentPartPr>
                <p14:cNvPr id="61" name="Freihand 60">
                  <a:extLst>
                    <a:ext uri="{FF2B5EF4-FFF2-40B4-BE49-F238E27FC236}">
                      <a16:creationId xmlns:a16="http://schemas.microsoft.com/office/drawing/2014/main" id="{FAFBAEBC-9328-7726-71AF-A0D98D9F5AB3}"/>
                    </a:ext>
                  </a:extLst>
                </p14:cNvPr>
                <p14:cNvContentPartPr/>
                <p14:nvPr/>
              </p14:nvContentPartPr>
              <p14:xfrm>
                <a:off x="5713298" y="3290302"/>
                <a:ext cx="748440" cy="29520"/>
              </p14:xfrm>
            </p:contentPart>
          </mc:Choice>
          <mc:Fallback>
            <p:pic>
              <p:nvPicPr>
                <p:cNvPr id="61" name="Freihand 60">
                  <a:extLst>
                    <a:ext uri="{FF2B5EF4-FFF2-40B4-BE49-F238E27FC236}">
                      <a16:creationId xmlns:a16="http://schemas.microsoft.com/office/drawing/2014/main" id="{FAFBAEBC-9328-7726-71AF-A0D98D9F5AB3}"/>
                    </a:ext>
                  </a:extLst>
                </p:cNvPr>
                <p:cNvPicPr/>
                <p:nvPr/>
              </p:nvPicPr>
              <p:blipFill>
                <a:blip r:embed="rId88"/>
                <a:stretch>
                  <a:fillRect/>
                </a:stretch>
              </p:blipFill>
              <p:spPr>
                <a:xfrm>
                  <a:off x="5704298" y="3281302"/>
                  <a:ext cx="766080" cy="47160"/>
                </a:xfrm>
                <a:prstGeom prst="rect">
                  <a:avLst/>
                </a:prstGeom>
              </p:spPr>
            </p:pic>
          </mc:Fallback>
        </mc:AlternateContent>
        <mc:AlternateContent xmlns:mc="http://schemas.openxmlformats.org/markup-compatibility/2006">
          <mc:Choice xmlns:p14="http://schemas.microsoft.com/office/powerpoint/2010/main" Requires="p14">
            <p:contentPart p14:bwMode="auto" r:id="rId89">
              <p14:nvContentPartPr>
                <p14:cNvPr id="62" name="Freihand 61">
                  <a:extLst>
                    <a:ext uri="{FF2B5EF4-FFF2-40B4-BE49-F238E27FC236}">
                      <a16:creationId xmlns:a16="http://schemas.microsoft.com/office/drawing/2014/main" id="{3FB14347-8436-4A44-8440-64DFEAE37902}"/>
                    </a:ext>
                  </a:extLst>
                </p14:cNvPr>
                <p14:cNvContentPartPr/>
                <p14:nvPr/>
              </p14:nvContentPartPr>
              <p14:xfrm>
                <a:off x="6408458" y="3225502"/>
                <a:ext cx="126000" cy="239400"/>
              </p14:xfrm>
            </p:contentPart>
          </mc:Choice>
          <mc:Fallback>
            <p:pic>
              <p:nvPicPr>
                <p:cNvPr id="62" name="Freihand 61">
                  <a:extLst>
                    <a:ext uri="{FF2B5EF4-FFF2-40B4-BE49-F238E27FC236}">
                      <a16:creationId xmlns:a16="http://schemas.microsoft.com/office/drawing/2014/main" id="{3FB14347-8436-4A44-8440-64DFEAE37902}"/>
                    </a:ext>
                  </a:extLst>
                </p:cNvPr>
                <p:cNvPicPr/>
                <p:nvPr/>
              </p:nvPicPr>
              <p:blipFill>
                <a:blip r:embed="rId90"/>
                <a:stretch>
                  <a:fillRect/>
                </a:stretch>
              </p:blipFill>
              <p:spPr>
                <a:xfrm>
                  <a:off x="6399818" y="3216502"/>
                  <a:ext cx="143640" cy="257040"/>
                </a:xfrm>
                <a:prstGeom prst="rect">
                  <a:avLst/>
                </a:prstGeom>
              </p:spPr>
            </p:pic>
          </mc:Fallback>
        </mc:AlternateContent>
        <mc:AlternateContent xmlns:mc="http://schemas.openxmlformats.org/markup-compatibility/2006">
          <mc:Choice xmlns:p14="http://schemas.microsoft.com/office/powerpoint/2010/main" Requires="p14">
            <p:contentPart p14:bwMode="auto" r:id="rId91">
              <p14:nvContentPartPr>
                <p14:cNvPr id="63" name="Freihand 62">
                  <a:extLst>
                    <a:ext uri="{FF2B5EF4-FFF2-40B4-BE49-F238E27FC236}">
                      <a16:creationId xmlns:a16="http://schemas.microsoft.com/office/drawing/2014/main" id="{68B0A7F4-2320-37AA-2EAD-B84F27F2D28F}"/>
                    </a:ext>
                  </a:extLst>
                </p14:cNvPr>
                <p14:cNvContentPartPr/>
                <p14:nvPr/>
              </p14:nvContentPartPr>
              <p14:xfrm>
                <a:off x="6841898" y="3206782"/>
                <a:ext cx="233280" cy="224280"/>
              </p14:xfrm>
            </p:contentPart>
          </mc:Choice>
          <mc:Fallback>
            <p:pic>
              <p:nvPicPr>
                <p:cNvPr id="63" name="Freihand 62">
                  <a:extLst>
                    <a:ext uri="{FF2B5EF4-FFF2-40B4-BE49-F238E27FC236}">
                      <a16:creationId xmlns:a16="http://schemas.microsoft.com/office/drawing/2014/main" id="{68B0A7F4-2320-37AA-2EAD-B84F27F2D28F}"/>
                    </a:ext>
                  </a:extLst>
                </p:cNvPr>
                <p:cNvPicPr/>
                <p:nvPr/>
              </p:nvPicPr>
              <p:blipFill>
                <a:blip r:embed="rId92"/>
                <a:stretch>
                  <a:fillRect/>
                </a:stretch>
              </p:blipFill>
              <p:spPr>
                <a:xfrm>
                  <a:off x="6833258" y="3198142"/>
                  <a:ext cx="250920" cy="241920"/>
                </a:xfrm>
                <a:prstGeom prst="rect">
                  <a:avLst/>
                </a:prstGeom>
              </p:spPr>
            </p:pic>
          </mc:Fallback>
        </mc:AlternateContent>
        <mc:AlternateContent xmlns:mc="http://schemas.openxmlformats.org/markup-compatibility/2006">
          <mc:Choice xmlns:p14="http://schemas.microsoft.com/office/powerpoint/2010/main" Requires="p14">
            <p:contentPart p14:bwMode="auto" r:id="rId93">
              <p14:nvContentPartPr>
                <p14:cNvPr id="36865" name="Freihand 36864">
                  <a:extLst>
                    <a:ext uri="{FF2B5EF4-FFF2-40B4-BE49-F238E27FC236}">
                      <a16:creationId xmlns:a16="http://schemas.microsoft.com/office/drawing/2014/main" id="{14B9246D-C425-C5A5-9D3C-F4172A1B8DAC}"/>
                    </a:ext>
                  </a:extLst>
                </p14:cNvPr>
                <p14:cNvContentPartPr/>
                <p14:nvPr/>
              </p14:nvContentPartPr>
              <p14:xfrm>
                <a:off x="6053138" y="2848582"/>
                <a:ext cx="131400" cy="267480"/>
              </p14:xfrm>
            </p:contentPart>
          </mc:Choice>
          <mc:Fallback>
            <p:pic>
              <p:nvPicPr>
                <p:cNvPr id="36865" name="Freihand 36864">
                  <a:extLst>
                    <a:ext uri="{FF2B5EF4-FFF2-40B4-BE49-F238E27FC236}">
                      <a16:creationId xmlns:a16="http://schemas.microsoft.com/office/drawing/2014/main" id="{14B9246D-C425-C5A5-9D3C-F4172A1B8DAC}"/>
                    </a:ext>
                  </a:extLst>
                </p:cNvPr>
                <p:cNvPicPr/>
                <p:nvPr/>
              </p:nvPicPr>
              <p:blipFill>
                <a:blip r:embed="rId94"/>
                <a:stretch>
                  <a:fillRect/>
                </a:stretch>
              </p:blipFill>
              <p:spPr>
                <a:xfrm>
                  <a:off x="6044138" y="2839942"/>
                  <a:ext cx="149040" cy="285120"/>
                </a:xfrm>
                <a:prstGeom prst="rect">
                  <a:avLst/>
                </a:prstGeom>
              </p:spPr>
            </p:pic>
          </mc:Fallback>
        </mc:AlternateContent>
        <mc:AlternateContent xmlns:mc="http://schemas.openxmlformats.org/markup-compatibility/2006">
          <mc:Choice xmlns:p14="http://schemas.microsoft.com/office/powerpoint/2010/main" Requires="p14">
            <p:contentPart p14:bwMode="auto" r:id="rId95">
              <p14:nvContentPartPr>
                <p14:cNvPr id="36866" name="Freihand 36865">
                  <a:extLst>
                    <a:ext uri="{FF2B5EF4-FFF2-40B4-BE49-F238E27FC236}">
                      <a16:creationId xmlns:a16="http://schemas.microsoft.com/office/drawing/2014/main" id="{5C07AA6B-9ED3-04BF-1BCB-5AA748457780}"/>
                    </a:ext>
                  </a:extLst>
                </p14:cNvPr>
                <p14:cNvContentPartPr/>
                <p14:nvPr/>
              </p14:nvContentPartPr>
              <p14:xfrm>
                <a:off x="6236378" y="3067462"/>
                <a:ext cx="24120" cy="16920"/>
              </p14:xfrm>
            </p:contentPart>
          </mc:Choice>
          <mc:Fallback>
            <p:pic>
              <p:nvPicPr>
                <p:cNvPr id="36866" name="Freihand 36865">
                  <a:extLst>
                    <a:ext uri="{FF2B5EF4-FFF2-40B4-BE49-F238E27FC236}">
                      <a16:creationId xmlns:a16="http://schemas.microsoft.com/office/drawing/2014/main" id="{5C07AA6B-9ED3-04BF-1BCB-5AA748457780}"/>
                    </a:ext>
                  </a:extLst>
                </p:cNvPr>
                <p:cNvPicPr/>
                <p:nvPr/>
              </p:nvPicPr>
              <p:blipFill>
                <a:blip r:embed="rId96"/>
                <a:stretch>
                  <a:fillRect/>
                </a:stretch>
              </p:blipFill>
              <p:spPr>
                <a:xfrm>
                  <a:off x="6227738" y="3058462"/>
                  <a:ext cx="41760" cy="345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97">
            <p14:nvContentPartPr>
              <p14:cNvPr id="36869" name="Freihand 36868">
                <a:extLst>
                  <a:ext uri="{FF2B5EF4-FFF2-40B4-BE49-F238E27FC236}">
                    <a16:creationId xmlns:a16="http://schemas.microsoft.com/office/drawing/2014/main" id="{335136C7-BC10-9AD7-2320-0F31252D3849}"/>
                  </a:ext>
                </a:extLst>
              </p14:cNvPr>
              <p14:cNvContentPartPr/>
              <p14:nvPr/>
            </p14:nvContentPartPr>
            <p14:xfrm>
              <a:off x="937898" y="5769982"/>
              <a:ext cx="10080" cy="218520"/>
            </p14:xfrm>
          </p:contentPart>
        </mc:Choice>
        <mc:Fallback>
          <p:pic>
            <p:nvPicPr>
              <p:cNvPr id="36869" name="Freihand 36868">
                <a:extLst>
                  <a:ext uri="{FF2B5EF4-FFF2-40B4-BE49-F238E27FC236}">
                    <a16:creationId xmlns:a16="http://schemas.microsoft.com/office/drawing/2014/main" id="{335136C7-BC10-9AD7-2320-0F31252D3849}"/>
                  </a:ext>
                </a:extLst>
              </p:cNvPr>
              <p:cNvPicPr/>
              <p:nvPr/>
            </p:nvPicPr>
            <p:blipFill>
              <a:blip r:embed="rId98"/>
              <a:stretch>
                <a:fillRect/>
              </a:stretch>
            </p:blipFill>
            <p:spPr>
              <a:xfrm>
                <a:off x="928898" y="5761342"/>
                <a:ext cx="27720" cy="236160"/>
              </a:xfrm>
              <a:prstGeom prst="rect">
                <a:avLst/>
              </a:prstGeom>
            </p:spPr>
          </p:pic>
        </mc:Fallback>
      </mc:AlternateContent>
      <mc:AlternateContent xmlns:mc="http://schemas.openxmlformats.org/markup-compatibility/2006">
        <mc:Choice xmlns:p14="http://schemas.microsoft.com/office/powerpoint/2010/main" Requires="p14">
          <p:contentPart p14:bwMode="auto" r:id="rId99">
            <p14:nvContentPartPr>
              <p14:cNvPr id="36870" name="Freihand 36869">
                <a:extLst>
                  <a:ext uri="{FF2B5EF4-FFF2-40B4-BE49-F238E27FC236}">
                    <a16:creationId xmlns:a16="http://schemas.microsoft.com/office/drawing/2014/main" id="{08E98FEC-51A6-E256-9643-0739484D06CE}"/>
                  </a:ext>
                </a:extLst>
              </p14:cNvPr>
              <p14:cNvContentPartPr/>
              <p14:nvPr/>
            </p14:nvContentPartPr>
            <p14:xfrm>
              <a:off x="929618" y="5751982"/>
              <a:ext cx="191160" cy="80280"/>
            </p14:xfrm>
          </p:contentPart>
        </mc:Choice>
        <mc:Fallback>
          <p:pic>
            <p:nvPicPr>
              <p:cNvPr id="36870" name="Freihand 36869">
                <a:extLst>
                  <a:ext uri="{FF2B5EF4-FFF2-40B4-BE49-F238E27FC236}">
                    <a16:creationId xmlns:a16="http://schemas.microsoft.com/office/drawing/2014/main" id="{08E98FEC-51A6-E256-9643-0739484D06CE}"/>
                  </a:ext>
                </a:extLst>
              </p:cNvPr>
              <p:cNvPicPr/>
              <p:nvPr/>
            </p:nvPicPr>
            <p:blipFill>
              <a:blip r:embed="rId100"/>
              <a:stretch>
                <a:fillRect/>
              </a:stretch>
            </p:blipFill>
            <p:spPr>
              <a:xfrm>
                <a:off x="920618" y="5743342"/>
                <a:ext cx="208800" cy="97920"/>
              </a:xfrm>
              <a:prstGeom prst="rect">
                <a:avLst/>
              </a:prstGeom>
            </p:spPr>
          </p:pic>
        </mc:Fallback>
      </mc:AlternateContent>
      <mc:AlternateContent xmlns:mc="http://schemas.openxmlformats.org/markup-compatibility/2006">
        <mc:Choice xmlns:p14="http://schemas.microsoft.com/office/powerpoint/2010/main" Requires="p14">
          <p:contentPart p14:bwMode="auto" r:id="rId101">
            <p14:nvContentPartPr>
              <p14:cNvPr id="36871" name="Freihand 36870">
                <a:extLst>
                  <a:ext uri="{FF2B5EF4-FFF2-40B4-BE49-F238E27FC236}">
                    <a16:creationId xmlns:a16="http://schemas.microsoft.com/office/drawing/2014/main" id="{79667979-9874-3E74-361C-494A695037B1}"/>
                  </a:ext>
                </a:extLst>
              </p14:cNvPr>
              <p14:cNvContentPartPr/>
              <p14:nvPr/>
            </p14:nvContentPartPr>
            <p14:xfrm>
              <a:off x="989378" y="5958262"/>
              <a:ext cx="146880" cy="25200"/>
            </p14:xfrm>
          </p:contentPart>
        </mc:Choice>
        <mc:Fallback>
          <p:pic>
            <p:nvPicPr>
              <p:cNvPr id="36871" name="Freihand 36870">
                <a:extLst>
                  <a:ext uri="{FF2B5EF4-FFF2-40B4-BE49-F238E27FC236}">
                    <a16:creationId xmlns:a16="http://schemas.microsoft.com/office/drawing/2014/main" id="{79667979-9874-3E74-361C-494A695037B1}"/>
                  </a:ext>
                </a:extLst>
              </p:cNvPr>
              <p:cNvPicPr/>
              <p:nvPr/>
            </p:nvPicPr>
            <p:blipFill>
              <a:blip r:embed="rId102"/>
              <a:stretch>
                <a:fillRect/>
              </a:stretch>
            </p:blipFill>
            <p:spPr>
              <a:xfrm>
                <a:off x="980738" y="5949622"/>
                <a:ext cx="164520" cy="42840"/>
              </a:xfrm>
              <a:prstGeom prst="rect">
                <a:avLst/>
              </a:prstGeom>
            </p:spPr>
          </p:pic>
        </mc:Fallback>
      </mc:AlternateContent>
      <mc:AlternateContent xmlns:mc="http://schemas.openxmlformats.org/markup-compatibility/2006">
        <mc:Choice xmlns:p14="http://schemas.microsoft.com/office/powerpoint/2010/main" Requires="p14">
          <p:contentPart p14:bwMode="auto" r:id="rId103">
            <p14:nvContentPartPr>
              <p14:cNvPr id="36872" name="Freihand 36871">
                <a:extLst>
                  <a:ext uri="{FF2B5EF4-FFF2-40B4-BE49-F238E27FC236}">
                    <a16:creationId xmlns:a16="http://schemas.microsoft.com/office/drawing/2014/main" id="{2E8E3604-1253-8133-EFB8-6B3A8A4810D5}"/>
                  </a:ext>
                </a:extLst>
              </p14:cNvPr>
              <p14:cNvContentPartPr/>
              <p14:nvPr/>
            </p14:nvContentPartPr>
            <p14:xfrm>
              <a:off x="1384298" y="5692942"/>
              <a:ext cx="130680" cy="192240"/>
            </p14:xfrm>
          </p:contentPart>
        </mc:Choice>
        <mc:Fallback>
          <p:pic>
            <p:nvPicPr>
              <p:cNvPr id="36872" name="Freihand 36871">
                <a:extLst>
                  <a:ext uri="{FF2B5EF4-FFF2-40B4-BE49-F238E27FC236}">
                    <a16:creationId xmlns:a16="http://schemas.microsoft.com/office/drawing/2014/main" id="{2E8E3604-1253-8133-EFB8-6B3A8A4810D5}"/>
                  </a:ext>
                </a:extLst>
              </p:cNvPr>
              <p:cNvPicPr/>
              <p:nvPr/>
            </p:nvPicPr>
            <p:blipFill>
              <a:blip r:embed="rId104"/>
              <a:stretch>
                <a:fillRect/>
              </a:stretch>
            </p:blipFill>
            <p:spPr>
              <a:xfrm>
                <a:off x="1375298" y="5684302"/>
                <a:ext cx="148320" cy="209880"/>
              </a:xfrm>
              <a:prstGeom prst="rect">
                <a:avLst/>
              </a:prstGeom>
            </p:spPr>
          </p:pic>
        </mc:Fallback>
      </mc:AlternateContent>
      <mc:AlternateContent xmlns:mc="http://schemas.openxmlformats.org/markup-compatibility/2006">
        <mc:Choice xmlns:p14="http://schemas.microsoft.com/office/powerpoint/2010/main" Requires="p14">
          <p:contentPart p14:bwMode="auto" r:id="rId105">
            <p14:nvContentPartPr>
              <p14:cNvPr id="36873" name="Freihand 36872">
                <a:extLst>
                  <a:ext uri="{FF2B5EF4-FFF2-40B4-BE49-F238E27FC236}">
                    <a16:creationId xmlns:a16="http://schemas.microsoft.com/office/drawing/2014/main" id="{90215BF7-6F6D-2C91-E6ED-047B7F0D665F}"/>
                  </a:ext>
                </a:extLst>
              </p14:cNvPr>
              <p14:cNvContentPartPr/>
              <p14:nvPr/>
            </p14:nvContentPartPr>
            <p14:xfrm>
              <a:off x="1501658" y="5825422"/>
              <a:ext cx="45360" cy="89640"/>
            </p14:xfrm>
          </p:contentPart>
        </mc:Choice>
        <mc:Fallback>
          <p:pic>
            <p:nvPicPr>
              <p:cNvPr id="36873" name="Freihand 36872">
                <a:extLst>
                  <a:ext uri="{FF2B5EF4-FFF2-40B4-BE49-F238E27FC236}">
                    <a16:creationId xmlns:a16="http://schemas.microsoft.com/office/drawing/2014/main" id="{90215BF7-6F6D-2C91-E6ED-047B7F0D665F}"/>
                  </a:ext>
                </a:extLst>
              </p:cNvPr>
              <p:cNvPicPr/>
              <p:nvPr/>
            </p:nvPicPr>
            <p:blipFill>
              <a:blip r:embed="rId106"/>
              <a:stretch>
                <a:fillRect/>
              </a:stretch>
            </p:blipFill>
            <p:spPr>
              <a:xfrm>
                <a:off x="1493018" y="5816422"/>
                <a:ext cx="63000" cy="107280"/>
              </a:xfrm>
              <a:prstGeom prst="rect">
                <a:avLst/>
              </a:prstGeom>
            </p:spPr>
          </p:pic>
        </mc:Fallback>
      </mc:AlternateContent>
      <mc:AlternateContent xmlns:mc="http://schemas.openxmlformats.org/markup-compatibility/2006">
        <mc:Choice xmlns:p14="http://schemas.microsoft.com/office/powerpoint/2010/main" Requires="p14">
          <p:contentPart p14:bwMode="auto" r:id="rId107">
            <p14:nvContentPartPr>
              <p14:cNvPr id="36874" name="Freihand 36873">
                <a:extLst>
                  <a:ext uri="{FF2B5EF4-FFF2-40B4-BE49-F238E27FC236}">
                    <a16:creationId xmlns:a16="http://schemas.microsoft.com/office/drawing/2014/main" id="{C5F43208-E1FD-6AF1-A851-241E90F81D9D}"/>
                  </a:ext>
                </a:extLst>
              </p14:cNvPr>
              <p14:cNvContentPartPr/>
              <p14:nvPr/>
            </p14:nvContentPartPr>
            <p14:xfrm>
              <a:off x="1598498" y="5702302"/>
              <a:ext cx="430920" cy="290520"/>
            </p14:xfrm>
          </p:contentPart>
        </mc:Choice>
        <mc:Fallback>
          <p:pic>
            <p:nvPicPr>
              <p:cNvPr id="36874" name="Freihand 36873">
                <a:extLst>
                  <a:ext uri="{FF2B5EF4-FFF2-40B4-BE49-F238E27FC236}">
                    <a16:creationId xmlns:a16="http://schemas.microsoft.com/office/drawing/2014/main" id="{C5F43208-E1FD-6AF1-A851-241E90F81D9D}"/>
                  </a:ext>
                </a:extLst>
              </p:cNvPr>
              <p:cNvPicPr/>
              <p:nvPr/>
            </p:nvPicPr>
            <p:blipFill>
              <a:blip r:embed="rId108"/>
              <a:stretch>
                <a:fillRect/>
              </a:stretch>
            </p:blipFill>
            <p:spPr>
              <a:xfrm>
                <a:off x="1589498" y="5693662"/>
                <a:ext cx="448560" cy="308160"/>
              </a:xfrm>
              <a:prstGeom prst="rect">
                <a:avLst/>
              </a:prstGeom>
            </p:spPr>
          </p:pic>
        </mc:Fallback>
      </mc:AlternateContent>
      <mc:AlternateContent xmlns:mc="http://schemas.openxmlformats.org/markup-compatibility/2006">
        <mc:Choice xmlns:p14="http://schemas.microsoft.com/office/powerpoint/2010/main" Requires="p14">
          <p:contentPart p14:bwMode="auto" r:id="rId109">
            <p14:nvContentPartPr>
              <p14:cNvPr id="36875" name="Freihand 36874">
                <a:extLst>
                  <a:ext uri="{FF2B5EF4-FFF2-40B4-BE49-F238E27FC236}">
                    <a16:creationId xmlns:a16="http://schemas.microsoft.com/office/drawing/2014/main" id="{F84B6BF6-18B1-8402-F689-2BFB823D05DD}"/>
                  </a:ext>
                </a:extLst>
              </p14:cNvPr>
              <p14:cNvContentPartPr/>
              <p14:nvPr/>
            </p14:nvContentPartPr>
            <p14:xfrm>
              <a:off x="2249378" y="5708782"/>
              <a:ext cx="352800" cy="294120"/>
            </p14:xfrm>
          </p:contentPart>
        </mc:Choice>
        <mc:Fallback>
          <p:pic>
            <p:nvPicPr>
              <p:cNvPr id="36875" name="Freihand 36874">
                <a:extLst>
                  <a:ext uri="{FF2B5EF4-FFF2-40B4-BE49-F238E27FC236}">
                    <a16:creationId xmlns:a16="http://schemas.microsoft.com/office/drawing/2014/main" id="{F84B6BF6-18B1-8402-F689-2BFB823D05DD}"/>
                  </a:ext>
                </a:extLst>
              </p:cNvPr>
              <p:cNvPicPr/>
              <p:nvPr/>
            </p:nvPicPr>
            <p:blipFill>
              <a:blip r:embed="rId110"/>
              <a:stretch>
                <a:fillRect/>
              </a:stretch>
            </p:blipFill>
            <p:spPr>
              <a:xfrm>
                <a:off x="2240738" y="5699782"/>
                <a:ext cx="370440" cy="311760"/>
              </a:xfrm>
              <a:prstGeom prst="rect">
                <a:avLst/>
              </a:prstGeom>
            </p:spPr>
          </p:pic>
        </mc:Fallback>
      </mc:AlternateContent>
      <mc:AlternateContent xmlns:mc="http://schemas.openxmlformats.org/markup-compatibility/2006">
        <mc:Choice xmlns:p14="http://schemas.microsoft.com/office/powerpoint/2010/main" Requires="p14">
          <p:contentPart p14:bwMode="auto" r:id="rId111">
            <p14:nvContentPartPr>
              <p14:cNvPr id="36876" name="Freihand 36875">
                <a:extLst>
                  <a:ext uri="{FF2B5EF4-FFF2-40B4-BE49-F238E27FC236}">
                    <a16:creationId xmlns:a16="http://schemas.microsoft.com/office/drawing/2014/main" id="{21CCE8F3-CC9C-854B-750A-41060023465C}"/>
                  </a:ext>
                </a:extLst>
              </p14:cNvPr>
              <p14:cNvContentPartPr/>
              <p14:nvPr/>
            </p14:nvContentPartPr>
            <p14:xfrm>
              <a:off x="2463578" y="5705542"/>
              <a:ext cx="32400" cy="19800"/>
            </p14:xfrm>
          </p:contentPart>
        </mc:Choice>
        <mc:Fallback>
          <p:pic>
            <p:nvPicPr>
              <p:cNvPr id="36876" name="Freihand 36875">
                <a:extLst>
                  <a:ext uri="{FF2B5EF4-FFF2-40B4-BE49-F238E27FC236}">
                    <a16:creationId xmlns:a16="http://schemas.microsoft.com/office/drawing/2014/main" id="{21CCE8F3-CC9C-854B-750A-41060023465C}"/>
                  </a:ext>
                </a:extLst>
              </p:cNvPr>
              <p:cNvPicPr/>
              <p:nvPr/>
            </p:nvPicPr>
            <p:blipFill>
              <a:blip r:embed="rId112"/>
              <a:stretch>
                <a:fillRect/>
              </a:stretch>
            </p:blipFill>
            <p:spPr>
              <a:xfrm>
                <a:off x="2454938" y="5696902"/>
                <a:ext cx="50040" cy="37440"/>
              </a:xfrm>
              <a:prstGeom prst="rect">
                <a:avLst/>
              </a:prstGeom>
            </p:spPr>
          </p:pic>
        </mc:Fallback>
      </mc:AlternateContent>
      <mc:AlternateContent xmlns:mc="http://schemas.openxmlformats.org/markup-compatibility/2006">
        <mc:Choice xmlns:p14="http://schemas.microsoft.com/office/powerpoint/2010/main" Requires="p14">
          <p:contentPart p14:bwMode="auto" r:id="rId113">
            <p14:nvContentPartPr>
              <p14:cNvPr id="36877" name="Freihand 36876">
                <a:extLst>
                  <a:ext uri="{FF2B5EF4-FFF2-40B4-BE49-F238E27FC236}">
                    <a16:creationId xmlns:a16="http://schemas.microsoft.com/office/drawing/2014/main" id="{C6B50DA8-1BEA-DC7B-AE14-5D430E6E2A14}"/>
                  </a:ext>
                </a:extLst>
              </p14:cNvPr>
              <p14:cNvContentPartPr/>
              <p14:nvPr/>
            </p14:nvContentPartPr>
            <p14:xfrm>
              <a:off x="2848058" y="5663782"/>
              <a:ext cx="183240" cy="287280"/>
            </p14:xfrm>
          </p:contentPart>
        </mc:Choice>
        <mc:Fallback>
          <p:pic>
            <p:nvPicPr>
              <p:cNvPr id="36877" name="Freihand 36876">
                <a:extLst>
                  <a:ext uri="{FF2B5EF4-FFF2-40B4-BE49-F238E27FC236}">
                    <a16:creationId xmlns:a16="http://schemas.microsoft.com/office/drawing/2014/main" id="{C6B50DA8-1BEA-DC7B-AE14-5D430E6E2A14}"/>
                  </a:ext>
                </a:extLst>
              </p:cNvPr>
              <p:cNvPicPr/>
              <p:nvPr/>
            </p:nvPicPr>
            <p:blipFill>
              <a:blip r:embed="rId114"/>
              <a:stretch>
                <a:fillRect/>
              </a:stretch>
            </p:blipFill>
            <p:spPr>
              <a:xfrm>
                <a:off x="2839058" y="5654782"/>
                <a:ext cx="200880" cy="304920"/>
              </a:xfrm>
              <a:prstGeom prst="rect">
                <a:avLst/>
              </a:prstGeom>
            </p:spPr>
          </p:pic>
        </mc:Fallback>
      </mc:AlternateContent>
      <p:grpSp>
        <p:nvGrpSpPr>
          <p:cNvPr id="36889" name="Gruppieren 36888">
            <a:extLst>
              <a:ext uri="{FF2B5EF4-FFF2-40B4-BE49-F238E27FC236}">
                <a16:creationId xmlns:a16="http://schemas.microsoft.com/office/drawing/2014/main" id="{BB9D6A82-344B-B921-61F2-9B643877903A}"/>
              </a:ext>
            </a:extLst>
          </p:cNvPr>
          <p:cNvGrpSpPr/>
          <p:nvPr/>
        </p:nvGrpSpPr>
        <p:grpSpPr>
          <a:xfrm>
            <a:off x="3373298" y="5541022"/>
            <a:ext cx="2270520" cy="413280"/>
            <a:chOff x="3373298" y="5541022"/>
            <a:chExt cx="2270520" cy="413280"/>
          </a:xfrm>
        </p:grpSpPr>
        <mc:AlternateContent xmlns:mc="http://schemas.openxmlformats.org/markup-compatibility/2006">
          <mc:Choice xmlns:p14="http://schemas.microsoft.com/office/powerpoint/2010/main" Requires="p14">
            <p:contentPart p14:bwMode="auto" r:id="rId115">
              <p14:nvContentPartPr>
                <p14:cNvPr id="36878" name="Freihand 36877">
                  <a:extLst>
                    <a:ext uri="{FF2B5EF4-FFF2-40B4-BE49-F238E27FC236}">
                      <a16:creationId xmlns:a16="http://schemas.microsoft.com/office/drawing/2014/main" id="{39098150-A330-35D0-0CD5-01CFB78DFF9A}"/>
                    </a:ext>
                  </a:extLst>
                </p14:cNvPr>
                <p14:cNvContentPartPr/>
                <p14:nvPr/>
              </p14:nvContentPartPr>
              <p14:xfrm>
                <a:off x="3373298" y="5652622"/>
                <a:ext cx="194040" cy="301680"/>
              </p14:xfrm>
            </p:contentPart>
          </mc:Choice>
          <mc:Fallback>
            <p:pic>
              <p:nvPicPr>
                <p:cNvPr id="36878" name="Freihand 36877">
                  <a:extLst>
                    <a:ext uri="{FF2B5EF4-FFF2-40B4-BE49-F238E27FC236}">
                      <a16:creationId xmlns:a16="http://schemas.microsoft.com/office/drawing/2014/main" id="{39098150-A330-35D0-0CD5-01CFB78DFF9A}"/>
                    </a:ext>
                  </a:extLst>
                </p:cNvPr>
                <p:cNvPicPr/>
                <p:nvPr/>
              </p:nvPicPr>
              <p:blipFill>
                <a:blip r:embed="rId116"/>
                <a:stretch>
                  <a:fillRect/>
                </a:stretch>
              </p:blipFill>
              <p:spPr>
                <a:xfrm>
                  <a:off x="3364298" y="5643622"/>
                  <a:ext cx="211680" cy="319320"/>
                </a:xfrm>
                <a:prstGeom prst="rect">
                  <a:avLst/>
                </a:prstGeom>
              </p:spPr>
            </p:pic>
          </mc:Fallback>
        </mc:AlternateContent>
        <mc:AlternateContent xmlns:mc="http://schemas.openxmlformats.org/markup-compatibility/2006">
          <mc:Choice xmlns:p14="http://schemas.microsoft.com/office/powerpoint/2010/main" Requires="p14">
            <p:contentPart p14:bwMode="auto" r:id="rId117">
              <p14:nvContentPartPr>
                <p14:cNvPr id="36879" name="Freihand 36878">
                  <a:extLst>
                    <a:ext uri="{FF2B5EF4-FFF2-40B4-BE49-F238E27FC236}">
                      <a16:creationId xmlns:a16="http://schemas.microsoft.com/office/drawing/2014/main" id="{F3DEEC17-EA68-E833-37A9-301ED9E48B31}"/>
                    </a:ext>
                  </a:extLst>
                </p14:cNvPr>
                <p14:cNvContentPartPr/>
                <p14:nvPr/>
              </p14:nvContentPartPr>
              <p14:xfrm>
                <a:off x="3703058" y="5692222"/>
                <a:ext cx="9000" cy="176400"/>
              </p14:xfrm>
            </p:contentPart>
          </mc:Choice>
          <mc:Fallback>
            <p:pic>
              <p:nvPicPr>
                <p:cNvPr id="36879" name="Freihand 36878">
                  <a:extLst>
                    <a:ext uri="{FF2B5EF4-FFF2-40B4-BE49-F238E27FC236}">
                      <a16:creationId xmlns:a16="http://schemas.microsoft.com/office/drawing/2014/main" id="{F3DEEC17-EA68-E833-37A9-301ED9E48B31}"/>
                    </a:ext>
                  </a:extLst>
                </p:cNvPr>
                <p:cNvPicPr/>
                <p:nvPr/>
              </p:nvPicPr>
              <p:blipFill>
                <a:blip r:embed="rId118"/>
                <a:stretch>
                  <a:fillRect/>
                </a:stretch>
              </p:blipFill>
              <p:spPr>
                <a:xfrm>
                  <a:off x="3694058" y="5683222"/>
                  <a:ext cx="26640" cy="194040"/>
                </a:xfrm>
                <a:prstGeom prst="rect">
                  <a:avLst/>
                </a:prstGeom>
              </p:spPr>
            </p:pic>
          </mc:Fallback>
        </mc:AlternateContent>
        <mc:AlternateContent xmlns:mc="http://schemas.openxmlformats.org/markup-compatibility/2006">
          <mc:Choice xmlns:p14="http://schemas.microsoft.com/office/powerpoint/2010/main" Requires="p14">
            <p:contentPart p14:bwMode="auto" r:id="rId119">
              <p14:nvContentPartPr>
                <p14:cNvPr id="36880" name="Freihand 36879">
                  <a:extLst>
                    <a:ext uri="{FF2B5EF4-FFF2-40B4-BE49-F238E27FC236}">
                      <a16:creationId xmlns:a16="http://schemas.microsoft.com/office/drawing/2014/main" id="{2EDE3897-2534-C19D-2459-0EC0A163A29C}"/>
                    </a:ext>
                  </a:extLst>
                </p14:cNvPr>
                <p14:cNvContentPartPr/>
                <p14:nvPr/>
              </p14:nvContentPartPr>
              <p14:xfrm>
                <a:off x="3700898" y="5658742"/>
                <a:ext cx="192960" cy="232920"/>
              </p14:xfrm>
            </p:contentPart>
          </mc:Choice>
          <mc:Fallback>
            <p:pic>
              <p:nvPicPr>
                <p:cNvPr id="36880" name="Freihand 36879">
                  <a:extLst>
                    <a:ext uri="{FF2B5EF4-FFF2-40B4-BE49-F238E27FC236}">
                      <a16:creationId xmlns:a16="http://schemas.microsoft.com/office/drawing/2014/main" id="{2EDE3897-2534-C19D-2459-0EC0A163A29C}"/>
                    </a:ext>
                  </a:extLst>
                </p:cNvPr>
                <p:cNvPicPr/>
                <p:nvPr/>
              </p:nvPicPr>
              <p:blipFill>
                <a:blip r:embed="rId120"/>
                <a:stretch>
                  <a:fillRect/>
                </a:stretch>
              </p:blipFill>
              <p:spPr>
                <a:xfrm>
                  <a:off x="3692258" y="5649742"/>
                  <a:ext cx="210600" cy="250560"/>
                </a:xfrm>
                <a:prstGeom prst="rect">
                  <a:avLst/>
                </a:prstGeom>
              </p:spPr>
            </p:pic>
          </mc:Fallback>
        </mc:AlternateContent>
        <mc:AlternateContent xmlns:mc="http://schemas.openxmlformats.org/markup-compatibility/2006">
          <mc:Choice xmlns:p14="http://schemas.microsoft.com/office/powerpoint/2010/main" Requires="p14">
            <p:contentPart p14:bwMode="auto" r:id="rId121">
              <p14:nvContentPartPr>
                <p14:cNvPr id="36882" name="Freihand 36881">
                  <a:extLst>
                    <a:ext uri="{FF2B5EF4-FFF2-40B4-BE49-F238E27FC236}">
                      <a16:creationId xmlns:a16="http://schemas.microsoft.com/office/drawing/2014/main" id="{7EDFFE6C-C15C-EED3-E416-B647AC673B98}"/>
                    </a:ext>
                  </a:extLst>
                </p14:cNvPr>
                <p14:cNvContentPartPr/>
                <p14:nvPr/>
              </p14:nvContentPartPr>
              <p14:xfrm>
                <a:off x="4166738" y="5588182"/>
                <a:ext cx="146880" cy="285840"/>
              </p14:xfrm>
            </p:contentPart>
          </mc:Choice>
          <mc:Fallback>
            <p:pic>
              <p:nvPicPr>
                <p:cNvPr id="36882" name="Freihand 36881">
                  <a:extLst>
                    <a:ext uri="{FF2B5EF4-FFF2-40B4-BE49-F238E27FC236}">
                      <a16:creationId xmlns:a16="http://schemas.microsoft.com/office/drawing/2014/main" id="{7EDFFE6C-C15C-EED3-E416-B647AC673B98}"/>
                    </a:ext>
                  </a:extLst>
                </p:cNvPr>
                <p:cNvPicPr/>
                <p:nvPr/>
              </p:nvPicPr>
              <p:blipFill>
                <a:blip r:embed="rId122"/>
                <a:stretch>
                  <a:fillRect/>
                </a:stretch>
              </p:blipFill>
              <p:spPr>
                <a:xfrm>
                  <a:off x="4158098" y="5579182"/>
                  <a:ext cx="164520" cy="303480"/>
                </a:xfrm>
                <a:prstGeom prst="rect">
                  <a:avLst/>
                </a:prstGeom>
              </p:spPr>
            </p:pic>
          </mc:Fallback>
        </mc:AlternateContent>
        <mc:AlternateContent xmlns:mc="http://schemas.openxmlformats.org/markup-compatibility/2006">
          <mc:Choice xmlns:p14="http://schemas.microsoft.com/office/powerpoint/2010/main" Requires="p14">
            <p:contentPart p14:bwMode="auto" r:id="rId123">
              <p14:nvContentPartPr>
                <p14:cNvPr id="36883" name="Freihand 36882">
                  <a:extLst>
                    <a:ext uri="{FF2B5EF4-FFF2-40B4-BE49-F238E27FC236}">
                      <a16:creationId xmlns:a16="http://schemas.microsoft.com/office/drawing/2014/main" id="{1FD3C46D-4240-C45E-D6F3-3AB634491D19}"/>
                    </a:ext>
                  </a:extLst>
                </p14:cNvPr>
                <p14:cNvContentPartPr/>
                <p14:nvPr/>
              </p14:nvContentPartPr>
              <p14:xfrm>
                <a:off x="4352138" y="5734342"/>
                <a:ext cx="234000" cy="123840"/>
              </p14:xfrm>
            </p:contentPart>
          </mc:Choice>
          <mc:Fallback>
            <p:pic>
              <p:nvPicPr>
                <p:cNvPr id="36883" name="Freihand 36882">
                  <a:extLst>
                    <a:ext uri="{FF2B5EF4-FFF2-40B4-BE49-F238E27FC236}">
                      <a16:creationId xmlns:a16="http://schemas.microsoft.com/office/drawing/2014/main" id="{1FD3C46D-4240-C45E-D6F3-3AB634491D19}"/>
                    </a:ext>
                  </a:extLst>
                </p:cNvPr>
                <p:cNvPicPr/>
                <p:nvPr/>
              </p:nvPicPr>
              <p:blipFill>
                <a:blip r:embed="rId124"/>
                <a:stretch>
                  <a:fillRect/>
                </a:stretch>
              </p:blipFill>
              <p:spPr>
                <a:xfrm>
                  <a:off x="4343138" y="5725702"/>
                  <a:ext cx="251640" cy="141480"/>
                </a:xfrm>
                <a:prstGeom prst="rect">
                  <a:avLst/>
                </a:prstGeom>
              </p:spPr>
            </p:pic>
          </mc:Fallback>
        </mc:AlternateContent>
        <mc:AlternateContent xmlns:mc="http://schemas.openxmlformats.org/markup-compatibility/2006">
          <mc:Choice xmlns:p14="http://schemas.microsoft.com/office/powerpoint/2010/main" Requires="p14">
            <p:contentPart p14:bwMode="auto" r:id="rId125">
              <p14:nvContentPartPr>
                <p14:cNvPr id="36884" name="Freihand 36883">
                  <a:extLst>
                    <a:ext uri="{FF2B5EF4-FFF2-40B4-BE49-F238E27FC236}">
                      <a16:creationId xmlns:a16="http://schemas.microsoft.com/office/drawing/2014/main" id="{7D4DF9DC-D1E5-F72A-F8C1-DAABAA238AEE}"/>
                    </a:ext>
                  </a:extLst>
                </p14:cNvPr>
                <p14:cNvContentPartPr/>
                <p14:nvPr/>
              </p14:nvContentPartPr>
              <p14:xfrm>
                <a:off x="4521338" y="5568742"/>
                <a:ext cx="25560" cy="11160"/>
              </p14:xfrm>
            </p:contentPart>
          </mc:Choice>
          <mc:Fallback>
            <p:pic>
              <p:nvPicPr>
                <p:cNvPr id="36884" name="Freihand 36883">
                  <a:extLst>
                    <a:ext uri="{FF2B5EF4-FFF2-40B4-BE49-F238E27FC236}">
                      <a16:creationId xmlns:a16="http://schemas.microsoft.com/office/drawing/2014/main" id="{7D4DF9DC-D1E5-F72A-F8C1-DAABAA238AEE}"/>
                    </a:ext>
                  </a:extLst>
                </p:cNvPr>
                <p:cNvPicPr/>
                <p:nvPr/>
              </p:nvPicPr>
              <p:blipFill>
                <a:blip r:embed="rId126"/>
                <a:stretch>
                  <a:fillRect/>
                </a:stretch>
              </p:blipFill>
              <p:spPr>
                <a:xfrm>
                  <a:off x="4512698" y="5560102"/>
                  <a:ext cx="43200" cy="28800"/>
                </a:xfrm>
                <a:prstGeom prst="rect">
                  <a:avLst/>
                </a:prstGeom>
              </p:spPr>
            </p:pic>
          </mc:Fallback>
        </mc:AlternateContent>
        <mc:AlternateContent xmlns:mc="http://schemas.openxmlformats.org/markup-compatibility/2006">
          <mc:Choice xmlns:p14="http://schemas.microsoft.com/office/powerpoint/2010/main" Requires="p14">
            <p:contentPart p14:bwMode="auto" r:id="rId127">
              <p14:nvContentPartPr>
                <p14:cNvPr id="36885" name="Freihand 36884">
                  <a:extLst>
                    <a:ext uri="{FF2B5EF4-FFF2-40B4-BE49-F238E27FC236}">
                      <a16:creationId xmlns:a16="http://schemas.microsoft.com/office/drawing/2014/main" id="{235E2A9C-0A6D-49BF-C651-CE55885453E7}"/>
                    </a:ext>
                  </a:extLst>
                </p14:cNvPr>
                <p14:cNvContentPartPr/>
                <p14:nvPr/>
              </p14:nvContentPartPr>
              <p14:xfrm>
                <a:off x="4837778" y="5593942"/>
                <a:ext cx="83520" cy="248040"/>
              </p14:xfrm>
            </p:contentPart>
          </mc:Choice>
          <mc:Fallback>
            <p:pic>
              <p:nvPicPr>
                <p:cNvPr id="36885" name="Freihand 36884">
                  <a:extLst>
                    <a:ext uri="{FF2B5EF4-FFF2-40B4-BE49-F238E27FC236}">
                      <a16:creationId xmlns:a16="http://schemas.microsoft.com/office/drawing/2014/main" id="{235E2A9C-0A6D-49BF-C651-CE55885453E7}"/>
                    </a:ext>
                  </a:extLst>
                </p:cNvPr>
                <p:cNvPicPr/>
                <p:nvPr/>
              </p:nvPicPr>
              <p:blipFill>
                <a:blip r:embed="rId128"/>
                <a:stretch>
                  <a:fillRect/>
                </a:stretch>
              </p:blipFill>
              <p:spPr>
                <a:xfrm>
                  <a:off x="4828778" y="5585302"/>
                  <a:ext cx="101160" cy="265680"/>
                </a:xfrm>
                <a:prstGeom prst="rect">
                  <a:avLst/>
                </a:prstGeom>
              </p:spPr>
            </p:pic>
          </mc:Fallback>
        </mc:AlternateContent>
        <mc:AlternateContent xmlns:mc="http://schemas.openxmlformats.org/markup-compatibility/2006">
          <mc:Choice xmlns:p14="http://schemas.microsoft.com/office/powerpoint/2010/main" Requires="p14">
            <p:contentPart p14:bwMode="auto" r:id="rId129">
              <p14:nvContentPartPr>
                <p14:cNvPr id="36886" name="Freihand 36885">
                  <a:extLst>
                    <a:ext uri="{FF2B5EF4-FFF2-40B4-BE49-F238E27FC236}">
                      <a16:creationId xmlns:a16="http://schemas.microsoft.com/office/drawing/2014/main" id="{9ED1C7C1-070F-C190-4A9C-D3142ADCF8CD}"/>
                    </a:ext>
                  </a:extLst>
                </p14:cNvPr>
                <p14:cNvContentPartPr/>
                <p14:nvPr/>
              </p14:nvContentPartPr>
              <p14:xfrm>
                <a:off x="4873778" y="5570902"/>
                <a:ext cx="143280" cy="269640"/>
              </p14:xfrm>
            </p:contentPart>
          </mc:Choice>
          <mc:Fallback>
            <p:pic>
              <p:nvPicPr>
                <p:cNvPr id="36886" name="Freihand 36885">
                  <a:extLst>
                    <a:ext uri="{FF2B5EF4-FFF2-40B4-BE49-F238E27FC236}">
                      <a16:creationId xmlns:a16="http://schemas.microsoft.com/office/drawing/2014/main" id="{9ED1C7C1-070F-C190-4A9C-D3142ADCF8CD}"/>
                    </a:ext>
                  </a:extLst>
                </p:cNvPr>
                <p:cNvPicPr/>
                <p:nvPr/>
              </p:nvPicPr>
              <p:blipFill>
                <a:blip r:embed="rId130"/>
                <a:stretch>
                  <a:fillRect/>
                </a:stretch>
              </p:blipFill>
              <p:spPr>
                <a:xfrm>
                  <a:off x="4865138" y="5561902"/>
                  <a:ext cx="160920" cy="287280"/>
                </a:xfrm>
                <a:prstGeom prst="rect">
                  <a:avLst/>
                </a:prstGeom>
              </p:spPr>
            </p:pic>
          </mc:Fallback>
        </mc:AlternateContent>
        <mc:AlternateContent xmlns:mc="http://schemas.openxmlformats.org/markup-compatibility/2006">
          <mc:Choice xmlns:p14="http://schemas.microsoft.com/office/powerpoint/2010/main" Requires="p14">
            <p:contentPart p14:bwMode="auto" r:id="rId131">
              <p14:nvContentPartPr>
                <p14:cNvPr id="36887" name="Freihand 36886">
                  <a:extLst>
                    <a:ext uri="{FF2B5EF4-FFF2-40B4-BE49-F238E27FC236}">
                      <a16:creationId xmlns:a16="http://schemas.microsoft.com/office/drawing/2014/main" id="{76B8A000-C35E-3C1A-05DA-816F74DAB719}"/>
                    </a:ext>
                  </a:extLst>
                </p14:cNvPr>
                <p14:cNvContentPartPr/>
                <p14:nvPr/>
              </p14:nvContentPartPr>
              <p14:xfrm>
                <a:off x="5218298" y="5642902"/>
                <a:ext cx="425520" cy="173880"/>
              </p14:xfrm>
            </p:contentPart>
          </mc:Choice>
          <mc:Fallback>
            <p:pic>
              <p:nvPicPr>
                <p:cNvPr id="36887" name="Freihand 36886">
                  <a:extLst>
                    <a:ext uri="{FF2B5EF4-FFF2-40B4-BE49-F238E27FC236}">
                      <a16:creationId xmlns:a16="http://schemas.microsoft.com/office/drawing/2014/main" id="{76B8A000-C35E-3C1A-05DA-816F74DAB719}"/>
                    </a:ext>
                  </a:extLst>
                </p:cNvPr>
                <p:cNvPicPr/>
                <p:nvPr/>
              </p:nvPicPr>
              <p:blipFill>
                <a:blip r:embed="rId132"/>
                <a:stretch>
                  <a:fillRect/>
                </a:stretch>
              </p:blipFill>
              <p:spPr>
                <a:xfrm>
                  <a:off x="5209658" y="5633902"/>
                  <a:ext cx="443160" cy="191520"/>
                </a:xfrm>
                <a:prstGeom prst="rect">
                  <a:avLst/>
                </a:prstGeom>
              </p:spPr>
            </p:pic>
          </mc:Fallback>
        </mc:AlternateContent>
        <mc:AlternateContent xmlns:mc="http://schemas.openxmlformats.org/markup-compatibility/2006">
          <mc:Choice xmlns:p14="http://schemas.microsoft.com/office/powerpoint/2010/main" Requires="p14">
            <p:contentPart p14:bwMode="auto" r:id="rId133">
              <p14:nvContentPartPr>
                <p14:cNvPr id="36888" name="Freihand 36887">
                  <a:extLst>
                    <a:ext uri="{FF2B5EF4-FFF2-40B4-BE49-F238E27FC236}">
                      <a16:creationId xmlns:a16="http://schemas.microsoft.com/office/drawing/2014/main" id="{9C9C19D8-FA55-B978-88AF-6E25399B7F27}"/>
                    </a:ext>
                  </a:extLst>
                </p14:cNvPr>
                <p14:cNvContentPartPr/>
                <p14:nvPr/>
              </p14:nvContentPartPr>
              <p14:xfrm>
                <a:off x="5494058" y="5541022"/>
                <a:ext cx="21600" cy="9720"/>
              </p14:xfrm>
            </p:contentPart>
          </mc:Choice>
          <mc:Fallback>
            <p:pic>
              <p:nvPicPr>
                <p:cNvPr id="36888" name="Freihand 36887">
                  <a:extLst>
                    <a:ext uri="{FF2B5EF4-FFF2-40B4-BE49-F238E27FC236}">
                      <a16:creationId xmlns:a16="http://schemas.microsoft.com/office/drawing/2014/main" id="{9C9C19D8-FA55-B978-88AF-6E25399B7F27}"/>
                    </a:ext>
                  </a:extLst>
                </p:cNvPr>
                <p:cNvPicPr/>
                <p:nvPr/>
              </p:nvPicPr>
              <p:blipFill>
                <a:blip r:embed="rId134"/>
                <a:stretch>
                  <a:fillRect/>
                </a:stretch>
              </p:blipFill>
              <p:spPr>
                <a:xfrm>
                  <a:off x="5485058" y="5532022"/>
                  <a:ext cx="39240" cy="27360"/>
                </a:xfrm>
                <a:prstGeom prst="rect">
                  <a:avLst/>
                </a:prstGeom>
              </p:spPr>
            </p:pic>
          </mc:Fallback>
        </mc:AlternateContent>
      </p:grpSp>
      <p:grpSp>
        <p:nvGrpSpPr>
          <p:cNvPr id="36897" name="Gruppieren 36896">
            <a:extLst>
              <a:ext uri="{FF2B5EF4-FFF2-40B4-BE49-F238E27FC236}">
                <a16:creationId xmlns:a16="http://schemas.microsoft.com/office/drawing/2014/main" id="{ED2341BE-0E7F-A5D4-8786-828DC5489635}"/>
              </a:ext>
            </a:extLst>
          </p:cNvPr>
          <p:cNvGrpSpPr/>
          <p:nvPr/>
        </p:nvGrpSpPr>
        <p:grpSpPr>
          <a:xfrm>
            <a:off x="8682218" y="584542"/>
            <a:ext cx="912240" cy="528480"/>
            <a:chOff x="8682218" y="584542"/>
            <a:chExt cx="912240" cy="528480"/>
          </a:xfrm>
        </p:grpSpPr>
        <mc:AlternateContent xmlns:mc="http://schemas.openxmlformats.org/markup-compatibility/2006">
          <mc:Choice xmlns:p14="http://schemas.microsoft.com/office/powerpoint/2010/main" Requires="p14">
            <p:contentPart p14:bwMode="auto" r:id="rId135">
              <p14:nvContentPartPr>
                <p14:cNvPr id="36890" name="Freihand 36889">
                  <a:extLst>
                    <a:ext uri="{FF2B5EF4-FFF2-40B4-BE49-F238E27FC236}">
                      <a16:creationId xmlns:a16="http://schemas.microsoft.com/office/drawing/2014/main" id="{450166DF-BB90-C203-F3DD-561AC0DC4897}"/>
                    </a:ext>
                  </a:extLst>
                </p14:cNvPr>
                <p14:cNvContentPartPr/>
                <p14:nvPr/>
              </p14:nvContentPartPr>
              <p14:xfrm>
                <a:off x="8682218" y="725302"/>
                <a:ext cx="239760" cy="387720"/>
              </p14:xfrm>
            </p:contentPart>
          </mc:Choice>
          <mc:Fallback>
            <p:pic>
              <p:nvPicPr>
                <p:cNvPr id="36890" name="Freihand 36889">
                  <a:extLst>
                    <a:ext uri="{FF2B5EF4-FFF2-40B4-BE49-F238E27FC236}">
                      <a16:creationId xmlns:a16="http://schemas.microsoft.com/office/drawing/2014/main" id="{450166DF-BB90-C203-F3DD-561AC0DC4897}"/>
                    </a:ext>
                  </a:extLst>
                </p:cNvPr>
                <p:cNvPicPr/>
                <p:nvPr/>
              </p:nvPicPr>
              <p:blipFill>
                <a:blip r:embed="rId136"/>
                <a:stretch>
                  <a:fillRect/>
                </a:stretch>
              </p:blipFill>
              <p:spPr>
                <a:xfrm>
                  <a:off x="8673578" y="716302"/>
                  <a:ext cx="257400" cy="405360"/>
                </a:xfrm>
                <a:prstGeom prst="rect">
                  <a:avLst/>
                </a:prstGeom>
              </p:spPr>
            </p:pic>
          </mc:Fallback>
        </mc:AlternateContent>
        <mc:AlternateContent xmlns:mc="http://schemas.openxmlformats.org/markup-compatibility/2006">
          <mc:Choice xmlns:p14="http://schemas.microsoft.com/office/powerpoint/2010/main" Requires="p14">
            <p:contentPart p14:bwMode="auto" r:id="rId137">
              <p14:nvContentPartPr>
                <p14:cNvPr id="36891" name="Freihand 36890">
                  <a:extLst>
                    <a:ext uri="{FF2B5EF4-FFF2-40B4-BE49-F238E27FC236}">
                      <a16:creationId xmlns:a16="http://schemas.microsoft.com/office/drawing/2014/main" id="{9123C6B7-DF7E-A052-E638-FA92C0A7F585}"/>
                    </a:ext>
                  </a:extLst>
                </p14:cNvPr>
                <p14:cNvContentPartPr/>
                <p14:nvPr/>
              </p14:nvContentPartPr>
              <p14:xfrm>
                <a:off x="8896778" y="584542"/>
                <a:ext cx="8280" cy="36000"/>
              </p14:xfrm>
            </p:contentPart>
          </mc:Choice>
          <mc:Fallback>
            <p:pic>
              <p:nvPicPr>
                <p:cNvPr id="36891" name="Freihand 36890">
                  <a:extLst>
                    <a:ext uri="{FF2B5EF4-FFF2-40B4-BE49-F238E27FC236}">
                      <a16:creationId xmlns:a16="http://schemas.microsoft.com/office/drawing/2014/main" id="{9123C6B7-DF7E-A052-E638-FA92C0A7F585}"/>
                    </a:ext>
                  </a:extLst>
                </p:cNvPr>
                <p:cNvPicPr/>
                <p:nvPr/>
              </p:nvPicPr>
              <p:blipFill>
                <a:blip r:embed="rId138"/>
                <a:stretch>
                  <a:fillRect/>
                </a:stretch>
              </p:blipFill>
              <p:spPr>
                <a:xfrm>
                  <a:off x="8888138" y="575902"/>
                  <a:ext cx="25920" cy="53640"/>
                </a:xfrm>
                <a:prstGeom prst="rect">
                  <a:avLst/>
                </a:prstGeom>
              </p:spPr>
            </p:pic>
          </mc:Fallback>
        </mc:AlternateContent>
        <mc:AlternateContent xmlns:mc="http://schemas.openxmlformats.org/markup-compatibility/2006">
          <mc:Choice xmlns:p14="http://schemas.microsoft.com/office/powerpoint/2010/main" Requires="p14">
            <p:contentPart p14:bwMode="auto" r:id="rId139">
              <p14:nvContentPartPr>
                <p14:cNvPr id="36892" name="Freihand 36891">
                  <a:extLst>
                    <a:ext uri="{FF2B5EF4-FFF2-40B4-BE49-F238E27FC236}">
                      <a16:creationId xmlns:a16="http://schemas.microsoft.com/office/drawing/2014/main" id="{9D682B15-0A95-543C-5E72-0FC0CFEDEAD1}"/>
                    </a:ext>
                  </a:extLst>
                </p14:cNvPr>
                <p14:cNvContentPartPr/>
                <p14:nvPr/>
              </p14:nvContentPartPr>
              <p14:xfrm>
                <a:off x="8991098" y="720622"/>
                <a:ext cx="151200" cy="92520"/>
              </p14:xfrm>
            </p:contentPart>
          </mc:Choice>
          <mc:Fallback>
            <p:pic>
              <p:nvPicPr>
                <p:cNvPr id="36892" name="Freihand 36891">
                  <a:extLst>
                    <a:ext uri="{FF2B5EF4-FFF2-40B4-BE49-F238E27FC236}">
                      <a16:creationId xmlns:a16="http://schemas.microsoft.com/office/drawing/2014/main" id="{9D682B15-0A95-543C-5E72-0FC0CFEDEAD1}"/>
                    </a:ext>
                  </a:extLst>
                </p:cNvPr>
                <p:cNvPicPr/>
                <p:nvPr/>
              </p:nvPicPr>
              <p:blipFill>
                <a:blip r:embed="rId140"/>
                <a:stretch>
                  <a:fillRect/>
                </a:stretch>
              </p:blipFill>
              <p:spPr>
                <a:xfrm>
                  <a:off x="8982098" y="711982"/>
                  <a:ext cx="168840" cy="110160"/>
                </a:xfrm>
                <a:prstGeom prst="rect">
                  <a:avLst/>
                </a:prstGeom>
              </p:spPr>
            </p:pic>
          </mc:Fallback>
        </mc:AlternateContent>
        <mc:AlternateContent xmlns:mc="http://schemas.openxmlformats.org/markup-compatibility/2006">
          <mc:Choice xmlns:p14="http://schemas.microsoft.com/office/powerpoint/2010/main" Requires="p14">
            <p:contentPart p14:bwMode="auto" r:id="rId141">
              <p14:nvContentPartPr>
                <p14:cNvPr id="36893" name="Freihand 36892">
                  <a:extLst>
                    <a:ext uri="{FF2B5EF4-FFF2-40B4-BE49-F238E27FC236}">
                      <a16:creationId xmlns:a16="http://schemas.microsoft.com/office/drawing/2014/main" id="{EB955CB5-B673-F95E-0611-CF0DAFD29C3E}"/>
                    </a:ext>
                  </a:extLst>
                </p14:cNvPr>
                <p14:cNvContentPartPr/>
                <p14:nvPr/>
              </p14:nvContentPartPr>
              <p14:xfrm>
                <a:off x="9149138" y="642862"/>
                <a:ext cx="445320" cy="150480"/>
              </p14:xfrm>
            </p:contentPart>
          </mc:Choice>
          <mc:Fallback>
            <p:pic>
              <p:nvPicPr>
                <p:cNvPr id="36893" name="Freihand 36892">
                  <a:extLst>
                    <a:ext uri="{FF2B5EF4-FFF2-40B4-BE49-F238E27FC236}">
                      <a16:creationId xmlns:a16="http://schemas.microsoft.com/office/drawing/2014/main" id="{EB955CB5-B673-F95E-0611-CF0DAFD29C3E}"/>
                    </a:ext>
                  </a:extLst>
                </p:cNvPr>
                <p:cNvPicPr/>
                <p:nvPr/>
              </p:nvPicPr>
              <p:blipFill>
                <a:blip r:embed="rId142"/>
                <a:stretch>
                  <a:fillRect/>
                </a:stretch>
              </p:blipFill>
              <p:spPr>
                <a:xfrm>
                  <a:off x="9140138" y="633862"/>
                  <a:ext cx="462960" cy="168120"/>
                </a:xfrm>
                <a:prstGeom prst="rect">
                  <a:avLst/>
                </a:prstGeom>
              </p:spPr>
            </p:pic>
          </mc:Fallback>
        </mc:AlternateContent>
      </p:grpSp>
      <p:grpSp>
        <p:nvGrpSpPr>
          <p:cNvPr id="36903" name="Gruppieren 36902">
            <a:extLst>
              <a:ext uri="{FF2B5EF4-FFF2-40B4-BE49-F238E27FC236}">
                <a16:creationId xmlns:a16="http://schemas.microsoft.com/office/drawing/2014/main" id="{D80165C8-3B5B-FCA8-BBCE-EA43632D2D5A}"/>
              </a:ext>
            </a:extLst>
          </p:cNvPr>
          <p:cNvGrpSpPr/>
          <p:nvPr/>
        </p:nvGrpSpPr>
        <p:grpSpPr>
          <a:xfrm>
            <a:off x="9826298" y="505342"/>
            <a:ext cx="712800" cy="251640"/>
            <a:chOff x="9826298" y="505342"/>
            <a:chExt cx="712800" cy="251640"/>
          </a:xfrm>
        </p:grpSpPr>
        <mc:AlternateContent xmlns:mc="http://schemas.openxmlformats.org/markup-compatibility/2006">
          <mc:Choice xmlns:p14="http://schemas.microsoft.com/office/powerpoint/2010/main" Requires="p14">
            <p:contentPart p14:bwMode="auto" r:id="rId143">
              <p14:nvContentPartPr>
                <p14:cNvPr id="36894" name="Freihand 36893">
                  <a:extLst>
                    <a:ext uri="{FF2B5EF4-FFF2-40B4-BE49-F238E27FC236}">
                      <a16:creationId xmlns:a16="http://schemas.microsoft.com/office/drawing/2014/main" id="{B3384214-B20F-89A4-B72A-871D6B4BB6D3}"/>
                    </a:ext>
                  </a:extLst>
                </p14:cNvPr>
                <p14:cNvContentPartPr/>
                <p14:nvPr/>
              </p14:nvContentPartPr>
              <p14:xfrm>
                <a:off x="9826298" y="505342"/>
                <a:ext cx="186480" cy="201600"/>
              </p14:xfrm>
            </p:contentPart>
          </mc:Choice>
          <mc:Fallback>
            <p:pic>
              <p:nvPicPr>
                <p:cNvPr id="36894" name="Freihand 36893">
                  <a:extLst>
                    <a:ext uri="{FF2B5EF4-FFF2-40B4-BE49-F238E27FC236}">
                      <a16:creationId xmlns:a16="http://schemas.microsoft.com/office/drawing/2014/main" id="{B3384214-B20F-89A4-B72A-871D6B4BB6D3}"/>
                    </a:ext>
                  </a:extLst>
                </p:cNvPr>
                <p:cNvPicPr/>
                <p:nvPr/>
              </p:nvPicPr>
              <p:blipFill>
                <a:blip r:embed="rId144"/>
                <a:stretch>
                  <a:fillRect/>
                </a:stretch>
              </p:blipFill>
              <p:spPr>
                <a:xfrm>
                  <a:off x="9817658" y="496342"/>
                  <a:ext cx="204120" cy="219240"/>
                </a:xfrm>
                <a:prstGeom prst="rect">
                  <a:avLst/>
                </a:prstGeom>
              </p:spPr>
            </p:pic>
          </mc:Fallback>
        </mc:AlternateContent>
        <mc:AlternateContent xmlns:mc="http://schemas.openxmlformats.org/markup-compatibility/2006">
          <mc:Choice xmlns:p14="http://schemas.microsoft.com/office/powerpoint/2010/main" Requires="p14">
            <p:contentPart p14:bwMode="auto" r:id="rId145">
              <p14:nvContentPartPr>
                <p14:cNvPr id="36895" name="Freihand 36894">
                  <a:extLst>
                    <a:ext uri="{FF2B5EF4-FFF2-40B4-BE49-F238E27FC236}">
                      <a16:creationId xmlns:a16="http://schemas.microsoft.com/office/drawing/2014/main" id="{F18F258A-3134-1FCD-A3A6-2525E94C3AD6}"/>
                    </a:ext>
                  </a:extLst>
                </p14:cNvPr>
                <p14:cNvContentPartPr/>
                <p14:nvPr/>
              </p14:nvContentPartPr>
              <p14:xfrm>
                <a:off x="9917378" y="635662"/>
                <a:ext cx="356040" cy="105480"/>
              </p14:xfrm>
            </p:contentPart>
          </mc:Choice>
          <mc:Fallback>
            <p:pic>
              <p:nvPicPr>
                <p:cNvPr id="36895" name="Freihand 36894">
                  <a:extLst>
                    <a:ext uri="{FF2B5EF4-FFF2-40B4-BE49-F238E27FC236}">
                      <a16:creationId xmlns:a16="http://schemas.microsoft.com/office/drawing/2014/main" id="{F18F258A-3134-1FCD-A3A6-2525E94C3AD6}"/>
                    </a:ext>
                  </a:extLst>
                </p:cNvPr>
                <p:cNvPicPr/>
                <p:nvPr/>
              </p:nvPicPr>
              <p:blipFill>
                <a:blip r:embed="rId146"/>
                <a:stretch>
                  <a:fillRect/>
                </a:stretch>
              </p:blipFill>
              <p:spPr>
                <a:xfrm>
                  <a:off x="9908738" y="627022"/>
                  <a:ext cx="373680" cy="123120"/>
                </a:xfrm>
                <a:prstGeom prst="rect">
                  <a:avLst/>
                </a:prstGeom>
              </p:spPr>
            </p:pic>
          </mc:Fallback>
        </mc:AlternateContent>
        <mc:AlternateContent xmlns:mc="http://schemas.openxmlformats.org/markup-compatibility/2006">
          <mc:Choice xmlns:p14="http://schemas.microsoft.com/office/powerpoint/2010/main" Requires="p14">
            <p:contentPart p14:bwMode="auto" r:id="rId147">
              <p14:nvContentPartPr>
                <p14:cNvPr id="36898" name="Freihand 36897">
                  <a:extLst>
                    <a:ext uri="{FF2B5EF4-FFF2-40B4-BE49-F238E27FC236}">
                      <a16:creationId xmlns:a16="http://schemas.microsoft.com/office/drawing/2014/main" id="{DBEDAB6A-5502-61B8-1189-015500E3DBE1}"/>
                    </a:ext>
                  </a:extLst>
                </p14:cNvPr>
                <p14:cNvContentPartPr/>
                <p14:nvPr/>
              </p14:nvContentPartPr>
              <p14:xfrm>
                <a:off x="10279898" y="538102"/>
                <a:ext cx="164880" cy="218880"/>
              </p14:xfrm>
            </p:contentPart>
          </mc:Choice>
          <mc:Fallback>
            <p:pic>
              <p:nvPicPr>
                <p:cNvPr id="36898" name="Freihand 36897">
                  <a:extLst>
                    <a:ext uri="{FF2B5EF4-FFF2-40B4-BE49-F238E27FC236}">
                      <a16:creationId xmlns:a16="http://schemas.microsoft.com/office/drawing/2014/main" id="{DBEDAB6A-5502-61B8-1189-015500E3DBE1}"/>
                    </a:ext>
                  </a:extLst>
                </p:cNvPr>
                <p:cNvPicPr/>
                <p:nvPr/>
              </p:nvPicPr>
              <p:blipFill>
                <a:blip r:embed="rId148"/>
                <a:stretch>
                  <a:fillRect/>
                </a:stretch>
              </p:blipFill>
              <p:spPr>
                <a:xfrm>
                  <a:off x="10271258" y="529462"/>
                  <a:ext cx="182520" cy="236520"/>
                </a:xfrm>
                <a:prstGeom prst="rect">
                  <a:avLst/>
                </a:prstGeom>
              </p:spPr>
            </p:pic>
          </mc:Fallback>
        </mc:AlternateContent>
        <mc:AlternateContent xmlns:mc="http://schemas.openxmlformats.org/markup-compatibility/2006">
          <mc:Choice xmlns:p14="http://schemas.microsoft.com/office/powerpoint/2010/main" Requires="p14">
            <p:contentPart p14:bwMode="auto" r:id="rId149">
              <p14:nvContentPartPr>
                <p14:cNvPr id="36899" name="Freihand 36898">
                  <a:extLst>
                    <a:ext uri="{FF2B5EF4-FFF2-40B4-BE49-F238E27FC236}">
                      <a16:creationId xmlns:a16="http://schemas.microsoft.com/office/drawing/2014/main" id="{7748A6F0-A60F-4400-97D1-122DF24A6DDD}"/>
                    </a:ext>
                  </a:extLst>
                </p14:cNvPr>
                <p14:cNvContentPartPr/>
                <p14:nvPr/>
              </p14:nvContentPartPr>
              <p14:xfrm>
                <a:off x="10471058" y="656902"/>
                <a:ext cx="68040" cy="68400"/>
              </p14:xfrm>
            </p:contentPart>
          </mc:Choice>
          <mc:Fallback>
            <p:pic>
              <p:nvPicPr>
                <p:cNvPr id="36899" name="Freihand 36898">
                  <a:extLst>
                    <a:ext uri="{FF2B5EF4-FFF2-40B4-BE49-F238E27FC236}">
                      <a16:creationId xmlns:a16="http://schemas.microsoft.com/office/drawing/2014/main" id="{7748A6F0-A60F-4400-97D1-122DF24A6DDD}"/>
                    </a:ext>
                  </a:extLst>
                </p:cNvPr>
                <p:cNvPicPr/>
                <p:nvPr/>
              </p:nvPicPr>
              <p:blipFill>
                <a:blip r:embed="rId150"/>
                <a:stretch>
                  <a:fillRect/>
                </a:stretch>
              </p:blipFill>
              <p:spPr>
                <a:xfrm>
                  <a:off x="10462418" y="647902"/>
                  <a:ext cx="85680" cy="86040"/>
                </a:xfrm>
                <a:prstGeom prst="rect">
                  <a:avLst/>
                </a:prstGeom>
              </p:spPr>
            </p:pic>
          </mc:Fallback>
        </mc:AlternateContent>
      </p:grpSp>
      <p:grpSp>
        <p:nvGrpSpPr>
          <p:cNvPr id="36902" name="Gruppieren 36901">
            <a:extLst>
              <a:ext uri="{FF2B5EF4-FFF2-40B4-BE49-F238E27FC236}">
                <a16:creationId xmlns:a16="http://schemas.microsoft.com/office/drawing/2014/main" id="{4E5852EA-C1FE-52DB-C11F-60E58B41AEC4}"/>
              </a:ext>
            </a:extLst>
          </p:cNvPr>
          <p:cNvGrpSpPr/>
          <p:nvPr/>
        </p:nvGrpSpPr>
        <p:grpSpPr>
          <a:xfrm>
            <a:off x="10823138" y="522262"/>
            <a:ext cx="661680" cy="382320"/>
            <a:chOff x="10823138" y="522262"/>
            <a:chExt cx="661680" cy="382320"/>
          </a:xfrm>
        </p:grpSpPr>
        <mc:AlternateContent xmlns:mc="http://schemas.openxmlformats.org/markup-compatibility/2006">
          <mc:Choice xmlns:p14="http://schemas.microsoft.com/office/powerpoint/2010/main" Requires="p14">
            <p:contentPart p14:bwMode="auto" r:id="rId151">
              <p14:nvContentPartPr>
                <p14:cNvPr id="36900" name="Freihand 36899">
                  <a:extLst>
                    <a:ext uri="{FF2B5EF4-FFF2-40B4-BE49-F238E27FC236}">
                      <a16:creationId xmlns:a16="http://schemas.microsoft.com/office/drawing/2014/main" id="{97213AA5-B2FD-8525-6A71-A44EB74CF397}"/>
                    </a:ext>
                  </a:extLst>
                </p14:cNvPr>
                <p14:cNvContentPartPr/>
                <p14:nvPr/>
              </p14:nvContentPartPr>
              <p14:xfrm>
                <a:off x="10823138" y="626302"/>
                <a:ext cx="375480" cy="108720"/>
              </p14:xfrm>
            </p:contentPart>
          </mc:Choice>
          <mc:Fallback>
            <p:pic>
              <p:nvPicPr>
                <p:cNvPr id="36900" name="Freihand 36899">
                  <a:extLst>
                    <a:ext uri="{FF2B5EF4-FFF2-40B4-BE49-F238E27FC236}">
                      <a16:creationId xmlns:a16="http://schemas.microsoft.com/office/drawing/2014/main" id="{97213AA5-B2FD-8525-6A71-A44EB74CF397}"/>
                    </a:ext>
                  </a:extLst>
                </p:cNvPr>
                <p:cNvPicPr/>
                <p:nvPr/>
              </p:nvPicPr>
              <p:blipFill>
                <a:blip r:embed="rId152"/>
                <a:stretch>
                  <a:fillRect/>
                </a:stretch>
              </p:blipFill>
              <p:spPr>
                <a:xfrm>
                  <a:off x="10814138" y="617662"/>
                  <a:ext cx="393120" cy="126360"/>
                </a:xfrm>
                <a:prstGeom prst="rect">
                  <a:avLst/>
                </a:prstGeom>
              </p:spPr>
            </p:pic>
          </mc:Fallback>
        </mc:AlternateContent>
        <mc:AlternateContent xmlns:mc="http://schemas.openxmlformats.org/markup-compatibility/2006">
          <mc:Choice xmlns:p14="http://schemas.microsoft.com/office/powerpoint/2010/main" Requires="p14">
            <p:contentPart p14:bwMode="auto" r:id="rId153">
              <p14:nvContentPartPr>
                <p14:cNvPr id="36901" name="Freihand 36900">
                  <a:extLst>
                    <a:ext uri="{FF2B5EF4-FFF2-40B4-BE49-F238E27FC236}">
                      <a16:creationId xmlns:a16="http://schemas.microsoft.com/office/drawing/2014/main" id="{6467848A-6243-6E5B-4D18-C0C3C98FA90A}"/>
                    </a:ext>
                  </a:extLst>
                </p14:cNvPr>
                <p14:cNvContentPartPr/>
                <p14:nvPr/>
              </p14:nvContentPartPr>
              <p14:xfrm>
                <a:off x="11250458" y="522262"/>
                <a:ext cx="234360" cy="382320"/>
              </p14:xfrm>
            </p:contentPart>
          </mc:Choice>
          <mc:Fallback>
            <p:pic>
              <p:nvPicPr>
                <p:cNvPr id="36901" name="Freihand 36900">
                  <a:extLst>
                    <a:ext uri="{FF2B5EF4-FFF2-40B4-BE49-F238E27FC236}">
                      <a16:creationId xmlns:a16="http://schemas.microsoft.com/office/drawing/2014/main" id="{6467848A-6243-6E5B-4D18-C0C3C98FA90A}"/>
                    </a:ext>
                  </a:extLst>
                </p:cNvPr>
                <p:cNvPicPr/>
                <p:nvPr/>
              </p:nvPicPr>
              <p:blipFill>
                <a:blip r:embed="rId154"/>
                <a:stretch>
                  <a:fillRect/>
                </a:stretch>
              </p:blipFill>
              <p:spPr>
                <a:xfrm>
                  <a:off x="11241818" y="513622"/>
                  <a:ext cx="252000" cy="399960"/>
                </a:xfrm>
                <a:prstGeom prst="rect">
                  <a:avLst/>
                </a:prstGeom>
              </p:spPr>
            </p:pic>
          </mc:Fallback>
        </mc:AlternateContent>
      </p:grpSp>
      <p:grpSp>
        <p:nvGrpSpPr>
          <p:cNvPr id="36914" name="Gruppieren 36913">
            <a:extLst>
              <a:ext uri="{FF2B5EF4-FFF2-40B4-BE49-F238E27FC236}">
                <a16:creationId xmlns:a16="http://schemas.microsoft.com/office/drawing/2014/main" id="{E083C94E-F3AB-06E3-8EC7-CA8B46ACB169}"/>
              </a:ext>
            </a:extLst>
          </p:cNvPr>
          <p:cNvGrpSpPr/>
          <p:nvPr/>
        </p:nvGrpSpPr>
        <p:grpSpPr>
          <a:xfrm>
            <a:off x="8875538" y="1159462"/>
            <a:ext cx="2695680" cy="463680"/>
            <a:chOff x="8875538" y="1159462"/>
            <a:chExt cx="2695680" cy="463680"/>
          </a:xfrm>
        </p:grpSpPr>
        <mc:AlternateContent xmlns:mc="http://schemas.openxmlformats.org/markup-compatibility/2006">
          <mc:Choice xmlns:p14="http://schemas.microsoft.com/office/powerpoint/2010/main" Requires="p14">
            <p:contentPart p14:bwMode="auto" r:id="rId155">
              <p14:nvContentPartPr>
                <p14:cNvPr id="36904" name="Freihand 36903">
                  <a:extLst>
                    <a:ext uri="{FF2B5EF4-FFF2-40B4-BE49-F238E27FC236}">
                      <a16:creationId xmlns:a16="http://schemas.microsoft.com/office/drawing/2014/main" id="{322EAB5E-370C-FA46-5858-0025F634F77C}"/>
                    </a:ext>
                  </a:extLst>
                </p14:cNvPr>
                <p14:cNvContentPartPr/>
                <p14:nvPr/>
              </p14:nvContentPartPr>
              <p14:xfrm>
                <a:off x="8875538" y="1219582"/>
                <a:ext cx="349920" cy="195840"/>
              </p14:xfrm>
            </p:contentPart>
          </mc:Choice>
          <mc:Fallback>
            <p:pic>
              <p:nvPicPr>
                <p:cNvPr id="36904" name="Freihand 36903">
                  <a:extLst>
                    <a:ext uri="{FF2B5EF4-FFF2-40B4-BE49-F238E27FC236}">
                      <a16:creationId xmlns:a16="http://schemas.microsoft.com/office/drawing/2014/main" id="{322EAB5E-370C-FA46-5858-0025F634F77C}"/>
                    </a:ext>
                  </a:extLst>
                </p:cNvPr>
                <p:cNvPicPr/>
                <p:nvPr/>
              </p:nvPicPr>
              <p:blipFill>
                <a:blip r:embed="rId156"/>
                <a:stretch>
                  <a:fillRect/>
                </a:stretch>
              </p:blipFill>
              <p:spPr>
                <a:xfrm>
                  <a:off x="8866898" y="1210942"/>
                  <a:ext cx="367560" cy="213480"/>
                </a:xfrm>
                <a:prstGeom prst="rect">
                  <a:avLst/>
                </a:prstGeom>
              </p:spPr>
            </p:pic>
          </mc:Fallback>
        </mc:AlternateContent>
        <mc:AlternateContent xmlns:mc="http://schemas.openxmlformats.org/markup-compatibility/2006">
          <mc:Choice xmlns:p14="http://schemas.microsoft.com/office/powerpoint/2010/main" Requires="p14">
            <p:contentPart p14:bwMode="auto" r:id="rId157">
              <p14:nvContentPartPr>
                <p14:cNvPr id="36905" name="Freihand 36904">
                  <a:extLst>
                    <a:ext uri="{FF2B5EF4-FFF2-40B4-BE49-F238E27FC236}">
                      <a16:creationId xmlns:a16="http://schemas.microsoft.com/office/drawing/2014/main" id="{6902E09E-2E7E-68EA-A3BE-8C3EAB1292CF}"/>
                    </a:ext>
                  </a:extLst>
                </p14:cNvPr>
                <p14:cNvContentPartPr/>
                <p14:nvPr/>
              </p14:nvContentPartPr>
              <p14:xfrm>
                <a:off x="9253898" y="1322542"/>
                <a:ext cx="207720" cy="300600"/>
              </p14:xfrm>
            </p:contentPart>
          </mc:Choice>
          <mc:Fallback>
            <p:pic>
              <p:nvPicPr>
                <p:cNvPr id="36905" name="Freihand 36904">
                  <a:extLst>
                    <a:ext uri="{FF2B5EF4-FFF2-40B4-BE49-F238E27FC236}">
                      <a16:creationId xmlns:a16="http://schemas.microsoft.com/office/drawing/2014/main" id="{6902E09E-2E7E-68EA-A3BE-8C3EAB1292CF}"/>
                    </a:ext>
                  </a:extLst>
                </p:cNvPr>
                <p:cNvPicPr/>
                <p:nvPr/>
              </p:nvPicPr>
              <p:blipFill>
                <a:blip r:embed="rId158"/>
                <a:stretch>
                  <a:fillRect/>
                </a:stretch>
              </p:blipFill>
              <p:spPr>
                <a:xfrm>
                  <a:off x="9245258" y="1313542"/>
                  <a:ext cx="225360" cy="318240"/>
                </a:xfrm>
                <a:prstGeom prst="rect">
                  <a:avLst/>
                </a:prstGeom>
              </p:spPr>
            </p:pic>
          </mc:Fallback>
        </mc:AlternateContent>
        <mc:AlternateContent xmlns:mc="http://schemas.openxmlformats.org/markup-compatibility/2006">
          <mc:Choice xmlns:p14="http://schemas.microsoft.com/office/powerpoint/2010/main" Requires="p14">
            <p:contentPart p14:bwMode="auto" r:id="rId159">
              <p14:nvContentPartPr>
                <p14:cNvPr id="36906" name="Freihand 36905">
                  <a:extLst>
                    <a:ext uri="{FF2B5EF4-FFF2-40B4-BE49-F238E27FC236}">
                      <a16:creationId xmlns:a16="http://schemas.microsoft.com/office/drawing/2014/main" id="{6FDDB441-AEAB-A4BA-3AE0-DCD22CB5CC2A}"/>
                    </a:ext>
                  </a:extLst>
                </p14:cNvPr>
                <p14:cNvContentPartPr/>
                <p14:nvPr/>
              </p14:nvContentPartPr>
              <p14:xfrm>
                <a:off x="9479258" y="1294102"/>
                <a:ext cx="325080" cy="126000"/>
              </p14:xfrm>
            </p:contentPart>
          </mc:Choice>
          <mc:Fallback>
            <p:pic>
              <p:nvPicPr>
                <p:cNvPr id="36906" name="Freihand 36905">
                  <a:extLst>
                    <a:ext uri="{FF2B5EF4-FFF2-40B4-BE49-F238E27FC236}">
                      <a16:creationId xmlns:a16="http://schemas.microsoft.com/office/drawing/2014/main" id="{6FDDB441-AEAB-A4BA-3AE0-DCD22CB5CC2A}"/>
                    </a:ext>
                  </a:extLst>
                </p:cNvPr>
                <p:cNvPicPr/>
                <p:nvPr/>
              </p:nvPicPr>
              <p:blipFill>
                <a:blip r:embed="rId160"/>
                <a:stretch>
                  <a:fillRect/>
                </a:stretch>
              </p:blipFill>
              <p:spPr>
                <a:xfrm>
                  <a:off x="9470258" y="1285102"/>
                  <a:ext cx="342720" cy="143640"/>
                </a:xfrm>
                <a:prstGeom prst="rect">
                  <a:avLst/>
                </a:prstGeom>
              </p:spPr>
            </p:pic>
          </mc:Fallback>
        </mc:AlternateContent>
        <mc:AlternateContent xmlns:mc="http://schemas.openxmlformats.org/markup-compatibility/2006">
          <mc:Choice xmlns:p14="http://schemas.microsoft.com/office/powerpoint/2010/main" Requires="p14">
            <p:contentPart p14:bwMode="auto" r:id="rId161">
              <p14:nvContentPartPr>
                <p14:cNvPr id="36907" name="Freihand 36906">
                  <a:extLst>
                    <a:ext uri="{FF2B5EF4-FFF2-40B4-BE49-F238E27FC236}">
                      <a16:creationId xmlns:a16="http://schemas.microsoft.com/office/drawing/2014/main" id="{A67C4302-A5BB-23EF-DAEB-9849AD1B0D7E}"/>
                    </a:ext>
                  </a:extLst>
                </p14:cNvPr>
                <p14:cNvContentPartPr/>
                <p14:nvPr/>
              </p14:nvContentPartPr>
              <p14:xfrm>
                <a:off x="9761138" y="1159462"/>
                <a:ext cx="248760" cy="235080"/>
              </p14:xfrm>
            </p:contentPart>
          </mc:Choice>
          <mc:Fallback>
            <p:pic>
              <p:nvPicPr>
                <p:cNvPr id="36907" name="Freihand 36906">
                  <a:extLst>
                    <a:ext uri="{FF2B5EF4-FFF2-40B4-BE49-F238E27FC236}">
                      <a16:creationId xmlns:a16="http://schemas.microsoft.com/office/drawing/2014/main" id="{A67C4302-A5BB-23EF-DAEB-9849AD1B0D7E}"/>
                    </a:ext>
                  </a:extLst>
                </p:cNvPr>
                <p:cNvPicPr/>
                <p:nvPr/>
              </p:nvPicPr>
              <p:blipFill>
                <a:blip r:embed="rId162"/>
                <a:stretch>
                  <a:fillRect/>
                </a:stretch>
              </p:blipFill>
              <p:spPr>
                <a:xfrm>
                  <a:off x="9752138" y="1150462"/>
                  <a:ext cx="266400" cy="252720"/>
                </a:xfrm>
                <a:prstGeom prst="rect">
                  <a:avLst/>
                </a:prstGeom>
              </p:spPr>
            </p:pic>
          </mc:Fallback>
        </mc:AlternateContent>
        <mc:AlternateContent xmlns:mc="http://schemas.openxmlformats.org/markup-compatibility/2006">
          <mc:Choice xmlns:p14="http://schemas.microsoft.com/office/powerpoint/2010/main" Requires="p14">
            <p:contentPart p14:bwMode="auto" r:id="rId163">
              <p14:nvContentPartPr>
                <p14:cNvPr id="36908" name="Freihand 36907">
                  <a:extLst>
                    <a:ext uri="{FF2B5EF4-FFF2-40B4-BE49-F238E27FC236}">
                      <a16:creationId xmlns:a16="http://schemas.microsoft.com/office/drawing/2014/main" id="{C04AC8E2-9B85-80B5-C03A-A48893EC4CF1}"/>
                    </a:ext>
                  </a:extLst>
                </p14:cNvPr>
                <p14:cNvContentPartPr/>
                <p14:nvPr/>
              </p14:nvContentPartPr>
              <p14:xfrm>
                <a:off x="10003778" y="1262422"/>
                <a:ext cx="144000" cy="129240"/>
              </p14:xfrm>
            </p:contentPart>
          </mc:Choice>
          <mc:Fallback>
            <p:pic>
              <p:nvPicPr>
                <p:cNvPr id="36908" name="Freihand 36907">
                  <a:extLst>
                    <a:ext uri="{FF2B5EF4-FFF2-40B4-BE49-F238E27FC236}">
                      <a16:creationId xmlns:a16="http://schemas.microsoft.com/office/drawing/2014/main" id="{C04AC8E2-9B85-80B5-C03A-A48893EC4CF1}"/>
                    </a:ext>
                  </a:extLst>
                </p:cNvPr>
                <p:cNvPicPr/>
                <p:nvPr/>
              </p:nvPicPr>
              <p:blipFill>
                <a:blip r:embed="rId164"/>
                <a:stretch>
                  <a:fillRect/>
                </a:stretch>
              </p:blipFill>
              <p:spPr>
                <a:xfrm>
                  <a:off x="9994778" y="1253782"/>
                  <a:ext cx="161640" cy="146880"/>
                </a:xfrm>
                <a:prstGeom prst="rect">
                  <a:avLst/>
                </a:prstGeom>
              </p:spPr>
            </p:pic>
          </mc:Fallback>
        </mc:AlternateContent>
        <mc:AlternateContent xmlns:mc="http://schemas.openxmlformats.org/markup-compatibility/2006">
          <mc:Choice xmlns:p14="http://schemas.microsoft.com/office/powerpoint/2010/main" Requires="p14">
            <p:contentPart p14:bwMode="auto" r:id="rId165">
              <p14:nvContentPartPr>
                <p14:cNvPr id="36909" name="Freihand 36908">
                  <a:extLst>
                    <a:ext uri="{FF2B5EF4-FFF2-40B4-BE49-F238E27FC236}">
                      <a16:creationId xmlns:a16="http://schemas.microsoft.com/office/drawing/2014/main" id="{94170C8F-69A5-5B70-01AA-4509205D7081}"/>
                    </a:ext>
                  </a:extLst>
                </p14:cNvPr>
                <p14:cNvContentPartPr/>
                <p14:nvPr/>
              </p14:nvContentPartPr>
              <p14:xfrm>
                <a:off x="10189178" y="1211302"/>
                <a:ext cx="272160" cy="146520"/>
              </p14:xfrm>
            </p:contentPart>
          </mc:Choice>
          <mc:Fallback>
            <p:pic>
              <p:nvPicPr>
                <p:cNvPr id="36909" name="Freihand 36908">
                  <a:extLst>
                    <a:ext uri="{FF2B5EF4-FFF2-40B4-BE49-F238E27FC236}">
                      <a16:creationId xmlns:a16="http://schemas.microsoft.com/office/drawing/2014/main" id="{94170C8F-69A5-5B70-01AA-4509205D7081}"/>
                    </a:ext>
                  </a:extLst>
                </p:cNvPr>
                <p:cNvPicPr/>
                <p:nvPr/>
              </p:nvPicPr>
              <p:blipFill>
                <a:blip r:embed="rId166"/>
                <a:stretch>
                  <a:fillRect/>
                </a:stretch>
              </p:blipFill>
              <p:spPr>
                <a:xfrm>
                  <a:off x="10180538" y="1202302"/>
                  <a:ext cx="289800" cy="164160"/>
                </a:xfrm>
                <a:prstGeom prst="rect">
                  <a:avLst/>
                </a:prstGeom>
              </p:spPr>
            </p:pic>
          </mc:Fallback>
        </mc:AlternateContent>
        <mc:AlternateContent xmlns:mc="http://schemas.openxmlformats.org/markup-compatibility/2006">
          <mc:Choice xmlns:p14="http://schemas.microsoft.com/office/powerpoint/2010/main" Requires="p14">
            <p:contentPart p14:bwMode="auto" r:id="rId167">
              <p14:nvContentPartPr>
                <p14:cNvPr id="36910" name="Freihand 36909">
                  <a:extLst>
                    <a:ext uri="{FF2B5EF4-FFF2-40B4-BE49-F238E27FC236}">
                      <a16:creationId xmlns:a16="http://schemas.microsoft.com/office/drawing/2014/main" id="{FEA50D6B-ACE7-84E2-5437-86DC5DF05F0A}"/>
                    </a:ext>
                  </a:extLst>
                </p14:cNvPr>
                <p14:cNvContentPartPr/>
                <p14:nvPr/>
              </p14:nvContentPartPr>
              <p14:xfrm>
                <a:off x="10502018" y="1218862"/>
                <a:ext cx="297720" cy="110160"/>
              </p14:xfrm>
            </p:contentPart>
          </mc:Choice>
          <mc:Fallback>
            <p:pic>
              <p:nvPicPr>
                <p:cNvPr id="36910" name="Freihand 36909">
                  <a:extLst>
                    <a:ext uri="{FF2B5EF4-FFF2-40B4-BE49-F238E27FC236}">
                      <a16:creationId xmlns:a16="http://schemas.microsoft.com/office/drawing/2014/main" id="{FEA50D6B-ACE7-84E2-5437-86DC5DF05F0A}"/>
                    </a:ext>
                  </a:extLst>
                </p:cNvPr>
                <p:cNvPicPr/>
                <p:nvPr/>
              </p:nvPicPr>
              <p:blipFill>
                <a:blip r:embed="rId168"/>
                <a:stretch>
                  <a:fillRect/>
                </a:stretch>
              </p:blipFill>
              <p:spPr>
                <a:xfrm>
                  <a:off x="10493378" y="1209862"/>
                  <a:ext cx="315360" cy="127800"/>
                </a:xfrm>
                <a:prstGeom prst="rect">
                  <a:avLst/>
                </a:prstGeom>
              </p:spPr>
            </p:pic>
          </mc:Fallback>
        </mc:AlternateContent>
        <mc:AlternateContent xmlns:mc="http://schemas.openxmlformats.org/markup-compatibility/2006">
          <mc:Choice xmlns:p14="http://schemas.microsoft.com/office/powerpoint/2010/main" Requires="p14">
            <p:contentPart p14:bwMode="auto" r:id="rId169">
              <p14:nvContentPartPr>
                <p14:cNvPr id="36911" name="Freihand 36910">
                  <a:extLst>
                    <a:ext uri="{FF2B5EF4-FFF2-40B4-BE49-F238E27FC236}">
                      <a16:creationId xmlns:a16="http://schemas.microsoft.com/office/drawing/2014/main" id="{EEDE9524-D72F-2090-66D3-D75EBD812C7B}"/>
                    </a:ext>
                  </a:extLst>
                </p14:cNvPr>
                <p14:cNvContentPartPr/>
                <p14:nvPr/>
              </p14:nvContentPartPr>
              <p14:xfrm>
                <a:off x="10957778" y="1176022"/>
                <a:ext cx="136080" cy="180360"/>
              </p14:xfrm>
            </p:contentPart>
          </mc:Choice>
          <mc:Fallback>
            <p:pic>
              <p:nvPicPr>
                <p:cNvPr id="36911" name="Freihand 36910">
                  <a:extLst>
                    <a:ext uri="{FF2B5EF4-FFF2-40B4-BE49-F238E27FC236}">
                      <a16:creationId xmlns:a16="http://schemas.microsoft.com/office/drawing/2014/main" id="{EEDE9524-D72F-2090-66D3-D75EBD812C7B}"/>
                    </a:ext>
                  </a:extLst>
                </p:cNvPr>
                <p:cNvPicPr/>
                <p:nvPr/>
              </p:nvPicPr>
              <p:blipFill>
                <a:blip r:embed="rId170"/>
                <a:stretch>
                  <a:fillRect/>
                </a:stretch>
              </p:blipFill>
              <p:spPr>
                <a:xfrm>
                  <a:off x="10948778" y="1167022"/>
                  <a:ext cx="153720" cy="198000"/>
                </a:xfrm>
                <a:prstGeom prst="rect">
                  <a:avLst/>
                </a:prstGeom>
              </p:spPr>
            </p:pic>
          </mc:Fallback>
        </mc:AlternateContent>
        <mc:AlternateContent xmlns:mc="http://schemas.openxmlformats.org/markup-compatibility/2006">
          <mc:Choice xmlns:p14="http://schemas.microsoft.com/office/powerpoint/2010/main" Requires="p14">
            <p:contentPart p14:bwMode="auto" r:id="rId171">
              <p14:nvContentPartPr>
                <p14:cNvPr id="36912" name="Freihand 36911">
                  <a:extLst>
                    <a:ext uri="{FF2B5EF4-FFF2-40B4-BE49-F238E27FC236}">
                      <a16:creationId xmlns:a16="http://schemas.microsoft.com/office/drawing/2014/main" id="{0F687497-303F-1DA5-ADFD-E525E83DE19E}"/>
                    </a:ext>
                  </a:extLst>
                </p14:cNvPr>
                <p14:cNvContentPartPr/>
                <p14:nvPr/>
              </p14:nvContentPartPr>
              <p14:xfrm>
                <a:off x="11155418" y="1190782"/>
                <a:ext cx="415800" cy="143640"/>
              </p14:xfrm>
            </p:contentPart>
          </mc:Choice>
          <mc:Fallback>
            <p:pic>
              <p:nvPicPr>
                <p:cNvPr id="36912" name="Freihand 36911">
                  <a:extLst>
                    <a:ext uri="{FF2B5EF4-FFF2-40B4-BE49-F238E27FC236}">
                      <a16:creationId xmlns:a16="http://schemas.microsoft.com/office/drawing/2014/main" id="{0F687497-303F-1DA5-ADFD-E525E83DE19E}"/>
                    </a:ext>
                  </a:extLst>
                </p:cNvPr>
                <p:cNvPicPr/>
                <p:nvPr/>
              </p:nvPicPr>
              <p:blipFill>
                <a:blip r:embed="rId172"/>
                <a:stretch>
                  <a:fillRect/>
                </a:stretch>
              </p:blipFill>
              <p:spPr>
                <a:xfrm>
                  <a:off x="11146418" y="1181782"/>
                  <a:ext cx="433440" cy="1612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73">
            <p14:nvContentPartPr>
              <p14:cNvPr id="36913" name="Freihand 36912">
                <a:extLst>
                  <a:ext uri="{FF2B5EF4-FFF2-40B4-BE49-F238E27FC236}">
                    <a16:creationId xmlns:a16="http://schemas.microsoft.com/office/drawing/2014/main" id="{91567153-E58B-6A83-82D6-148773427204}"/>
                  </a:ext>
                </a:extLst>
              </p14:cNvPr>
              <p14:cNvContentPartPr/>
              <p14:nvPr/>
            </p14:nvContentPartPr>
            <p14:xfrm>
              <a:off x="11524418" y="1029862"/>
              <a:ext cx="13680" cy="10080"/>
            </p14:xfrm>
          </p:contentPart>
        </mc:Choice>
        <mc:Fallback>
          <p:pic>
            <p:nvPicPr>
              <p:cNvPr id="36913" name="Freihand 36912">
                <a:extLst>
                  <a:ext uri="{FF2B5EF4-FFF2-40B4-BE49-F238E27FC236}">
                    <a16:creationId xmlns:a16="http://schemas.microsoft.com/office/drawing/2014/main" id="{91567153-E58B-6A83-82D6-148773427204}"/>
                  </a:ext>
                </a:extLst>
              </p:cNvPr>
              <p:cNvPicPr/>
              <p:nvPr/>
            </p:nvPicPr>
            <p:blipFill>
              <a:blip r:embed="rId174"/>
              <a:stretch>
                <a:fillRect/>
              </a:stretch>
            </p:blipFill>
            <p:spPr>
              <a:xfrm>
                <a:off x="11515418" y="1021222"/>
                <a:ext cx="31320" cy="27720"/>
              </a:xfrm>
              <a:prstGeom prst="rect">
                <a:avLst/>
              </a:prstGeom>
            </p:spPr>
          </p:pic>
        </mc:Fallback>
      </mc:AlternateContent>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Makroökonomie</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dirty="0">
                <a:latin typeface="Times New Roman" panose="02020603050405020304" pitchFamily="18" charset="0"/>
                <a:cs typeface="Times New Roman" panose="02020603050405020304" pitchFamily="18" charset="0"/>
              </a:rPr>
              <a:t>Sommersemester 2022</a:t>
            </a: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
        <p:nvSpPr>
          <p:cNvPr id="6" name="Rechteck 5">
            <a:extLst>
              <a:ext uri="{FF2B5EF4-FFF2-40B4-BE49-F238E27FC236}">
                <a16:creationId xmlns:a16="http://schemas.microsoft.com/office/drawing/2014/main" id="{5E683233-D8D3-4E3D-9C4E-AA239CA7FE2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389246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Matrixform</a:t>
            </a:r>
          </a:p>
        </p:txBody>
      </p:sp>
      <p:graphicFrame>
        <p:nvGraphicFramePr>
          <p:cNvPr id="264341" name="Group 149"/>
          <p:cNvGraphicFramePr>
            <a:graphicFrameLocks noGrp="1"/>
          </p:cNvGraphicFramePr>
          <p:nvPr/>
        </p:nvGraphicFramePr>
        <p:xfrm>
          <a:off x="672807" y="1125539"/>
          <a:ext cx="5975350" cy="4679951"/>
        </p:xfrm>
        <a:graphic>
          <a:graphicData uri="http://schemas.openxmlformats.org/drawingml/2006/table">
            <a:tbl>
              <a:tblPr/>
              <a:tblGrid>
                <a:gridCol w="1495425">
                  <a:extLst>
                    <a:ext uri="{9D8B030D-6E8A-4147-A177-3AD203B41FA5}">
                      <a16:colId xmlns:a16="http://schemas.microsoft.com/office/drawing/2014/main" val="20000"/>
                    </a:ext>
                  </a:extLst>
                </a:gridCol>
                <a:gridCol w="1492250">
                  <a:extLst>
                    <a:ext uri="{9D8B030D-6E8A-4147-A177-3AD203B41FA5}">
                      <a16:colId xmlns:a16="http://schemas.microsoft.com/office/drawing/2014/main" val="20001"/>
                    </a:ext>
                  </a:extLst>
                </a:gridCol>
                <a:gridCol w="1495425">
                  <a:extLst>
                    <a:ext uri="{9D8B030D-6E8A-4147-A177-3AD203B41FA5}">
                      <a16:colId xmlns:a16="http://schemas.microsoft.com/office/drawing/2014/main" val="20002"/>
                    </a:ext>
                  </a:extLst>
                </a:gridCol>
                <a:gridCol w="1492250">
                  <a:extLst>
                    <a:ext uri="{9D8B030D-6E8A-4147-A177-3AD203B41FA5}">
                      <a16:colId xmlns:a16="http://schemas.microsoft.com/office/drawing/2014/main" val="20003"/>
                    </a:ext>
                  </a:extLst>
                </a:gridCol>
              </a:tblGrid>
              <a:tr h="1863725">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Ein/Aus</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9800">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P</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E</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38213">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H</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a:ln>
                            <a:noFill/>
                          </a:ln>
                          <a:solidFill>
                            <a:schemeClr val="tx1"/>
                          </a:solidFill>
                          <a:effectLst/>
                          <a:latin typeface="Arial" charset="0"/>
                          <a:cs typeface="Arial" charset="0"/>
                        </a:rPr>
                        <a:t> </a:t>
                      </a:r>
                      <a:endParaRPr kumimoji="0" lang="en-GB" sz="2400" b="0" i="0" u="none" strike="noStrike" cap="none" normalizeH="0" baseline="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 latinLnBrk="0" hangingPunct="1">
                        <a:lnSpc>
                          <a:spcPts val="2563"/>
                        </a:lnSpc>
                        <a:spcBef>
                          <a:spcPct val="0"/>
                        </a:spcBef>
                        <a:spcAft>
                          <a:spcPct val="0"/>
                        </a:spcAft>
                        <a:buClr>
                          <a:srgbClr val="000000"/>
                        </a:buClr>
                        <a:buSzPct val="100000"/>
                        <a:buFont typeface="Times New Roman" pitchFamily="18" charset="0"/>
                        <a:buNone/>
                        <a:tabLst/>
                      </a:pPr>
                      <a:r>
                        <a:rPr kumimoji="0" lang="en-GB" sz="2400" b="0" i="0" u="none" strike="noStrike" cap="none" normalizeH="0" baseline="0" dirty="0">
                          <a:ln>
                            <a:noFill/>
                          </a:ln>
                          <a:solidFill>
                            <a:schemeClr val="tx1"/>
                          </a:solidFill>
                          <a:effectLst/>
                          <a:latin typeface="Arial" charset="0"/>
                          <a:cs typeface="Arial" charset="0"/>
                        </a:rPr>
                        <a:t> </a:t>
                      </a:r>
                      <a:endParaRPr kumimoji="0" lang="en-GB" sz="2400" b="0" i="0" u="none" strike="noStrike" cap="none" normalizeH="0" baseline="0" dirty="0">
                        <a:ln>
                          <a:noFill/>
                        </a:ln>
                        <a:solidFill>
                          <a:srgbClr val="000000"/>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1" name="Rechteck 20">
            <a:extLst>
              <a:ext uri="{FF2B5EF4-FFF2-40B4-BE49-F238E27FC236}">
                <a16:creationId xmlns:a16="http://schemas.microsoft.com/office/drawing/2014/main" id="{146C98BE-77F8-4006-B6F8-329B8E2E00A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 Box 3">
            <a:extLst>
              <a:ext uri="{FF2B5EF4-FFF2-40B4-BE49-F238E27FC236}">
                <a16:creationId xmlns:a16="http://schemas.microsoft.com/office/drawing/2014/main" id="{B5435044-801F-C3B5-A5CD-48A49750DBA7}"/>
              </a:ext>
            </a:extLst>
          </p:cNvPr>
          <p:cNvSpPr txBox="1">
            <a:spLocks noChangeArrowheads="1"/>
          </p:cNvSpPr>
          <p:nvPr/>
        </p:nvSpPr>
        <p:spPr bwMode="auto">
          <a:xfrm>
            <a:off x="7027027" y="49335"/>
            <a:ext cx="4718858" cy="16026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AutoNum type="arabicPeriod"/>
              <a:defRPr/>
            </a:pPr>
            <a:endParaRPr lang="de-DE" sz="1400" dirty="0">
              <a:solidFill>
                <a:srgbClr val="000000"/>
              </a:solidFill>
            </a:endParaRPr>
          </a:p>
          <a:p>
            <a:pPr marL="0" indent="0" eaLnBrk="1" hangingPunct="1">
              <a:buSzPct val="100000"/>
              <a:defRPr/>
            </a:pPr>
            <a:r>
              <a:rPr lang="de-DE" sz="1200" dirty="0">
                <a:solidFill>
                  <a:srgbClr val="000000"/>
                </a:solidFill>
              </a:rPr>
              <a:t>Ausgangslage: P hat Güter im Gegenwert von 5GE produziert</a:t>
            </a:r>
          </a:p>
          <a:p>
            <a:pPr eaLnBrk="1" hangingPunct="1">
              <a:buSzPct val="100000"/>
              <a:buFontTx/>
              <a:buAutoNum type="arabicPeriod"/>
              <a:defRPr/>
            </a:pPr>
            <a:endParaRPr lang="de-DE" sz="1200" dirty="0">
              <a:solidFill>
                <a:srgbClr val="000000"/>
              </a:solidFill>
            </a:endParaRPr>
          </a:p>
          <a:p>
            <a:pPr eaLnBrk="1" hangingPunct="1">
              <a:buSzPct val="100000"/>
              <a:buFontTx/>
              <a:buAutoNum type="arabicPeriod"/>
              <a:defRPr/>
            </a:pPr>
            <a:r>
              <a:rPr lang="de-DE" sz="1200" dirty="0">
                <a:solidFill>
                  <a:srgbClr val="000000"/>
                </a:solidFill>
              </a:rPr>
              <a:t>Für den Eigenverbrauch benötigt P 2GE</a:t>
            </a:r>
          </a:p>
          <a:p>
            <a:pPr eaLnBrk="1" hangingPunct="1">
              <a:buSzPct val="100000"/>
              <a:buFontTx/>
              <a:buAutoNum type="arabicPeriod"/>
              <a:defRPr/>
            </a:pPr>
            <a:r>
              <a:rPr lang="de-DE" sz="1200" dirty="0">
                <a:solidFill>
                  <a:srgbClr val="000000"/>
                </a:solidFill>
              </a:rPr>
              <a:t>Für den Erwerb von Handelserzeugnissen verwendet P 1GE</a:t>
            </a:r>
          </a:p>
          <a:p>
            <a:pPr eaLnBrk="1" hangingPunct="1">
              <a:buSzPct val="100000"/>
              <a:buFontTx/>
              <a:buAutoNum type="arabicPeriod"/>
              <a:defRPr/>
            </a:pPr>
            <a:r>
              <a:rPr lang="de-DE" sz="1200" dirty="0">
                <a:solidFill>
                  <a:srgbClr val="000000"/>
                </a:solidFill>
              </a:rPr>
              <a:t>An Pacht entrichtet P 2GE</a:t>
            </a:r>
          </a:p>
          <a:p>
            <a:pPr eaLnBrk="1" hangingPunct="1">
              <a:buSzPct val="100000"/>
              <a:buFontTx/>
              <a:buAutoNum type="arabicPeriod"/>
              <a:defRPr/>
            </a:pPr>
            <a:r>
              <a:rPr lang="de-DE" sz="1200" dirty="0">
                <a:solidFill>
                  <a:srgbClr val="000000"/>
                </a:solidFill>
              </a:rPr>
              <a:t>E gibt 1 GE für Nahrungsmittel aus</a:t>
            </a:r>
          </a:p>
          <a:p>
            <a:pPr eaLnBrk="1" hangingPunct="1">
              <a:buSzPct val="100000"/>
              <a:buFontTx/>
              <a:buAutoNum type="arabicPeriod"/>
              <a:defRPr/>
            </a:pPr>
            <a:r>
              <a:rPr lang="de-DE" sz="1200" dirty="0">
                <a:solidFill>
                  <a:srgbClr val="000000"/>
                </a:solidFill>
              </a:rPr>
              <a:t>H gibt 2 GE für </a:t>
            </a:r>
            <a:r>
              <a:rPr lang="de-DE" sz="1200">
                <a:solidFill>
                  <a:srgbClr val="000000"/>
                </a:solidFill>
              </a:rPr>
              <a:t>Nahrungsmittel aus</a:t>
            </a:r>
            <a:endParaRPr lang="de-DE" sz="1200" dirty="0">
              <a:solidFill>
                <a:srgbClr val="000000"/>
              </a:solidFill>
            </a:endParaRPr>
          </a:p>
        </p:txBody>
      </p:sp>
      <p:grpSp>
        <p:nvGrpSpPr>
          <p:cNvPr id="8" name="Gruppieren 7">
            <a:extLst>
              <a:ext uri="{FF2B5EF4-FFF2-40B4-BE49-F238E27FC236}">
                <a16:creationId xmlns:a16="http://schemas.microsoft.com/office/drawing/2014/main" id="{C7CF83C9-72B9-3294-A782-DFEF57FB2B03}"/>
              </a:ext>
            </a:extLst>
          </p:cNvPr>
          <p:cNvGrpSpPr/>
          <p:nvPr/>
        </p:nvGrpSpPr>
        <p:grpSpPr>
          <a:xfrm>
            <a:off x="1151018" y="1484902"/>
            <a:ext cx="4505040" cy="3929040"/>
            <a:chOff x="1151018" y="1484902"/>
            <a:chExt cx="4505040" cy="3929040"/>
          </a:xfrm>
        </p:grpSpPr>
        <mc:AlternateContent xmlns:mc="http://schemas.openxmlformats.org/markup-compatibility/2006">
          <mc:Choice xmlns:p14="http://schemas.microsoft.com/office/powerpoint/2010/main" Requires="p14">
            <p:contentPart p14:bwMode="auto" r:id="rId3">
              <p14:nvContentPartPr>
                <p14:cNvPr id="3" name="Freihand 2">
                  <a:extLst>
                    <a:ext uri="{FF2B5EF4-FFF2-40B4-BE49-F238E27FC236}">
                      <a16:creationId xmlns:a16="http://schemas.microsoft.com/office/drawing/2014/main" id="{3768EF78-9B0B-8F6B-DDB2-D3FA4B06BB8D}"/>
                    </a:ext>
                  </a:extLst>
                </p14:cNvPr>
                <p14:cNvContentPartPr/>
                <p14:nvPr/>
              </p14:nvContentPartPr>
              <p14:xfrm>
                <a:off x="1151018" y="1635022"/>
                <a:ext cx="4129560" cy="851760"/>
              </p14:xfrm>
            </p:contentPart>
          </mc:Choice>
          <mc:Fallback>
            <p:pic>
              <p:nvPicPr>
                <p:cNvPr id="3" name="Freihand 2">
                  <a:extLst>
                    <a:ext uri="{FF2B5EF4-FFF2-40B4-BE49-F238E27FC236}">
                      <a16:creationId xmlns:a16="http://schemas.microsoft.com/office/drawing/2014/main" id="{3768EF78-9B0B-8F6B-DDB2-D3FA4B06BB8D}"/>
                    </a:ext>
                  </a:extLst>
                </p:cNvPr>
                <p:cNvPicPr/>
                <p:nvPr/>
              </p:nvPicPr>
              <p:blipFill>
                <a:blip r:embed="rId4"/>
                <a:stretch>
                  <a:fillRect/>
                </a:stretch>
              </p:blipFill>
              <p:spPr>
                <a:xfrm>
                  <a:off x="1142378" y="1626382"/>
                  <a:ext cx="4147200" cy="8694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4" name="Freihand 3">
                  <a:extLst>
                    <a:ext uri="{FF2B5EF4-FFF2-40B4-BE49-F238E27FC236}">
                      <a16:creationId xmlns:a16="http://schemas.microsoft.com/office/drawing/2014/main" id="{EC3CFC5C-6DE2-8820-1651-4F148C784FFA}"/>
                    </a:ext>
                  </a:extLst>
                </p14:cNvPr>
                <p14:cNvContentPartPr/>
                <p14:nvPr/>
              </p14:nvContentPartPr>
              <p14:xfrm>
                <a:off x="5173658" y="1484902"/>
                <a:ext cx="482400" cy="324000"/>
              </p14:xfrm>
            </p:contentPart>
          </mc:Choice>
          <mc:Fallback>
            <p:pic>
              <p:nvPicPr>
                <p:cNvPr id="4" name="Freihand 3">
                  <a:extLst>
                    <a:ext uri="{FF2B5EF4-FFF2-40B4-BE49-F238E27FC236}">
                      <a16:creationId xmlns:a16="http://schemas.microsoft.com/office/drawing/2014/main" id="{EC3CFC5C-6DE2-8820-1651-4F148C784FFA}"/>
                    </a:ext>
                  </a:extLst>
                </p:cNvPr>
                <p:cNvPicPr/>
                <p:nvPr/>
              </p:nvPicPr>
              <p:blipFill>
                <a:blip r:embed="rId6"/>
                <a:stretch>
                  <a:fillRect/>
                </a:stretch>
              </p:blipFill>
              <p:spPr>
                <a:xfrm>
                  <a:off x="5164658" y="1476262"/>
                  <a:ext cx="500040" cy="34164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6" name="Freihand 5">
                  <a:extLst>
                    <a:ext uri="{FF2B5EF4-FFF2-40B4-BE49-F238E27FC236}">
                      <a16:creationId xmlns:a16="http://schemas.microsoft.com/office/drawing/2014/main" id="{20C5F497-C70F-809D-661B-15F60153F5FD}"/>
                    </a:ext>
                  </a:extLst>
                </p14:cNvPr>
                <p14:cNvContentPartPr/>
                <p14:nvPr/>
              </p14:nvContentPartPr>
              <p14:xfrm>
                <a:off x="1666898" y="2941102"/>
                <a:ext cx="160920" cy="2060280"/>
              </p14:xfrm>
            </p:contentPart>
          </mc:Choice>
          <mc:Fallback>
            <p:pic>
              <p:nvPicPr>
                <p:cNvPr id="6" name="Freihand 5">
                  <a:extLst>
                    <a:ext uri="{FF2B5EF4-FFF2-40B4-BE49-F238E27FC236}">
                      <a16:creationId xmlns:a16="http://schemas.microsoft.com/office/drawing/2014/main" id="{20C5F497-C70F-809D-661B-15F60153F5FD}"/>
                    </a:ext>
                  </a:extLst>
                </p:cNvPr>
                <p:cNvPicPr/>
                <p:nvPr/>
              </p:nvPicPr>
              <p:blipFill>
                <a:blip r:embed="rId8"/>
                <a:stretch>
                  <a:fillRect/>
                </a:stretch>
              </p:blipFill>
              <p:spPr>
                <a:xfrm>
                  <a:off x="1658258" y="2932102"/>
                  <a:ext cx="178560" cy="207792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7" name="Freihand 6">
                  <a:extLst>
                    <a:ext uri="{FF2B5EF4-FFF2-40B4-BE49-F238E27FC236}">
                      <a16:creationId xmlns:a16="http://schemas.microsoft.com/office/drawing/2014/main" id="{9F566596-DC7F-8759-7466-1AAF64851543}"/>
                    </a:ext>
                  </a:extLst>
                </p14:cNvPr>
                <p14:cNvContentPartPr/>
                <p14:nvPr/>
              </p14:nvContentPartPr>
              <p14:xfrm>
                <a:off x="1805858" y="4970782"/>
                <a:ext cx="179280" cy="443160"/>
              </p14:xfrm>
            </p:contentPart>
          </mc:Choice>
          <mc:Fallback>
            <p:pic>
              <p:nvPicPr>
                <p:cNvPr id="7" name="Freihand 6">
                  <a:extLst>
                    <a:ext uri="{FF2B5EF4-FFF2-40B4-BE49-F238E27FC236}">
                      <a16:creationId xmlns:a16="http://schemas.microsoft.com/office/drawing/2014/main" id="{9F566596-DC7F-8759-7466-1AAF64851543}"/>
                    </a:ext>
                  </a:extLst>
                </p:cNvPr>
                <p:cNvPicPr/>
                <p:nvPr/>
              </p:nvPicPr>
              <p:blipFill>
                <a:blip r:embed="rId10"/>
                <a:stretch>
                  <a:fillRect/>
                </a:stretch>
              </p:blipFill>
              <p:spPr>
                <a:xfrm>
                  <a:off x="1796858" y="4962142"/>
                  <a:ext cx="196920" cy="4608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1">
            <p14:nvContentPartPr>
              <p14:cNvPr id="9" name="Freihand 8">
                <a:extLst>
                  <a:ext uri="{FF2B5EF4-FFF2-40B4-BE49-F238E27FC236}">
                    <a16:creationId xmlns:a16="http://schemas.microsoft.com/office/drawing/2014/main" id="{03BBF89B-2C13-DEA8-1454-55237AAFE4E8}"/>
                  </a:ext>
                </a:extLst>
              </p14:cNvPr>
              <p14:cNvContentPartPr/>
              <p14:nvPr/>
            </p14:nvContentPartPr>
            <p14:xfrm>
              <a:off x="2657258" y="3212182"/>
              <a:ext cx="239760" cy="403560"/>
            </p14:xfrm>
          </p:contentPart>
        </mc:Choice>
        <mc:Fallback>
          <p:pic>
            <p:nvPicPr>
              <p:cNvPr id="9" name="Freihand 8">
                <a:extLst>
                  <a:ext uri="{FF2B5EF4-FFF2-40B4-BE49-F238E27FC236}">
                    <a16:creationId xmlns:a16="http://schemas.microsoft.com/office/drawing/2014/main" id="{03BBF89B-2C13-DEA8-1454-55237AAFE4E8}"/>
                  </a:ext>
                </a:extLst>
              </p:cNvPr>
              <p:cNvPicPr/>
              <p:nvPr/>
            </p:nvPicPr>
            <p:blipFill>
              <a:blip r:embed="rId12"/>
              <a:stretch>
                <a:fillRect/>
              </a:stretch>
            </p:blipFill>
            <p:spPr>
              <a:xfrm>
                <a:off x="2648618" y="3203182"/>
                <a:ext cx="257400" cy="421200"/>
              </a:xfrm>
              <a:prstGeom prst="rect">
                <a:avLst/>
              </a:prstGeom>
            </p:spPr>
          </p:pic>
        </mc:Fallback>
      </mc:AlternateContent>
      <mc:AlternateContent xmlns:mc="http://schemas.openxmlformats.org/markup-compatibility/2006">
        <mc:Choice xmlns:p14="http://schemas.microsoft.com/office/powerpoint/2010/main" Requires="p14">
          <p:contentPart p14:bwMode="auto" r:id="rId13">
            <p14:nvContentPartPr>
              <p14:cNvPr id="10" name="Freihand 9">
                <a:extLst>
                  <a:ext uri="{FF2B5EF4-FFF2-40B4-BE49-F238E27FC236}">
                    <a16:creationId xmlns:a16="http://schemas.microsoft.com/office/drawing/2014/main" id="{FF431886-9C59-496C-20F8-C699C755AE08}"/>
                  </a:ext>
                </a:extLst>
              </p14:cNvPr>
              <p14:cNvContentPartPr/>
              <p14:nvPr/>
            </p14:nvContentPartPr>
            <p14:xfrm>
              <a:off x="4250258" y="4315222"/>
              <a:ext cx="273600" cy="268560"/>
            </p14:xfrm>
          </p:contentPart>
        </mc:Choice>
        <mc:Fallback>
          <p:pic>
            <p:nvPicPr>
              <p:cNvPr id="10" name="Freihand 9">
                <a:extLst>
                  <a:ext uri="{FF2B5EF4-FFF2-40B4-BE49-F238E27FC236}">
                    <a16:creationId xmlns:a16="http://schemas.microsoft.com/office/drawing/2014/main" id="{FF431886-9C59-496C-20F8-C699C755AE08}"/>
                  </a:ext>
                </a:extLst>
              </p:cNvPr>
              <p:cNvPicPr/>
              <p:nvPr/>
            </p:nvPicPr>
            <p:blipFill>
              <a:blip r:embed="rId14"/>
              <a:stretch>
                <a:fillRect/>
              </a:stretch>
            </p:blipFill>
            <p:spPr>
              <a:xfrm>
                <a:off x="4241618" y="4306582"/>
                <a:ext cx="291240" cy="28620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1" name="Freihand 10">
                <a:extLst>
                  <a:ext uri="{FF2B5EF4-FFF2-40B4-BE49-F238E27FC236}">
                    <a16:creationId xmlns:a16="http://schemas.microsoft.com/office/drawing/2014/main" id="{540E74EF-8A5B-F60C-0F71-08B22C0710D0}"/>
                  </a:ext>
                </a:extLst>
              </p14:cNvPr>
              <p14:cNvContentPartPr/>
              <p14:nvPr/>
            </p14:nvContentPartPr>
            <p14:xfrm>
              <a:off x="5664338" y="5116582"/>
              <a:ext cx="314640" cy="308520"/>
            </p14:xfrm>
          </p:contentPart>
        </mc:Choice>
        <mc:Fallback>
          <p:pic>
            <p:nvPicPr>
              <p:cNvPr id="11" name="Freihand 10">
                <a:extLst>
                  <a:ext uri="{FF2B5EF4-FFF2-40B4-BE49-F238E27FC236}">
                    <a16:creationId xmlns:a16="http://schemas.microsoft.com/office/drawing/2014/main" id="{540E74EF-8A5B-F60C-0F71-08B22C0710D0}"/>
                  </a:ext>
                </a:extLst>
              </p:cNvPr>
              <p:cNvPicPr/>
              <p:nvPr/>
            </p:nvPicPr>
            <p:blipFill>
              <a:blip r:embed="rId16"/>
              <a:stretch>
                <a:fillRect/>
              </a:stretch>
            </p:blipFill>
            <p:spPr>
              <a:xfrm>
                <a:off x="5655698" y="5107942"/>
                <a:ext cx="332280" cy="32616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2" name="Freihand 11">
                <a:extLst>
                  <a:ext uri="{FF2B5EF4-FFF2-40B4-BE49-F238E27FC236}">
                    <a16:creationId xmlns:a16="http://schemas.microsoft.com/office/drawing/2014/main" id="{52B4DEED-7D14-53DD-B957-649BD4D2285D}"/>
                  </a:ext>
                </a:extLst>
              </p14:cNvPr>
              <p14:cNvContentPartPr/>
              <p14:nvPr/>
            </p14:nvContentPartPr>
            <p14:xfrm>
              <a:off x="1292138" y="3550582"/>
              <a:ext cx="222120" cy="288000"/>
            </p14:xfrm>
          </p:contentPart>
        </mc:Choice>
        <mc:Fallback>
          <p:pic>
            <p:nvPicPr>
              <p:cNvPr id="12" name="Freihand 11">
                <a:extLst>
                  <a:ext uri="{FF2B5EF4-FFF2-40B4-BE49-F238E27FC236}">
                    <a16:creationId xmlns:a16="http://schemas.microsoft.com/office/drawing/2014/main" id="{52B4DEED-7D14-53DD-B957-649BD4D2285D}"/>
                  </a:ext>
                </a:extLst>
              </p:cNvPr>
              <p:cNvPicPr/>
              <p:nvPr/>
            </p:nvPicPr>
            <p:blipFill>
              <a:blip r:embed="rId18"/>
              <a:stretch>
                <a:fillRect/>
              </a:stretch>
            </p:blipFill>
            <p:spPr>
              <a:xfrm>
                <a:off x="1283138" y="3541942"/>
                <a:ext cx="239760" cy="30564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3" name="Freihand 12">
                <a:extLst>
                  <a:ext uri="{FF2B5EF4-FFF2-40B4-BE49-F238E27FC236}">
                    <a16:creationId xmlns:a16="http://schemas.microsoft.com/office/drawing/2014/main" id="{A16703EC-F778-98ED-16C6-F51D86396782}"/>
                  </a:ext>
                </a:extLst>
              </p14:cNvPr>
              <p14:cNvContentPartPr/>
              <p14:nvPr/>
            </p14:nvContentPartPr>
            <p14:xfrm>
              <a:off x="4239818" y="2526022"/>
              <a:ext cx="320040" cy="309600"/>
            </p14:xfrm>
          </p:contentPart>
        </mc:Choice>
        <mc:Fallback>
          <p:pic>
            <p:nvPicPr>
              <p:cNvPr id="13" name="Freihand 12">
                <a:extLst>
                  <a:ext uri="{FF2B5EF4-FFF2-40B4-BE49-F238E27FC236}">
                    <a16:creationId xmlns:a16="http://schemas.microsoft.com/office/drawing/2014/main" id="{A16703EC-F778-98ED-16C6-F51D86396782}"/>
                  </a:ext>
                </a:extLst>
              </p:cNvPr>
              <p:cNvPicPr/>
              <p:nvPr/>
            </p:nvPicPr>
            <p:blipFill>
              <a:blip r:embed="rId20"/>
              <a:stretch>
                <a:fillRect/>
              </a:stretch>
            </p:blipFill>
            <p:spPr>
              <a:xfrm>
                <a:off x="4230818" y="2517382"/>
                <a:ext cx="337680" cy="327240"/>
              </a:xfrm>
              <a:prstGeom prst="rect">
                <a:avLst/>
              </a:prstGeom>
            </p:spPr>
          </p:pic>
        </mc:Fallback>
      </mc:AlternateContent>
      <p:grpSp>
        <p:nvGrpSpPr>
          <p:cNvPr id="28" name="Gruppieren 27">
            <a:extLst>
              <a:ext uri="{FF2B5EF4-FFF2-40B4-BE49-F238E27FC236}">
                <a16:creationId xmlns:a16="http://schemas.microsoft.com/office/drawing/2014/main" id="{1C9667BF-56BA-9FD9-E40E-7FD3CF1D076A}"/>
              </a:ext>
            </a:extLst>
          </p:cNvPr>
          <p:cNvGrpSpPr/>
          <p:nvPr/>
        </p:nvGrpSpPr>
        <p:grpSpPr>
          <a:xfrm>
            <a:off x="3049658" y="3076822"/>
            <a:ext cx="252360" cy="333720"/>
            <a:chOff x="3049658" y="3076822"/>
            <a:chExt cx="252360" cy="333720"/>
          </a:xfrm>
        </p:grpSpPr>
        <mc:AlternateContent xmlns:mc="http://schemas.openxmlformats.org/markup-compatibility/2006">
          <mc:Choice xmlns:p14="http://schemas.microsoft.com/office/powerpoint/2010/main" Requires="p14">
            <p:contentPart p14:bwMode="auto" r:id="rId21">
              <p14:nvContentPartPr>
                <p14:cNvPr id="23" name="Freihand 22">
                  <a:extLst>
                    <a:ext uri="{FF2B5EF4-FFF2-40B4-BE49-F238E27FC236}">
                      <a16:creationId xmlns:a16="http://schemas.microsoft.com/office/drawing/2014/main" id="{A18BFAE8-D5AC-0EED-CD5F-9CFACA629A4E}"/>
                    </a:ext>
                  </a:extLst>
                </p14:cNvPr>
                <p14:cNvContentPartPr/>
                <p14:nvPr/>
              </p14:nvContentPartPr>
              <p14:xfrm>
                <a:off x="3114818" y="3177622"/>
                <a:ext cx="116640" cy="113040"/>
              </p14:xfrm>
            </p:contentPart>
          </mc:Choice>
          <mc:Fallback>
            <p:pic>
              <p:nvPicPr>
                <p:cNvPr id="23" name="Freihand 22">
                  <a:extLst>
                    <a:ext uri="{FF2B5EF4-FFF2-40B4-BE49-F238E27FC236}">
                      <a16:creationId xmlns:a16="http://schemas.microsoft.com/office/drawing/2014/main" id="{A18BFAE8-D5AC-0EED-CD5F-9CFACA629A4E}"/>
                    </a:ext>
                  </a:extLst>
                </p:cNvPr>
                <p:cNvPicPr/>
                <p:nvPr/>
              </p:nvPicPr>
              <p:blipFill>
                <a:blip r:embed="rId22"/>
                <a:stretch>
                  <a:fillRect/>
                </a:stretch>
              </p:blipFill>
              <p:spPr>
                <a:xfrm>
                  <a:off x="3105818" y="3168982"/>
                  <a:ext cx="134280" cy="13068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24" name="Freihand 23">
                  <a:extLst>
                    <a:ext uri="{FF2B5EF4-FFF2-40B4-BE49-F238E27FC236}">
                      <a16:creationId xmlns:a16="http://schemas.microsoft.com/office/drawing/2014/main" id="{495646D9-A935-CBAC-EE6A-9397EE9B7FCE}"/>
                    </a:ext>
                  </a:extLst>
                </p14:cNvPr>
                <p14:cNvContentPartPr/>
                <p14:nvPr/>
              </p14:nvContentPartPr>
              <p14:xfrm>
                <a:off x="3049658" y="3076822"/>
                <a:ext cx="252360" cy="333720"/>
              </p14:xfrm>
            </p:contentPart>
          </mc:Choice>
          <mc:Fallback>
            <p:pic>
              <p:nvPicPr>
                <p:cNvPr id="24" name="Freihand 23">
                  <a:extLst>
                    <a:ext uri="{FF2B5EF4-FFF2-40B4-BE49-F238E27FC236}">
                      <a16:creationId xmlns:a16="http://schemas.microsoft.com/office/drawing/2014/main" id="{495646D9-A935-CBAC-EE6A-9397EE9B7FCE}"/>
                    </a:ext>
                  </a:extLst>
                </p:cNvPr>
                <p:cNvPicPr/>
                <p:nvPr/>
              </p:nvPicPr>
              <p:blipFill>
                <a:blip r:embed="rId24"/>
                <a:stretch>
                  <a:fillRect/>
                </a:stretch>
              </p:blipFill>
              <p:spPr>
                <a:xfrm>
                  <a:off x="3040658" y="3068182"/>
                  <a:ext cx="270000" cy="351360"/>
                </a:xfrm>
                <a:prstGeom prst="rect">
                  <a:avLst/>
                </a:prstGeom>
              </p:spPr>
            </p:pic>
          </mc:Fallback>
        </mc:AlternateContent>
      </p:grpSp>
      <p:grpSp>
        <p:nvGrpSpPr>
          <p:cNvPr id="27" name="Gruppieren 26">
            <a:extLst>
              <a:ext uri="{FF2B5EF4-FFF2-40B4-BE49-F238E27FC236}">
                <a16:creationId xmlns:a16="http://schemas.microsoft.com/office/drawing/2014/main" id="{F7F23373-1ED1-AF2D-F212-9DA02DA87D9B}"/>
              </a:ext>
            </a:extLst>
          </p:cNvPr>
          <p:cNvGrpSpPr/>
          <p:nvPr/>
        </p:nvGrpSpPr>
        <p:grpSpPr>
          <a:xfrm>
            <a:off x="5557418" y="3054862"/>
            <a:ext cx="762840" cy="414360"/>
            <a:chOff x="5557418" y="3054862"/>
            <a:chExt cx="762840" cy="414360"/>
          </a:xfrm>
        </p:grpSpPr>
        <mc:AlternateContent xmlns:mc="http://schemas.openxmlformats.org/markup-compatibility/2006">
          <mc:Choice xmlns:p14="http://schemas.microsoft.com/office/powerpoint/2010/main" Requires="p14">
            <p:contentPart p14:bwMode="auto" r:id="rId25">
              <p14:nvContentPartPr>
                <p14:cNvPr id="22" name="Freihand 21">
                  <a:extLst>
                    <a:ext uri="{FF2B5EF4-FFF2-40B4-BE49-F238E27FC236}">
                      <a16:creationId xmlns:a16="http://schemas.microsoft.com/office/drawing/2014/main" id="{21D3C3A1-C85D-5771-AB5A-2EF99C233781}"/>
                    </a:ext>
                  </a:extLst>
                </p14:cNvPr>
                <p14:cNvContentPartPr/>
                <p14:nvPr/>
              </p14:nvContentPartPr>
              <p14:xfrm>
                <a:off x="5557418" y="3221902"/>
                <a:ext cx="219960" cy="247320"/>
              </p14:xfrm>
            </p:contentPart>
          </mc:Choice>
          <mc:Fallback>
            <p:pic>
              <p:nvPicPr>
                <p:cNvPr id="22" name="Freihand 21">
                  <a:extLst>
                    <a:ext uri="{FF2B5EF4-FFF2-40B4-BE49-F238E27FC236}">
                      <a16:creationId xmlns:a16="http://schemas.microsoft.com/office/drawing/2014/main" id="{21D3C3A1-C85D-5771-AB5A-2EF99C233781}"/>
                    </a:ext>
                  </a:extLst>
                </p:cNvPr>
                <p:cNvPicPr/>
                <p:nvPr/>
              </p:nvPicPr>
              <p:blipFill>
                <a:blip r:embed="rId26"/>
                <a:stretch>
                  <a:fillRect/>
                </a:stretch>
              </p:blipFill>
              <p:spPr>
                <a:xfrm>
                  <a:off x="5548778" y="3213262"/>
                  <a:ext cx="237600" cy="26496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25" name="Freihand 24">
                  <a:extLst>
                    <a:ext uri="{FF2B5EF4-FFF2-40B4-BE49-F238E27FC236}">
                      <a16:creationId xmlns:a16="http://schemas.microsoft.com/office/drawing/2014/main" id="{15E36E3D-7E41-1A8A-EE55-1CB0AD610C65}"/>
                    </a:ext>
                  </a:extLst>
                </p14:cNvPr>
                <p14:cNvContentPartPr/>
                <p14:nvPr/>
              </p14:nvContentPartPr>
              <p14:xfrm>
                <a:off x="6088778" y="3117862"/>
                <a:ext cx="132840" cy="159840"/>
              </p14:xfrm>
            </p:contentPart>
          </mc:Choice>
          <mc:Fallback>
            <p:pic>
              <p:nvPicPr>
                <p:cNvPr id="25" name="Freihand 24">
                  <a:extLst>
                    <a:ext uri="{FF2B5EF4-FFF2-40B4-BE49-F238E27FC236}">
                      <a16:creationId xmlns:a16="http://schemas.microsoft.com/office/drawing/2014/main" id="{15E36E3D-7E41-1A8A-EE55-1CB0AD610C65}"/>
                    </a:ext>
                  </a:extLst>
                </p:cNvPr>
                <p:cNvPicPr/>
                <p:nvPr/>
              </p:nvPicPr>
              <p:blipFill>
                <a:blip r:embed="rId28"/>
                <a:stretch>
                  <a:fillRect/>
                </a:stretch>
              </p:blipFill>
              <p:spPr>
                <a:xfrm>
                  <a:off x="6079778" y="3108862"/>
                  <a:ext cx="150480" cy="17748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26" name="Freihand 25">
                  <a:extLst>
                    <a:ext uri="{FF2B5EF4-FFF2-40B4-BE49-F238E27FC236}">
                      <a16:creationId xmlns:a16="http://schemas.microsoft.com/office/drawing/2014/main" id="{F6AFF075-0705-FBCE-6DD9-6A8BE77784E4}"/>
                    </a:ext>
                  </a:extLst>
                </p14:cNvPr>
                <p14:cNvContentPartPr/>
                <p14:nvPr/>
              </p14:nvContentPartPr>
              <p14:xfrm>
                <a:off x="5991938" y="3054862"/>
                <a:ext cx="328320" cy="331920"/>
              </p14:xfrm>
            </p:contentPart>
          </mc:Choice>
          <mc:Fallback>
            <p:pic>
              <p:nvPicPr>
                <p:cNvPr id="26" name="Freihand 25">
                  <a:extLst>
                    <a:ext uri="{FF2B5EF4-FFF2-40B4-BE49-F238E27FC236}">
                      <a16:creationId xmlns:a16="http://schemas.microsoft.com/office/drawing/2014/main" id="{F6AFF075-0705-FBCE-6DD9-6A8BE77784E4}"/>
                    </a:ext>
                  </a:extLst>
                </p:cNvPr>
                <p:cNvPicPr/>
                <p:nvPr/>
              </p:nvPicPr>
              <p:blipFill>
                <a:blip r:embed="rId30"/>
                <a:stretch>
                  <a:fillRect/>
                </a:stretch>
              </p:blipFill>
              <p:spPr>
                <a:xfrm>
                  <a:off x="5983298" y="3045862"/>
                  <a:ext cx="345960" cy="349560"/>
                </a:xfrm>
                <a:prstGeom prst="rect">
                  <a:avLst/>
                </a:prstGeom>
              </p:spPr>
            </p:pic>
          </mc:Fallback>
        </mc:AlternateContent>
      </p:grpSp>
      <p:grpSp>
        <p:nvGrpSpPr>
          <p:cNvPr id="32" name="Gruppieren 31">
            <a:extLst>
              <a:ext uri="{FF2B5EF4-FFF2-40B4-BE49-F238E27FC236}">
                <a16:creationId xmlns:a16="http://schemas.microsoft.com/office/drawing/2014/main" id="{CD7D963F-1BCE-0BBE-B4DE-3CAB8E0BBB1D}"/>
              </a:ext>
            </a:extLst>
          </p:cNvPr>
          <p:cNvGrpSpPr/>
          <p:nvPr/>
        </p:nvGrpSpPr>
        <p:grpSpPr>
          <a:xfrm>
            <a:off x="4070618" y="3072142"/>
            <a:ext cx="626040" cy="496080"/>
            <a:chOff x="4070618" y="3072142"/>
            <a:chExt cx="626040" cy="496080"/>
          </a:xfrm>
        </p:grpSpPr>
        <mc:AlternateContent xmlns:mc="http://schemas.openxmlformats.org/markup-compatibility/2006">
          <mc:Choice xmlns:p14="http://schemas.microsoft.com/office/powerpoint/2010/main" Requires="p14">
            <p:contentPart p14:bwMode="auto" r:id="rId31">
              <p14:nvContentPartPr>
                <p14:cNvPr id="29" name="Freihand 28">
                  <a:extLst>
                    <a:ext uri="{FF2B5EF4-FFF2-40B4-BE49-F238E27FC236}">
                      <a16:creationId xmlns:a16="http://schemas.microsoft.com/office/drawing/2014/main" id="{4B272C8B-FD3B-3A3A-71F5-6C02729FE0E6}"/>
                    </a:ext>
                  </a:extLst>
                </p14:cNvPr>
                <p14:cNvContentPartPr/>
                <p14:nvPr/>
              </p14:nvContentPartPr>
              <p14:xfrm>
                <a:off x="4070618" y="3225142"/>
                <a:ext cx="168840" cy="343080"/>
              </p14:xfrm>
            </p:contentPart>
          </mc:Choice>
          <mc:Fallback>
            <p:pic>
              <p:nvPicPr>
                <p:cNvPr id="29" name="Freihand 28">
                  <a:extLst>
                    <a:ext uri="{FF2B5EF4-FFF2-40B4-BE49-F238E27FC236}">
                      <a16:creationId xmlns:a16="http://schemas.microsoft.com/office/drawing/2014/main" id="{4B272C8B-FD3B-3A3A-71F5-6C02729FE0E6}"/>
                    </a:ext>
                  </a:extLst>
                </p:cNvPr>
                <p:cNvPicPr/>
                <p:nvPr/>
              </p:nvPicPr>
              <p:blipFill>
                <a:blip r:embed="rId32"/>
                <a:stretch>
                  <a:fillRect/>
                </a:stretch>
              </p:blipFill>
              <p:spPr>
                <a:xfrm>
                  <a:off x="4061618" y="3216142"/>
                  <a:ext cx="186480" cy="36072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30" name="Freihand 29">
                  <a:extLst>
                    <a:ext uri="{FF2B5EF4-FFF2-40B4-BE49-F238E27FC236}">
                      <a16:creationId xmlns:a16="http://schemas.microsoft.com/office/drawing/2014/main" id="{28D9975D-8008-BCB8-C8D0-4906A6605958}"/>
                    </a:ext>
                  </a:extLst>
                </p14:cNvPr>
                <p14:cNvContentPartPr/>
                <p14:nvPr/>
              </p14:nvContentPartPr>
              <p14:xfrm>
                <a:off x="4520258" y="3108502"/>
                <a:ext cx="93960" cy="207000"/>
              </p14:xfrm>
            </p:contentPart>
          </mc:Choice>
          <mc:Fallback>
            <p:pic>
              <p:nvPicPr>
                <p:cNvPr id="30" name="Freihand 29">
                  <a:extLst>
                    <a:ext uri="{FF2B5EF4-FFF2-40B4-BE49-F238E27FC236}">
                      <a16:creationId xmlns:a16="http://schemas.microsoft.com/office/drawing/2014/main" id="{28D9975D-8008-BCB8-C8D0-4906A6605958}"/>
                    </a:ext>
                  </a:extLst>
                </p:cNvPr>
                <p:cNvPicPr/>
                <p:nvPr/>
              </p:nvPicPr>
              <p:blipFill>
                <a:blip r:embed="rId34"/>
                <a:stretch>
                  <a:fillRect/>
                </a:stretch>
              </p:blipFill>
              <p:spPr>
                <a:xfrm>
                  <a:off x="4511618" y="3099862"/>
                  <a:ext cx="111600" cy="224640"/>
                </a:xfrm>
                <a:prstGeom prst="rect">
                  <a:avLst/>
                </a:prstGeom>
              </p:spPr>
            </p:pic>
          </mc:Fallback>
        </mc:AlternateContent>
        <mc:AlternateContent xmlns:mc="http://schemas.openxmlformats.org/markup-compatibility/2006">
          <mc:Choice xmlns:p14="http://schemas.microsoft.com/office/powerpoint/2010/main" Requires="p14">
            <p:contentPart p14:bwMode="auto" r:id="rId35">
              <p14:nvContentPartPr>
                <p14:cNvPr id="31" name="Freihand 30">
                  <a:extLst>
                    <a:ext uri="{FF2B5EF4-FFF2-40B4-BE49-F238E27FC236}">
                      <a16:creationId xmlns:a16="http://schemas.microsoft.com/office/drawing/2014/main" id="{11B65D8D-D48C-1E14-276C-F7BA1F60E5A8}"/>
                    </a:ext>
                  </a:extLst>
                </p14:cNvPr>
                <p14:cNvContentPartPr/>
                <p14:nvPr/>
              </p14:nvContentPartPr>
              <p14:xfrm>
                <a:off x="4423778" y="3072142"/>
                <a:ext cx="272880" cy="370440"/>
              </p14:xfrm>
            </p:contentPart>
          </mc:Choice>
          <mc:Fallback>
            <p:pic>
              <p:nvPicPr>
                <p:cNvPr id="31" name="Freihand 30">
                  <a:extLst>
                    <a:ext uri="{FF2B5EF4-FFF2-40B4-BE49-F238E27FC236}">
                      <a16:creationId xmlns:a16="http://schemas.microsoft.com/office/drawing/2014/main" id="{11B65D8D-D48C-1E14-276C-F7BA1F60E5A8}"/>
                    </a:ext>
                  </a:extLst>
                </p:cNvPr>
                <p:cNvPicPr/>
                <p:nvPr/>
              </p:nvPicPr>
              <p:blipFill>
                <a:blip r:embed="rId36"/>
                <a:stretch>
                  <a:fillRect/>
                </a:stretch>
              </p:blipFill>
              <p:spPr>
                <a:xfrm>
                  <a:off x="4415138" y="3063142"/>
                  <a:ext cx="290520" cy="388080"/>
                </a:xfrm>
                <a:prstGeom prst="rect">
                  <a:avLst/>
                </a:prstGeom>
              </p:spPr>
            </p:pic>
          </mc:Fallback>
        </mc:AlternateContent>
      </p:grpSp>
      <p:grpSp>
        <p:nvGrpSpPr>
          <p:cNvPr id="37" name="Gruppieren 36">
            <a:extLst>
              <a:ext uri="{FF2B5EF4-FFF2-40B4-BE49-F238E27FC236}">
                <a16:creationId xmlns:a16="http://schemas.microsoft.com/office/drawing/2014/main" id="{41644B16-4BAE-3A03-5DB9-1B3C27116A71}"/>
              </a:ext>
            </a:extLst>
          </p:cNvPr>
          <p:cNvGrpSpPr/>
          <p:nvPr/>
        </p:nvGrpSpPr>
        <p:grpSpPr>
          <a:xfrm>
            <a:off x="2407058" y="4009222"/>
            <a:ext cx="712080" cy="551160"/>
            <a:chOff x="2407058" y="4009222"/>
            <a:chExt cx="712080" cy="551160"/>
          </a:xfrm>
        </p:grpSpPr>
        <mc:AlternateContent xmlns:mc="http://schemas.openxmlformats.org/markup-compatibility/2006">
          <mc:Choice xmlns:p14="http://schemas.microsoft.com/office/powerpoint/2010/main" Requires="p14">
            <p:contentPart p14:bwMode="auto" r:id="rId37">
              <p14:nvContentPartPr>
                <p14:cNvPr id="33" name="Freihand 32">
                  <a:extLst>
                    <a:ext uri="{FF2B5EF4-FFF2-40B4-BE49-F238E27FC236}">
                      <a16:creationId xmlns:a16="http://schemas.microsoft.com/office/drawing/2014/main" id="{3C22CCF0-12A2-EA8A-E1F2-240B34FD04E1}"/>
                    </a:ext>
                  </a:extLst>
                </p14:cNvPr>
                <p14:cNvContentPartPr/>
                <p14:nvPr/>
              </p14:nvContentPartPr>
              <p14:xfrm>
                <a:off x="2407058" y="4250782"/>
                <a:ext cx="204120" cy="309600"/>
              </p14:xfrm>
            </p:contentPart>
          </mc:Choice>
          <mc:Fallback>
            <p:pic>
              <p:nvPicPr>
                <p:cNvPr id="33" name="Freihand 32">
                  <a:extLst>
                    <a:ext uri="{FF2B5EF4-FFF2-40B4-BE49-F238E27FC236}">
                      <a16:creationId xmlns:a16="http://schemas.microsoft.com/office/drawing/2014/main" id="{3C22CCF0-12A2-EA8A-E1F2-240B34FD04E1}"/>
                    </a:ext>
                  </a:extLst>
                </p:cNvPr>
                <p:cNvPicPr/>
                <p:nvPr/>
              </p:nvPicPr>
              <p:blipFill>
                <a:blip r:embed="rId38"/>
                <a:stretch>
                  <a:fillRect/>
                </a:stretch>
              </p:blipFill>
              <p:spPr>
                <a:xfrm>
                  <a:off x="2398058" y="4242142"/>
                  <a:ext cx="221760" cy="327240"/>
                </a:xfrm>
                <a:prstGeom prst="rect">
                  <a:avLst/>
                </a:prstGeom>
              </p:spPr>
            </p:pic>
          </mc:Fallback>
        </mc:AlternateContent>
        <mc:AlternateContent xmlns:mc="http://schemas.openxmlformats.org/markup-compatibility/2006">
          <mc:Choice xmlns:p14="http://schemas.microsoft.com/office/powerpoint/2010/main" Requires="p14">
            <p:contentPart p14:bwMode="auto" r:id="rId39">
              <p14:nvContentPartPr>
                <p14:cNvPr id="34" name="Freihand 33">
                  <a:extLst>
                    <a:ext uri="{FF2B5EF4-FFF2-40B4-BE49-F238E27FC236}">
                      <a16:creationId xmlns:a16="http://schemas.microsoft.com/office/drawing/2014/main" id="{008D5A7D-61AB-2B7D-9CD2-37BFA0081641}"/>
                    </a:ext>
                  </a:extLst>
                </p14:cNvPr>
                <p14:cNvContentPartPr/>
                <p14:nvPr/>
              </p14:nvContentPartPr>
              <p14:xfrm>
                <a:off x="2873618" y="4086262"/>
                <a:ext cx="124200" cy="156600"/>
              </p14:xfrm>
            </p:contentPart>
          </mc:Choice>
          <mc:Fallback>
            <p:pic>
              <p:nvPicPr>
                <p:cNvPr id="34" name="Freihand 33">
                  <a:extLst>
                    <a:ext uri="{FF2B5EF4-FFF2-40B4-BE49-F238E27FC236}">
                      <a16:creationId xmlns:a16="http://schemas.microsoft.com/office/drawing/2014/main" id="{008D5A7D-61AB-2B7D-9CD2-37BFA0081641}"/>
                    </a:ext>
                  </a:extLst>
                </p:cNvPr>
                <p:cNvPicPr/>
                <p:nvPr/>
              </p:nvPicPr>
              <p:blipFill>
                <a:blip r:embed="rId40"/>
                <a:stretch>
                  <a:fillRect/>
                </a:stretch>
              </p:blipFill>
              <p:spPr>
                <a:xfrm>
                  <a:off x="2864978" y="4077622"/>
                  <a:ext cx="141840" cy="17424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35" name="Freihand 34">
                  <a:extLst>
                    <a:ext uri="{FF2B5EF4-FFF2-40B4-BE49-F238E27FC236}">
                      <a16:creationId xmlns:a16="http://schemas.microsoft.com/office/drawing/2014/main" id="{B33FC18D-1B97-CC60-6D16-02F6067BC441}"/>
                    </a:ext>
                  </a:extLst>
                </p14:cNvPr>
                <p14:cNvContentPartPr/>
                <p14:nvPr/>
              </p14:nvContentPartPr>
              <p14:xfrm>
                <a:off x="2972258" y="4190662"/>
                <a:ext cx="17280" cy="92160"/>
              </p14:xfrm>
            </p:contentPart>
          </mc:Choice>
          <mc:Fallback>
            <p:pic>
              <p:nvPicPr>
                <p:cNvPr id="35" name="Freihand 34">
                  <a:extLst>
                    <a:ext uri="{FF2B5EF4-FFF2-40B4-BE49-F238E27FC236}">
                      <a16:creationId xmlns:a16="http://schemas.microsoft.com/office/drawing/2014/main" id="{B33FC18D-1B97-CC60-6D16-02F6067BC441}"/>
                    </a:ext>
                  </a:extLst>
                </p:cNvPr>
                <p:cNvPicPr/>
                <p:nvPr/>
              </p:nvPicPr>
              <p:blipFill>
                <a:blip r:embed="rId42"/>
                <a:stretch>
                  <a:fillRect/>
                </a:stretch>
              </p:blipFill>
              <p:spPr>
                <a:xfrm>
                  <a:off x="2963618" y="4182022"/>
                  <a:ext cx="34920" cy="109800"/>
                </a:xfrm>
                <a:prstGeom prst="rect">
                  <a:avLst/>
                </a:prstGeom>
              </p:spPr>
            </p:pic>
          </mc:Fallback>
        </mc:AlternateContent>
        <mc:AlternateContent xmlns:mc="http://schemas.openxmlformats.org/markup-compatibility/2006">
          <mc:Choice xmlns:p14="http://schemas.microsoft.com/office/powerpoint/2010/main" Requires="p14">
            <p:contentPart p14:bwMode="auto" r:id="rId43">
              <p14:nvContentPartPr>
                <p14:cNvPr id="36" name="Freihand 35">
                  <a:extLst>
                    <a:ext uri="{FF2B5EF4-FFF2-40B4-BE49-F238E27FC236}">
                      <a16:creationId xmlns:a16="http://schemas.microsoft.com/office/drawing/2014/main" id="{F3A0FD27-8DF5-DE47-7FB0-9510BF0224BE}"/>
                    </a:ext>
                  </a:extLst>
                </p14:cNvPr>
                <p14:cNvContentPartPr/>
                <p14:nvPr/>
              </p14:nvContentPartPr>
              <p14:xfrm>
                <a:off x="2769218" y="4009222"/>
                <a:ext cx="349920" cy="350280"/>
              </p14:xfrm>
            </p:contentPart>
          </mc:Choice>
          <mc:Fallback>
            <p:pic>
              <p:nvPicPr>
                <p:cNvPr id="36" name="Freihand 35">
                  <a:extLst>
                    <a:ext uri="{FF2B5EF4-FFF2-40B4-BE49-F238E27FC236}">
                      <a16:creationId xmlns:a16="http://schemas.microsoft.com/office/drawing/2014/main" id="{F3A0FD27-8DF5-DE47-7FB0-9510BF0224BE}"/>
                    </a:ext>
                  </a:extLst>
                </p:cNvPr>
                <p:cNvPicPr/>
                <p:nvPr/>
              </p:nvPicPr>
              <p:blipFill>
                <a:blip r:embed="rId44"/>
                <a:stretch>
                  <a:fillRect/>
                </a:stretch>
              </p:blipFill>
              <p:spPr>
                <a:xfrm>
                  <a:off x="2760578" y="4000222"/>
                  <a:ext cx="367560" cy="367920"/>
                </a:xfrm>
                <a:prstGeom prst="rect">
                  <a:avLst/>
                </a:prstGeom>
              </p:spPr>
            </p:pic>
          </mc:Fallback>
        </mc:AlternateContent>
      </p:grpSp>
      <p:grpSp>
        <p:nvGrpSpPr>
          <p:cNvPr id="42" name="Gruppieren 41">
            <a:extLst>
              <a:ext uri="{FF2B5EF4-FFF2-40B4-BE49-F238E27FC236}">
                <a16:creationId xmlns:a16="http://schemas.microsoft.com/office/drawing/2014/main" id="{AE9AC924-74E9-1682-D55C-057A6B15C047}"/>
              </a:ext>
            </a:extLst>
          </p:cNvPr>
          <p:cNvGrpSpPr/>
          <p:nvPr/>
        </p:nvGrpSpPr>
        <p:grpSpPr>
          <a:xfrm>
            <a:off x="2501378" y="4903102"/>
            <a:ext cx="531000" cy="527040"/>
            <a:chOff x="2501378" y="4903102"/>
            <a:chExt cx="531000" cy="527040"/>
          </a:xfrm>
        </p:grpSpPr>
        <mc:AlternateContent xmlns:mc="http://schemas.openxmlformats.org/markup-compatibility/2006">
          <mc:Choice xmlns:p14="http://schemas.microsoft.com/office/powerpoint/2010/main" Requires="p14">
            <p:contentPart p14:bwMode="auto" r:id="rId45">
              <p14:nvContentPartPr>
                <p14:cNvPr id="38" name="Freihand 37">
                  <a:extLst>
                    <a:ext uri="{FF2B5EF4-FFF2-40B4-BE49-F238E27FC236}">
                      <a16:creationId xmlns:a16="http://schemas.microsoft.com/office/drawing/2014/main" id="{81F0E1EC-1618-C0A5-2A7E-939F81BF3B4A}"/>
                    </a:ext>
                  </a:extLst>
                </p14:cNvPr>
                <p14:cNvContentPartPr/>
                <p14:nvPr/>
              </p14:nvContentPartPr>
              <p14:xfrm>
                <a:off x="2501378" y="5152942"/>
                <a:ext cx="102960" cy="277200"/>
              </p14:xfrm>
            </p:contentPart>
          </mc:Choice>
          <mc:Fallback>
            <p:pic>
              <p:nvPicPr>
                <p:cNvPr id="38" name="Freihand 37">
                  <a:extLst>
                    <a:ext uri="{FF2B5EF4-FFF2-40B4-BE49-F238E27FC236}">
                      <a16:creationId xmlns:a16="http://schemas.microsoft.com/office/drawing/2014/main" id="{81F0E1EC-1618-C0A5-2A7E-939F81BF3B4A}"/>
                    </a:ext>
                  </a:extLst>
                </p:cNvPr>
                <p:cNvPicPr/>
                <p:nvPr/>
              </p:nvPicPr>
              <p:blipFill>
                <a:blip r:embed="rId46"/>
                <a:stretch>
                  <a:fillRect/>
                </a:stretch>
              </p:blipFill>
              <p:spPr>
                <a:xfrm>
                  <a:off x="2492378" y="5144302"/>
                  <a:ext cx="120600" cy="29484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39" name="Freihand 38">
                  <a:extLst>
                    <a:ext uri="{FF2B5EF4-FFF2-40B4-BE49-F238E27FC236}">
                      <a16:creationId xmlns:a16="http://schemas.microsoft.com/office/drawing/2014/main" id="{C5FC24F0-BE7B-8C85-8E53-B19C8AA981A0}"/>
                    </a:ext>
                  </a:extLst>
                </p14:cNvPr>
                <p14:cNvContentPartPr/>
                <p14:nvPr/>
              </p14:nvContentPartPr>
              <p14:xfrm>
                <a:off x="2791178" y="5011822"/>
                <a:ext cx="140400" cy="177480"/>
              </p14:xfrm>
            </p:contentPart>
          </mc:Choice>
          <mc:Fallback>
            <p:pic>
              <p:nvPicPr>
                <p:cNvPr id="39" name="Freihand 38">
                  <a:extLst>
                    <a:ext uri="{FF2B5EF4-FFF2-40B4-BE49-F238E27FC236}">
                      <a16:creationId xmlns:a16="http://schemas.microsoft.com/office/drawing/2014/main" id="{C5FC24F0-BE7B-8C85-8E53-B19C8AA981A0}"/>
                    </a:ext>
                  </a:extLst>
                </p:cNvPr>
                <p:cNvPicPr/>
                <p:nvPr/>
              </p:nvPicPr>
              <p:blipFill>
                <a:blip r:embed="rId48"/>
                <a:stretch>
                  <a:fillRect/>
                </a:stretch>
              </p:blipFill>
              <p:spPr>
                <a:xfrm>
                  <a:off x="2782538" y="5003182"/>
                  <a:ext cx="158040" cy="19512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40" name="Freihand 39">
                  <a:extLst>
                    <a:ext uri="{FF2B5EF4-FFF2-40B4-BE49-F238E27FC236}">
                      <a16:creationId xmlns:a16="http://schemas.microsoft.com/office/drawing/2014/main" id="{BCBBF8EA-F35C-23AA-1C4B-EDB24CE805EF}"/>
                    </a:ext>
                  </a:extLst>
                </p14:cNvPr>
                <p14:cNvContentPartPr/>
                <p14:nvPr/>
              </p14:nvContentPartPr>
              <p14:xfrm>
                <a:off x="2800538" y="4998862"/>
                <a:ext cx="109800" cy="29160"/>
              </p14:xfrm>
            </p:contentPart>
          </mc:Choice>
          <mc:Fallback>
            <p:pic>
              <p:nvPicPr>
                <p:cNvPr id="40" name="Freihand 39">
                  <a:extLst>
                    <a:ext uri="{FF2B5EF4-FFF2-40B4-BE49-F238E27FC236}">
                      <a16:creationId xmlns:a16="http://schemas.microsoft.com/office/drawing/2014/main" id="{BCBBF8EA-F35C-23AA-1C4B-EDB24CE805EF}"/>
                    </a:ext>
                  </a:extLst>
                </p:cNvPr>
                <p:cNvPicPr/>
                <p:nvPr/>
              </p:nvPicPr>
              <p:blipFill>
                <a:blip r:embed="rId50"/>
                <a:stretch>
                  <a:fillRect/>
                </a:stretch>
              </p:blipFill>
              <p:spPr>
                <a:xfrm>
                  <a:off x="2791898" y="4989862"/>
                  <a:ext cx="127440" cy="4680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41" name="Freihand 40">
                  <a:extLst>
                    <a:ext uri="{FF2B5EF4-FFF2-40B4-BE49-F238E27FC236}">
                      <a16:creationId xmlns:a16="http://schemas.microsoft.com/office/drawing/2014/main" id="{C848D2D8-D304-85B3-F62E-AF06A0EE5E3F}"/>
                    </a:ext>
                  </a:extLst>
                </p14:cNvPr>
                <p14:cNvContentPartPr/>
                <p14:nvPr/>
              </p14:nvContentPartPr>
              <p14:xfrm>
                <a:off x="2718458" y="4903102"/>
                <a:ext cx="313920" cy="348840"/>
              </p14:xfrm>
            </p:contentPart>
          </mc:Choice>
          <mc:Fallback>
            <p:pic>
              <p:nvPicPr>
                <p:cNvPr id="41" name="Freihand 40">
                  <a:extLst>
                    <a:ext uri="{FF2B5EF4-FFF2-40B4-BE49-F238E27FC236}">
                      <a16:creationId xmlns:a16="http://schemas.microsoft.com/office/drawing/2014/main" id="{C848D2D8-D304-85B3-F62E-AF06A0EE5E3F}"/>
                    </a:ext>
                  </a:extLst>
                </p:cNvPr>
                <p:cNvPicPr/>
                <p:nvPr/>
              </p:nvPicPr>
              <p:blipFill>
                <a:blip r:embed="rId52"/>
                <a:stretch>
                  <a:fillRect/>
                </a:stretch>
              </p:blipFill>
              <p:spPr>
                <a:xfrm>
                  <a:off x="2709818" y="4894102"/>
                  <a:ext cx="331560" cy="366480"/>
                </a:xfrm>
                <a:prstGeom prst="rect">
                  <a:avLst/>
                </a:prstGeom>
              </p:spPr>
            </p:pic>
          </mc:Fallback>
        </mc:AlternateContent>
      </p:grpSp>
      <p:grpSp>
        <p:nvGrpSpPr>
          <p:cNvPr id="62" name="Gruppieren 61">
            <a:extLst>
              <a:ext uri="{FF2B5EF4-FFF2-40B4-BE49-F238E27FC236}">
                <a16:creationId xmlns:a16="http://schemas.microsoft.com/office/drawing/2014/main" id="{D5713D64-ED99-53CE-7B88-2D6580D47AA8}"/>
              </a:ext>
            </a:extLst>
          </p:cNvPr>
          <p:cNvGrpSpPr/>
          <p:nvPr/>
        </p:nvGrpSpPr>
        <p:grpSpPr>
          <a:xfrm>
            <a:off x="2309498" y="5931262"/>
            <a:ext cx="1012320" cy="498600"/>
            <a:chOff x="2309498" y="5931262"/>
            <a:chExt cx="1012320" cy="498600"/>
          </a:xfrm>
        </p:grpSpPr>
        <mc:AlternateContent xmlns:mc="http://schemas.openxmlformats.org/markup-compatibility/2006">
          <mc:Choice xmlns:p14="http://schemas.microsoft.com/office/powerpoint/2010/main" Requires="p14">
            <p:contentPart p14:bwMode="auto" r:id="rId53">
              <p14:nvContentPartPr>
                <p14:cNvPr id="50" name="Freihand 49">
                  <a:extLst>
                    <a:ext uri="{FF2B5EF4-FFF2-40B4-BE49-F238E27FC236}">
                      <a16:creationId xmlns:a16="http://schemas.microsoft.com/office/drawing/2014/main" id="{61785892-6DD5-594F-0FDA-8A955F9AF9E5}"/>
                    </a:ext>
                  </a:extLst>
                </p14:cNvPr>
                <p14:cNvContentPartPr/>
                <p14:nvPr/>
              </p14:nvContentPartPr>
              <p14:xfrm>
                <a:off x="2357018" y="5931262"/>
                <a:ext cx="217440" cy="65160"/>
              </p14:xfrm>
            </p:contentPart>
          </mc:Choice>
          <mc:Fallback>
            <p:pic>
              <p:nvPicPr>
                <p:cNvPr id="50" name="Freihand 49">
                  <a:extLst>
                    <a:ext uri="{FF2B5EF4-FFF2-40B4-BE49-F238E27FC236}">
                      <a16:creationId xmlns:a16="http://schemas.microsoft.com/office/drawing/2014/main" id="{61785892-6DD5-594F-0FDA-8A955F9AF9E5}"/>
                    </a:ext>
                  </a:extLst>
                </p:cNvPr>
                <p:cNvPicPr/>
                <p:nvPr/>
              </p:nvPicPr>
              <p:blipFill>
                <a:blip r:embed="rId54"/>
                <a:stretch>
                  <a:fillRect/>
                </a:stretch>
              </p:blipFill>
              <p:spPr>
                <a:xfrm>
                  <a:off x="2348018" y="5922622"/>
                  <a:ext cx="235080" cy="8280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51" name="Freihand 50">
                  <a:extLst>
                    <a:ext uri="{FF2B5EF4-FFF2-40B4-BE49-F238E27FC236}">
                      <a16:creationId xmlns:a16="http://schemas.microsoft.com/office/drawing/2014/main" id="{2ACC53F6-4380-65D9-3091-04DCF54BB2EB}"/>
                    </a:ext>
                  </a:extLst>
                </p14:cNvPr>
                <p14:cNvContentPartPr/>
                <p14:nvPr/>
              </p14:nvContentPartPr>
              <p14:xfrm>
                <a:off x="2309498" y="5941702"/>
                <a:ext cx="252360" cy="312120"/>
              </p14:xfrm>
            </p:contentPart>
          </mc:Choice>
          <mc:Fallback>
            <p:pic>
              <p:nvPicPr>
                <p:cNvPr id="51" name="Freihand 50">
                  <a:extLst>
                    <a:ext uri="{FF2B5EF4-FFF2-40B4-BE49-F238E27FC236}">
                      <a16:creationId xmlns:a16="http://schemas.microsoft.com/office/drawing/2014/main" id="{2ACC53F6-4380-65D9-3091-04DCF54BB2EB}"/>
                    </a:ext>
                  </a:extLst>
                </p:cNvPr>
                <p:cNvPicPr/>
                <p:nvPr/>
              </p:nvPicPr>
              <p:blipFill>
                <a:blip r:embed="rId56"/>
                <a:stretch>
                  <a:fillRect/>
                </a:stretch>
              </p:blipFill>
              <p:spPr>
                <a:xfrm>
                  <a:off x="2300498" y="5932702"/>
                  <a:ext cx="270000" cy="329760"/>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53" name="Freihand 52">
                  <a:extLst>
                    <a:ext uri="{FF2B5EF4-FFF2-40B4-BE49-F238E27FC236}">
                      <a16:creationId xmlns:a16="http://schemas.microsoft.com/office/drawing/2014/main" id="{FDEDD265-C08F-21DD-1C0B-C829D25B8F5D}"/>
                    </a:ext>
                  </a:extLst>
                </p14:cNvPr>
                <p14:cNvContentPartPr/>
                <p14:nvPr/>
              </p14:nvContentPartPr>
              <p14:xfrm>
                <a:off x="2658338" y="6170662"/>
                <a:ext cx="124920" cy="259200"/>
              </p14:xfrm>
            </p:contentPart>
          </mc:Choice>
          <mc:Fallback>
            <p:pic>
              <p:nvPicPr>
                <p:cNvPr id="53" name="Freihand 52">
                  <a:extLst>
                    <a:ext uri="{FF2B5EF4-FFF2-40B4-BE49-F238E27FC236}">
                      <a16:creationId xmlns:a16="http://schemas.microsoft.com/office/drawing/2014/main" id="{FDEDD265-C08F-21DD-1C0B-C829D25B8F5D}"/>
                    </a:ext>
                  </a:extLst>
                </p:cNvPr>
                <p:cNvPicPr/>
                <p:nvPr/>
              </p:nvPicPr>
              <p:blipFill>
                <a:blip r:embed="rId58"/>
                <a:stretch>
                  <a:fillRect/>
                </a:stretch>
              </p:blipFill>
              <p:spPr>
                <a:xfrm>
                  <a:off x="2649338" y="6162022"/>
                  <a:ext cx="142560" cy="27684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55" name="Freihand 54">
                  <a:extLst>
                    <a:ext uri="{FF2B5EF4-FFF2-40B4-BE49-F238E27FC236}">
                      <a16:creationId xmlns:a16="http://schemas.microsoft.com/office/drawing/2014/main" id="{475A6607-A6D6-5945-3196-49C6C76CE9C2}"/>
                    </a:ext>
                  </a:extLst>
                </p14:cNvPr>
                <p14:cNvContentPartPr/>
                <p14:nvPr/>
              </p14:nvContentPartPr>
              <p14:xfrm>
                <a:off x="2896658" y="6031702"/>
                <a:ext cx="111240" cy="41040"/>
              </p14:xfrm>
            </p:contentPart>
          </mc:Choice>
          <mc:Fallback>
            <p:pic>
              <p:nvPicPr>
                <p:cNvPr id="55" name="Freihand 54">
                  <a:extLst>
                    <a:ext uri="{FF2B5EF4-FFF2-40B4-BE49-F238E27FC236}">
                      <a16:creationId xmlns:a16="http://schemas.microsoft.com/office/drawing/2014/main" id="{475A6607-A6D6-5945-3196-49C6C76CE9C2}"/>
                    </a:ext>
                  </a:extLst>
                </p:cNvPr>
                <p:cNvPicPr/>
                <p:nvPr/>
              </p:nvPicPr>
              <p:blipFill>
                <a:blip r:embed="rId60"/>
                <a:stretch>
                  <a:fillRect/>
                </a:stretch>
              </p:blipFill>
              <p:spPr>
                <a:xfrm>
                  <a:off x="2887658" y="6022702"/>
                  <a:ext cx="128880" cy="5868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56" name="Freihand 55">
                  <a:extLst>
                    <a:ext uri="{FF2B5EF4-FFF2-40B4-BE49-F238E27FC236}">
                      <a16:creationId xmlns:a16="http://schemas.microsoft.com/office/drawing/2014/main" id="{77BF6CB1-08A8-C061-FAB7-BEBF7ABC2930}"/>
                    </a:ext>
                  </a:extLst>
                </p14:cNvPr>
                <p14:cNvContentPartPr/>
                <p14:nvPr/>
              </p14:nvContentPartPr>
              <p14:xfrm>
                <a:off x="2935898" y="6130342"/>
                <a:ext cx="135720" cy="19800"/>
              </p14:xfrm>
            </p:contentPart>
          </mc:Choice>
          <mc:Fallback>
            <p:pic>
              <p:nvPicPr>
                <p:cNvPr id="56" name="Freihand 55">
                  <a:extLst>
                    <a:ext uri="{FF2B5EF4-FFF2-40B4-BE49-F238E27FC236}">
                      <a16:creationId xmlns:a16="http://schemas.microsoft.com/office/drawing/2014/main" id="{77BF6CB1-08A8-C061-FAB7-BEBF7ABC2930}"/>
                    </a:ext>
                  </a:extLst>
                </p:cNvPr>
                <p:cNvPicPr/>
                <p:nvPr/>
              </p:nvPicPr>
              <p:blipFill>
                <a:blip r:embed="rId62"/>
                <a:stretch>
                  <a:fillRect/>
                </a:stretch>
              </p:blipFill>
              <p:spPr>
                <a:xfrm>
                  <a:off x="2926898" y="6121342"/>
                  <a:ext cx="153360" cy="3744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57" name="Freihand 56">
                  <a:extLst>
                    <a:ext uri="{FF2B5EF4-FFF2-40B4-BE49-F238E27FC236}">
                      <a16:creationId xmlns:a16="http://schemas.microsoft.com/office/drawing/2014/main" id="{6915FD46-D505-F68D-8CC8-C433B22134A5}"/>
                    </a:ext>
                  </a:extLst>
                </p14:cNvPr>
                <p14:cNvContentPartPr/>
                <p14:nvPr/>
              </p14:nvContentPartPr>
              <p14:xfrm>
                <a:off x="3128138" y="5954302"/>
                <a:ext cx="193680" cy="243000"/>
              </p14:xfrm>
            </p:contentPart>
          </mc:Choice>
          <mc:Fallback>
            <p:pic>
              <p:nvPicPr>
                <p:cNvPr id="57" name="Freihand 56">
                  <a:extLst>
                    <a:ext uri="{FF2B5EF4-FFF2-40B4-BE49-F238E27FC236}">
                      <a16:creationId xmlns:a16="http://schemas.microsoft.com/office/drawing/2014/main" id="{6915FD46-D505-F68D-8CC8-C433B22134A5}"/>
                    </a:ext>
                  </a:extLst>
                </p:cNvPr>
                <p:cNvPicPr/>
                <p:nvPr/>
              </p:nvPicPr>
              <p:blipFill>
                <a:blip r:embed="rId64"/>
                <a:stretch>
                  <a:fillRect/>
                </a:stretch>
              </p:blipFill>
              <p:spPr>
                <a:xfrm>
                  <a:off x="3119498" y="5945302"/>
                  <a:ext cx="211320" cy="260640"/>
                </a:xfrm>
                <a:prstGeom prst="rect">
                  <a:avLst/>
                </a:prstGeom>
              </p:spPr>
            </p:pic>
          </mc:Fallback>
        </mc:AlternateContent>
      </p:grpSp>
      <p:grpSp>
        <p:nvGrpSpPr>
          <p:cNvPr id="61" name="Gruppieren 60">
            <a:extLst>
              <a:ext uri="{FF2B5EF4-FFF2-40B4-BE49-F238E27FC236}">
                <a16:creationId xmlns:a16="http://schemas.microsoft.com/office/drawing/2014/main" id="{429BA660-E456-0837-1338-3EE5174AC479}"/>
              </a:ext>
            </a:extLst>
          </p:cNvPr>
          <p:cNvGrpSpPr/>
          <p:nvPr/>
        </p:nvGrpSpPr>
        <p:grpSpPr>
          <a:xfrm>
            <a:off x="6898058" y="3067462"/>
            <a:ext cx="1471680" cy="666360"/>
            <a:chOff x="6898058" y="3067462"/>
            <a:chExt cx="1471680" cy="666360"/>
          </a:xfrm>
        </p:grpSpPr>
        <mc:AlternateContent xmlns:mc="http://schemas.openxmlformats.org/markup-compatibility/2006">
          <mc:Choice xmlns:p14="http://schemas.microsoft.com/office/powerpoint/2010/main" Requires="p14">
            <p:contentPart p14:bwMode="auto" r:id="rId65">
              <p14:nvContentPartPr>
                <p14:cNvPr id="43" name="Freihand 42">
                  <a:extLst>
                    <a:ext uri="{FF2B5EF4-FFF2-40B4-BE49-F238E27FC236}">
                      <a16:creationId xmlns:a16="http://schemas.microsoft.com/office/drawing/2014/main" id="{946BAD98-6E81-DF35-17DF-D168E5D49C42}"/>
                    </a:ext>
                  </a:extLst>
                </p14:cNvPr>
                <p14:cNvContentPartPr/>
                <p14:nvPr/>
              </p14:nvContentPartPr>
              <p14:xfrm>
                <a:off x="6923978" y="3143422"/>
                <a:ext cx="272520" cy="60840"/>
              </p14:xfrm>
            </p:contentPart>
          </mc:Choice>
          <mc:Fallback>
            <p:pic>
              <p:nvPicPr>
                <p:cNvPr id="43" name="Freihand 42">
                  <a:extLst>
                    <a:ext uri="{FF2B5EF4-FFF2-40B4-BE49-F238E27FC236}">
                      <a16:creationId xmlns:a16="http://schemas.microsoft.com/office/drawing/2014/main" id="{946BAD98-6E81-DF35-17DF-D168E5D49C42}"/>
                    </a:ext>
                  </a:extLst>
                </p:cNvPr>
                <p:cNvPicPr/>
                <p:nvPr/>
              </p:nvPicPr>
              <p:blipFill>
                <a:blip r:embed="rId66"/>
                <a:stretch>
                  <a:fillRect/>
                </a:stretch>
              </p:blipFill>
              <p:spPr>
                <a:xfrm>
                  <a:off x="6914978" y="3134422"/>
                  <a:ext cx="290160" cy="78480"/>
                </a:xfrm>
                <a:prstGeom prst="rect">
                  <a:avLst/>
                </a:prstGeom>
              </p:spPr>
            </p:pic>
          </mc:Fallback>
        </mc:AlternateContent>
        <mc:AlternateContent xmlns:mc="http://schemas.openxmlformats.org/markup-compatibility/2006">
          <mc:Choice xmlns:p14="http://schemas.microsoft.com/office/powerpoint/2010/main" Requires="p14">
            <p:contentPart p14:bwMode="auto" r:id="rId67">
              <p14:nvContentPartPr>
                <p14:cNvPr id="44" name="Freihand 43">
                  <a:extLst>
                    <a:ext uri="{FF2B5EF4-FFF2-40B4-BE49-F238E27FC236}">
                      <a16:creationId xmlns:a16="http://schemas.microsoft.com/office/drawing/2014/main" id="{CC33E089-5AF3-D866-FC25-21DD8FED312C}"/>
                    </a:ext>
                  </a:extLst>
                </p14:cNvPr>
                <p14:cNvContentPartPr/>
                <p14:nvPr/>
              </p14:nvContentPartPr>
              <p14:xfrm>
                <a:off x="6898058" y="3181582"/>
                <a:ext cx="286200" cy="268920"/>
              </p14:xfrm>
            </p:contentPart>
          </mc:Choice>
          <mc:Fallback>
            <p:pic>
              <p:nvPicPr>
                <p:cNvPr id="44" name="Freihand 43">
                  <a:extLst>
                    <a:ext uri="{FF2B5EF4-FFF2-40B4-BE49-F238E27FC236}">
                      <a16:creationId xmlns:a16="http://schemas.microsoft.com/office/drawing/2014/main" id="{CC33E089-5AF3-D866-FC25-21DD8FED312C}"/>
                    </a:ext>
                  </a:extLst>
                </p:cNvPr>
                <p:cNvPicPr/>
                <p:nvPr/>
              </p:nvPicPr>
              <p:blipFill>
                <a:blip r:embed="rId68"/>
                <a:stretch>
                  <a:fillRect/>
                </a:stretch>
              </p:blipFill>
              <p:spPr>
                <a:xfrm>
                  <a:off x="6889418" y="3172582"/>
                  <a:ext cx="303840" cy="286560"/>
                </a:xfrm>
                <a:prstGeom prst="rect">
                  <a:avLst/>
                </a:prstGeom>
              </p:spPr>
            </p:pic>
          </mc:Fallback>
        </mc:AlternateContent>
        <mc:AlternateContent xmlns:mc="http://schemas.openxmlformats.org/markup-compatibility/2006">
          <mc:Choice xmlns:p14="http://schemas.microsoft.com/office/powerpoint/2010/main" Requires="p14">
            <p:contentPart p14:bwMode="auto" r:id="rId69">
              <p14:nvContentPartPr>
                <p14:cNvPr id="45" name="Freihand 44">
                  <a:extLst>
                    <a:ext uri="{FF2B5EF4-FFF2-40B4-BE49-F238E27FC236}">
                      <a16:creationId xmlns:a16="http://schemas.microsoft.com/office/drawing/2014/main" id="{9CB67DAD-4807-D1FF-8282-B5BD0EDE6DD6}"/>
                    </a:ext>
                  </a:extLst>
                </p14:cNvPr>
                <p14:cNvContentPartPr/>
                <p14:nvPr/>
              </p14:nvContentPartPr>
              <p14:xfrm>
                <a:off x="7262018" y="3309382"/>
                <a:ext cx="244800" cy="235440"/>
              </p14:xfrm>
            </p:contentPart>
          </mc:Choice>
          <mc:Fallback>
            <p:pic>
              <p:nvPicPr>
                <p:cNvPr id="45" name="Freihand 44">
                  <a:extLst>
                    <a:ext uri="{FF2B5EF4-FFF2-40B4-BE49-F238E27FC236}">
                      <a16:creationId xmlns:a16="http://schemas.microsoft.com/office/drawing/2014/main" id="{9CB67DAD-4807-D1FF-8282-B5BD0EDE6DD6}"/>
                    </a:ext>
                  </a:extLst>
                </p:cNvPr>
                <p:cNvPicPr/>
                <p:nvPr/>
              </p:nvPicPr>
              <p:blipFill>
                <a:blip r:embed="rId70"/>
                <a:stretch>
                  <a:fillRect/>
                </a:stretch>
              </p:blipFill>
              <p:spPr>
                <a:xfrm>
                  <a:off x="7253378" y="3300382"/>
                  <a:ext cx="262440" cy="253080"/>
                </a:xfrm>
                <a:prstGeom prst="rect">
                  <a:avLst/>
                </a:prstGeom>
              </p:spPr>
            </p:pic>
          </mc:Fallback>
        </mc:AlternateContent>
        <mc:AlternateContent xmlns:mc="http://schemas.openxmlformats.org/markup-compatibility/2006">
          <mc:Choice xmlns:p14="http://schemas.microsoft.com/office/powerpoint/2010/main" Requires="p14">
            <p:contentPart p14:bwMode="auto" r:id="rId71">
              <p14:nvContentPartPr>
                <p14:cNvPr id="47" name="Freihand 46">
                  <a:extLst>
                    <a:ext uri="{FF2B5EF4-FFF2-40B4-BE49-F238E27FC236}">
                      <a16:creationId xmlns:a16="http://schemas.microsoft.com/office/drawing/2014/main" id="{6A911AA5-DBA8-6670-AB8D-05D9F2EF2671}"/>
                    </a:ext>
                  </a:extLst>
                </p14:cNvPr>
                <p14:cNvContentPartPr/>
                <p14:nvPr/>
              </p14:nvContentPartPr>
              <p14:xfrm>
                <a:off x="7355258" y="3324502"/>
                <a:ext cx="150840" cy="409320"/>
              </p14:xfrm>
            </p:contentPart>
          </mc:Choice>
          <mc:Fallback>
            <p:pic>
              <p:nvPicPr>
                <p:cNvPr id="47" name="Freihand 46">
                  <a:extLst>
                    <a:ext uri="{FF2B5EF4-FFF2-40B4-BE49-F238E27FC236}">
                      <a16:creationId xmlns:a16="http://schemas.microsoft.com/office/drawing/2014/main" id="{6A911AA5-DBA8-6670-AB8D-05D9F2EF2671}"/>
                    </a:ext>
                  </a:extLst>
                </p:cNvPr>
                <p:cNvPicPr/>
                <p:nvPr/>
              </p:nvPicPr>
              <p:blipFill>
                <a:blip r:embed="rId72"/>
                <a:stretch>
                  <a:fillRect/>
                </a:stretch>
              </p:blipFill>
              <p:spPr>
                <a:xfrm>
                  <a:off x="7346258" y="3315502"/>
                  <a:ext cx="168480" cy="426960"/>
                </a:xfrm>
                <a:prstGeom prst="rect">
                  <a:avLst/>
                </a:prstGeom>
              </p:spPr>
            </p:pic>
          </mc:Fallback>
        </mc:AlternateContent>
        <mc:AlternateContent xmlns:mc="http://schemas.openxmlformats.org/markup-compatibility/2006">
          <mc:Choice xmlns:p14="http://schemas.microsoft.com/office/powerpoint/2010/main" Requires="p14">
            <p:contentPart p14:bwMode="auto" r:id="rId73">
              <p14:nvContentPartPr>
                <p14:cNvPr id="48" name="Freihand 47">
                  <a:extLst>
                    <a:ext uri="{FF2B5EF4-FFF2-40B4-BE49-F238E27FC236}">
                      <a16:creationId xmlns:a16="http://schemas.microsoft.com/office/drawing/2014/main" id="{18959100-CBF5-5A82-9DEF-85C903615EC1}"/>
                    </a:ext>
                  </a:extLst>
                </p14:cNvPr>
                <p14:cNvContentPartPr/>
                <p14:nvPr/>
              </p14:nvContentPartPr>
              <p14:xfrm>
                <a:off x="7360298" y="3311542"/>
                <a:ext cx="291600" cy="164880"/>
              </p14:xfrm>
            </p:contentPart>
          </mc:Choice>
          <mc:Fallback>
            <p:pic>
              <p:nvPicPr>
                <p:cNvPr id="48" name="Freihand 47">
                  <a:extLst>
                    <a:ext uri="{FF2B5EF4-FFF2-40B4-BE49-F238E27FC236}">
                      <a16:creationId xmlns:a16="http://schemas.microsoft.com/office/drawing/2014/main" id="{18959100-CBF5-5A82-9DEF-85C903615EC1}"/>
                    </a:ext>
                  </a:extLst>
                </p:cNvPr>
                <p:cNvPicPr/>
                <p:nvPr/>
              </p:nvPicPr>
              <p:blipFill>
                <a:blip r:embed="rId74"/>
                <a:stretch>
                  <a:fillRect/>
                </a:stretch>
              </p:blipFill>
              <p:spPr>
                <a:xfrm>
                  <a:off x="7351658" y="3302902"/>
                  <a:ext cx="309240" cy="182520"/>
                </a:xfrm>
                <a:prstGeom prst="rect">
                  <a:avLst/>
                </a:prstGeom>
              </p:spPr>
            </p:pic>
          </mc:Fallback>
        </mc:AlternateContent>
        <mc:AlternateContent xmlns:mc="http://schemas.openxmlformats.org/markup-compatibility/2006">
          <mc:Choice xmlns:p14="http://schemas.microsoft.com/office/powerpoint/2010/main" Requires="p14">
            <p:contentPart p14:bwMode="auto" r:id="rId75">
              <p14:nvContentPartPr>
                <p14:cNvPr id="58" name="Freihand 57">
                  <a:extLst>
                    <a:ext uri="{FF2B5EF4-FFF2-40B4-BE49-F238E27FC236}">
                      <a16:creationId xmlns:a16="http://schemas.microsoft.com/office/drawing/2014/main" id="{13EF9919-2828-3B58-38F6-6F044AE8E3C0}"/>
                    </a:ext>
                  </a:extLst>
                </p14:cNvPr>
                <p14:cNvContentPartPr/>
                <p14:nvPr/>
              </p14:nvContentPartPr>
              <p14:xfrm>
                <a:off x="7748738" y="3217942"/>
                <a:ext cx="199440" cy="15840"/>
              </p14:xfrm>
            </p:contentPart>
          </mc:Choice>
          <mc:Fallback>
            <p:pic>
              <p:nvPicPr>
                <p:cNvPr id="58" name="Freihand 57">
                  <a:extLst>
                    <a:ext uri="{FF2B5EF4-FFF2-40B4-BE49-F238E27FC236}">
                      <a16:creationId xmlns:a16="http://schemas.microsoft.com/office/drawing/2014/main" id="{13EF9919-2828-3B58-38F6-6F044AE8E3C0}"/>
                    </a:ext>
                  </a:extLst>
                </p:cNvPr>
                <p:cNvPicPr/>
                <p:nvPr/>
              </p:nvPicPr>
              <p:blipFill>
                <a:blip r:embed="rId76"/>
                <a:stretch>
                  <a:fillRect/>
                </a:stretch>
              </p:blipFill>
              <p:spPr>
                <a:xfrm>
                  <a:off x="7740098" y="3209302"/>
                  <a:ext cx="217080" cy="33480"/>
                </a:xfrm>
                <a:prstGeom prst="rect">
                  <a:avLst/>
                </a:prstGeom>
              </p:spPr>
            </p:pic>
          </mc:Fallback>
        </mc:AlternateContent>
        <mc:AlternateContent xmlns:mc="http://schemas.openxmlformats.org/markup-compatibility/2006">
          <mc:Choice xmlns:p14="http://schemas.microsoft.com/office/powerpoint/2010/main" Requires="p14">
            <p:contentPart p14:bwMode="auto" r:id="rId77">
              <p14:nvContentPartPr>
                <p14:cNvPr id="59" name="Freihand 58">
                  <a:extLst>
                    <a:ext uri="{FF2B5EF4-FFF2-40B4-BE49-F238E27FC236}">
                      <a16:creationId xmlns:a16="http://schemas.microsoft.com/office/drawing/2014/main" id="{D94277D1-E9C2-CB08-E76D-29F6FDAF8054}"/>
                    </a:ext>
                  </a:extLst>
                </p14:cNvPr>
                <p14:cNvContentPartPr/>
                <p14:nvPr/>
              </p14:nvContentPartPr>
              <p14:xfrm>
                <a:off x="7778618" y="3282742"/>
                <a:ext cx="168120" cy="18360"/>
              </p14:xfrm>
            </p:contentPart>
          </mc:Choice>
          <mc:Fallback>
            <p:pic>
              <p:nvPicPr>
                <p:cNvPr id="59" name="Freihand 58">
                  <a:extLst>
                    <a:ext uri="{FF2B5EF4-FFF2-40B4-BE49-F238E27FC236}">
                      <a16:creationId xmlns:a16="http://schemas.microsoft.com/office/drawing/2014/main" id="{D94277D1-E9C2-CB08-E76D-29F6FDAF8054}"/>
                    </a:ext>
                  </a:extLst>
                </p:cNvPr>
                <p:cNvPicPr/>
                <p:nvPr/>
              </p:nvPicPr>
              <p:blipFill>
                <a:blip r:embed="rId78"/>
                <a:stretch>
                  <a:fillRect/>
                </a:stretch>
              </p:blipFill>
              <p:spPr>
                <a:xfrm>
                  <a:off x="7769978" y="3273742"/>
                  <a:ext cx="185760" cy="36000"/>
                </a:xfrm>
                <a:prstGeom prst="rect">
                  <a:avLst/>
                </a:prstGeom>
              </p:spPr>
            </p:pic>
          </mc:Fallback>
        </mc:AlternateContent>
        <mc:AlternateContent xmlns:mc="http://schemas.openxmlformats.org/markup-compatibility/2006">
          <mc:Choice xmlns:p14="http://schemas.microsoft.com/office/powerpoint/2010/main" Requires="p14">
            <p:contentPart p14:bwMode="auto" r:id="rId79">
              <p14:nvContentPartPr>
                <p14:cNvPr id="60" name="Freihand 59">
                  <a:extLst>
                    <a:ext uri="{FF2B5EF4-FFF2-40B4-BE49-F238E27FC236}">
                      <a16:creationId xmlns:a16="http://schemas.microsoft.com/office/drawing/2014/main" id="{555D8B86-858D-163D-3DF8-68DAA60315E0}"/>
                    </a:ext>
                  </a:extLst>
                </p14:cNvPr>
                <p14:cNvContentPartPr/>
                <p14:nvPr/>
              </p14:nvContentPartPr>
              <p14:xfrm>
                <a:off x="8058338" y="3067462"/>
                <a:ext cx="311400" cy="293760"/>
              </p14:xfrm>
            </p:contentPart>
          </mc:Choice>
          <mc:Fallback>
            <p:pic>
              <p:nvPicPr>
                <p:cNvPr id="60" name="Freihand 59">
                  <a:extLst>
                    <a:ext uri="{FF2B5EF4-FFF2-40B4-BE49-F238E27FC236}">
                      <a16:creationId xmlns:a16="http://schemas.microsoft.com/office/drawing/2014/main" id="{555D8B86-858D-163D-3DF8-68DAA60315E0}"/>
                    </a:ext>
                  </a:extLst>
                </p:cNvPr>
                <p:cNvPicPr/>
                <p:nvPr/>
              </p:nvPicPr>
              <p:blipFill>
                <a:blip r:embed="rId80"/>
                <a:stretch>
                  <a:fillRect/>
                </a:stretch>
              </p:blipFill>
              <p:spPr>
                <a:xfrm>
                  <a:off x="8049698" y="3058462"/>
                  <a:ext cx="329040" cy="311400"/>
                </a:xfrm>
                <a:prstGeom prst="rect">
                  <a:avLst/>
                </a:prstGeom>
              </p:spPr>
            </p:pic>
          </mc:Fallback>
        </mc:AlternateContent>
      </p:grpSp>
      <p:grpSp>
        <p:nvGrpSpPr>
          <p:cNvPr id="264336" name="Gruppieren 264335">
            <a:extLst>
              <a:ext uri="{FF2B5EF4-FFF2-40B4-BE49-F238E27FC236}">
                <a16:creationId xmlns:a16="http://schemas.microsoft.com/office/drawing/2014/main" id="{0A6B6D9D-E87F-0B8A-F4EE-305886B28546}"/>
              </a:ext>
            </a:extLst>
          </p:cNvPr>
          <p:cNvGrpSpPr/>
          <p:nvPr/>
        </p:nvGrpSpPr>
        <p:grpSpPr>
          <a:xfrm>
            <a:off x="3845978" y="5978062"/>
            <a:ext cx="701280" cy="403920"/>
            <a:chOff x="3845978" y="5978062"/>
            <a:chExt cx="701280" cy="403920"/>
          </a:xfrm>
        </p:grpSpPr>
        <mc:AlternateContent xmlns:mc="http://schemas.openxmlformats.org/markup-compatibility/2006">
          <mc:Choice xmlns:p14="http://schemas.microsoft.com/office/powerpoint/2010/main" Requires="p14">
            <p:contentPart p14:bwMode="auto" r:id="rId81">
              <p14:nvContentPartPr>
                <p14:cNvPr id="264327" name="Freihand 264326">
                  <a:extLst>
                    <a:ext uri="{FF2B5EF4-FFF2-40B4-BE49-F238E27FC236}">
                      <a16:creationId xmlns:a16="http://schemas.microsoft.com/office/drawing/2014/main" id="{C55BDFC3-41AB-92EC-1017-C54E89FE8B65}"/>
                    </a:ext>
                  </a:extLst>
                </p14:cNvPr>
                <p14:cNvContentPartPr/>
                <p14:nvPr/>
              </p14:nvContentPartPr>
              <p14:xfrm>
                <a:off x="3878018" y="5978062"/>
                <a:ext cx="209520" cy="30240"/>
              </p14:xfrm>
            </p:contentPart>
          </mc:Choice>
          <mc:Fallback>
            <p:pic>
              <p:nvPicPr>
                <p:cNvPr id="264327" name="Freihand 264326">
                  <a:extLst>
                    <a:ext uri="{FF2B5EF4-FFF2-40B4-BE49-F238E27FC236}">
                      <a16:creationId xmlns:a16="http://schemas.microsoft.com/office/drawing/2014/main" id="{C55BDFC3-41AB-92EC-1017-C54E89FE8B65}"/>
                    </a:ext>
                  </a:extLst>
                </p:cNvPr>
                <p:cNvPicPr/>
                <p:nvPr/>
              </p:nvPicPr>
              <p:blipFill>
                <a:blip r:embed="rId82"/>
                <a:stretch>
                  <a:fillRect/>
                </a:stretch>
              </p:blipFill>
              <p:spPr>
                <a:xfrm>
                  <a:off x="3869018" y="5969062"/>
                  <a:ext cx="227160" cy="47880"/>
                </a:xfrm>
                <a:prstGeom prst="rect">
                  <a:avLst/>
                </a:prstGeom>
              </p:spPr>
            </p:pic>
          </mc:Fallback>
        </mc:AlternateContent>
        <mc:AlternateContent xmlns:mc="http://schemas.openxmlformats.org/markup-compatibility/2006">
          <mc:Choice xmlns:p14="http://schemas.microsoft.com/office/powerpoint/2010/main" Requires="p14">
            <p:contentPart p14:bwMode="auto" r:id="rId83">
              <p14:nvContentPartPr>
                <p14:cNvPr id="264328" name="Freihand 264327">
                  <a:extLst>
                    <a:ext uri="{FF2B5EF4-FFF2-40B4-BE49-F238E27FC236}">
                      <a16:creationId xmlns:a16="http://schemas.microsoft.com/office/drawing/2014/main" id="{A57AA51F-536E-ADD8-2589-04D4139E81AF}"/>
                    </a:ext>
                  </a:extLst>
                </p14:cNvPr>
                <p14:cNvContentPartPr/>
                <p14:nvPr/>
              </p14:nvContentPartPr>
              <p14:xfrm>
                <a:off x="3845978" y="6017662"/>
                <a:ext cx="244800" cy="271800"/>
              </p14:xfrm>
            </p:contentPart>
          </mc:Choice>
          <mc:Fallback>
            <p:pic>
              <p:nvPicPr>
                <p:cNvPr id="264328" name="Freihand 264327">
                  <a:extLst>
                    <a:ext uri="{FF2B5EF4-FFF2-40B4-BE49-F238E27FC236}">
                      <a16:creationId xmlns:a16="http://schemas.microsoft.com/office/drawing/2014/main" id="{A57AA51F-536E-ADD8-2589-04D4139E81AF}"/>
                    </a:ext>
                  </a:extLst>
                </p:cNvPr>
                <p:cNvPicPr/>
                <p:nvPr/>
              </p:nvPicPr>
              <p:blipFill>
                <a:blip r:embed="rId84"/>
                <a:stretch>
                  <a:fillRect/>
                </a:stretch>
              </p:blipFill>
              <p:spPr>
                <a:xfrm>
                  <a:off x="3837338" y="6009022"/>
                  <a:ext cx="262440" cy="289440"/>
                </a:xfrm>
                <a:prstGeom prst="rect">
                  <a:avLst/>
                </a:prstGeom>
              </p:spPr>
            </p:pic>
          </mc:Fallback>
        </mc:AlternateContent>
        <mc:AlternateContent xmlns:mc="http://schemas.openxmlformats.org/markup-compatibility/2006">
          <mc:Choice xmlns:p14="http://schemas.microsoft.com/office/powerpoint/2010/main" Requires="p14">
            <p:contentPart p14:bwMode="auto" r:id="rId85">
              <p14:nvContentPartPr>
                <p14:cNvPr id="264329" name="Freihand 264328">
                  <a:extLst>
                    <a:ext uri="{FF2B5EF4-FFF2-40B4-BE49-F238E27FC236}">
                      <a16:creationId xmlns:a16="http://schemas.microsoft.com/office/drawing/2014/main" id="{DE9AED3F-ABCE-2871-E122-474F9B63067D}"/>
                    </a:ext>
                  </a:extLst>
                </p14:cNvPr>
                <p14:cNvContentPartPr/>
                <p14:nvPr/>
              </p14:nvContentPartPr>
              <p14:xfrm>
                <a:off x="4151978" y="6212062"/>
                <a:ext cx="9720" cy="166320"/>
              </p14:xfrm>
            </p:contentPart>
          </mc:Choice>
          <mc:Fallback>
            <p:pic>
              <p:nvPicPr>
                <p:cNvPr id="264329" name="Freihand 264328">
                  <a:extLst>
                    <a:ext uri="{FF2B5EF4-FFF2-40B4-BE49-F238E27FC236}">
                      <a16:creationId xmlns:a16="http://schemas.microsoft.com/office/drawing/2014/main" id="{DE9AED3F-ABCE-2871-E122-474F9B63067D}"/>
                    </a:ext>
                  </a:extLst>
                </p:cNvPr>
                <p:cNvPicPr/>
                <p:nvPr/>
              </p:nvPicPr>
              <p:blipFill>
                <a:blip r:embed="rId86"/>
                <a:stretch>
                  <a:fillRect/>
                </a:stretch>
              </p:blipFill>
              <p:spPr>
                <a:xfrm>
                  <a:off x="4142978" y="6203422"/>
                  <a:ext cx="27360" cy="183960"/>
                </a:xfrm>
                <a:prstGeom prst="rect">
                  <a:avLst/>
                </a:prstGeom>
              </p:spPr>
            </p:pic>
          </mc:Fallback>
        </mc:AlternateContent>
        <mc:AlternateContent xmlns:mc="http://schemas.openxmlformats.org/markup-compatibility/2006">
          <mc:Choice xmlns:p14="http://schemas.microsoft.com/office/powerpoint/2010/main" Requires="p14">
            <p:contentPart p14:bwMode="auto" r:id="rId87">
              <p14:nvContentPartPr>
                <p14:cNvPr id="264330" name="Freihand 264329">
                  <a:extLst>
                    <a:ext uri="{FF2B5EF4-FFF2-40B4-BE49-F238E27FC236}">
                      <a16:creationId xmlns:a16="http://schemas.microsoft.com/office/drawing/2014/main" id="{818785D1-9F4E-0367-C56A-3B26C784CAFA}"/>
                    </a:ext>
                  </a:extLst>
                </p14:cNvPr>
                <p14:cNvContentPartPr/>
                <p14:nvPr/>
              </p14:nvContentPartPr>
              <p14:xfrm>
                <a:off x="4149458" y="6168502"/>
                <a:ext cx="180000" cy="117000"/>
              </p14:xfrm>
            </p:contentPart>
          </mc:Choice>
          <mc:Fallback>
            <p:pic>
              <p:nvPicPr>
                <p:cNvPr id="264330" name="Freihand 264329">
                  <a:extLst>
                    <a:ext uri="{FF2B5EF4-FFF2-40B4-BE49-F238E27FC236}">
                      <a16:creationId xmlns:a16="http://schemas.microsoft.com/office/drawing/2014/main" id="{818785D1-9F4E-0367-C56A-3B26C784CAFA}"/>
                    </a:ext>
                  </a:extLst>
                </p:cNvPr>
                <p:cNvPicPr/>
                <p:nvPr/>
              </p:nvPicPr>
              <p:blipFill>
                <a:blip r:embed="rId88"/>
                <a:stretch>
                  <a:fillRect/>
                </a:stretch>
              </p:blipFill>
              <p:spPr>
                <a:xfrm>
                  <a:off x="4140458" y="6159502"/>
                  <a:ext cx="197640" cy="134640"/>
                </a:xfrm>
                <a:prstGeom prst="rect">
                  <a:avLst/>
                </a:prstGeom>
              </p:spPr>
            </p:pic>
          </mc:Fallback>
        </mc:AlternateContent>
        <mc:AlternateContent xmlns:mc="http://schemas.openxmlformats.org/markup-compatibility/2006">
          <mc:Choice xmlns:p14="http://schemas.microsoft.com/office/powerpoint/2010/main" Requires="p14">
            <p:contentPart p14:bwMode="auto" r:id="rId89">
              <p14:nvContentPartPr>
                <p14:cNvPr id="264331" name="Freihand 264330">
                  <a:extLst>
                    <a:ext uri="{FF2B5EF4-FFF2-40B4-BE49-F238E27FC236}">
                      <a16:creationId xmlns:a16="http://schemas.microsoft.com/office/drawing/2014/main" id="{2DD30458-FA5D-9636-8010-16241FCA4D12}"/>
                    </a:ext>
                  </a:extLst>
                </p14:cNvPr>
                <p14:cNvContentPartPr/>
                <p14:nvPr/>
              </p14:nvContentPartPr>
              <p14:xfrm>
                <a:off x="4154138" y="6338782"/>
                <a:ext cx="158760" cy="43200"/>
              </p14:xfrm>
            </p:contentPart>
          </mc:Choice>
          <mc:Fallback>
            <p:pic>
              <p:nvPicPr>
                <p:cNvPr id="264331" name="Freihand 264330">
                  <a:extLst>
                    <a:ext uri="{FF2B5EF4-FFF2-40B4-BE49-F238E27FC236}">
                      <a16:creationId xmlns:a16="http://schemas.microsoft.com/office/drawing/2014/main" id="{2DD30458-FA5D-9636-8010-16241FCA4D12}"/>
                    </a:ext>
                  </a:extLst>
                </p:cNvPr>
                <p:cNvPicPr/>
                <p:nvPr/>
              </p:nvPicPr>
              <p:blipFill>
                <a:blip r:embed="rId90"/>
                <a:stretch>
                  <a:fillRect/>
                </a:stretch>
              </p:blipFill>
              <p:spPr>
                <a:xfrm>
                  <a:off x="4145138" y="6329782"/>
                  <a:ext cx="176400" cy="60840"/>
                </a:xfrm>
                <a:prstGeom prst="rect">
                  <a:avLst/>
                </a:prstGeom>
              </p:spPr>
            </p:pic>
          </mc:Fallback>
        </mc:AlternateContent>
        <mc:AlternateContent xmlns:mc="http://schemas.openxmlformats.org/markup-compatibility/2006">
          <mc:Choice xmlns:p14="http://schemas.microsoft.com/office/powerpoint/2010/main" Requires="p14">
            <p:contentPart p14:bwMode="auto" r:id="rId91">
              <p14:nvContentPartPr>
                <p14:cNvPr id="264332" name="Freihand 264331">
                  <a:extLst>
                    <a:ext uri="{FF2B5EF4-FFF2-40B4-BE49-F238E27FC236}">
                      <a16:creationId xmlns:a16="http://schemas.microsoft.com/office/drawing/2014/main" id="{CE921F19-6B28-6BD5-0F21-92ACEBE30AB8}"/>
                    </a:ext>
                  </a:extLst>
                </p14:cNvPr>
                <p14:cNvContentPartPr/>
                <p14:nvPr/>
              </p14:nvContentPartPr>
              <p14:xfrm>
                <a:off x="4347098" y="6066262"/>
                <a:ext cx="200160" cy="71640"/>
              </p14:xfrm>
            </p:contentPart>
          </mc:Choice>
          <mc:Fallback>
            <p:pic>
              <p:nvPicPr>
                <p:cNvPr id="264332" name="Freihand 264331">
                  <a:extLst>
                    <a:ext uri="{FF2B5EF4-FFF2-40B4-BE49-F238E27FC236}">
                      <a16:creationId xmlns:a16="http://schemas.microsoft.com/office/drawing/2014/main" id="{CE921F19-6B28-6BD5-0F21-92ACEBE30AB8}"/>
                    </a:ext>
                  </a:extLst>
                </p:cNvPr>
                <p:cNvPicPr/>
                <p:nvPr/>
              </p:nvPicPr>
              <p:blipFill>
                <a:blip r:embed="rId92"/>
                <a:stretch>
                  <a:fillRect/>
                </a:stretch>
              </p:blipFill>
              <p:spPr>
                <a:xfrm>
                  <a:off x="4338098" y="6057262"/>
                  <a:ext cx="217800" cy="8928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93">
            <p14:nvContentPartPr>
              <p14:cNvPr id="63" name="Freihand 62">
                <a:extLst>
                  <a:ext uri="{FF2B5EF4-FFF2-40B4-BE49-F238E27FC236}">
                    <a16:creationId xmlns:a16="http://schemas.microsoft.com/office/drawing/2014/main" id="{DFFC399E-FE6C-F5D5-D3D4-AE5A6C54EA9B}"/>
                  </a:ext>
                </a:extLst>
              </p14:cNvPr>
              <p14:cNvContentPartPr/>
              <p14:nvPr/>
            </p14:nvContentPartPr>
            <p14:xfrm>
              <a:off x="6889058" y="4133422"/>
              <a:ext cx="260280" cy="42840"/>
            </p14:xfrm>
          </p:contentPart>
        </mc:Choice>
        <mc:Fallback>
          <p:pic>
            <p:nvPicPr>
              <p:cNvPr id="63" name="Freihand 62">
                <a:extLst>
                  <a:ext uri="{FF2B5EF4-FFF2-40B4-BE49-F238E27FC236}">
                    <a16:creationId xmlns:a16="http://schemas.microsoft.com/office/drawing/2014/main" id="{DFFC399E-FE6C-F5D5-D3D4-AE5A6C54EA9B}"/>
                  </a:ext>
                </a:extLst>
              </p:cNvPr>
              <p:cNvPicPr/>
              <p:nvPr/>
            </p:nvPicPr>
            <p:blipFill>
              <a:blip r:embed="rId94"/>
              <a:stretch>
                <a:fillRect/>
              </a:stretch>
            </p:blipFill>
            <p:spPr>
              <a:xfrm>
                <a:off x="6880058" y="4124782"/>
                <a:ext cx="277920" cy="60480"/>
              </a:xfrm>
              <a:prstGeom prst="rect">
                <a:avLst/>
              </a:prstGeom>
            </p:spPr>
          </p:pic>
        </mc:Fallback>
      </mc:AlternateContent>
      <mc:AlternateContent xmlns:mc="http://schemas.openxmlformats.org/markup-compatibility/2006">
        <mc:Choice xmlns:p14="http://schemas.microsoft.com/office/powerpoint/2010/main" Requires="p14">
          <p:contentPart p14:bwMode="auto" r:id="rId95">
            <p14:nvContentPartPr>
              <p14:cNvPr id="264320" name="Freihand 264319">
                <a:extLst>
                  <a:ext uri="{FF2B5EF4-FFF2-40B4-BE49-F238E27FC236}">
                    <a16:creationId xmlns:a16="http://schemas.microsoft.com/office/drawing/2014/main" id="{FB1BC1F5-BCB2-4063-EB51-ACE13277FAE1}"/>
                  </a:ext>
                </a:extLst>
              </p14:cNvPr>
              <p14:cNvContentPartPr/>
              <p14:nvPr/>
            </p14:nvContentPartPr>
            <p14:xfrm>
              <a:off x="6894818" y="4163302"/>
              <a:ext cx="216000" cy="232560"/>
            </p14:xfrm>
          </p:contentPart>
        </mc:Choice>
        <mc:Fallback>
          <p:pic>
            <p:nvPicPr>
              <p:cNvPr id="264320" name="Freihand 264319">
                <a:extLst>
                  <a:ext uri="{FF2B5EF4-FFF2-40B4-BE49-F238E27FC236}">
                    <a16:creationId xmlns:a16="http://schemas.microsoft.com/office/drawing/2014/main" id="{FB1BC1F5-BCB2-4063-EB51-ACE13277FAE1}"/>
                  </a:ext>
                </a:extLst>
              </p:cNvPr>
              <p:cNvPicPr/>
              <p:nvPr/>
            </p:nvPicPr>
            <p:blipFill>
              <a:blip r:embed="rId96"/>
              <a:stretch>
                <a:fillRect/>
              </a:stretch>
            </p:blipFill>
            <p:spPr>
              <a:xfrm>
                <a:off x="6886178" y="4154662"/>
                <a:ext cx="233640" cy="250200"/>
              </a:xfrm>
              <a:prstGeom prst="rect">
                <a:avLst/>
              </a:prstGeom>
            </p:spPr>
          </p:pic>
        </mc:Fallback>
      </mc:AlternateContent>
      <mc:AlternateContent xmlns:mc="http://schemas.openxmlformats.org/markup-compatibility/2006">
        <mc:Choice xmlns:p14="http://schemas.microsoft.com/office/powerpoint/2010/main" Requires="p14">
          <p:contentPart p14:bwMode="auto" r:id="rId97">
            <p14:nvContentPartPr>
              <p14:cNvPr id="264322" name="Freihand 264321">
                <a:extLst>
                  <a:ext uri="{FF2B5EF4-FFF2-40B4-BE49-F238E27FC236}">
                    <a16:creationId xmlns:a16="http://schemas.microsoft.com/office/drawing/2014/main" id="{C950ABDF-6AF9-474C-8E7F-FF116AF90698}"/>
                  </a:ext>
                </a:extLst>
              </p14:cNvPr>
              <p14:cNvContentPartPr/>
              <p14:nvPr/>
            </p14:nvContentPartPr>
            <p14:xfrm>
              <a:off x="7211258" y="4344382"/>
              <a:ext cx="36360" cy="96120"/>
            </p14:xfrm>
          </p:contentPart>
        </mc:Choice>
        <mc:Fallback>
          <p:pic>
            <p:nvPicPr>
              <p:cNvPr id="264322" name="Freihand 264321">
                <a:extLst>
                  <a:ext uri="{FF2B5EF4-FFF2-40B4-BE49-F238E27FC236}">
                    <a16:creationId xmlns:a16="http://schemas.microsoft.com/office/drawing/2014/main" id="{C950ABDF-6AF9-474C-8E7F-FF116AF90698}"/>
                  </a:ext>
                </a:extLst>
              </p:cNvPr>
              <p:cNvPicPr/>
              <p:nvPr/>
            </p:nvPicPr>
            <p:blipFill>
              <a:blip r:embed="rId98"/>
              <a:stretch>
                <a:fillRect/>
              </a:stretch>
            </p:blipFill>
            <p:spPr>
              <a:xfrm>
                <a:off x="7202618" y="4335742"/>
                <a:ext cx="54000" cy="113760"/>
              </a:xfrm>
              <a:prstGeom prst="rect">
                <a:avLst/>
              </a:prstGeom>
            </p:spPr>
          </p:pic>
        </mc:Fallback>
      </mc:AlternateContent>
      <mc:AlternateContent xmlns:mc="http://schemas.openxmlformats.org/markup-compatibility/2006">
        <mc:Choice xmlns:p14="http://schemas.microsoft.com/office/powerpoint/2010/main" Requires="p14">
          <p:contentPart p14:bwMode="auto" r:id="rId99">
            <p14:nvContentPartPr>
              <p14:cNvPr id="264323" name="Freihand 264322">
                <a:extLst>
                  <a:ext uri="{FF2B5EF4-FFF2-40B4-BE49-F238E27FC236}">
                    <a16:creationId xmlns:a16="http://schemas.microsoft.com/office/drawing/2014/main" id="{4925BC49-E91B-103E-CDDC-36B33FEC2807}"/>
                  </a:ext>
                </a:extLst>
              </p14:cNvPr>
              <p14:cNvContentPartPr/>
              <p14:nvPr/>
            </p14:nvContentPartPr>
            <p14:xfrm>
              <a:off x="7287218" y="4266982"/>
              <a:ext cx="32760" cy="178200"/>
            </p14:xfrm>
          </p:contentPart>
        </mc:Choice>
        <mc:Fallback>
          <p:pic>
            <p:nvPicPr>
              <p:cNvPr id="264323" name="Freihand 264322">
                <a:extLst>
                  <a:ext uri="{FF2B5EF4-FFF2-40B4-BE49-F238E27FC236}">
                    <a16:creationId xmlns:a16="http://schemas.microsoft.com/office/drawing/2014/main" id="{4925BC49-E91B-103E-CDDC-36B33FEC2807}"/>
                  </a:ext>
                </a:extLst>
              </p:cNvPr>
              <p:cNvPicPr/>
              <p:nvPr/>
            </p:nvPicPr>
            <p:blipFill>
              <a:blip r:embed="rId100"/>
              <a:stretch>
                <a:fillRect/>
              </a:stretch>
            </p:blipFill>
            <p:spPr>
              <a:xfrm>
                <a:off x="7278218" y="4258342"/>
                <a:ext cx="50400" cy="195840"/>
              </a:xfrm>
              <a:prstGeom prst="rect">
                <a:avLst/>
              </a:prstGeom>
            </p:spPr>
          </p:pic>
        </mc:Fallback>
      </mc:AlternateContent>
      <mc:AlternateContent xmlns:mc="http://schemas.openxmlformats.org/markup-compatibility/2006">
        <mc:Choice xmlns:p14="http://schemas.microsoft.com/office/powerpoint/2010/main" Requires="p14">
          <p:contentPart p14:bwMode="auto" r:id="rId101">
            <p14:nvContentPartPr>
              <p14:cNvPr id="264324" name="Freihand 264323">
                <a:extLst>
                  <a:ext uri="{FF2B5EF4-FFF2-40B4-BE49-F238E27FC236}">
                    <a16:creationId xmlns:a16="http://schemas.microsoft.com/office/drawing/2014/main" id="{CC3B0368-78BB-4116-32DA-57C4FAAEB0C6}"/>
                  </a:ext>
                </a:extLst>
              </p14:cNvPr>
              <p14:cNvContentPartPr/>
              <p14:nvPr/>
            </p14:nvContentPartPr>
            <p14:xfrm>
              <a:off x="7199378" y="4284262"/>
              <a:ext cx="67320" cy="216000"/>
            </p14:xfrm>
          </p:contentPart>
        </mc:Choice>
        <mc:Fallback>
          <p:pic>
            <p:nvPicPr>
              <p:cNvPr id="264324" name="Freihand 264323">
                <a:extLst>
                  <a:ext uri="{FF2B5EF4-FFF2-40B4-BE49-F238E27FC236}">
                    <a16:creationId xmlns:a16="http://schemas.microsoft.com/office/drawing/2014/main" id="{CC3B0368-78BB-4116-32DA-57C4FAAEB0C6}"/>
                  </a:ext>
                </a:extLst>
              </p:cNvPr>
              <p:cNvPicPr/>
              <p:nvPr/>
            </p:nvPicPr>
            <p:blipFill>
              <a:blip r:embed="rId102"/>
              <a:stretch>
                <a:fillRect/>
              </a:stretch>
            </p:blipFill>
            <p:spPr>
              <a:xfrm>
                <a:off x="7190738" y="4275262"/>
                <a:ext cx="84960" cy="233640"/>
              </a:xfrm>
              <a:prstGeom prst="rect">
                <a:avLst/>
              </a:prstGeom>
            </p:spPr>
          </p:pic>
        </mc:Fallback>
      </mc:AlternateContent>
      <mc:AlternateContent xmlns:mc="http://schemas.openxmlformats.org/markup-compatibility/2006">
        <mc:Choice xmlns:p14="http://schemas.microsoft.com/office/powerpoint/2010/main" Requires="p14">
          <p:contentPart p14:bwMode="auto" r:id="rId103">
            <p14:nvContentPartPr>
              <p14:cNvPr id="264325" name="Freihand 264324">
                <a:extLst>
                  <a:ext uri="{FF2B5EF4-FFF2-40B4-BE49-F238E27FC236}">
                    <a16:creationId xmlns:a16="http://schemas.microsoft.com/office/drawing/2014/main" id="{120343F4-C90B-B6B9-C11C-1FD8E9683547}"/>
                  </a:ext>
                </a:extLst>
              </p14:cNvPr>
              <p14:cNvContentPartPr/>
              <p14:nvPr/>
            </p14:nvContentPartPr>
            <p14:xfrm>
              <a:off x="7223138" y="4280662"/>
              <a:ext cx="192600" cy="109080"/>
            </p14:xfrm>
          </p:contentPart>
        </mc:Choice>
        <mc:Fallback>
          <p:pic>
            <p:nvPicPr>
              <p:cNvPr id="264325" name="Freihand 264324">
                <a:extLst>
                  <a:ext uri="{FF2B5EF4-FFF2-40B4-BE49-F238E27FC236}">
                    <a16:creationId xmlns:a16="http://schemas.microsoft.com/office/drawing/2014/main" id="{120343F4-C90B-B6B9-C11C-1FD8E9683547}"/>
                  </a:ext>
                </a:extLst>
              </p:cNvPr>
              <p:cNvPicPr/>
              <p:nvPr/>
            </p:nvPicPr>
            <p:blipFill>
              <a:blip r:embed="rId104"/>
              <a:stretch>
                <a:fillRect/>
              </a:stretch>
            </p:blipFill>
            <p:spPr>
              <a:xfrm>
                <a:off x="7214498" y="4272022"/>
                <a:ext cx="210240" cy="126720"/>
              </a:xfrm>
              <a:prstGeom prst="rect">
                <a:avLst/>
              </a:prstGeom>
            </p:spPr>
          </p:pic>
        </mc:Fallback>
      </mc:AlternateContent>
      <mc:AlternateContent xmlns:mc="http://schemas.openxmlformats.org/markup-compatibility/2006">
        <mc:Choice xmlns:p14="http://schemas.microsoft.com/office/powerpoint/2010/main" Requires="p14">
          <p:contentPart p14:bwMode="auto" r:id="rId105">
            <p14:nvContentPartPr>
              <p14:cNvPr id="264326" name="Freihand 264325">
                <a:extLst>
                  <a:ext uri="{FF2B5EF4-FFF2-40B4-BE49-F238E27FC236}">
                    <a16:creationId xmlns:a16="http://schemas.microsoft.com/office/drawing/2014/main" id="{98473738-94B7-258D-2477-26D8233F45EF}"/>
                  </a:ext>
                </a:extLst>
              </p14:cNvPr>
              <p14:cNvContentPartPr/>
              <p14:nvPr/>
            </p14:nvContentPartPr>
            <p14:xfrm>
              <a:off x="7193258" y="4453462"/>
              <a:ext cx="185040" cy="44640"/>
            </p14:xfrm>
          </p:contentPart>
        </mc:Choice>
        <mc:Fallback>
          <p:pic>
            <p:nvPicPr>
              <p:cNvPr id="264326" name="Freihand 264325">
                <a:extLst>
                  <a:ext uri="{FF2B5EF4-FFF2-40B4-BE49-F238E27FC236}">
                    <a16:creationId xmlns:a16="http://schemas.microsoft.com/office/drawing/2014/main" id="{98473738-94B7-258D-2477-26D8233F45EF}"/>
                  </a:ext>
                </a:extLst>
              </p:cNvPr>
              <p:cNvPicPr/>
              <p:nvPr/>
            </p:nvPicPr>
            <p:blipFill>
              <a:blip r:embed="rId106"/>
              <a:stretch>
                <a:fillRect/>
              </a:stretch>
            </p:blipFill>
            <p:spPr>
              <a:xfrm>
                <a:off x="7184258" y="4444462"/>
                <a:ext cx="202680" cy="62280"/>
              </a:xfrm>
              <a:prstGeom prst="rect">
                <a:avLst/>
              </a:prstGeom>
            </p:spPr>
          </p:pic>
        </mc:Fallback>
      </mc:AlternateContent>
      <p:grpSp>
        <p:nvGrpSpPr>
          <p:cNvPr id="264349" name="Gruppieren 264348">
            <a:extLst>
              <a:ext uri="{FF2B5EF4-FFF2-40B4-BE49-F238E27FC236}">
                <a16:creationId xmlns:a16="http://schemas.microsoft.com/office/drawing/2014/main" id="{184C615B-F306-68FC-1C64-E5F026D8E331}"/>
              </a:ext>
            </a:extLst>
          </p:cNvPr>
          <p:cNvGrpSpPr/>
          <p:nvPr/>
        </p:nvGrpSpPr>
        <p:grpSpPr>
          <a:xfrm>
            <a:off x="6846938" y="5221702"/>
            <a:ext cx="531360" cy="380520"/>
            <a:chOff x="6846938" y="5221702"/>
            <a:chExt cx="531360" cy="380520"/>
          </a:xfrm>
        </p:grpSpPr>
        <mc:AlternateContent xmlns:mc="http://schemas.openxmlformats.org/markup-compatibility/2006">
          <mc:Choice xmlns:p14="http://schemas.microsoft.com/office/powerpoint/2010/main" Requires="p14">
            <p:contentPart p14:bwMode="auto" r:id="rId107">
              <p14:nvContentPartPr>
                <p14:cNvPr id="264337" name="Freihand 264336">
                  <a:extLst>
                    <a:ext uri="{FF2B5EF4-FFF2-40B4-BE49-F238E27FC236}">
                      <a16:creationId xmlns:a16="http://schemas.microsoft.com/office/drawing/2014/main" id="{B21ABFE9-3AA8-280F-F56A-8A01E6B62638}"/>
                    </a:ext>
                  </a:extLst>
                </p14:cNvPr>
                <p14:cNvContentPartPr/>
                <p14:nvPr/>
              </p14:nvContentPartPr>
              <p14:xfrm>
                <a:off x="6908138" y="5221702"/>
                <a:ext cx="212760" cy="23400"/>
              </p14:xfrm>
            </p:contentPart>
          </mc:Choice>
          <mc:Fallback>
            <p:pic>
              <p:nvPicPr>
                <p:cNvPr id="264337" name="Freihand 264336">
                  <a:extLst>
                    <a:ext uri="{FF2B5EF4-FFF2-40B4-BE49-F238E27FC236}">
                      <a16:creationId xmlns:a16="http://schemas.microsoft.com/office/drawing/2014/main" id="{B21ABFE9-3AA8-280F-F56A-8A01E6B62638}"/>
                    </a:ext>
                  </a:extLst>
                </p:cNvPr>
                <p:cNvPicPr/>
                <p:nvPr/>
              </p:nvPicPr>
              <p:blipFill>
                <a:blip r:embed="rId108"/>
                <a:stretch>
                  <a:fillRect/>
                </a:stretch>
              </p:blipFill>
              <p:spPr>
                <a:xfrm>
                  <a:off x="6899498" y="5213062"/>
                  <a:ext cx="230400" cy="41040"/>
                </a:xfrm>
                <a:prstGeom prst="rect">
                  <a:avLst/>
                </a:prstGeom>
              </p:spPr>
            </p:pic>
          </mc:Fallback>
        </mc:AlternateContent>
        <mc:AlternateContent xmlns:mc="http://schemas.openxmlformats.org/markup-compatibility/2006">
          <mc:Choice xmlns:p14="http://schemas.microsoft.com/office/powerpoint/2010/main" Requires="p14">
            <p:contentPart p14:bwMode="auto" r:id="rId109">
              <p14:nvContentPartPr>
                <p14:cNvPr id="264338" name="Freihand 264337">
                  <a:extLst>
                    <a:ext uri="{FF2B5EF4-FFF2-40B4-BE49-F238E27FC236}">
                      <a16:creationId xmlns:a16="http://schemas.microsoft.com/office/drawing/2014/main" id="{05089251-0C14-3B00-012A-27D91E2D912F}"/>
                    </a:ext>
                  </a:extLst>
                </p14:cNvPr>
                <p14:cNvContentPartPr/>
                <p14:nvPr/>
              </p14:nvContentPartPr>
              <p14:xfrm>
                <a:off x="6846938" y="5249422"/>
                <a:ext cx="214560" cy="275400"/>
              </p14:xfrm>
            </p:contentPart>
          </mc:Choice>
          <mc:Fallback>
            <p:pic>
              <p:nvPicPr>
                <p:cNvPr id="264338" name="Freihand 264337">
                  <a:extLst>
                    <a:ext uri="{FF2B5EF4-FFF2-40B4-BE49-F238E27FC236}">
                      <a16:creationId xmlns:a16="http://schemas.microsoft.com/office/drawing/2014/main" id="{05089251-0C14-3B00-012A-27D91E2D912F}"/>
                    </a:ext>
                  </a:extLst>
                </p:cNvPr>
                <p:cNvPicPr/>
                <p:nvPr/>
              </p:nvPicPr>
              <p:blipFill>
                <a:blip r:embed="rId110"/>
                <a:stretch>
                  <a:fillRect/>
                </a:stretch>
              </p:blipFill>
              <p:spPr>
                <a:xfrm>
                  <a:off x="6837938" y="5240782"/>
                  <a:ext cx="232200" cy="293040"/>
                </a:xfrm>
                <a:prstGeom prst="rect">
                  <a:avLst/>
                </a:prstGeom>
              </p:spPr>
            </p:pic>
          </mc:Fallback>
        </mc:AlternateContent>
        <mc:AlternateContent xmlns:mc="http://schemas.openxmlformats.org/markup-compatibility/2006">
          <mc:Choice xmlns:p14="http://schemas.microsoft.com/office/powerpoint/2010/main" Requires="p14">
            <p:contentPart p14:bwMode="auto" r:id="rId111">
              <p14:nvContentPartPr>
                <p14:cNvPr id="264340" name="Freihand 264339">
                  <a:extLst>
                    <a:ext uri="{FF2B5EF4-FFF2-40B4-BE49-F238E27FC236}">
                      <a16:creationId xmlns:a16="http://schemas.microsoft.com/office/drawing/2014/main" id="{48A7016E-9449-2129-C12B-BB4F7E184123}"/>
                    </a:ext>
                  </a:extLst>
                </p14:cNvPr>
                <p14:cNvContentPartPr/>
                <p14:nvPr/>
              </p14:nvContentPartPr>
              <p14:xfrm>
                <a:off x="7249418" y="5438782"/>
                <a:ext cx="114840" cy="163440"/>
              </p14:xfrm>
            </p:contentPart>
          </mc:Choice>
          <mc:Fallback>
            <p:pic>
              <p:nvPicPr>
                <p:cNvPr id="264340" name="Freihand 264339">
                  <a:extLst>
                    <a:ext uri="{FF2B5EF4-FFF2-40B4-BE49-F238E27FC236}">
                      <a16:creationId xmlns:a16="http://schemas.microsoft.com/office/drawing/2014/main" id="{48A7016E-9449-2129-C12B-BB4F7E184123}"/>
                    </a:ext>
                  </a:extLst>
                </p:cNvPr>
                <p:cNvPicPr/>
                <p:nvPr/>
              </p:nvPicPr>
              <p:blipFill>
                <a:blip r:embed="rId112"/>
                <a:stretch>
                  <a:fillRect/>
                </a:stretch>
              </p:blipFill>
              <p:spPr>
                <a:xfrm>
                  <a:off x="7240418" y="5429782"/>
                  <a:ext cx="132480" cy="181080"/>
                </a:xfrm>
                <a:prstGeom prst="rect">
                  <a:avLst/>
                </a:prstGeom>
              </p:spPr>
            </p:pic>
          </mc:Fallback>
        </mc:AlternateContent>
        <mc:AlternateContent xmlns:mc="http://schemas.openxmlformats.org/markup-compatibility/2006">
          <mc:Choice xmlns:p14="http://schemas.microsoft.com/office/powerpoint/2010/main" Requires="p14">
            <p:contentPart p14:bwMode="auto" r:id="rId113">
              <p14:nvContentPartPr>
                <p14:cNvPr id="264342" name="Freihand 264341">
                  <a:extLst>
                    <a:ext uri="{FF2B5EF4-FFF2-40B4-BE49-F238E27FC236}">
                      <a16:creationId xmlns:a16="http://schemas.microsoft.com/office/drawing/2014/main" id="{645322F2-1E9E-575D-12EC-33BBF9D4C461}"/>
                    </a:ext>
                  </a:extLst>
                </p14:cNvPr>
                <p14:cNvContentPartPr/>
                <p14:nvPr/>
              </p14:nvContentPartPr>
              <p14:xfrm>
                <a:off x="7276778" y="5504302"/>
                <a:ext cx="101520" cy="15480"/>
              </p14:xfrm>
            </p:contentPart>
          </mc:Choice>
          <mc:Fallback>
            <p:pic>
              <p:nvPicPr>
                <p:cNvPr id="264342" name="Freihand 264341">
                  <a:extLst>
                    <a:ext uri="{FF2B5EF4-FFF2-40B4-BE49-F238E27FC236}">
                      <a16:creationId xmlns:a16="http://schemas.microsoft.com/office/drawing/2014/main" id="{645322F2-1E9E-575D-12EC-33BBF9D4C461}"/>
                    </a:ext>
                  </a:extLst>
                </p:cNvPr>
                <p:cNvPicPr/>
                <p:nvPr/>
              </p:nvPicPr>
              <p:blipFill>
                <a:blip r:embed="rId114"/>
                <a:stretch>
                  <a:fillRect/>
                </a:stretch>
              </p:blipFill>
              <p:spPr>
                <a:xfrm>
                  <a:off x="7267778" y="5495662"/>
                  <a:ext cx="119160" cy="33120"/>
                </a:xfrm>
                <a:prstGeom prst="rect">
                  <a:avLst/>
                </a:prstGeom>
              </p:spPr>
            </p:pic>
          </mc:Fallback>
        </mc:AlternateContent>
      </p:grpSp>
      <p:grpSp>
        <p:nvGrpSpPr>
          <p:cNvPr id="264348" name="Gruppieren 264347">
            <a:extLst>
              <a:ext uri="{FF2B5EF4-FFF2-40B4-BE49-F238E27FC236}">
                <a16:creationId xmlns:a16="http://schemas.microsoft.com/office/drawing/2014/main" id="{ECD60CE2-6BCE-0F0B-38BF-3E61C86C76C0}"/>
              </a:ext>
            </a:extLst>
          </p:cNvPr>
          <p:cNvGrpSpPr/>
          <p:nvPr/>
        </p:nvGrpSpPr>
        <p:grpSpPr>
          <a:xfrm>
            <a:off x="5282738" y="5996422"/>
            <a:ext cx="579600" cy="362520"/>
            <a:chOff x="5282738" y="5996422"/>
            <a:chExt cx="579600" cy="362520"/>
          </a:xfrm>
        </p:grpSpPr>
        <mc:AlternateContent xmlns:mc="http://schemas.openxmlformats.org/markup-compatibility/2006">
          <mc:Choice xmlns:p14="http://schemas.microsoft.com/office/powerpoint/2010/main" Requires="p14">
            <p:contentPart p14:bwMode="auto" r:id="rId115">
              <p14:nvContentPartPr>
                <p14:cNvPr id="264343" name="Freihand 264342">
                  <a:extLst>
                    <a:ext uri="{FF2B5EF4-FFF2-40B4-BE49-F238E27FC236}">
                      <a16:creationId xmlns:a16="http://schemas.microsoft.com/office/drawing/2014/main" id="{0AD15724-DB83-89FD-EE5D-5020BD6E0EBE}"/>
                    </a:ext>
                  </a:extLst>
                </p14:cNvPr>
                <p14:cNvContentPartPr/>
                <p14:nvPr/>
              </p14:nvContentPartPr>
              <p14:xfrm>
                <a:off x="5283458" y="5996422"/>
                <a:ext cx="217080" cy="20880"/>
              </p14:xfrm>
            </p:contentPart>
          </mc:Choice>
          <mc:Fallback>
            <p:pic>
              <p:nvPicPr>
                <p:cNvPr id="264343" name="Freihand 264342">
                  <a:extLst>
                    <a:ext uri="{FF2B5EF4-FFF2-40B4-BE49-F238E27FC236}">
                      <a16:creationId xmlns:a16="http://schemas.microsoft.com/office/drawing/2014/main" id="{0AD15724-DB83-89FD-EE5D-5020BD6E0EBE}"/>
                    </a:ext>
                  </a:extLst>
                </p:cNvPr>
                <p:cNvPicPr/>
                <p:nvPr/>
              </p:nvPicPr>
              <p:blipFill>
                <a:blip r:embed="rId116"/>
                <a:stretch>
                  <a:fillRect/>
                </a:stretch>
              </p:blipFill>
              <p:spPr>
                <a:xfrm>
                  <a:off x="5274818" y="5987782"/>
                  <a:ext cx="234720" cy="38520"/>
                </a:xfrm>
                <a:prstGeom prst="rect">
                  <a:avLst/>
                </a:prstGeom>
              </p:spPr>
            </p:pic>
          </mc:Fallback>
        </mc:AlternateContent>
        <mc:AlternateContent xmlns:mc="http://schemas.openxmlformats.org/markup-compatibility/2006">
          <mc:Choice xmlns:p14="http://schemas.microsoft.com/office/powerpoint/2010/main" Requires="p14">
            <p:contentPart p14:bwMode="auto" r:id="rId117">
              <p14:nvContentPartPr>
                <p14:cNvPr id="264344" name="Freihand 264343">
                  <a:extLst>
                    <a:ext uri="{FF2B5EF4-FFF2-40B4-BE49-F238E27FC236}">
                      <a16:creationId xmlns:a16="http://schemas.microsoft.com/office/drawing/2014/main" id="{C049E612-E580-6D25-5ECE-9055E11312DE}"/>
                    </a:ext>
                  </a:extLst>
                </p14:cNvPr>
                <p14:cNvContentPartPr/>
                <p14:nvPr/>
              </p14:nvContentPartPr>
              <p14:xfrm>
                <a:off x="5282738" y="6046102"/>
                <a:ext cx="203760" cy="232920"/>
              </p14:xfrm>
            </p:contentPart>
          </mc:Choice>
          <mc:Fallback>
            <p:pic>
              <p:nvPicPr>
                <p:cNvPr id="264344" name="Freihand 264343">
                  <a:extLst>
                    <a:ext uri="{FF2B5EF4-FFF2-40B4-BE49-F238E27FC236}">
                      <a16:creationId xmlns:a16="http://schemas.microsoft.com/office/drawing/2014/main" id="{C049E612-E580-6D25-5ECE-9055E11312DE}"/>
                    </a:ext>
                  </a:extLst>
                </p:cNvPr>
                <p:cNvPicPr/>
                <p:nvPr/>
              </p:nvPicPr>
              <p:blipFill>
                <a:blip r:embed="rId118"/>
                <a:stretch>
                  <a:fillRect/>
                </a:stretch>
              </p:blipFill>
              <p:spPr>
                <a:xfrm>
                  <a:off x="5273738" y="6037102"/>
                  <a:ext cx="221400" cy="250560"/>
                </a:xfrm>
                <a:prstGeom prst="rect">
                  <a:avLst/>
                </a:prstGeom>
              </p:spPr>
            </p:pic>
          </mc:Fallback>
        </mc:AlternateContent>
        <mc:AlternateContent xmlns:mc="http://schemas.openxmlformats.org/markup-compatibility/2006">
          <mc:Choice xmlns:p14="http://schemas.microsoft.com/office/powerpoint/2010/main" Requires="p14">
            <p:contentPart p14:bwMode="auto" r:id="rId119">
              <p14:nvContentPartPr>
                <p14:cNvPr id="264345" name="Freihand 264344">
                  <a:extLst>
                    <a:ext uri="{FF2B5EF4-FFF2-40B4-BE49-F238E27FC236}">
                      <a16:creationId xmlns:a16="http://schemas.microsoft.com/office/drawing/2014/main" id="{95FED609-C67C-6D65-2029-C5297E9F21D3}"/>
                    </a:ext>
                  </a:extLst>
                </p14:cNvPr>
                <p14:cNvContentPartPr/>
                <p14:nvPr/>
              </p14:nvContentPartPr>
              <p14:xfrm>
                <a:off x="5562098" y="6196582"/>
                <a:ext cx="91800" cy="162360"/>
              </p14:xfrm>
            </p:contentPart>
          </mc:Choice>
          <mc:Fallback>
            <p:pic>
              <p:nvPicPr>
                <p:cNvPr id="264345" name="Freihand 264344">
                  <a:extLst>
                    <a:ext uri="{FF2B5EF4-FFF2-40B4-BE49-F238E27FC236}">
                      <a16:creationId xmlns:a16="http://schemas.microsoft.com/office/drawing/2014/main" id="{95FED609-C67C-6D65-2029-C5297E9F21D3}"/>
                    </a:ext>
                  </a:extLst>
                </p:cNvPr>
                <p:cNvPicPr/>
                <p:nvPr/>
              </p:nvPicPr>
              <p:blipFill>
                <a:blip r:embed="rId120"/>
                <a:stretch>
                  <a:fillRect/>
                </a:stretch>
              </p:blipFill>
              <p:spPr>
                <a:xfrm>
                  <a:off x="5553458" y="6187942"/>
                  <a:ext cx="109440" cy="180000"/>
                </a:xfrm>
                <a:prstGeom prst="rect">
                  <a:avLst/>
                </a:prstGeom>
              </p:spPr>
            </p:pic>
          </mc:Fallback>
        </mc:AlternateContent>
        <mc:AlternateContent xmlns:mc="http://schemas.openxmlformats.org/markup-compatibility/2006">
          <mc:Choice xmlns:p14="http://schemas.microsoft.com/office/powerpoint/2010/main" Requires="p14">
            <p:contentPart p14:bwMode="auto" r:id="rId121">
              <p14:nvContentPartPr>
                <p14:cNvPr id="264346" name="Freihand 264345">
                  <a:extLst>
                    <a:ext uri="{FF2B5EF4-FFF2-40B4-BE49-F238E27FC236}">
                      <a16:creationId xmlns:a16="http://schemas.microsoft.com/office/drawing/2014/main" id="{EC389A68-9F5C-B94C-1F8C-F4FFD7CD6CF8}"/>
                    </a:ext>
                  </a:extLst>
                </p14:cNvPr>
                <p14:cNvContentPartPr/>
                <p14:nvPr/>
              </p14:nvContentPartPr>
              <p14:xfrm>
                <a:off x="5550218" y="6104062"/>
                <a:ext cx="288360" cy="164520"/>
              </p14:xfrm>
            </p:contentPart>
          </mc:Choice>
          <mc:Fallback>
            <p:pic>
              <p:nvPicPr>
                <p:cNvPr id="264346" name="Freihand 264345">
                  <a:extLst>
                    <a:ext uri="{FF2B5EF4-FFF2-40B4-BE49-F238E27FC236}">
                      <a16:creationId xmlns:a16="http://schemas.microsoft.com/office/drawing/2014/main" id="{EC389A68-9F5C-B94C-1F8C-F4FFD7CD6CF8}"/>
                    </a:ext>
                  </a:extLst>
                </p:cNvPr>
                <p:cNvPicPr/>
                <p:nvPr/>
              </p:nvPicPr>
              <p:blipFill>
                <a:blip r:embed="rId122"/>
                <a:stretch>
                  <a:fillRect/>
                </a:stretch>
              </p:blipFill>
              <p:spPr>
                <a:xfrm>
                  <a:off x="5541578" y="6095062"/>
                  <a:ext cx="306000" cy="182160"/>
                </a:xfrm>
                <a:prstGeom prst="rect">
                  <a:avLst/>
                </a:prstGeom>
              </p:spPr>
            </p:pic>
          </mc:Fallback>
        </mc:AlternateContent>
        <mc:AlternateContent xmlns:mc="http://schemas.openxmlformats.org/markup-compatibility/2006">
          <mc:Choice xmlns:p14="http://schemas.microsoft.com/office/powerpoint/2010/main" Requires="p14">
            <p:contentPart p14:bwMode="auto" r:id="rId123">
              <p14:nvContentPartPr>
                <p14:cNvPr id="264347" name="Freihand 264346">
                  <a:extLst>
                    <a:ext uri="{FF2B5EF4-FFF2-40B4-BE49-F238E27FC236}">
                      <a16:creationId xmlns:a16="http://schemas.microsoft.com/office/drawing/2014/main" id="{92D18A40-3ABD-3759-55DB-F400E6E14BB1}"/>
                    </a:ext>
                  </a:extLst>
                </p14:cNvPr>
                <p14:cNvContentPartPr/>
                <p14:nvPr/>
              </p14:nvContentPartPr>
              <p14:xfrm>
                <a:off x="5746778" y="6167782"/>
                <a:ext cx="115560" cy="16200"/>
              </p14:xfrm>
            </p:contentPart>
          </mc:Choice>
          <mc:Fallback>
            <p:pic>
              <p:nvPicPr>
                <p:cNvPr id="264347" name="Freihand 264346">
                  <a:extLst>
                    <a:ext uri="{FF2B5EF4-FFF2-40B4-BE49-F238E27FC236}">
                      <a16:creationId xmlns:a16="http://schemas.microsoft.com/office/drawing/2014/main" id="{92D18A40-3ABD-3759-55DB-F400E6E14BB1}"/>
                    </a:ext>
                  </a:extLst>
                </p:cNvPr>
                <p:cNvPicPr/>
                <p:nvPr/>
              </p:nvPicPr>
              <p:blipFill>
                <a:blip r:embed="rId124"/>
                <a:stretch>
                  <a:fillRect/>
                </a:stretch>
              </p:blipFill>
              <p:spPr>
                <a:xfrm>
                  <a:off x="5738138" y="6159142"/>
                  <a:ext cx="133200" cy="33840"/>
                </a:xfrm>
                <a:prstGeom prst="rect">
                  <a:avLst/>
                </a:prstGeom>
              </p:spPr>
            </p:pic>
          </mc:Fallback>
        </mc:AlternateContent>
      </p:grpSp>
      <p:grpSp>
        <p:nvGrpSpPr>
          <p:cNvPr id="264352" name="Gruppieren 264351">
            <a:extLst>
              <a:ext uri="{FF2B5EF4-FFF2-40B4-BE49-F238E27FC236}">
                <a16:creationId xmlns:a16="http://schemas.microsoft.com/office/drawing/2014/main" id="{DD781F40-2822-B65A-F696-66F6080AE3C0}"/>
              </a:ext>
            </a:extLst>
          </p:cNvPr>
          <p:cNvGrpSpPr/>
          <p:nvPr/>
        </p:nvGrpSpPr>
        <p:grpSpPr>
          <a:xfrm>
            <a:off x="7454618" y="5288302"/>
            <a:ext cx="129960" cy="73080"/>
            <a:chOff x="7454618" y="5288302"/>
            <a:chExt cx="129960" cy="73080"/>
          </a:xfrm>
        </p:grpSpPr>
        <mc:AlternateContent xmlns:mc="http://schemas.openxmlformats.org/markup-compatibility/2006">
          <mc:Choice xmlns:p14="http://schemas.microsoft.com/office/powerpoint/2010/main" Requires="p14">
            <p:contentPart p14:bwMode="auto" r:id="rId125">
              <p14:nvContentPartPr>
                <p14:cNvPr id="264350" name="Freihand 264349">
                  <a:extLst>
                    <a:ext uri="{FF2B5EF4-FFF2-40B4-BE49-F238E27FC236}">
                      <a16:creationId xmlns:a16="http://schemas.microsoft.com/office/drawing/2014/main" id="{790E9A2C-A787-F694-1E1D-E3A3BE3BD03F}"/>
                    </a:ext>
                  </a:extLst>
                </p14:cNvPr>
                <p14:cNvContentPartPr/>
                <p14:nvPr/>
              </p14:nvContentPartPr>
              <p14:xfrm>
                <a:off x="7454618" y="5288302"/>
                <a:ext cx="129960" cy="6120"/>
              </p14:xfrm>
            </p:contentPart>
          </mc:Choice>
          <mc:Fallback>
            <p:pic>
              <p:nvPicPr>
                <p:cNvPr id="264350" name="Freihand 264349">
                  <a:extLst>
                    <a:ext uri="{FF2B5EF4-FFF2-40B4-BE49-F238E27FC236}">
                      <a16:creationId xmlns:a16="http://schemas.microsoft.com/office/drawing/2014/main" id="{790E9A2C-A787-F694-1E1D-E3A3BE3BD03F}"/>
                    </a:ext>
                  </a:extLst>
                </p:cNvPr>
                <p:cNvPicPr/>
                <p:nvPr/>
              </p:nvPicPr>
              <p:blipFill>
                <a:blip r:embed="rId126"/>
                <a:stretch>
                  <a:fillRect/>
                </a:stretch>
              </p:blipFill>
              <p:spPr>
                <a:xfrm>
                  <a:off x="7445978" y="5279302"/>
                  <a:ext cx="147600" cy="23760"/>
                </a:xfrm>
                <a:prstGeom prst="rect">
                  <a:avLst/>
                </a:prstGeom>
              </p:spPr>
            </p:pic>
          </mc:Fallback>
        </mc:AlternateContent>
        <mc:AlternateContent xmlns:mc="http://schemas.openxmlformats.org/markup-compatibility/2006">
          <mc:Choice xmlns:p14="http://schemas.microsoft.com/office/powerpoint/2010/main" Requires="p14">
            <p:contentPart p14:bwMode="auto" r:id="rId127">
              <p14:nvContentPartPr>
                <p14:cNvPr id="264351" name="Freihand 264350">
                  <a:extLst>
                    <a:ext uri="{FF2B5EF4-FFF2-40B4-BE49-F238E27FC236}">
                      <a16:creationId xmlns:a16="http://schemas.microsoft.com/office/drawing/2014/main" id="{D440E298-E363-CEC7-4563-C74BCF7107B8}"/>
                    </a:ext>
                  </a:extLst>
                </p14:cNvPr>
                <p14:cNvContentPartPr/>
                <p14:nvPr/>
              </p14:nvContentPartPr>
              <p14:xfrm>
                <a:off x="7463618" y="5346982"/>
                <a:ext cx="118440" cy="14400"/>
              </p14:xfrm>
            </p:contentPart>
          </mc:Choice>
          <mc:Fallback>
            <p:pic>
              <p:nvPicPr>
                <p:cNvPr id="264351" name="Freihand 264350">
                  <a:extLst>
                    <a:ext uri="{FF2B5EF4-FFF2-40B4-BE49-F238E27FC236}">
                      <a16:creationId xmlns:a16="http://schemas.microsoft.com/office/drawing/2014/main" id="{D440E298-E363-CEC7-4563-C74BCF7107B8}"/>
                    </a:ext>
                  </a:extLst>
                </p:cNvPr>
                <p:cNvPicPr/>
                <p:nvPr/>
              </p:nvPicPr>
              <p:blipFill>
                <a:blip r:embed="rId128"/>
                <a:stretch>
                  <a:fillRect/>
                </a:stretch>
              </p:blipFill>
              <p:spPr>
                <a:xfrm>
                  <a:off x="7454618" y="5337982"/>
                  <a:ext cx="136080" cy="32040"/>
                </a:xfrm>
                <a:prstGeom prst="rect">
                  <a:avLst/>
                </a:prstGeom>
              </p:spPr>
            </p:pic>
          </mc:Fallback>
        </mc:AlternateContent>
      </p:grpSp>
      <p:grpSp>
        <p:nvGrpSpPr>
          <p:cNvPr id="264355" name="Gruppieren 264354">
            <a:extLst>
              <a:ext uri="{FF2B5EF4-FFF2-40B4-BE49-F238E27FC236}">
                <a16:creationId xmlns:a16="http://schemas.microsoft.com/office/drawing/2014/main" id="{C72E5520-2780-0382-CBE7-558974D92D04}"/>
              </a:ext>
            </a:extLst>
          </p:cNvPr>
          <p:cNvGrpSpPr/>
          <p:nvPr/>
        </p:nvGrpSpPr>
        <p:grpSpPr>
          <a:xfrm>
            <a:off x="7079498" y="1729702"/>
            <a:ext cx="289080" cy="223920"/>
            <a:chOff x="7079498" y="1729702"/>
            <a:chExt cx="289080" cy="223920"/>
          </a:xfrm>
        </p:grpSpPr>
        <mc:AlternateContent xmlns:mc="http://schemas.openxmlformats.org/markup-compatibility/2006">
          <mc:Choice xmlns:p14="http://schemas.microsoft.com/office/powerpoint/2010/main" Requires="p14">
            <p:contentPart p14:bwMode="auto" r:id="rId129">
              <p14:nvContentPartPr>
                <p14:cNvPr id="264353" name="Freihand 264352">
                  <a:extLst>
                    <a:ext uri="{FF2B5EF4-FFF2-40B4-BE49-F238E27FC236}">
                      <a16:creationId xmlns:a16="http://schemas.microsoft.com/office/drawing/2014/main" id="{3D53184D-3AA9-F341-4F48-8D763A6C1867}"/>
                    </a:ext>
                  </a:extLst>
                </p14:cNvPr>
                <p14:cNvContentPartPr/>
                <p14:nvPr/>
              </p14:nvContentPartPr>
              <p14:xfrm>
                <a:off x="7079498" y="1729702"/>
                <a:ext cx="148680" cy="223920"/>
              </p14:xfrm>
            </p:contentPart>
          </mc:Choice>
          <mc:Fallback>
            <p:pic>
              <p:nvPicPr>
                <p:cNvPr id="264353" name="Freihand 264352">
                  <a:extLst>
                    <a:ext uri="{FF2B5EF4-FFF2-40B4-BE49-F238E27FC236}">
                      <a16:creationId xmlns:a16="http://schemas.microsoft.com/office/drawing/2014/main" id="{3D53184D-3AA9-F341-4F48-8D763A6C1867}"/>
                    </a:ext>
                  </a:extLst>
                </p:cNvPr>
                <p:cNvPicPr/>
                <p:nvPr/>
              </p:nvPicPr>
              <p:blipFill>
                <a:blip r:embed="rId130"/>
                <a:stretch>
                  <a:fillRect/>
                </a:stretch>
              </p:blipFill>
              <p:spPr>
                <a:xfrm>
                  <a:off x="7070858" y="1721062"/>
                  <a:ext cx="166320" cy="241560"/>
                </a:xfrm>
                <a:prstGeom prst="rect">
                  <a:avLst/>
                </a:prstGeom>
              </p:spPr>
            </p:pic>
          </mc:Fallback>
        </mc:AlternateContent>
        <mc:AlternateContent xmlns:mc="http://schemas.openxmlformats.org/markup-compatibility/2006">
          <mc:Choice xmlns:p14="http://schemas.microsoft.com/office/powerpoint/2010/main" Requires="p14">
            <p:contentPart p14:bwMode="auto" r:id="rId131">
              <p14:nvContentPartPr>
                <p14:cNvPr id="264354" name="Freihand 264353">
                  <a:extLst>
                    <a:ext uri="{FF2B5EF4-FFF2-40B4-BE49-F238E27FC236}">
                      <a16:creationId xmlns:a16="http://schemas.microsoft.com/office/drawing/2014/main" id="{97FC5A75-6E6A-5A9E-60A1-EA2BD425AE96}"/>
                    </a:ext>
                  </a:extLst>
                </p14:cNvPr>
                <p14:cNvContentPartPr/>
                <p14:nvPr/>
              </p14:nvContentPartPr>
              <p14:xfrm>
                <a:off x="7356338" y="1899262"/>
                <a:ext cx="12240" cy="7560"/>
              </p14:xfrm>
            </p:contentPart>
          </mc:Choice>
          <mc:Fallback>
            <p:pic>
              <p:nvPicPr>
                <p:cNvPr id="264354" name="Freihand 264353">
                  <a:extLst>
                    <a:ext uri="{FF2B5EF4-FFF2-40B4-BE49-F238E27FC236}">
                      <a16:creationId xmlns:a16="http://schemas.microsoft.com/office/drawing/2014/main" id="{97FC5A75-6E6A-5A9E-60A1-EA2BD425AE96}"/>
                    </a:ext>
                  </a:extLst>
                </p:cNvPr>
                <p:cNvPicPr/>
                <p:nvPr/>
              </p:nvPicPr>
              <p:blipFill>
                <a:blip r:embed="rId132"/>
                <a:stretch>
                  <a:fillRect/>
                </a:stretch>
              </p:blipFill>
              <p:spPr>
                <a:xfrm>
                  <a:off x="7347338" y="1890622"/>
                  <a:ext cx="29880" cy="25200"/>
                </a:xfrm>
                <a:prstGeom prst="rect">
                  <a:avLst/>
                </a:prstGeom>
              </p:spPr>
            </p:pic>
          </mc:Fallback>
        </mc:AlternateContent>
      </p:grpSp>
      <p:grpSp>
        <p:nvGrpSpPr>
          <p:cNvPr id="264371" name="Gruppieren 264370">
            <a:extLst>
              <a:ext uri="{FF2B5EF4-FFF2-40B4-BE49-F238E27FC236}">
                <a16:creationId xmlns:a16="http://schemas.microsoft.com/office/drawing/2014/main" id="{B3E07602-55B9-EAFD-2B36-88390AFB661B}"/>
              </a:ext>
            </a:extLst>
          </p:cNvPr>
          <p:cNvGrpSpPr/>
          <p:nvPr/>
        </p:nvGrpSpPr>
        <p:grpSpPr>
          <a:xfrm>
            <a:off x="7580258" y="1731502"/>
            <a:ext cx="169200" cy="240840"/>
            <a:chOff x="7580258" y="1731502"/>
            <a:chExt cx="169200" cy="240840"/>
          </a:xfrm>
        </p:grpSpPr>
        <mc:AlternateContent xmlns:mc="http://schemas.openxmlformats.org/markup-compatibility/2006">
          <mc:Choice xmlns:p14="http://schemas.microsoft.com/office/powerpoint/2010/main" Requires="p14">
            <p:contentPart p14:bwMode="auto" r:id="rId133">
              <p14:nvContentPartPr>
                <p14:cNvPr id="264356" name="Freihand 264355">
                  <a:extLst>
                    <a:ext uri="{FF2B5EF4-FFF2-40B4-BE49-F238E27FC236}">
                      <a16:creationId xmlns:a16="http://schemas.microsoft.com/office/drawing/2014/main" id="{9DE6E7CF-5073-6FF4-1140-C713B7A5FBC3}"/>
                    </a:ext>
                  </a:extLst>
                </p14:cNvPr>
                <p14:cNvContentPartPr/>
                <p14:nvPr/>
              </p14:nvContentPartPr>
              <p14:xfrm>
                <a:off x="7597178" y="1731502"/>
                <a:ext cx="21600" cy="217080"/>
              </p14:xfrm>
            </p:contentPart>
          </mc:Choice>
          <mc:Fallback>
            <p:pic>
              <p:nvPicPr>
                <p:cNvPr id="264356" name="Freihand 264355">
                  <a:extLst>
                    <a:ext uri="{FF2B5EF4-FFF2-40B4-BE49-F238E27FC236}">
                      <a16:creationId xmlns:a16="http://schemas.microsoft.com/office/drawing/2014/main" id="{9DE6E7CF-5073-6FF4-1140-C713B7A5FBC3}"/>
                    </a:ext>
                  </a:extLst>
                </p:cNvPr>
                <p:cNvPicPr/>
                <p:nvPr/>
              </p:nvPicPr>
              <p:blipFill>
                <a:blip r:embed="rId134"/>
                <a:stretch>
                  <a:fillRect/>
                </a:stretch>
              </p:blipFill>
              <p:spPr>
                <a:xfrm>
                  <a:off x="7588178" y="1722862"/>
                  <a:ext cx="39240" cy="234720"/>
                </a:xfrm>
                <a:prstGeom prst="rect">
                  <a:avLst/>
                </a:prstGeom>
              </p:spPr>
            </p:pic>
          </mc:Fallback>
        </mc:AlternateContent>
        <mc:AlternateContent xmlns:mc="http://schemas.openxmlformats.org/markup-compatibility/2006">
          <mc:Choice xmlns:p14="http://schemas.microsoft.com/office/powerpoint/2010/main" Requires="p14">
            <p:contentPart p14:bwMode="auto" r:id="rId135">
              <p14:nvContentPartPr>
                <p14:cNvPr id="264357" name="Freihand 264356">
                  <a:extLst>
                    <a:ext uri="{FF2B5EF4-FFF2-40B4-BE49-F238E27FC236}">
                      <a16:creationId xmlns:a16="http://schemas.microsoft.com/office/drawing/2014/main" id="{C2542D36-3C29-2FE3-BEB7-E52A06AFF162}"/>
                    </a:ext>
                  </a:extLst>
                </p14:cNvPr>
                <p14:cNvContentPartPr/>
                <p14:nvPr/>
              </p14:nvContentPartPr>
              <p14:xfrm>
                <a:off x="7580258" y="1776502"/>
                <a:ext cx="169200" cy="99000"/>
              </p14:xfrm>
            </p:contentPart>
          </mc:Choice>
          <mc:Fallback>
            <p:pic>
              <p:nvPicPr>
                <p:cNvPr id="264357" name="Freihand 264356">
                  <a:extLst>
                    <a:ext uri="{FF2B5EF4-FFF2-40B4-BE49-F238E27FC236}">
                      <a16:creationId xmlns:a16="http://schemas.microsoft.com/office/drawing/2014/main" id="{C2542D36-3C29-2FE3-BEB7-E52A06AFF162}"/>
                    </a:ext>
                  </a:extLst>
                </p:cNvPr>
                <p:cNvPicPr/>
                <p:nvPr/>
              </p:nvPicPr>
              <p:blipFill>
                <a:blip r:embed="rId136"/>
                <a:stretch>
                  <a:fillRect/>
                </a:stretch>
              </p:blipFill>
              <p:spPr>
                <a:xfrm>
                  <a:off x="7571258" y="1767862"/>
                  <a:ext cx="186840" cy="116640"/>
                </a:xfrm>
                <a:prstGeom prst="rect">
                  <a:avLst/>
                </a:prstGeom>
              </p:spPr>
            </p:pic>
          </mc:Fallback>
        </mc:AlternateContent>
        <mc:AlternateContent xmlns:mc="http://schemas.openxmlformats.org/markup-compatibility/2006">
          <mc:Choice xmlns:p14="http://schemas.microsoft.com/office/powerpoint/2010/main" Requires="p14">
            <p:contentPart p14:bwMode="auto" r:id="rId137">
              <p14:nvContentPartPr>
                <p14:cNvPr id="264358" name="Freihand 264357">
                  <a:extLst>
                    <a:ext uri="{FF2B5EF4-FFF2-40B4-BE49-F238E27FC236}">
                      <a16:creationId xmlns:a16="http://schemas.microsoft.com/office/drawing/2014/main" id="{80CDCCD4-6077-F774-46C6-78CED49C650C}"/>
                    </a:ext>
                  </a:extLst>
                </p14:cNvPr>
                <p14:cNvContentPartPr/>
                <p14:nvPr/>
              </p14:nvContentPartPr>
              <p14:xfrm>
                <a:off x="7631738" y="1961182"/>
                <a:ext cx="104760" cy="11160"/>
              </p14:xfrm>
            </p:contentPart>
          </mc:Choice>
          <mc:Fallback>
            <p:pic>
              <p:nvPicPr>
                <p:cNvPr id="264358" name="Freihand 264357">
                  <a:extLst>
                    <a:ext uri="{FF2B5EF4-FFF2-40B4-BE49-F238E27FC236}">
                      <a16:creationId xmlns:a16="http://schemas.microsoft.com/office/drawing/2014/main" id="{80CDCCD4-6077-F774-46C6-78CED49C650C}"/>
                    </a:ext>
                  </a:extLst>
                </p:cNvPr>
                <p:cNvPicPr/>
                <p:nvPr/>
              </p:nvPicPr>
              <p:blipFill>
                <a:blip r:embed="rId138"/>
                <a:stretch>
                  <a:fillRect/>
                </a:stretch>
              </p:blipFill>
              <p:spPr>
                <a:xfrm>
                  <a:off x="7622738" y="1952542"/>
                  <a:ext cx="122400" cy="28800"/>
                </a:xfrm>
                <a:prstGeom prst="rect">
                  <a:avLst/>
                </a:prstGeom>
              </p:spPr>
            </p:pic>
          </mc:Fallback>
        </mc:AlternateContent>
      </p:grpSp>
      <p:grpSp>
        <p:nvGrpSpPr>
          <p:cNvPr id="264370" name="Gruppieren 264369">
            <a:extLst>
              <a:ext uri="{FF2B5EF4-FFF2-40B4-BE49-F238E27FC236}">
                <a16:creationId xmlns:a16="http://schemas.microsoft.com/office/drawing/2014/main" id="{353D06B3-C060-0510-06E6-AB9FC591AF65}"/>
              </a:ext>
            </a:extLst>
          </p:cNvPr>
          <p:cNvGrpSpPr/>
          <p:nvPr/>
        </p:nvGrpSpPr>
        <p:grpSpPr>
          <a:xfrm>
            <a:off x="7980938" y="1707382"/>
            <a:ext cx="1650240" cy="383400"/>
            <a:chOff x="7980938" y="1707382"/>
            <a:chExt cx="1650240" cy="383400"/>
          </a:xfrm>
        </p:grpSpPr>
        <mc:AlternateContent xmlns:mc="http://schemas.openxmlformats.org/markup-compatibility/2006">
          <mc:Choice xmlns:p14="http://schemas.microsoft.com/office/powerpoint/2010/main" Requires="p14">
            <p:contentPart p14:bwMode="auto" r:id="rId139">
              <p14:nvContentPartPr>
                <p14:cNvPr id="264359" name="Freihand 264358">
                  <a:extLst>
                    <a:ext uri="{FF2B5EF4-FFF2-40B4-BE49-F238E27FC236}">
                      <a16:creationId xmlns:a16="http://schemas.microsoft.com/office/drawing/2014/main" id="{EA62070A-90C3-45F6-7E86-522ABED32FA1}"/>
                    </a:ext>
                  </a:extLst>
                </p14:cNvPr>
                <p14:cNvContentPartPr/>
                <p14:nvPr/>
              </p14:nvContentPartPr>
              <p14:xfrm>
                <a:off x="7980938" y="1860742"/>
                <a:ext cx="188280" cy="230040"/>
              </p14:xfrm>
            </p:contentPart>
          </mc:Choice>
          <mc:Fallback>
            <p:pic>
              <p:nvPicPr>
                <p:cNvPr id="264359" name="Freihand 264358">
                  <a:extLst>
                    <a:ext uri="{FF2B5EF4-FFF2-40B4-BE49-F238E27FC236}">
                      <a16:creationId xmlns:a16="http://schemas.microsoft.com/office/drawing/2014/main" id="{EA62070A-90C3-45F6-7E86-522ABED32FA1}"/>
                    </a:ext>
                  </a:extLst>
                </p:cNvPr>
                <p:cNvPicPr/>
                <p:nvPr/>
              </p:nvPicPr>
              <p:blipFill>
                <a:blip r:embed="rId140"/>
                <a:stretch>
                  <a:fillRect/>
                </a:stretch>
              </p:blipFill>
              <p:spPr>
                <a:xfrm>
                  <a:off x="7972298" y="1851742"/>
                  <a:ext cx="205920" cy="247680"/>
                </a:xfrm>
                <a:prstGeom prst="rect">
                  <a:avLst/>
                </a:prstGeom>
              </p:spPr>
            </p:pic>
          </mc:Fallback>
        </mc:AlternateContent>
        <mc:AlternateContent xmlns:mc="http://schemas.openxmlformats.org/markup-compatibility/2006">
          <mc:Choice xmlns:p14="http://schemas.microsoft.com/office/powerpoint/2010/main" Requires="p14">
            <p:contentPart p14:bwMode="auto" r:id="rId141">
              <p14:nvContentPartPr>
                <p14:cNvPr id="264360" name="Freihand 264359">
                  <a:extLst>
                    <a:ext uri="{FF2B5EF4-FFF2-40B4-BE49-F238E27FC236}">
                      <a16:creationId xmlns:a16="http://schemas.microsoft.com/office/drawing/2014/main" id="{DDAA1469-7354-A159-C2C4-37D08C57ECB9}"/>
                    </a:ext>
                  </a:extLst>
                </p14:cNvPr>
                <p14:cNvContentPartPr/>
                <p14:nvPr/>
              </p14:nvContentPartPr>
              <p14:xfrm>
                <a:off x="8202338" y="1808902"/>
                <a:ext cx="70920" cy="137880"/>
              </p14:xfrm>
            </p:contentPart>
          </mc:Choice>
          <mc:Fallback>
            <p:pic>
              <p:nvPicPr>
                <p:cNvPr id="264360" name="Freihand 264359">
                  <a:extLst>
                    <a:ext uri="{FF2B5EF4-FFF2-40B4-BE49-F238E27FC236}">
                      <a16:creationId xmlns:a16="http://schemas.microsoft.com/office/drawing/2014/main" id="{DDAA1469-7354-A159-C2C4-37D08C57ECB9}"/>
                    </a:ext>
                  </a:extLst>
                </p:cNvPr>
                <p:cNvPicPr/>
                <p:nvPr/>
              </p:nvPicPr>
              <p:blipFill>
                <a:blip r:embed="rId142"/>
                <a:stretch>
                  <a:fillRect/>
                </a:stretch>
              </p:blipFill>
              <p:spPr>
                <a:xfrm>
                  <a:off x="8193338" y="1800262"/>
                  <a:ext cx="88560" cy="155520"/>
                </a:xfrm>
                <a:prstGeom prst="rect">
                  <a:avLst/>
                </a:prstGeom>
              </p:spPr>
            </p:pic>
          </mc:Fallback>
        </mc:AlternateContent>
        <mc:AlternateContent xmlns:mc="http://schemas.openxmlformats.org/markup-compatibility/2006">
          <mc:Choice xmlns:p14="http://schemas.microsoft.com/office/powerpoint/2010/main" Requires="p14">
            <p:contentPart p14:bwMode="auto" r:id="rId143">
              <p14:nvContentPartPr>
                <p14:cNvPr id="264361" name="Freihand 264360">
                  <a:extLst>
                    <a:ext uri="{FF2B5EF4-FFF2-40B4-BE49-F238E27FC236}">
                      <a16:creationId xmlns:a16="http://schemas.microsoft.com/office/drawing/2014/main" id="{17E5A0CF-7525-4609-C81B-C1BFA350E8A5}"/>
                    </a:ext>
                  </a:extLst>
                </p14:cNvPr>
                <p14:cNvContentPartPr/>
                <p14:nvPr/>
              </p14:nvContentPartPr>
              <p14:xfrm>
                <a:off x="8290538" y="1802422"/>
                <a:ext cx="104760" cy="132840"/>
              </p14:xfrm>
            </p:contentPart>
          </mc:Choice>
          <mc:Fallback>
            <p:pic>
              <p:nvPicPr>
                <p:cNvPr id="264361" name="Freihand 264360">
                  <a:extLst>
                    <a:ext uri="{FF2B5EF4-FFF2-40B4-BE49-F238E27FC236}">
                      <a16:creationId xmlns:a16="http://schemas.microsoft.com/office/drawing/2014/main" id="{17E5A0CF-7525-4609-C81B-C1BFA350E8A5}"/>
                    </a:ext>
                  </a:extLst>
                </p:cNvPr>
                <p:cNvPicPr/>
                <p:nvPr/>
              </p:nvPicPr>
              <p:blipFill>
                <a:blip r:embed="rId144"/>
                <a:stretch>
                  <a:fillRect/>
                </a:stretch>
              </p:blipFill>
              <p:spPr>
                <a:xfrm>
                  <a:off x="8281538" y="1793782"/>
                  <a:ext cx="122400" cy="150480"/>
                </a:xfrm>
                <a:prstGeom prst="rect">
                  <a:avLst/>
                </a:prstGeom>
              </p:spPr>
            </p:pic>
          </mc:Fallback>
        </mc:AlternateContent>
        <mc:AlternateContent xmlns:mc="http://schemas.openxmlformats.org/markup-compatibility/2006">
          <mc:Choice xmlns:p14="http://schemas.microsoft.com/office/powerpoint/2010/main" Requires="p14">
            <p:contentPart p14:bwMode="auto" r:id="rId145">
              <p14:nvContentPartPr>
                <p14:cNvPr id="264362" name="Freihand 264361">
                  <a:extLst>
                    <a:ext uri="{FF2B5EF4-FFF2-40B4-BE49-F238E27FC236}">
                      <a16:creationId xmlns:a16="http://schemas.microsoft.com/office/drawing/2014/main" id="{DDDD8E1A-FED7-AA45-FA58-E15555688166}"/>
                    </a:ext>
                  </a:extLst>
                </p14:cNvPr>
                <p14:cNvContentPartPr/>
                <p14:nvPr/>
              </p14:nvContentPartPr>
              <p14:xfrm>
                <a:off x="8533178" y="1768942"/>
                <a:ext cx="246600" cy="142920"/>
              </p14:xfrm>
            </p:contentPart>
          </mc:Choice>
          <mc:Fallback>
            <p:pic>
              <p:nvPicPr>
                <p:cNvPr id="264362" name="Freihand 264361">
                  <a:extLst>
                    <a:ext uri="{FF2B5EF4-FFF2-40B4-BE49-F238E27FC236}">
                      <a16:creationId xmlns:a16="http://schemas.microsoft.com/office/drawing/2014/main" id="{DDDD8E1A-FED7-AA45-FA58-E15555688166}"/>
                    </a:ext>
                  </a:extLst>
                </p:cNvPr>
                <p:cNvPicPr/>
                <p:nvPr/>
              </p:nvPicPr>
              <p:blipFill>
                <a:blip r:embed="rId146"/>
                <a:stretch>
                  <a:fillRect/>
                </a:stretch>
              </p:blipFill>
              <p:spPr>
                <a:xfrm>
                  <a:off x="8524178" y="1759942"/>
                  <a:ext cx="264240" cy="160560"/>
                </a:xfrm>
                <a:prstGeom prst="rect">
                  <a:avLst/>
                </a:prstGeom>
              </p:spPr>
            </p:pic>
          </mc:Fallback>
        </mc:AlternateContent>
        <mc:AlternateContent xmlns:mc="http://schemas.openxmlformats.org/markup-compatibility/2006">
          <mc:Choice xmlns:p14="http://schemas.microsoft.com/office/powerpoint/2010/main" Requires="p14">
            <p:contentPart p14:bwMode="auto" r:id="rId147">
              <p14:nvContentPartPr>
                <p14:cNvPr id="264363" name="Freihand 264362">
                  <a:extLst>
                    <a:ext uri="{FF2B5EF4-FFF2-40B4-BE49-F238E27FC236}">
                      <a16:creationId xmlns:a16="http://schemas.microsoft.com/office/drawing/2014/main" id="{FBE12A56-D601-4447-D755-C6918EB858D8}"/>
                    </a:ext>
                  </a:extLst>
                </p14:cNvPr>
                <p14:cNvContentPartPr/>
                <p14:nvPr/>
              </p14:nvContentPartPr>
              <p14:xfrm>
                <a:off x="8734778" y="1759582"/>
                <a:ext cx="99360" cy="64800"/>
              </p14:xfrm>
            </p:contentPart>
          </mc:Choice>
          <mc:Fallback>
            <p:pic>
              <p:nvPicPr>
                <p:cNvPr id="264363" name="Freihand 264362">
                  <a:extLst>
                    <a:ext uri="{FF2B5EF4-FFF2-40B4-BE49-F238E27FC236}">
                      <a16:creationId xmlns:a16="http://schemas.microsoft.com/office/drawing/2014/main" id="{FBE12A56-D601-4447-D755-C6918EB858D8}"/>
                    </a:ext>
                  </a:extLst>
                </p:cNvPr>
                <p:cNvPicPr/>
                <p:nvPr/>
              </p:nvPicPr>
              <p:blipFill>
                <a:blip r:embed="rId148"/>
                <a:stretch>
                  <a:fillRect/>
                </a:stretch>
              </p:blipFill>
              <p:spPr>
                <a:xfrm>
                  <a:off x="8726138" y="1750582"/>
                  <a:ext cx="117000" cy="82440"/>
                </a:xfrm>
                <a:prstGeom prst="rect">
                  <a:avLst/>
                </a:prstGeom>
              </p:spPr>
            </p:pic>
          </mc:Fallback>
        </mc:AlternateContent>
        <mc:AlternateContent xmlns:mc="http://schemas.openxmlformats.org/markup-compatibility/2006">
          <mc:Choice xmlns:p14="http://schemas.microsoft.com/office/powerpoint/2010/main" Requires="p14">
            <p:contentPart p14:bwMode="auto" r:id="rId149">
              <p14:nvContentPartPr>
                <p14:cNvPr id="264364" name="Freihand 264363">
                  <a:extLst>
                    <a:ext uri="{FF2B5EF4-FFF2-40B4-BE49-F238E27FC236}">
                      <a16:creationId xmlns:a16="http://schemas.microsoft.com/office/drawing/2014/main" id="{3C856E26-F1F1-6F5F-B4D7-83E7E2792082}"/>
                    </a:ext>
                  </a:extLst>
                </p14:cNvPr>
                <p14:cNvContentPartPr/>
                <p14:nvPr/>
              </p14:nvContentPartPr>
              <p14:xfrm>
                <a:off x="8732258" y="1760302"/>
                <a:ext cx="138240" cy="197640"/>
              </p14:xfrm>
            </p:contentPart>
          </mc:Choice>
          <mc:Fallback>
            <p:pic>
              <p:nvPicPr>
                <p:cNvPr id="264364" name="Freihand 264363">
                  <a:extLst>
                    <a:ext uri="{FF2B5EF4-FFF2-40B4-BE49-F238E27FC236}">
                      <a16:creationId xmlns:a16="http://schemas.microsoft.com/office/drawing/2014/main" id="{3C856E26-F1F1-6F5F-B4D7-83E7E2792082}"/>
                    </a:ext>
                  </a:extLst>
                </p:cNvPr>
                <p:cNvPicPr/>
                <p:nvPr/>
              </p:nvPicPr>
              <p:blipFill>
                <a:blip r:embed="rId150"/>
                <a:stretch>
                  <a:fillRect/>
                </a:stretch>
              </p:blipFill>
              <p:spPr>
                <a:xfrm>
                  <a:off x="8723258" y="1751662"/>
                  <a:ext cx="155880" cy="215280"/>
                </a:xfrm>
                <a:prstGeom prst="rect">
                  <a:avLst/>
                </a:prstGeom>
              </p:spPr>
            </p:pic>
          </mc:Fallback>
        </mc:AlternateContent>
        <mc:AlternateContent xmlns:mc="http://schemas.openxmlformats.org/markup-compatibility/2006">
          <mc:Choice xmlns:p14="http://schemas.microsoft.com/office/powerpoint/2010/main" Requires="p14">
            <p:contentPart p14:bwMode="auto" r:id="rId151">
              <p14:nvContentPartPr>
                <p14:cNvPr id="264365" name="Freihand 264364">
                  <a:extLst>
                    <a:ext uri="{FF2B5EF4-FFF2-40B4-BE49-F238E27FC236}">
                      <a16:creationId xmlns:a16="http://schemas.microsoft.com/office/drawing/2014/main" id="{78115E08-601A-86C8-A606-C7920CDADAA0}"/>
                    </a:ext>
                  </a:extLst>
                </p14:cNvPr>
                <p14:cNvContentPartPr/>
                <p14:nvPr/>
              </p14:nvContentPartPr>
              <p14:xfrm>
                <a:off x="8955458" y="1751302"/>
                <a:ext cx="141480" cy="131760"/>
              </p14:xfrm>
            </p:contentPart>
          </mc:Choice>
          <mc:Fallback>
            <p:pic>
              <p:nvPicPr>
                <p:cNvPr id="264365" name="Freihand 264364">
                  <a:extLst>
                    <a:ext uri="{FF2B5EF4-FFF2-40B4-BE49-F238E27FC236}">
                      <a16:creationId xmlns:a16="http://schemas.microsoft.com/office/drawing/2014/main" id="{78115E08-601A-86C8-A606-C7920CDADAA0}"/>
                    </a:ext>
                  </a:extLst>
                </p:cNvPr>
                <p:cNvPicPr/>
                <p:nvPr/>
              </p:nvPicPr>
              <p:blipFill>
                <a:blip r:embed="rId152"/>
                <a:stretch>
                  <a:fillRect/>
                </a:stretch>
              </p:blipFill>
              <p:spPr>
                <a:xfrm>
                  <a:off x="8946458" y="1742302"/>
                  <a:ext cx="159120" cy="149400"/>
                </a:xfrm>
                <a:prstGeom prst="rect">
                  <a:avLst/>
                </a:prstGeom>
              </p:spPr>
            </p:pic>
          </mc:Fallback>
        </mc:AlternateContent>
        <mc:AlternateContent xmlns:mc="http://schemas.openxmlformats.org/markup-compatibility/2006">
          <mc:Choice xmlns:p14="http://schemas.microsoft.com/office/powerpoint/2010/main" Requires="p14">
            <p:contentPart p14:bwMode="auto" r:id="rId153">
              <p14:nvContentPartPr>
                <p14:cNvPr id="264366" name="Freihand 264365">
                  <a:extLst>
                    <a:ext uri="{FF2B5EF4-FFF2-40B4-BE49-F238E27FC236}">
                      <a16:creationId xmlns:a16="http://schemas.microsoft.com/office/drawing/2014/main" id="{2A6AC7CD-5327-D5BA-F7E5-FD2BF04115E3}"/>
                    </a:ext>
                  </a:extLst>
                </p14:cNvPr>
                <p14:cNvContentPartPr/>
                <p14:nvPr/>
              </p14:nvContentPartPr>
              <p14:xfrm>
                <a:off x="8954018" y="1896382"/>
                <a:ext cx="106200" cy="15480"/>
              </p14:xfrm>
            </p:contentPart>
          </mc:Choice>
          <mc:Fallback>
            <p:pic>
              <p:nvPicPr>
                <p:cNvPr id="264366" name="Freihand 264365">
                  <a:extLst>
                    <a:ext uri="{FF2B5EF4-FFF2-40B4-BE49-F238E27FC236}">
                      <a16:creationId xmlns:a16="http://schemas.microsoft.com/office/drawing/2014/main" id="{2A6AC7CD-5327-D5BA-F7E5-FD2BF04115E3}"/>
                    </a:ext>
                  </a:extLst>
                </p:cNvPr>
                <p:cNvPicPr/>
                <p:nvPr/>
              </p:nvPicPr>
              <p:blipFill>
                <a:blip r:embed="rId154"/>
                <a:stretch>
                  <a:fillRect/>
                </a:stretch>
              </p:blipFill>
              <p:spPr>
                <a:xfrm>
                  <a:off x="8945378" y="1887382"/>
                  <a:ext cx="123840" cy="33120"/>
                </a:xfrm>
                <a:prstGeom prst="rect">
                  <a:avLst/>
                </a:prstGeom>
              </p:spPr>
            </p:pic>
          </mc:Fallback>
        </mc:AlternateContent>
        <mc:AlternateContent xmlns:mc="http://schemas.openxmlformats.org/markup-compatibility/2006">
          <mc:Choice xmlns:p14="http://schemas.microsoft.com/office/powerpoint/2010/main" Requires="p14">
            <p:contentPart p14:bwMode="auto" r:id="rId155">
              <p14:nvContentPartPr>
                <p14:cNvPr id="264367" name="Freihand 264366">
                  <a:extLst>
                    <a:ext uri="{FF2B5EF4-FFF2-40B4-BE49-F238E27FC236}">
                      <a16:creationId xmlns:a16="http://schemas.microsoft.com/office/drawing/2014/main" id="{AE9C66FB-DC35-AC9E-E7FC-AB96785CE793}"/>
                    </a:ext>
                  </a:extLst>
                </p14:cNvPr>
                <p14:cNvContentPartPr/>
                <p14:nvPr/>
              </p14:nvContentPartPr>
              <p14:xfrm>
                <a:off x="9264698" y="1707382"/>
                <a:ext cx="141480" cy="320040"/>
              </p14:xfrm>
            </p:contentPart>
          </mc:Choice>
          <mc:Fallback>
            <p:pic>
              <p:nvPicPr>
                <p:cNvPr id="264367" name="Freihand 264366">
                  <a:extLst>
                    <a:ext uri="{FF2B5EF4-FFF2-40B4-BE49-F238E27FC236}">
                      <a16:creationId xmlns:a16="http://schemas.microsoft.com/office/drawing/2014/main" id="{AE9C66FB-DC35-AC9E-E7FC-AB96785CE793}"/>
                    </a:ext>
                  </a:extLst>
                </p:cNvPr>
                <p:cNvPicPr/>
                <p:nvPr/>
              </p:nvPicPr>
              <p:blipFill>
                <a:blip r:embed="rId156"/>
                <a:stretch>
                  <a:fillRect/>
                </a:stretch>
              </p:blipFill>
              <p:spPr>
                <a:xfrm>
                  <a:off x="9256058" y="1698382"/>
                  <a:ext cx="159120" cy="337680"/>
                </a:xfrm>
                <a:prstGeom prst="rect">
                  <a:avLst/>
                </a:prstGeom>
              </p:spPr>
            </p:pic>
          </mc:Fallback>
        </mc:AlternateContent>
        <mc:AlternateContent xmlns:mc="http://schemas.openxmlformats.org/markup-compatibility/2006">
          <mc:Choice xmlns:p14="http://schemas.microsoft.com/office/powerpoint/2010/main" Requires="p14">
            <p:contentPart p14:bwMode="auto" r:id="rId157">
              <p14:nvContentPartPr>
                <p14:cNvPr id="264368" name="Freihand 264367">
                  <a:extLst>
                    <a:ext uri="{FF2B5EF4-FFF2-40B4-BE49-F238E27FC236}">
                      <a16:creationId xmlns:a16="http://schemas.microsoft.com/office/drawing/2014/main" id="{C528B268-227A-B22C-4910-E0A905C27A16}"/>
                    </a:ext>
                  </a:extLst>
                </p14:cNvPr>
                <p14:cNvContentPartPr/>
                <p14:nvPr/>
              </p14:nvContentPartPr>
              <p14:xfrm>
                <a:off x="9405458" y="1846702"/>
                <a:ext cx="225720" cy="63720"/>
              </p14:xfrm>
            </p:contentPart>
          </mc:Choice>
          <mc:Fallback>
            <p:pic>
              <p:nvPicPr>
                <p:cNvPr id="264368" name="Freihand 264367">
                  <a:extLst>
                    <a:ext uri="{FF2B5EF4-FFF2-40B4-BE49-F238E27FC236}">
                      <a16:creationId xmlns:a16="http://schemas.microsoft.com/office/drawing/2014/main" id="{C528B268-227A-B22C-4910-E0A905C27A16}"/>
                    </a:ext>
                  </a:extLst>
                </p:cNvPr>
                <p:cNvPicPr/>
                <p:nvPr/>
              </p:nvPicPr>
              <p:blipFill>
                <a:blip r:embed="rId158"/>
                <a:stretch>
                  <a:fillRect/>
                </a:stretch>
              </p:blipFill>
              <p:spPr>
                <a:xfrm>
                  <a:off x="9396458" y="1837702"/>
                  <a:ext cx="243360" cy="81360"/>
                </a:xfrm>
                <a:prstGeom prst="rect">
                  <a:avLst/>
                </a:prstGeom>
              </p:spPr>
            </p:pic>
          </mc:Fallback>
        </mc:AlternateContent>
        <mc:AlternateContent xmlns:mc="http://schemas.openxmlformats.org/markup-compatibility/2006">
          <mc:Choice xmlns:p14="http://schemas.microsoft.com/office/powerpoint/2010/main" Requires="p14">
            <p:contentPart p14:bwMode="auto" r:id="rId159">
              <p14:nvContentPartPr>
                <p14:cNvPr id="264369" name="Freihand 264368">
                  <a:extLst>
                    <a:ext uri="{FF2B5EF4-FFF2-40B4-BE49-F238E27FC236}">
                      <a16:creationId xmlns:a16="http://schemas.microsoft.com/office/drawing/2014/main" id="{412EA386-7975-028D-E430-8C0562F4132D}"/>
                    </a:ext>
                  </a:extLst>
                </p14:cNvPr>
                <p14:cNvContentPartPr/>
                <p14:nvPr/>
              </p14:nvContentPartPr>
              <p14:xfrm>
                <a:off x="9528578" y="1721782"/>
                <a:ext cx="44280" cy="13320"/>
              </p14:xfrm>
            </p:contentPart>
          </mc:Choice>
          <mc:Fallback>
            <p:pic>
              <p:nvPicPr>
                <p:cNvPr id="264369" name="Freihand 264368">
                  <a:extLst>
                    <a:ext uri="{FF2B5EF4-FFF2-40B4-BE49-F238E27FC236}">
                      <a16:creationId xmlns:a16="http://schemas.microsoft.com/office/drawing/2014/main" id="{412EA386-7975-028D-E430-8C0562F4132D}"/>
                    </a:ext>
                  </a:extLst>
                </p:cNvPr>
                <p:cNvPicPr/>
                <p:nvPr/>
              </p:nvPicPr>
              <p:blipFill>
                <a:blip r:embed="rId160"/>
                <a:stretch>
                  <a:fillRect/>
                </a:stretch>
              </p:blipFill>
              <p:spPr>
                <a:xfrm>
                  <a:off x="9519578" y="1713142"/>
                  <a:ext cx="61920" cy="30960"/>
                </a:xfrm>
                <a:prstGeom prst="rect">
                  <a:avLst/>
                </a:prstGeom>
              </p:spPr>
            </p:pic>
          </mc:Fallback>
        </mc:AlternateContent>
      </p:grpSp>
      <p:grpSp>
        <p:nvGrpSpPr>
          <p:cNvPr id="264377" name="Gruppieren 264376">
            <a:extLst>
              <a:ext uri="{FF2B5EF4-FFF2-40B4-BE49-F238E27FC236}">
                <a16:creationId xmlns:a16="http://schemas.microsoft.com/office/drawing/2014/main" id="{47A868BB-5518-48A9-EF7D-82B55DAB7D8B}"/>
              </a:ext>
            </a:extLst>
          </p:cNvPr>
          <p:cNvGrpSpPr/>
          <p:nvPr/>
        </p:nvGrpSpPr>
        <p:grpSpPr>
          <a:xfrm>
            <a:off x="9901898" y="1691542"/>
            <a:ext cx="124200" cy="200160"/>
            <a:chOff x="9901898" y="1691542"/>
            <a:chExt cx="124200" cy="200160"/>
          </a:xfrm>
        </p:grpSpPr>
        <mc:AlternateContent xmlns:mc="http://schemas.openxmlformats.org/markup-compatibility/2006">
          <mc:Choice xmlns:p14="http://schemas.microsoft.com/office/powerpoint/2010/main" Requires="p14">
            <p:contentPart p14:bwMode="auto" r:id="rId161">
              <p14:nvContentPartPr>
                <p14:cNvPr id="264372" name="Freihand 264371">
                  <a:extLst>
                    <a:ext uri="{FF2B5EF4-FFF2-40B4-BE49-F238E27FC236}">
                      <a16:creationId xmlns:a16="http://schemas.microsoft.com/office/drawing/2014/main" id="{3AE7080E-67BB-1AF1-607B-6F074565266C}"/>
                    </a:ext>
                  </a:extLst>
                </p14:cNvPr>
                <p14:cNvContentPartPr/>
                <p14:nvPr/>
              </p14:nvContentPartPr>
              <p14:xfrm>
                <a:off x="9901898" y="1691542"/>
                <a:ext cx="45360" cy="200160"/>
              </p14:xfrm>
            </p:contentPart>
          </mc:Choice>
          <mc:Fallback>
            <p:pic>
              <p:nvPicPr>
                <p:cNvPr id="264372" name="Freihand 264371">
                  <a:extLst>
                    <a:ext uri="{FF2B5EF4-FFF2-40B4-BE49-F238E27FC236}">
                      <a16:creationId xmlns:a16="http://schemas.microsoft.com/office/drawing/2014/main" id="{3AE7080E-67BB-1AF1-607B-6F074565266C}"/>
                    </a:ext>
                  </a:extLst>
                </p:cNvPr>
                <p:cNvPicPr/>
                <p:nvPr/>
              </p:nvPicPr>
              <p:blipFill>
                <a:blip r:embed="rId162"/>
                <a:stretch>
                  <a:fillRect/>
                </a:stretch>
              </p:blipFill>
              <p:spPr>
                <a:xfrm>
                  <a:off x="9893258" y="1682542"/>
                  <a:ext cx="63000" cy="217800"/>
                </a:xfrm>
                <a:prstGeom prst="rect">
                  <a:avLst/>
                </a:prstGeom>
              </p:spPr>
            </p:pic>
          </mc:Fallback>
        </mc:AlternateContent>
        <mc:AlternateContent xmlns:mc="http://schemas.openxmlformats.org/markup-compatibility/2006">
          <mc:Choice xmlns:p14="http://schemas.microsoft.com/office/powerpoint/2010/main" Requires="p14">
            <p:contentPart p14:bwMode="auto" r:id="rId163">
              <p14:nvContentPartPr>
                <p14:cNvPr id="264373" name="Freihand 264372">
                  <a:extLst>
                    <a:ext uri="{FF2B5EF4-FFF2-40B4-BE49-F238E27FC236}">
                      <a16:creationId xmlns:a16="http://schemas.microsoft.com/office/drawing/2014/main" id="{CDD62128-9C50-490D-D7D5-31054AA918F5}"/>
                    </a:ext>
                  </a:extLst>
                </p14:cNvPr>
                <p14:cNvContentPartPr/>
                <p14:nvPr/>
              </p14:nvContentPartPr>
              <p14:xfrm>
                <a:off x="9944378" y="1706302"/>
                <a:ext cx="81720" cy="182880"/>
              </p14:xfrm>
            </p:contentPart>
          </mc:Choice>
          <mc:Fallback>
            <p:pic>
              <p:nvPicPr>
                <p:cNvPr id="264373" name="Freihand 264372">
                  <a:extLst>
                    <a:ext uri="{FF2B5EF4-FFF2-40B4-BE49-F238E27FC236}">
                      <a16:creationId xmlns:a16="http://schemas.microsoft.com/office/drawing/2014/main" id="{CDD62128-9C50-490D-D7D5-31054AA918F5}"/>
                    </a:ext>
                  </a:extLst>
                </p:cNvPr>
                <p:cNvPicPr/>
                <p:nvPr/>
              </p:nvPicPr>
              <p:blipFill>
                <a:blip r:embed="rId164"/>
                <a:stretch>
                  <a:fillRect/>
                </a:stretch>
              </p:blipFill>
              <p:spPr>
                <a:xfrm>
                  <a:off x="9935378" y="1697662"/>
                  <a:ext cx="99360" cy="200520"/>
                </a:xfrm>
                <a:prstGeom prst="rect">
                  <a:avLst/>
                </a:prstGeom>
              </p:spPr>
            </p:pic>
          </mc:Fallback>
        </mc:AlternateContent>
      </p:grpSp>
      <p:grpSp>
        <p:nvGrpSpPr>
          <p:cNvPr id="264376" name="Gruppieren 264375">
            <a:extLst>
              <a:ext uri="{FF2B5EF4-FFF2-40B4-BE49-F238E27FC236}">
                <a16:creationId xmlns:a16="http://schemas.microsoft.com/office/drawing/2014/main" id="{53618F4E-E726-4C0C-CDE1-8F0DDED5C488}"/>
              </a:ext>
            </a:extLst>
          </p:cNvPr>
          <p:cNvGrpSpPr/>
          <p:nvPr/>
        </p:nvGrpSpPr>
        <p:grpSpPr>
          <a:xfrm>
            <a:off x="10231658" y="1757422"/>
            <a:ext cx="370440" cy="120600"/>
            <a:chOff x="10231658" y="1757422"/>
            <a:chExt cx="370440" cy="120600"/>
          </a:xfrm>
        </p:grpSpPr>
        <mc:AlternateContent xmlns:mc="http://schemas.openxmlformats.org/markup-compatibility/2006">
          <mc:Choice xmlns:p14="http://schemas.microsoft.com/office/powerpoint/2010/main" Requires="p14">
            <p:contentPart p14:bwMode="auto" r:id="rId165">
              <p14:nvContentPartPr>
                <p14:cNvPr id="264374" name="Freihand 264373">
                  <a:extLst>
                    <a:ext uri="{FF2B5EF4-FFF2-40B4-BE49-F238E27FC236}">
                      <a16:creationId xmlns:a16="http://schemas.microsoft.com/office/drawing/2014/main" id="{27824CD6-DD24-2B2B-0F45-1EC1E9080964}"/>
                    </a:ext>
                  </a:extLst>
                </p14:cNvPr>
                <p14:cNvContentPartPr/>
                <p14:nvPr/>
              </p14:nvContentPartPr>
              <p14:xfrm>
                <a:off x="10231658" y="1773262"/>
                <a:ext cx="217080" cy="95400"/>
              </p14:xfrm>
            </p:contentPart>
          </mc:Choice>
          <mc:Fallback>
            <p:pic>
              <p:nvPicPr>
                <p:cNvPr id="264374" name="Freihand 264373">
                  <a:extLst>
                    <a:ext uri="{FF2B5EF4-FFF2-40B4-BE49-F238E27FC236}">
                      <a16:creationId xmlns:a16="http://schemas.microsoft.com/office/drawing/2014/main" id="{27824CD6-DD24-2B2B-0F45-1EC1E9080964}"/>
                    </a:ext>
                  </a:extLst>
                </p:cNvPr>
                <p:cNvPicPr/>
                <p:nvPr/>
              </p:nvPicPr>
              <p:blipFill>
                <a:blip r:embed="rId166"/>
                <a:stretch>
                  <a:fillRect/>
                </a:stretch>
              </p:blipFill>
              <p:spPr>
                <a:xfrm>
                  <a:off x="10223018" y="1764622"/>
                  <a:ext cx="234720" cy="113040"/>
                </a:xfrm>
                <a:prstGeom prst="rect">
                  <a:avLst/>
                </a:prstGeom>
              </p:spPr>
            </p:pic>
          </mc:Fallback>
        </mc:AlternateContent>
        <mc:AlternateContent xmlns:mc="http://schemas.openxmlformats.org/markup-compatibility/2006">
          <mc:Choice xmlns:p14="http://schemas.microsoft.com/office/powerpoint/2010/main" Requires="p14">
            <p:contentPart p14:bwMode="auto" r:id="rId167">
              <p14:nvContentPartPr>
                <p14:cNvPr id="264375" name="Freihand 264374">
                  <a:extLst>
                    <a:ext uri="{FF2B5EF4-FFF2-40B4-BE49-F238E27FC236}">
                      <a16:creationId xmlns:a16="http://schemas.microsoft.com/office/drawing/2014/main" id="{62D0547A-B29C-EB91-27B3-3520984B00C0}"/>
                    </a:ext>
                  </a:extLst>
                </p14:cNvPr>
                <p14:cNvContentPartPr/>
                <p14:nvPr/>
              </p14:nvContentPartPr>
              <p14:xfrm>
                <a:off x="10467458" y="1757422"/>
                <a:ext cx="134640" cy="120600"/>
              </p14:xfrm>
            </p:contentPart>
          </mc:Choice>
          <mc:Fallback>
            <p:pic>
              <p:nvPicPr>
                <p:cNvPr id="264375" name="Freihand 264374">
                  <a:extLst>
                    <a:ext uri="{FF2B5EF4-FFF2-40B4-BE49-F238E27FC236}">
                      <a16:creationId xmlns:a16="http://schemas.microsoft.com/office/drawing/2014/main" id="{62D0547A-B29C-EB91-27B3-3520984B00C0}"/>
                    </a:ext>
                  </a:extLst>
                </p:cNvPr>
                <p:cNvPicPr/>
                <p:nvPr/>
              </p:nvPicPr>
              <p:blipFill>
                <a:blip r:embed="rId168"/>
                <a:stretch>
                  <a:fillRect/>
                </a:stretch>
              </p:blipFill>
              <p:spPr>
                <a:xfrm>
                  <a:off x="10458818" y="1748422"/>
                  <a:ext cx="152280" cy="1382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69">
            <p14:nvContentPartPr>
              <p14:cNvPr id="264378" name="Freihand 264377">
                <a:extLst>
                  <a:ext uri="{FF2B5EF4-FFF2-40B4-BE49-F238E27FC236}">
                    <a16:creationId xmlns:a16="http://schemas.microsoft.com/office/drawing/2014/main" id="{D5D1C6F7-3782-8004-783B-35BAC0FA45F0}"/>
                  </a:ext>
                </a:extLst>
              </p14:cNvPr>
              <p14:cNvContentPartPr/>
              <p14:nvPr/>
            </p14:nvContentPartPr>
            <p14:xfrm>
              <a:off x="5665778" y="4191742"/>
              <a:ext cx="190080" cy="342720"/>
            </p14:xfrm>
          </p:contentPart>
        </mc:Choice>
        <mc:Fallback>
          <p:pic>
            <p:nvPicPr>
              <p:cNvPr id="264378" name="Freihand 264377">
                <a:extLst>
                  <a:ext uri="{FF2B5EF4-FFF2-40B4-BE49-F238E27FC236}">
                    <a16:creationId xmlns:a16="http://schemas.microsoft.com/office/drawing/2014/main" id="{D5D1C6F7-3782-8004-783B-35BAC0FA45F0}"/>
                  </a:ext>
                </a:extLst>
              </p:cNvPr>
              <p:cNvPicPr/>
              <p:nvPr/>
            </p:nvPicPr>
            <p:blipFill>
              <a:blip r:embed="rId170"/>
              <a:stretch>
                <a:fillRect/>
              </a:stretch>
            </p:blipFill>
            <p:spPr>
              <a:xfrm>
                <a:off x="5657138" y="4183102"/>
                <a:ext cx="207720" cy="360360"/>
              </a:xfrm>
              <a:prstGeom prst="rect">
                <a:avLst/>
              </a:prstGeom>
            </p:spPr>
          </p:pic>
        </mc:Fallback>
      </mc:AlternateContent>
      <mc:AlternateContent xmlns:mc="http://schemas.openxmlformats.org/markup-compatibility/2006">
        <mc:Choice xmlns:p14="http://schemas.microsoft.com/office/powerpoint/2010/main" Requires="p14">
          <p:contentPart p14:bwMode="auto" r:id="rId171">
            <p14:nvContentPartPr>
              <p14:cNvPr id="264379" name="Freihand 264378">
                <a:extLst>
                  <a:ext uri="{FF2B5EF4-FFF2-40B4-BE49-F238E27FC236}">
                    <a16:creationId xmlns:a16="http://schemas.microsoft.com/office/drawing/2014/main" id="{3F3AD1EE-C1D4-2B16-242C-9171C9648D9D}"/>
                  </a:ext>
                </a:extLst>
              </p14:cNvPr>
              <p14:cNvContentPartPr/>
              <p14:nvPr/>
            </p14:nvContentPartPr>
            <p14:xfrm>
              <a:off x="4193378" y="5045662"/>
              <a:ext cx="496440" cy="479520"/>
            </p14:xfrm>
          </p:contentPart>
        </mc:Choice>
        <mc:Fallback>
          <p:pic>
            <p:nvPicPr>
              <p:cNvPr id="264379" name="Freihand 264378">
                <a:extLst>
                  <a:ext uri="{FF2B5EF4-FFF2-40B4-BE49-F238E27FC236}">
                    <a16:creationId xmlns:a16="http://schemas.microsoft.com/office/drawing/2014/main" id="{3F3AD1EE-C1D4-2B16-242C-9171C9648D9D}"/>
                  </a:ext>
                </a:extLst>
              </p:cNvPr>
              <p:cNvPicPr/>
              <p:nvPr/>
            </p:nvPicPr>
            <p:blipFill>
              <a:blip r:embed="rId172"/>
              <a:stretch>
                <a:fillRect/>
              </a:stretch>
            </p:blipFill>
            <p:spPr>
              <a:xfrm>
                <a:off x="4184378" y="5037022"/>
                <a:ext cx="514080" cy="497160"/>
              </a:xfrm>
              <a:prstGeom prst="rect">
                <a:avLst/>
              </a:prstGeom>
            </p:spPr>
          </p:pic>
        </mc:Fallback>
      </mc:AlternateContent>
      <mc:AlternateContent xmlns:mc="http://schemas.openxmlformats.org/markup-compatibility/2006">
        <mc:Choice xmlns:p14="http://schemas.microsoft.com/office/powerpoint/2010/main" Requires="p14">
          <p:contentPart p14:bwMode="auto" r:id="rId173">
            <p14:nvContentPartPr>
              <p14:cNvPr id="264380" name="Freihand 264379">
                <a:extLst>
                  <a:ext uri="{FF2B5EF4-FFF2-40B4-BE49-F238E27FC236}">
                    <a16:creationId xmlns:a16="http://schemas.microsoft.com/office/drawing/2014/main" id="{83F1A8AA-011A-FA8A-2101-621083DB2629}"/>
                  </a:ext>
                </a:extLst>
              </p14:cNvPr>
              <p14:cNvContentPartPr/>
              <p14:nvPr/>
            </p14:nvContentPartPr>
            <p14:xfrm>
              <a:off x="4700258" y="5977342"/>
              <a:ext cx="131040" cy="294480"/>
            </p14:xfrm>
          </p:contentPart>
        </mc:Choice>
        <mc:Fallback>
          <p:pic>
            <p:nvPicPr>
              <p:cNvPr id="264380" name="Freihand 264379">
                <a:extLst>
                  <a:ext uri="{FF2B5EF4-FFF2-40B4-BE49-F238E27FC236}">
                    <a16:creationId xmlns:a16="http://schemas.microsoft.com/office/drawing/2014/main" id="{83F1A8AA-011A-FA8A-2101-621083DB2629}"/>
                  </a:ext>
                </a:extLst>
              </p:cNvPr>
              <p:cNvPicPr/>
              <p:nvPr/>
            </p:nvPicPr>
            <p:blipFill>
              <a:blip r:embed="rId174"/>
              <a:stretch>
                <a:fillRect/>
              </a:stretch>
            </p:blipFill>
            <p:spPr>
              <a:xfrm>
                <a:off x="4691258" y="5968342"/>
                <a:ext cx="148680" cy="312120"/>
              </a:xfrm>
              <a:prstGeom prst="rect">
                <a:avLst/>
              </a:prstGeom>
            </p:spPr>
          </p:pic>
        </mc:Fallback>
      </mc:AlternateContent>
      <p:grpSp>
        <p:nvGrpSpPr>
          <p:cNvPr id="264382" name="Gruppieren 264381">
            <a:extLst>
              <a:ext uri="{FF2B5EF4-FFF2-40B4-BE49-F238E27FC236}">
                <a16:creationId xmlns:a16="http://schemas.microsoft.com/office/drawing/2014/main" id="{4B1B92A9-5DA6-7B9A-6389-2A11158D5E34}"/>
              </a:ext>
            </a:extLst>
          </p:cNvPr>
          <p:cNvGrpSpPr/>
          <p:nvPr/>
        </p:nvGrpSpPr>
        <p:grpSpPr>
          <a:xfrm>
            <a:off x="7601858" y="4047382"/>
            <a:ext cx="527400" cy="322560"/>
            <a:chOff x="7601858" y="4047382"/>
            <a:chExt cx="527400" cy="322560"/>
          </a:xfrm>
        </p:grpSpPr>
        <mc:AlternateContent xmlns:mc="http://schemas.openxmlformats.org/markup-compatibility/2006">
          <mc:Choice xmlns:p14="http://schemas.microsoft.com/office/powerpoint/2010/main" Requires="p14">
            <p:contentPart p14:bwMode="auto" r:id="rId175">
              <p14:nvContentPartPr>
                <p14:cNvPr id="264333" name="Freihand 264332">
                  <a:extLst>
                    <a:ext uri="{FF2B5EF4-FFF2-40B4-BE49-F238E27FC236}">
                      <a16:creationId xmlns:a16="http://schemas.microsoft.com/office/drawing/2014/main" id="{1074DFAD-FDAE-B61A-A5A6-2598A20C1F0E}"/>
                    </a:ext>
                  </a:extLst>
                </p14:cNvPr>
                <p14:cNvContentPartPr/>
                <p14:nvPr/>
              </p14:nvContentPartPr>
              <p14:xfrm>
                <a:off x="7601858" y="4188142"/>
                <a:ext cx="158400" cy="19800"/>
              </p14:xfrm>
            </p:contentPart>
          </mc:Choice>
          <mc:Fallback>
            <p:pic>
              <p:nvPicPr>
                <p:cNvPr id="264333" name="Freihand 264332">
                  <a:extLst>
                    <a:ext uri="{FF2B5EF4-FFF2-40B4-BE49-F238E27FC236}">
                      <a16:creationId xmlns:a16="http://schemas.microsoft.com/office/drawing/2014/main" id="{1074DFAD-FDAE-B61A-A5A6-2598A20C1F0E}"/>
                    </a:ext>
                  </a:extLst>
                </p:cNvPr>
                <p:cNvPicPr/>
                <p:nvPr/>
              </p:nvPicPr>
              <p:blipFill>
                <a:blip r:embed="rId176"/>
                <a:stretch>
                  <a:fillRect/>
                </a:stretch>
              </p:blipFill>
              <p:spPr>
                <a:xfrm>
                  <a:off x="7592858" y="4179142"/>
                  <a:ext cx="176040" cy="37440"/>
                </a:xfrm>
                <a:prstGeom prst="rect">
                  <a:avLst/>
                </a:prstGeom>
              </p:spPr>
            </p:pic>
          </mc:Fallback>
        </mc:AlternateContent>
        <mc:AlternateContent xmlns:mc="http://schemas.openxmlformats.org/markup-compatibility/2006">
          <mc:Choice xmlns:p14="http://schemas.microsoft.com/office/powerpoint/2010/main" Requires="p14">
            <p:contentPart p14:bwMode="auto" r:id="rId177">
              <p14:nvContentPartPr>
                <p14:cNvPr id="264334" name="Freihand 264333">
                  <a:extLst>
                    <a:ext uri="{FF2B5EF4-FFF2-40B4-BE49-F238E27FC236}">
                      <a16:creationId xmlns:a16="http://schemas.microsoft.com/office/drawing/2014/main" id="{66CBA0EB-DFB1-3A60-809A-236E35D80B4F}"/>
                    </a:ext>
                  </a:extLst>
                </p14:cNvPr>
                <p14:cNvContentPartPr/>
                <p14:nvPr/>
              </p14:nvContentPartPr>
              <p14:xfrm>
                <a:off x="7607978" y="4264102"/>
                <a:ext cx="159840" cy="28080"/>
              </p14:xfrm>
            </p:contentPart>
          </mc:Choice>
          <mc:Fallback>
            <p:pic>
              <p:nvPicPr>
                <p:cNvPr id="264334" name="Freihand 264333">
                  <a:extLst>
                    <a:ext uri="{FF2B5EF4-FFF2-40B4-BE49-F238E27FC236}">
                      <a16:creationId xmlns:a16="http://schemas.microsoft.com/office/drawing/2014/main" id="{66CBA0EB-DFB1-3A60-809A-236E35D80B4F}"/>
                    </a:ext>
                  </a:extLst>
                </p:cNvPr>
                <p:cNvPicPr/>
                <p:nvPr/>
              </p:nvPicPr>
              <p:blipFill>
                <a:blip r:embed="rId178"/>
                <a:stretch>
                  <a:fillRect/>
                </a:stretch>
              </p:blipFill>
              <p:spPr>
                <a:xfrm>
                  <a:off x="7599338" y="4255102"/>
                  <a:ext cx="177480" cy="45720"/>
                </a:xfrm>
                <a:prstGeom prst="rect">
                  <a:avLst/>
                </a:prstGeom>
              </p:spPr>
            </p:pic>
          </mc:Fallback>
        </mc:AlternateContent>
        <mc:AlternateContent xmlns:mc="http://schemas.openxmlformats.org/markup-compatibility/2006">
          <mc:Choice xmlns:p14="http://schemas.microsoft.com/office/powerpoint/2010/main" Requires="p14">
            <p:contentPart p14:bwMode="auto" r:id="rId179">
              <p14:nvContentPartPr>
                <p14:cNvPr id="264381" name="Freihand 264380">
                  <a:extLst>
                    <a:ext uri="{FF2B5EF4-FFF2-40B4-BE49-F238E27FC236}">
                      <a16:creationId xmlns:a16="http://schemas.microsoft.com/office/drawing/2014/main" id="{F1A090BC-0E35-D65B-9C71-70C9618D7DB1}"/>
                    </a:ext>
                  </a:extLst>
                </p14:cNvPr>
                <p14:cNvContentPartPr/>
                <p14:nvPr/>
              </p14:nvContentPartPr>
              <p14:xfrm>
                <a:off x="7935218" y="4047382"/>
                <a:ext cx="194040" cy="322560"/>
              </p14:xfrm>
            </p:contentPart>
          </mc:Choice>
          <mc:Fallback>
            <p:pic>
              <p:nvPicPr>
                <p:cNvPr id="264381" name="Freihand 264380">
                  <a:extLst>
                    <a:ext uri="{FF2B5EF4-FFF2-40B4-BE49-F238E27FC236}">
                      <a16:creationId xmlns:a16="http://schemas.microsoft.com/office/drawing/2014/main" id="{F1A090BC-0E35-D65B-9C71-70C9618D7DB1}"/>
                    </a:ext>
                  </a:extLst>
                </p:cNvPr>
                <p:cNvPicPr/>
                <p:nvPr/>
              </p:nvPicPr>
              <p:blipFill>
                <a:blip r:embed="rId180"/>
                <a:stretch>
                  <a:fillRect/>
                </a:stretch>
              </p:blipFill>
              <p:spPr>
                <a:xfrm>
                  <a:off x="7926578" y="4038742"/>
                  <a:ext cx="211680" cy="3402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81">
            <p14:nvContentPartPr>
              <p14:cNvPr id="264383" name="Freihand 264382">
                <a:extLst>
                  <a:ext uri="{FF2B5EF4-FFF2-40B4-BE49-F238E27FC236}">
                    <a16:creationId xmlns:a16="http://schemas.microsoft.com/office/drawing/2014/main" id="{2DA5451D-212B-41A6-C90C-166AE8066B36}"/>
                  </a:ext>
                </a:extLst>
              </p14:cNvPr>
              <p14:cNvContentPartPr/>
              <p14:nvPr/>
            </p14:nvContentPartPr>
            <p14:xfrm>
              <a:off x="7790858" y="5058262"/>
              <a:ext cx="197280" cy="374400"/>
            </p14:xfrm>
          </p:contentPart>
        </mc:Choice>
        <mc:Fallback>
          <p:pic>
            <p:nvPicPr>
              <p:cNvPr id="264383" name="Freihand 264382">
                <a:extLst>
                  <a:ext uri="{FF2B5EF4-FFF2-40B4-BE49-F238E27FC236}">
                    <a16:creationId xmlns:a16="http://schemas.microsoft.com/office/drawing/2014/main" id="{2DA5451D-212B-41A6-C90C-166AE8066B36}"/>
                  </a:ext>
                </a:extLst>
              </p:cNvPr>
              <p:cNvPicPr/>
              <p:nvPr/>
            </p:nvPicPr>
            <p:blipFill>
              <a:blip r:embed="rId182"/>
              <a:stretch>
                <a:fillRect/>
              </a:stretch>
            </p:blipFill>
            <p:spPr>
              <a:xfrm>
                <a:off x="7781858" y="5049262"/>
                <a:ext cx="214920" cy="392040"/>
              </a:xfrm>
              <a:prstGeom prst="rect">
                <a:avLst/>
              </a:prstGeom>
            </p:spPr>
          </p:pic>
        </mc:Fallback>
      </mc:AlternateContent>
      <mc:AlternateContent xmlns:mc="http://schemas.openxmlformats.org/markup-compatibility/2006">
        <mc:Choice xmlns:p14="http://schemas.microsoft.com/office/powerpoint/2010/main" Requires="p14">
          <p:contentPart p14:bwMode="auto" r:id="rId183">
            <p14:nvContentPartPr>
              <p14:cNvPr id="37888" name="Freihand 37887">
                <a:extLst>
                  <a:ext uri="{FF2B5EF4-FFF2-40B4-BE49-F238E27FC236}">
                    <a16:creationId xmlns:a16="http://schemas.microsoft.com/office/drawing/2014/main" id="{EEB50747-4F5C-99EF-65B0-43668D9F265A}"/>
                  </a:ext>
                </a:extLst>
              </p14:cNvPr>
              <p14:cNvContentPartPr/>
              <p14:nvPr/>
            </p14:nvContentPartPr>
            <p14:xfrm>
              <a:off x="6070418" y="5971222"/>
              <a:ext cx="225720" cy="294840"/>
            </p14:xfrm>
          </p:contentPart>
        </mc:Choice>
        <mc:Fallback>
          <p:pic>
            <p:nvPicPr>
              <p:cNvPr id="37888" name="Freihand 37887">
                <a:extLst>
                  <a:ext uri="{FF2B5EF4-FFF2-40B4-BE49-F238E27FC236}">
                    <a16:creationId xmlns:a16="http://schemas.microsoft.com/office/drawing/2014/main" id="{EEB50747-4F5C-99EF-65B0-43668D9F265A}"/>
                  </a:ext>
                </a:extLst>
              </p:cNvPr>
              <p:cNvPicPr/>
              <p:nvPr/>
            </p:nvPicPr>
            <p:blipFill>
              <a:blip r:embed="rId184"/>
              <a:stretch>
                <a:fillRect/>
              </a:stretch>
            </p:blipFill>
            <p:spPr>
              <a:xfrm>
                <a:off x="6061778" y="5962222"/>
                <a:ext cx="243360" cy="312480"/>
              </a:xfrm>
              <a:prstGeom prst="rect">
                <a:avLst/>
              </a:prstGeom>
            </p:spPr>
          </p:pic>
        </mc:Fallback>
      </mc:AlternateContent>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4224338" y="215752"/>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Grafische Form</a:t>
            </a:r>
          </a:p>
        </p:txBody>
      </p:sp>
      <p:sp>
        <p:nvSpPr>
          <p:cNvPr id="38916" name="Text Box 3"/>
          <p:cNvSpPr txBox="1">
            <a:spLocks noChangeArrowheads="1"/>
          </p:cNvSpPr>
          <p:nvPr/>
        </p:nvSpPr>
        <p:spPr bwMode="auto">
          <a:xfrm>
            <a:off x="3222486" y="1982211"/>
            <a:ext cx="354013"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P</a:t>
            </a:r>
          </a:p>
        </p:txBody>
      </p:sp>
      <p:sp>
        <p:nvSpPr>
          <p:cNvPr id="38917" name="Text Box 4"/>
          <p:cNvSpPr txBox="1">
            <a:spLocks noChangeArrowheads="1"/>
          </p:cNvSpPr>
          <p:nvPr/>
        </p:nvSpPr>
        <p:spPr bwMode="auto">
          <a:xfrm>
            <a:off x="5383073" y="5077837"/>
            <a:ext cx="377026"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H</a:t>
            </a:r>
          </a:p>
        </p:txBody>
      </p:sp>
      <p:sp>
        <p:nvSpPr>
          <p:cNvPr id="38918" name="Text Box 5"/>
          <p:cNvSpPr txBox="1">
            <a:spLocks noChangeArrowheads="1"/>
          </p:cNvSpPr>
          <p:nvPr/>
        </p:nvSpPr>
        <p:spPr bwMode="auto">
          <a:xfrm>
            <a:off x="1063485" y="5150862"/>
            <a:ext cx="335348" cy="46166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buClr>
                <a:srgbClr val="000000"/>
              </a:buClr>
              <a:buSzPct val="100000"/>
              <a:buFont typeface="Times New Roman" pitchFamily="18" charset="0"/>
              <a:buNone/>
            </a:pPr>
            <a:r>
              <a:rPr lang="de-DE" altLang="de-DE" sz="2400"/>
              <a:t>E</a:t>
            </a:r>
          </a:p>
        </p:txBody>
      </p:sp>
      <p:sp>
        <p:nvSpPr>
          <p:cNvPr id="37" name="Rechteck 36">
            <a:extLst>
              <a:ext uri="{FF2B5EF4-FFF2-40B4-BE49-F238E27FC236}">
                <a16:creationId xmlns:a16="http://schemas.microsoft.com/office/drawing/2014/main" id="{548BF1E0-A013-4F94-8FCB-8AD5CAF5590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 Box 3">
            <a:extLst>
              <a:ext uri="{FF2B5EF4-FFF2-40B4-BE49-F238E27FC236}">
                <a16:creationId xmlns:a16="http://schemas.microsoft.com/office/drawing/2014/main" id="{2905DC66-5F54-3E07-6054-7FEB6373F88C}"/>
              </a:ext>
            </a:extLst>
          </p:cNvPr>
          <p:cNvSpPr txBox="1">
            <a:spLocks noChangeArrowheads="1"/>
          </p:cNvSpPr>
          <p:nvPr/>
        </p:nvSpPr>
        <p:spPr bwMode="auto">
          <a:xfrm>
            <a:off x="7027027" y="49335"/>
            <a:ext cx="4718858" cy="16026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AutoNum type="arabicPeriod"/>
              <a:defRPr/>
            </a:pPr>
            <a:endParaRPr lang="de-DE" sz="1400" dirty="0">
              <a:solidFill>
                <a:srgbClr val="000000"/>
              </a:solidFill>
            </a:endParaRPr>
          </a:p>
          <a:p>
            <a:pPr marL="0" indent="0" eaLnBrk="1" hangingPunct="1">
              <a:buSzPct val="100000"/>
              <a:defRPr/>
            </a:pPr>
            <a:r>
              <a:rPr lang="de-DE" sz="1200" dirty="0">
                <a:solidFill>
                  <a:srgbClr val="000000"/>
                </a:solidFill>
              </a:rPr>
              <a:t>Ausgangslage: P hat Güter im Gegenwert von 5GE produziert</a:t>
            </a:r>
          </a:p>
          <a:p>
            <a:pPr eaLnBrk="1" hangingPunct="1">
              <a:buSzPct val="100000"/>
              <a:buFontTx/>
              <a:buAutoNum type="arabicPeriod"/>
              <a:defRPr/>
            </a:pPr>
            <a:endParaRPr lang="de-DE" sz="1200" dirty="0">
              <a:solidFill>
                <a:srgbClr val="000000"/>
              </a:solidFill>
            </a:endParaRPr>
          </a:p>
          <a:p>
            <a:pPr eaLnBrk="1" hangingPunct="1">
              <a:buSzPct val="100000"/>
              <a:buFontTx/>
              <a:buAutoNum type="arabicPeriod"/>
              <a:defRPr/>
            </a:pPr>
            <a:r>
              <a:rPr lang="de-DE" sz="1200" dirty="0">
                <a:solidFill>
                  <a:srgbClr val="000000"/>
                </a:solidFill>
              </a:rPr>
              <a:t>Für den Eigenverbrauch benötigt P 2GE</a:t>
            </a:r>
          </a:p>
          <a:p>
            <a:pPr eaLnBrk="1" hangingPunct="1">
              <a:buSzPct val="100000"/>
              <a:buFontTx/>
              <a:buAutoNum type="arabicPeriod"/>
              <a:defRPr/>
            </a:pPr>
            <a:r>
              <a:rPr lang="de-DE" sz="1200" dirty="0">
                <a:solidFill>
                  <a:srgbClr val="000000"/>
                </a:solidFill>
              </a:rPr>
              <a:t>Für den Erwerb von Handelserzeugnissen verwendet P 1GE</a:t>
            </a:r>
          </a:p>
          <a:p>
            <a:pPr eaLnBrk="1" hangingPunct="1">
              <a:buSzPct val="100000"/>
              <a:buFontTx/>
              <a:buAutoNum type="arabicPeriod"/>
              <a:defRPr/>
            </a:pPr>
            <a:r>
              <a:rPr lang="de-DE" sz="1200" dirty="0">
                <a:solidFill>
                  <a:srgbClr val="000000"/>
                </a:solidFill>
              </a:rPr>
              <a:t>An Pacht entrichtet P 2GE</a:t>
            </a:r>
          </a:p>
          <a:p>
            <a:pPr eaLnBrk="1" hangingPunct="1">
              <a:buSzPct val="100000"/>
              <a:buFontTx/>
              <a:buAutoNum type="arabicPeriod"/>
              <a:defRPr/>
            </a:pPr>
            <a:r>
              <a:rPr lang="de-DE" sz="1200" dirty="0">
                <a:solidFill>
                  <a:srgbClr val="000000"/>
                </a:solidFill>
              </a:rPr>
              <a:t>E gibt 1 GE für Nahrungsmittel aus</a:t>
            </a:r>
          </a:p>
          <a:p>
            <a:pPr eaLnBrk="1" hangingPunct="1">
              <a:buSzPct val="100000"/>
              <a:buFontTx/>
              <a:buAutoNum type="arabicPeriod"/>
              <a:defRPr/>
            </a:pPr>
            <a:r>
              <a:rPr lang="de-DE" sz="1200" dirty="0">
                <a:solidFill>
                  <a:srgbClr val="000000"/>
                </a:solidFill>
              </a:rPr>
              <a:t>H gibt 2 GE für </a:t>
            </a:r>
            <a:r>
              <a:rPr lang="de-DE" sz="1200">
                <a:solidFill>
                  <a:srgbClr val="000000"/>
                </a:solidFill>
              </a:rPr>
              <a:t>Nahrungsmittel aus</a:t>
            </a:r>
            <a:endParaRPr lang="de-DE" sz="1200" dirty="0">
              <a:solidFill>
                <a:srgbClr val="000000"/>
              </a:solidFill>
            </a:endParaRPr>
          </a:p>
        </p:txBody>
      </p:sp>
      <p:grpSp>
        <p:nvGrpSpPr>
          <p:cNvPr id="3" name="Gruppieren 2">
            <a:extLst>
              <a:ext uri="{FF2B5EF4-FFF2-40B4-BE49-F238E27FC236}">
                <a16:creationId xmlns:a16="http://schemas.microsoft.com/office/drawing/2014/main" id="{6B60DFAA-176B-3767-295E-9C828F295665}"/>
              </a:ext>
            </a:extLst>
          </p:cNvPr>
          <p:cNvGrpSpPr/>
          <p:nvPr/>
        </p:nvGrpSpPr>
        <p:grpSpPr>
          <a:xfrm>
            <a:off x="7079498" y="1729702"/>
            <a:ext cx="289080" cy="223920"/>
            <a:chOff x="7079498" y="1729702"/>
            <a:chExt cx="289080" cy="223920"/>
          </a:xfrm>
        </p:grpSpPr>
        <mc:AlternateContent xmlns:mc="http://schemas.openxmlformats.org/markup-compatibility/2006">
          <mc:Choice xmlns:p14="http://schemas.microsoft.com/office/powerpoint/2010/main" Requires="p14">
            <p:contentPart p14:bwMode="auto" r:id="rId3">
              <p14:nvContentPartPr>
                <p14:cNvPr id="4" name="Freihand 3">
                  <a:extLst>
                    <a:ext uri="{FF2B5EF4-FFF2-40B4-BE49-F238E27FC236}">
                      <a16:creationId xmlns:a16="http://schemas.microsoft.com/office/drawing/2014/main" id="{CEA50FCE-1429-6089-70A5-D782EB7F4473}"/>
                    </a:ext>
                  </a:extLst>
                </p14:cNvPr>
                <p14:cNvContentPartPr/>
                <p14:nvPr/>
              </p14:nvContentPartPr>
              <p14:xfrm>
                <a:off x="7079498" y="1729702"/>
                <a:ext cx="148680" cy="223920"/>
              </p14:xfrm>
            </p:contentPart>
          </mc:Choice>
          <mc:Fallback>
            <p:pic>
              <p:nvPicPr>
                <p:cNvPr id="4" name="Freihand 3">
                  <a:extLst>
                    <a:ext uri="{FF2B5EF4-FFF2-40B4-BE49-F238E27FC236}">
                      <a16:creationId xmlns:a16="http://schemas.microsoft.com/office/drawing/2014/main" id="{CEA50FCE-1429-6089-70A5-D782EB7F4473}"/>
                    </a:ext>
                  </a:extLst>
                </p:cNvPr>
                <p:cNvPicPr/>
                <p:nvPr/>
              </p:nvPicPr>
              <p:blipFill>
                <a:blip r:embed="rId4"/>
                <a:stretch>
                  <a:fillRect/>
                </a:stretch>
              </p:blipFill>
              <p:spPr>
                <a:xfrm>
                  <a:off x="7070858" y="1721062"/>
                  <a:ext cx="166320" cy="24156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5" name="Freihand 4">
                  <a:extLst>
                    <a:ext uri="{FF2B5EF4-FFF2-40B4-BE49-F238E27FC236}">
                      <a16:creationId xmlns:a16="http://schemas.microsoft.com/office/drawing/2014/main" id="{EB9DA182-EECB-AA29-4A49-0E2AA4F6284C}"/>
                    </a:ext>
                  </a:extLst>
                </p14:cNvPr>
                <p14:cNvContentPartPr/>
                <p14:nvPr/>
              </p14:nvContentPartPr>
              <p14:xfrm>
                <a:off x="7356338" y="1899262"/>
                <a:ext cx="12240" cy="7560"/>
              </p14:xfrm>
            </p:contentPart>
          </mc:Choice>
          <mc:Fallback>
            <p:pic>
              <p:nvPicPr>
                <p:cNvPr id="5" name="Freihand 4">
                  <a:extLst>
                    <a:ext uri="{FF2B5EF4-FFF2-40B4-BE49-F238E27FC236}">
                      <a16:creationId xmlns:a16="http://schemas.microsoft.com/office/drawing/2014/main" id="{EB9DA182-EECB-AA29-4A49-0E2AA4F6284C}"/>
                    </a:ext>
                  </a:extLst>
                </p:cNvPr>
                <p:cNvPicPr/>
                <p:nvPr/>
              </p:nvPicPr>
              <p:blipFill>
                <a:blip r:embed="rId6"/>
                <a:stretch>
                  <a:fillRect/>
                </a:stretch>
              </p:blipFill>
              <p:spPr>
                <a:xfrm>
                  <a:off x="7347338" y="1890622"/>
                  <a:ext cx="29880" cy="25200"/>
                </a:xfrm>
                <a:prstGeom prst="rect">
                  <a:avLst/>
                </a:prstGeom>
              </p:spPr>
            </p:pic>
          </mc:Fallback>
        </mc:AlternateContent>
      </p:grpSp>
      <p:grpSp>
        <p:nvGrpSpPr>
          <p:cNvPr id="6" name="Gruppieren 5">
            <a:extLst>
              <a:ext uri="{FF2B5EF4-FFF2-40B4-BE49-F238E27FC236}">
                <a16:creationId xmlns:a16="http://schemas.microsoft.com/office/drawing/2014/main" id="{F82E2797-0832-1783-A565-B7EC2E271B16}"/>
              </a:ext>
            </a:extLst>
          </p:cNvPr>
          <p:cNvGrpSpPr/>
          <p:nvPr/>
        </p:nvGrpSpPr>
        <p:grpSpPr>
          <a:xfrm>
            <a:off x="7580258" y="1731502"/>
            <a:ext cx="169200" cy="240840"/>
            <a:chOff x="7580258" y="1731502"/>
            <a:chExt cx="169200" cy="240840"/>
          </a:xfrm>
        </p:grpSpPr>
        <mc:AlternateContent xmlns:mc="http://schemas.openxmlformats.org/markup-compatibility/2006">
          <mc:Choice xmlns:p14="http://schemas.microsoft.com/office/powerpoint/2010/main" Requires="p14">
            <p:contentPart p14:bwMode="auto" r:id="rId7">
              <p14:nvContentPartPr>
                <p14:cNvPr id="7" name="Freihand 6">
                  <a:extLst>
                    <a:ext uri="{FF2B5EF4-FFF2-40B4-BE49-F238E27FC236}">
                      <a16:creationId xmlns:a16="http://schemas.microsoft.com/office/drawing/2014/main" id="{9608151E-E00E-6593-3359-8A350F36DA05}"/>
                    </a:ext>
                  </a:extLst>
                </p14:cNvPr>
                <p14:cNvContentPartPr/>
                <p14:nvPr/>
              </p14:nvContentPartPr>
              <p14:xfrm>
                <a:off x="7597178" y="1731502"/>
                <a:ext cx="21600" cy="217080"/>
              </p14:xfrm>
            </p:contentPart>
          </mc:Choice>
          <mc:Fallback>
            <p:pic>
              <p:nvPicPr>
                <p:cNvPr id="7" name="Freihand 6">
                  <a:extLst>
                    <a:ext uri="{FF2B5EF4-FFF2-40B4-BE49-F238E27FC236}">
                      <a16:creationId xmlns:a16="http://schemas.microsoft.com/office/drawing/2014/main" id="{9608151E-E00E-6593-3359-8A350F36DA05}"/>
                    </a:ext>
                  </a:extLst>
                </p:cNvPr>
                <p:cNvPicPr/>
                <p:nvPr/>
              </p:nvPicPr>
              <p:blipFill>
                <a:blip r:embed="rId8"/>
                <a:stretch>
                  <a:fillRect/>
                </a:stretch>
              </p:blipFill>
              <p:spPr>
                <a:xfrm>
                  <a:off x="7588178" y="1722862"/>
                  <a:ext cx="39240" cy="23472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8" name="Freihand 7">
                  <a:extLst>
                    <a:ext uri="{FF2B5EF4-FFF2-40B4-BE49-F238E27FC236}">
                      <a16:creationId xmlns:a16="http://schemas.microsoft.com/office/drawing/2014/main" id="{39403E79-137E-FF87-7E78-F1A3EB41E107}"/>
                    </a:ext>
                  </a:extLst>
                </p14:cNvPr>
                <p14:cNvContentPartPr/>
                <p14:nvPr/>
              </p14:nvContentPartPr>
              <p14:xfrm>
                <a:off x="7580258" y="1776502"/>
                <a:ext cx="169200" cy="99000"/>
              </p14:xfrm>
            </p:contentPart>
          </mc:Choice>
          <mc:Fallback>
            <p:pic>
              <p:nvPicPr>
                <p:cNvPr id="8" name="Freihand 7">
                  <a:extLst>
                    <a:ext uri="{FF2B5EF4-FFF2-40B4-BE49-F238E27FC236}">
                      <a16:creationId xmlns:a16="http://schemas.microsoft.com/office/drawing/2014/main" id="{39403E79-137E-FF87-7E78-F1A3EB41E107}"/>
                    </a:ext>
                  </a:extLst>
                </p:cNvPr>
                <p:cNvPicPr/>
                <p:nvPr/>
              </p:nvPicPr>
              <p:blipFill>
                <a:blip r:embed="rId10"/>
                <a:stretch>
                  <a:fillRect/>
                </a:stretch>
              </p:blipFill>
              <p:spPr>
                <a:xfrm>
                  <a:off x="7571258" y="1767862"/>
                  <a:ext cx="186840" cy="11664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9" name="Freihand 8">
                  <a:extLst>
                    <a:ext uri="{FF2B5EF4-FFF2-40B4-BE49-F238E27FC236}">
                      <a16:creationId xmlns:a16="http://schemas.microsoft.com/office/drawing/2014/main" id="{D9F09794-3D7B-7419-6FDB-4AF10A44E82B}"/>
                    </a:ext>
                  </a:extLst>
                </p14:cNvPr>
                <p14:cNvContentPartPr/>
                <p14:nvPr/>
              </p14:nvContentPartPr>
              <p14:xfrm>
                <a:off x="7631738" y="1961182"/>
                <a:ext cx="104760" cy="11160"/>
              </p14:xfrm>
            </p:contentPart>
          </mc:Choice>
          <mc:Fallback>
            <p:pic>
              <p:nvPicPr>
                <p:cNvPr id="9" name="Freihand 8">
                  <a:extLst>
                    <a:ext uri="{FF2B5EF4-FFF2-40B4-BE49-F238E27FC236}">
                      <a16:creationId xmlns:a16="http://schemas.microsoft.com/office/drawing/2014/main" id="{D9F09794-3D7B-7419-6FDB-4AF10A44E82B}"/>
                    </a:ext>
                  </a:extLst>
                </p:cNvPr>
                <p:cNvPicPr/>
                <p:nvPr/>
              </p:nvPicPr>
              <p:blipFill>
                <a:blip r:embed="rId12"/>
                <a:stretch>
                  <a:fillRect/>
                </a:stretch>
              </p:blipFill>
              <p:spPr>
                <a:xfrm>
                  <a:off x="7622738" y="1952542"/>
                  <a:ext cx="122400" cy="28800"/>
                </a:xfrm>
                <a:prstGeom prst="rect">
                  <a:avLst/>
                </a:prstGeom>
              </p:spPr>
            </p:pic>
          </mc:Fallback>
        </mc:AlternateContent>
      </p:grpSp>
      <p:grpSp>
        <p:nvGrpSpPr>
          <p:cNvPr id="10" name="Gruppieren 9">
            <a:extLst>
              <a:ext uri="{FF2B5EF4-FFF2-40B4-BE49-F238E27FC236}">
                <a16:creationId xmlns:a16="http://schemas.microsoft.com/office/drawing/2014/main" id="{5BE2EDE9-9C11-C2F9-D1D4-2B2CC9D553CE}"/>
              </a:ext>
            </a:extLst>
          </p:cNvPr>
          <p:cNvGrpSpPr/>
          <p:nvPr/>
        </p:nvGrpSpPr>
        <p:grpSpPr>
          <a:xfrm>
            <a:off x="7980938" y="1707382"/>
            <a:ext cx="1650240" cy="383400"/>
            <a:chOff x="7980938" y="1707382"/>
            <a:chExt cx="1650240" cy="383400"/>
          </a:xfrm>
        </p:grpSpPr>
        <mc:AlternateContent xmlns:mc="http://schemas.openxmlformats.org/markup-compatibility/2006">
          <mc:Choice xmlns:p14="http://schemas.microsoft.com/office/powerpoint/2010/main" Requires="p14">
            <p:contentPart p14:bwMode="auto" r:id="rId13">
              <p14:nvContentPartPr>
                <p14:cNvPr id="11" name="Freihand 10">
                  <a:extLst>
                    <a:ext uri="{FF2B5EF4-FFF2-40B4-BE49-F238E27FC236}">
                      <a16:creationId xmlns:a16="http://schemas.microsoft.com/office/drawing/2014/main" id="{DA1622CB-71C0-FA1D-0EEE-5DE705210961}"/>
                    </a:ext>
                  </a:extLst>
                </p14:cNvPr>
                <p14:cNvContentPartPr/>
                <p14:nvPr/>
              </p14:nvContentPartPr>
              <p14:xfrm>
                <a:off x="7980938" y="1860742"/>
                <a:ext cx="188280" cy="230040"/>
              </p14:xfrm>
            </p:contentPart>
          </mc:Choice>
          <mc:Fallback>
            <p:pic>
              <p:nvPicPr>
                <p:cNvPr id="11" name="Freihand 10">
                  <a:extLst>
                    <a:ext uri="{FF2B5EF4-FFF2-40B4-BE49-F238E27FC236}">
                      <a16:creationId xmlns:a16="http://schemas.microsoft.com/office/drawing/2014/main" id="{DA1622CB-71C0-FA1D-0EEE-5DE705210961}"/>
                    </a:ext>
                  </a:extLst>
                </p:cNvPr>
                <p:cNvPicPr/>
                <p:nvPr/>
              </p:nvPicPr>
              <p:blipFill>
                <a:blip r:embed="rId14"/>
                <a:stretch>
                  <a:fillRect/>
                </a:stretch>
              </p:blipFill>
              <p:spPr>
                <a:xfrm>
                  <a:off x="7972298" y="1851742"/>
                  <a:ext cx="205920" cy="24768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2" name="Freihand 11">
                  <a:extLst>
                    <a:ext uri="{FF2B5EF4-FFF2-40B4-BE49-F238E27FC236}">
                      <a16:creationId xmlns:a16="http://schemas.microsoft.com/office/drawing/2014/main" id="{A7FECC9A-5B38-CE13-3284-EE278CB8D394}"/>
                    </a:ext>
                  </a:extLst>
                </p14:cNvPr>
                <p14:cNvContentPartPr/>
                <p14:nvPr/>
              </p14:nvContentPartPr>
              <p14:xfrm>
                <a:off x="8202338" y="1808902"/>
                <a:ext cx="70920" cy="137880"/>
              </p14:xfrm>
            </p:contentPart>
          </mc:Choice>
          <mc:Fallback>
            <p:pic>
              <p:nvPicPr>
                <p:cNvPr id="12" name="Freihand 11">
                  <a:extLst>
                    <a:ext uri="{FF2B5EF4-FFF2-40B4-BE49-F238E27FC236}">
                      <a16:creationId xmlns:a16="http://schemas.microsoft.com/office/drawing/2014/main" id="{A7FECC9A-5B38-CE13-3284-EE278CB8D394}"/>
                    </a:ext>
                  </a:extLst>
                </p:cNvPr>
                <p:cNvPicPr/>
                <p:nvPr/>
              </p:nvPicPr>
              <p:blipFill>
                <a:blip r:embed="rId16"/>
                <a:stretch>
                  <a:fillRect/>
                </a:stretch>
              </p:blipFill>
              <p:spPr>
                <a:xfrm>
                  <a:off x="8193338" y="1800262"/>
                  <a:ext cx="88560" cy="15552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3" name="Freihand 12">
                  <a:extLst>
                    <a:ext uri="{FF2B5EF4-FFF2-40B4-BE49-F238E27FC236}">
                      <a16:creationId xmlns:a16="http://schemas.microsoft.com/office/drawing/2014/main" id="{85E19030-0F43-E466-C4E1-110B4D299D18}"/>
                    </a:ext>
                  </a:extLst>
                </p14:cNvPr>
                <p14:cNvContentPartPr/>
                <p14:nvPr/>
              </p14:nvContentPartPr>
              <p14:xfrm>
                <a:off x="8290538" y="1802422"/>
                <a:ext cx="104760" cy="132840"/>
              </p14:xfrm>
            </p:contentPart>
          </mc:Choice>
          <mc:Fallback>
            <p:pic>
              <p:nvPicPr>
                <p:cNvPr id="13" name="Freihand 12">
                  <a:extLst>
                    <a:ext uri="{FF2B5EF4-FFF2-40B4-BE49-F238E27FC236}">
                      <a16:creationId xmlns:a16="http://schemas.microsoft.com/office/drawing/2014/main" id="{85E19030-0F43-E466-C4E1-110B4D299D18}"/>
                    </a:ext>
                  </a:extLst>
                </p:cNvPr>
                <p:cNvPicPr/>
                <p:nvPr/>
              </p:nvPicPr>
              <p:blipFill>
                <a:blip r:embed="rId18"/>
                <a:stretch>
                  <a:fillRect/>
                </a:stretch>
              </p:blipFill>
              <p:spPr>
                <a:xfrm>
                  <a:off x="8281538" y="1793782"/>
                  <a:ext cx="122400" cy="15048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4" name="Freihand 13">
                  <a:extLst>
                    <a:ext uri="{FF2B5EF4-FFF2-40B4-BE49-F238E27FC236}">
                      <a16:creationId xmlns:a16="http://schemas.microsoft.com/office/drawing/2014/main" id="{2B134E8F-1DD7-A8D8-F3BC-E06EFBEDD51D}"/>
                    </a:ext>
                  </a:extLst>
                </p14:cNvPr>
                <p14:cNvContentPartPr/>
                <p14:nvPr/>
              </p14:nvContentPartPr>
              <p14:xfrm>
                <a:off x="8533178" y="1768942"/>
                <a:ext cx="246600" cy="142920"/>
              </p14:xfrm>
            </p:contentPart>
          </mc:Choice>
          <mc:Fallback>
            <p:pic>
              <p:nvPicPr>
                <p:cNvPr id="14" name="Freihand 13">
                  <a:extLst>
                    <a:ext uri="{FF2B5EF4-FFF2-40B4-BE49-F238E27FC236}">
                      <a16:creationId xmlns:a16="http://schemas.microsoft.com/office/drawing/2014/main" id="{2B134E8F-1DD7-A8D8-F3BC-E06EFBEDD51D}"/>
                    </a:ext>
                  </a:extLst>
                </p:cNvPr>
                <p:cNvPicPr/>
                <p:nvPr/>
              </p:nvPicPr>
              <p:blipFill>
                <a:blip r:embed="rId20"/>
                <a:stretch>
                  <a:fillRect/>
                </a:stretch>
              </p:blipFill>
              <p:spPr>
                <a:xfrm>
                  <a:off x="8524178" y="1759942"/>
                  <a:ext cx="264240" cy="160560"/>
                </a:xfrm>
                <a:prstGeom prst="rect">
                  <a:avLst/>
                </a:prstGeom>
              </p:spPr>
            </p:pic>
          </mc:Fallback>
        </mc:AlternateContent>
        <mc:AlternateContent xmlns:mc="http://schemas.openxmlformats.org/markup-compatibility/2006">
          <mc:Choice xmlns:p14="http://schemas.microsoft.com/office/powerpoint/2010/main" Requires="p14">
            <p:contentPart p14:bwMode="auto" r:id="rId21">
              <p14:nvContentPartPr>
                <p14:cNvPr id="15" name="Freihand 14">
                  <a:extLst>
                    <a:ext uri="{FF2B5EF4-FFF2-40B4-BE49-F238E27FC236}">
                      <a16:creationId xmlns:a16="http://schemas.microsoft.com/office/drawing/2014/main" id="{278902BE-9EA2-8905-DE2E-8F3279D0D301}"/>
                    </a:ext>
                  </a:extLst>
                </p14:cNvPr>
                <p14:cNvContentPartPr/>
                <p14:nvPr/>
              </p14:nvContentPartPr>
              <p14:xfrm>
                <a:off x="8734778" y="1759582"/>
                <a:ext cx="99360" cy="64800"/>
              </p14:xfrm>
            </p:contentPart>
          </mc:Choice>
          <mc:Fallback>
            <p:pic>
              <p:nvPicPr>
                <p:cNvPr id="15" name="Freihand 14">
                  <a:extLst>
                    <a:ext uri="{FF2B5EF4-FFF2-40B4-BE49-F238E27FC236}">
                      <a16:creationId xmlns:a16="http://schemas.microsoft.com/office/drawing/2014/main" id="{278902BE-9EA2-8905-DE2E-8F3279D0D301}"/>
                    </a:ext>
                  </a:extLst>
                </p:cNvPr>
                <p:cNvPicPr/>
                <p:nvPr/>
              </p:nvPicPr>
              <p:blipFill>
                <a:blip r:embed="rId22"/>
                <a:stretch>
                  <a:fillRect/>
                </a:stretch>
              </p:blipFill>
              <p:spPr>
                <a:xfrm>
                  <a:off x="8726138" y="1750582"/>
                  <a:ext cx="117000" cy="8244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16" name="Freihand 15">
                  <a:extLst>
                    <a:ext uri="{FF2B5EF4-FFF2-40B4-BE49-F238E27FC236}">
                      <a16:creationId xmlns:a16="http://schemas.microsoft.com/office/drawing/2014/main" id="{82FCAD47-7A4B-7568-C252-C6391F971DF1}"/>
                    </a:ext>
                  </a:extLst>
                </p14:cNvPr>
                <p14:cNvContentPartPr/>
                <p14:nvPr/>
              </p14:nvContentPartPr>
              <p14:xfrm>
                <a:off x="8732258" y="1760302"/>
                <a:ext cx="138240" cy="197640"/>
              </p14:xfrm>
            </p:contentPart>
          </mc:Choice>
          <mc:Fallback>
            <p:pic>
              <p:nvPicPr>
                <p:cNvPr id="16" name="Freihand 15">
                  <a:extLst>
                    <a:ext uri="{FF2B5EF4-FFF2-40B4-BE49-F238E27FC236}">
                      <a16:creationId xmlns:a16="http://schemas.microsoft.com/office/drawing/2014/main" id="{82FCAD47-7A4B-7568-C252-C6391F971DF1}"/>
                    </a:ext>
                  </a:extLst>
                </p:cNvPr>
                <p:cNvPicPr/>
                <p:nvPr/>
              </p:nvPicPr>
              <p:blipFill>
                <a:blip r:embed="rId24"/>
                <a:stretch>
                  <a:fillRect/>
                </a:stretch>
              </p:blipFill>
              <p:spPr>
                <a:xfrm>
                  <a:off x="8723258" y="1751662"/>
                  <a:ext cx="155880" cy="215280"/>
                </a:xfrm>
                <a:prstGeom prst="rect">
                  <a:avLst/>
                </a:prstGeom>
              </p:spPr>
            </p:pic>
          </mc:Fallback>
        </mc:AlternateContent>
        <mc:AlternateContent xmlns:mc="http://schemas.openxmlformats.org/markup-compatibility/2006">
          <mc:Choice xmlns:p14="http://schemas.microsoft.com/office/powerpoint/2010/main" Requires="p14">
            <p:contentPart p14:bwMode="auto" r:id="rId25">
              <p14:nvContentPartPr>
                <p14:cNvPr id="17" name="Freihand 16">
                  <a:extLst>
                    <a:ext uri="{FF2B5EF4-FFF2-40B4-BE49-F238E27FC236}">
                      <a16:creationId xmlns:a16="http://schemas.microsoft.com/office/drawing/2014/main" id="{8F4BA694-7DB5-AFBA-6F68-2F514C229AEF}"/>
                    </a:ext>
                  </a:extLst>
                </p14:cNvPr>
                <p14:cNvContentPartPr/>
                <p14:nvPr/>
              </p14:nvContentPartPr>
              <p14:xfrm>
                <a:off x="8955458" y="1751302"/>
                <a:ext cx="141480" cy="131760"/>
              </p14:xfrm>
            </p:contentPart>
          </mc:Choice>
          <mc:Fallback>
            <p:pic>
              <p:nvPicPr>
                <p:cNvPr id="17" name="Freihand 16">
                  <a:extLst>
                    <a:ext uri="{FF2B5EF4-FFF2-40B4-BE49-F238E27FC236}">
                      <a16:creationId xmlns:a16="http://schemas.microsoft.com/office/drawing/2014/main" id="{8F4BA694-7DB5-AFBA-6F68-2F514C229AEF}"/>
                    </a:ext>
                  </a:extLst>
                </p:cNvPr>
                <p:cNvPicPr/>
                <p:nvPr/>
              </p:nvPicPr>
              <p:blipFill>
                <a:blip r:embed="rId26"/>
                <a:stretch>
                  <a:fillRect/>
                </a:stretch>
              </p:blipFill>
              <p:spPr>
                <a:xfrm>
                  <a:off x="8946458" y="1742302"/>
                  <a:ext cx="159120" cy="149400"/>
                </a:xfrm>
                <a:prstGeom prst="rect">
                  <a:avLst/>
                </a:prstGeom>
              </p:spPr>
            </p:pic>
          </mc:Fallback>
        </mc:AlternateContent>
        <mc:AlternateContent xmlns:mc="http://schemas.openxmlformats.org/markup-compatibility/2006">
          <mc:Choice xmlns:p14="http://schemas.microsoft.com/office/powerpoint/2010/main" Requires="p14">
            <p:contentPart p14:bwMode="auto" r:id="rId27">
              <p14:nvContentPartPr>
                <p14:cNvPr id="18" name="Freihand 17">
                  <a:extLst>
                    <a:ext uri="{FF2B5EF4-FFF2-40B4-BE49-F238E27FC236}">
                      <a16:creationId xmlns:a16="http://schemas.microsoft.com/office/drawing/2014/main" id="{590C44D6-8E5E-E134-8EB5-5557EE7AD842}"/>
                    </a:ext>
                  </a:extLst>
                </p14:cNvPr>
                <p14:cNvContentPartPr/>
                <p14:nvPr/>
              </p14:nvContentPartPr>
              <p14:xfrm>
                <a:off x="8954018" y="1896382"/>
                <a:ext cx="106200" cy="15480"/>
              </p14:xfrm>
            </p:contentPart>
          </mc:Choice>
          <mc:Fallback>
            <p:pic>
              <p:nvPicPr>
                <p:cNvPr id="18" name="Freihand 17">
                  <a:extLst>
                    <a:ext uri="{FF2B5EF4-FFF2-40B4-BE49-F238E27FC236}">
                      <a16:creationId xmlns:a16="http://schemas.microsoft.com/office/drawing/2014/main" id="{590C44D6-8E5E-E134-8EB5-5557EE7AD842}"/>
                    </a:ext>
                  </a:extLst>
                </p:cNvPr>
                <p:cNvPicPr/>
                <p:nvPr/>
              </p:nvPicPr>
              <p:blipFill>
                <a:blip r:embed="rId28"/>
                <a:stretch>
                  <a:fillRect/>
                </a:stretch>
              </p:blipFill>
              <p:spPr>
                <a:xfrm>
                  <a:off x="8945378" y="1887382"/>
                  <a:ext cx="123840" cy="33120"/>
                </a:xfrm>
                <a:prstGeom prst="rect">
                  <a:avLst/>
                </a:prstGeom>
              </p:spPr>
            </p:pic>
          </mc:Fallback>
        </mc:AlternateContent>
        <mc:AlternateContent xmlns:mc="http://schemas.openxmlformats.org/markup-compatibility/2006">
          <mc:Choice xmlns:p14="http://schemas.microsoft.com/office/powerpoint/2010/main" Requires="p14">
            <p:contentPart p14:bwMode="auto" r:id="rId29">
              <p14:nvContentPartPr>
                <p14:cNvPr id="19" name="Freihand 18">
                  <a:extLst>
                    <a:ext uri="{FF2B5EF4-FFF2-40B4-BE49-F238E27FC236}">
                      <a16:creationId xmlns:a16="http://schemas.microsoft.com/office/drawing/2014/main" id="{9650551B-D238-2F01-436C-424B16B276F0}"/>
                    </a:ext>
                  </a:extLst>
                </p14:cNvPr>
                <p14:cNvContentPartPr/>
                <p14:nvPr/>
              </p14:nvContentPartPr>
              <p14:xfrm>
                <a:off x="9264698" y="1707382"/>
                <a:ext cx="141480" cy="320040"/>
              </p14:xfrm>
            </p:contentPart>
          </mc:Choice>
          <mc:Fallback>
            <p:pic>
              <p:nvPicPr>
                <p:cNvPr id="19" name="Freihand 18">
                  <a:extLst>
                    <a:ext uri="{FF2B5EF4-FFF2-40B4-BE49-F238E27FC236}">
                      <a16:creationId xmlns:a16="http://schemas.microsoft.com/office/drawing/2014/main" id="{9650551B-D238-2F01-436C-424B16B276F0}"/>
                    </a:ext>
                  </a:extLst>
                </p:cNvPr>
                <p:cNvPicPr/>
                <p:nvPr/>
              </p:nvPicPr>
              <p:blipFill>
                <a:blip r:embed="rId30"/>
                <a:stretch>
                  <a:fillRect/>
                </a:stretch>
              </p:blipFill>
              <p:spPr>
                <a:xfrm>
                  <a:off x="9256058" y="1698382"/>
                  <a:ext cx="159120" cy="337680"/>
                </a:xfrm>
                <a:prstGeom prst="rect">
                  <a:avLst/>
                </a:prstGeom>
              </p:spPr>
            </p:pic>
          </mc:Fallback>
        </mc:AlternateContent>
        <mc:AlternateContent xmlns:mc="http://schemas.openxmlformats.org/markup-compatibility/2006">
          <mc:Choice xmlns:p14="http://schemas.microsoft.com/office/powerpoint/2010/main" Requires="p14">
            <p:contentPart p14:bwMode="auto" r:id="rId31">
              <p14:nvContentPartPr>
                <p14:cNvPr id="20" name="Freihand 19">
                  <a:extLst>
                    <a:ext uri="{FF2B5EF4-FFF2-40B4-BE49-F238E27FC236}">
                      <a16:creationId xmlns:a16="http://schemas.microsoft.com/office/drawing/2014/main" id="{E97F0C3D-DAC2-D7E6-D8A9-1B73F7FFBDF2}"/>
                    </a:ext>
                  </a:extLst>
                </p14:cNvPr>
                <p14:cNvContentPartPr/>
                <p14:nvPr/>
              </p14:nvContentPartPr>
              <p14:xfrm>
                <a:off x="9405458" y="1846702"/>
                <a:ext cx="225720" cy="63720"/>
              </p14:xfrm>
            </p:contentPart>
          </mc:Choice>
          <mc:Fallback>
            <p:pic>
              <p:nvPicPr>
                <p:cNvPr id="20" name="Freihand 19">
                  <a:extLst>
                    <a:ext uri="{FF2B5EF4-FFF2-40B4-BE49-F238E27FC236}">
                      <a16:creationId xmlns:a16="http://schemas.microsoft.com/office/drawing/2014/main" id="{E97F0C3D-DAC2-D7E6-D8A9-1B73F7FFBDF2}"/>
                    </a:ext>
                  </a:extLst>
                </p:cNvPr>
                <p:cNvPicPr/>
                <p:nvPr/>
              </p:nvPicPr>
              <p:blipFill>
                <a:blip r:embed="rId32"/>
                <a:stretch>
                  <a:fillRect/>
                </a:stretch>
              </p:blipFill>
              <p:spPr>
                <a:xfrm>
                  <a:off x="9396458" y="1837702"/>
                  <a:ext cx="243360" cy="81360"/>
                </a:xfrm>
                <a:prstGeom prst="rect">
                  <a:avLst/>
                </a:prstGeom>
              </p:spPr>
            </p:pic>
          </mc:Fallback>
        </mc:AlternateContent>
        <mc:AlternateContent xmlns:mc="http://schemas.openxmlformats.org/markup-compatibility/2006">
          <mc:Choice xmlns:p14="http://schemas.microsoft.com/office/powerpoint/2010/main" Requires="p14">
            <p:contentPart p14:bwMode="auto" r:id="rId33">
              <p14:nvContentPartPr>
                <p14:cNvPr id="21" name="Freihand 20">
                  <a:extLst>
                    <a:ext uri="{FF2B5EF4-FFF2-40B4-BE49-F238E27FC236}">
                      <a16:creationId xmlns:a16="http://schemas.microsoft.com/office/drawing/2014/main" id="{7DC90151-2EF2-3807-171C-6DAC3A2C2487}"/>
                    </a:ext>
                  </a:extLst>
                </p14:cNvPr>
                <p14:cNvContentPartPr/>
                <p14:nvPr/>
              </p14:nvContentPartPr>
              <p14:xfrm>
                <a:off x="9528578" y="1721782"/>
                <a:ext cx="44280" cy="13320"/>
              </p14:xfrm>
            </p:contentPart>
          </mc:Choice>
          <mc:Fallback>
            <p:pic>
              <p:nvPicPr>
                <p:cNvPr id="21" name="Freihand 20">
                  <a:extLst>
                    <a:ext uri="{FF2B5EF4-FFF2-40B4-BE49-F238E27FC236}">
                      <a16:creationId xmlns:a16="http://schemas.microsoft.com/office/drawing/2014/main" id="{7DC90151-2EF2-3807-171C-6DAC3A2C2487}"/>
                    </a:ext>
                  </a:extLst>
                </p:cNvPr>
                <p:cNvPicPr/>
                <p:nvPr/>
              </p:nvPicPr>
              <p:blipFill>
                <a:blip r:embed="rId34"/>
                <a:stretch>
                  <a:fillRect/>
                </a:stretch>
              </p:blipFill>
              <p:spPr>
                <a:xfrm>
                  <a:off x="9519578" y="1713142"/>
                  <a:ext cx="61920" cy="30960"/>
                </a:xfrm>
                <a:prstGeom prst="rect">
                  <a:avLst/>
                </a:prstGeom>
              </p:spPr>
            </p:pic>
          </mc:Fallback>
        </mc:AlternateContent>
      </p:grpSp>
      <p:grpSp>
        <p:nvGrpSpPr>
          <p:cNvPr id="22" name="Gruppieren 21">
            <a:extLst>
              <a:ext uri="{FF2B5EF4-FFF2-40B4-BE49-F238E27FC236}">
                <a16:creationId xmlns:a16="http://schemas.microsoft.com/office/drawing/2014/main" id="{8DC8B65A-4904-F001-C5E8-163A1E0170BB}"/>
              </a:ext>
            </a:extLst>
          </p:cNvPr>
          <p:cNvGrpSpPr/>
          <p:nvPr/>
        </p:nvGrpSpPr>
        <p:grpSpPr>
          <a:xfrm>
            <a:off x="9901898" y="1691542"/>
            <a:ext cx="124200" cy="200160"/>
            <a:chOff x="9901898" y="1691542"/>
            <a:chExt cx="124200" cy="200160"/>
          </a:xfrm>
        </p:grpSpPr>
        <mc:AlternateContent xmlns:mc="http://schemas.openxmlformats.org/markup-compatibility/2006">
          <mc:Choice xmlns:p14="http://schemas.microsoft.com/office/powerpoint/2010/main" Requires="p14">
            <p:contentPart p14:bwMode="auto" r:id="rId35">
              <p14:nvContentPartPr>
                <p14:cNvPr id="23" name="Freihand 22">
                  <a:extLst>
                    <a:ext uri="{FF2B5EF4-FFF2-40B4-BE49-F238E27FC236}">
                      <a16:creationId xmlns:a16="http://schemas.microsoft.com/office/drawing/2014/main" id="{52162641-DAD0-E838-3DC9-84C9C228B134}"/>
                    </a:ext>
                  </a:extLst>
                </p14:cNvPr>
                <p14:cNvContentPartPr/>
                <p14:nvPr/>
              </p14:nvContentPartPr>
              <p14:xfrm>
                <a:off x="9901898" y="1691542"/>
                <a:ext cx="45360" cy="200160"/>
              </p14:xfrm>
            </p:contentPart>
          </mc:Choice>
          <mc:Fallback>
            <p:pic>
              <p:nvPicPr>
                <p:cNvPr id="23" name="Freihand 22">
                  <a:extLst>
                    <a:ext uri="{FF2B5EF4-FFF2-40B4-BE49-F238E27FC236}">
                      <a16:creationId xmlns:a16="http://schemas.microsoft.com/office/drawing/2014/main" id="{52162641-DAD0-E838-3DC9-84C9C228B134}"/>
                    </a:ext>
                  </a:extLst>
                </p:cNvPr>
                <p:cNvPicPr/>
                <p:nvPr/>
              </p:nvPicPr>
              <p:blipFill>
                <a:blip r:embed="rId36"/>
                <a:stretch>
                  <a:fillRect/>
                </a:stretch>
              </p:blipFill>
              <p:spPr>
                <a:xfrm>
                  <a:off x="9893258" y="1682542"/>
                  <a:ext cx="63000" cy="217800"/>
                </a:xfrm>
                <a:prstGeom prst="rect">
                  <a:avLst/>
                </a:prstGeom>
              </p:spPr>
            </p:pic>
          </mc:Fallback>
        </mc:AlternateContent>
        <mc:AlternateContent xmlns:mc="http://schemas.openxmlformats.org/markup-compatibility/2006">
          <mc:Choice xmlns:p14="http://schemas.microsoft.com/office/powerpoint/2010/main" Requires="p14">
            <p:contentPart p14:bwMode="auto" r:id="rId37">
              <p14:nvContentPartPr>
                <p14:cNvPr id="24" name="Freihand 23">
                  <a:extLst>
                    <a:ext uri="{FF2B5EF4-FFF2-40B4-BE49-F238E27FC236}">
                      <a16:creationId xmlns:a16="http://schemas.microsoft.com/office/drawing/2014/main" id="{E5EE1D9E-A878-7523-E882-4ED1D3B2ABB7}"/>
                    </a:ext>
                  </a:extLst>
                </p14:cNvPr>
                <p14:cNvContentPartPr/>
                <p14:nvPr/>
              </p14:nvContentPartPr>
              <p14:xfrm>
                <a:off x="9944378" y="1706302"/>
                <a:ext cx="81720" cy="182880"/>
              </p14:xfrm>
            </p:contentPart>
          </mc:Choice>
          <mc:Fallback>
            <p:pic>
              <p:nvPicPr>
                <p:cNvPr id="24" name="Freihand 23">
                  <a:extLst>
                    <a:ext uri="{FF2B5EF4-FFF2-40B4-BE49-F238E27FC236}">
                      <a16:creationId xmlns:a16="http://schemas.microsoft.com/office/drawing/2014/main" id="{E5EE1D9E-A878-7523-E882-4ED1D3B2ABB7}"/>
                    </a:ext>
                  </a:extLst>
                </p:cNvPr>
                <p:cNvPicPr/>
                <p:nvPr/>
              </p:nvPicPr>
              <p:blipFill>
                <a:blip r:embed="rId38"/>
                <a:stretch>
                  <a:fillRect/>
                </a:stretch>
              </p:blipFill>
              <p:spPr>
                <a:xfrm>
                  <a:off x="9935378" y="1697662"/>
                  <a:ext cx="99360" cy="200520"/>
                </a:xfrm>
                <a:prstGeom prst="rect">
                  <a:avLst/>
                </a:prstGeom>
              </p:spPr>
            </p:pic>
          </mc:Fallback>
        </mc:AlternateContent>
      </p:grpSp>
      <p:grpSp>
        <p:nvGrpSpPr>
          <p:cNvPr id="25" name="Gruppieren 24">
            <a:extLst>
              <a:ext uri="{FF2B5EF4-FFF2-40B4-BE49-F238E27FC236}">
                <a16:creationId xmlns:a16="http://schemas.microsoft.com/office/drawing/2014/main" id="{AB2678F6-29CE-E1D7-0B96-6B7419A8141E}"/>
              </a:ext>
            </a:extLst>
          </p:cNvPr>
          <p:cNvGrpSpPr/>
          <p:nvPr/>
        </p:nvGrpSpPr>
        <p:grpSpPr>
          <a:xfrm>
            <a:off x="10231658" y="1757422"/>
            <a:ext cx="370440" cy="120600"/>
            <a:chOff x="10231658" y="1757422"/>
            <a:chExt cx="370440" cy="120600"/>
          </a:xfrm>
        </p:grpSpPr>
        <mc:AlternateContent xmlns:mc="http://schemas.openxmlformats.org/markup-compatibility/2006">
          <mc:Choice xmlns:p14="http://schemas.microsoft.com/office/powerpoint/2010/main" Requires="p14">
            <p:contentPart p14:bwMode="auto" r:id="rId39">
              <p14:nvContentPartPr>
                <p14:cNvPr id="26" name="Freihand 25">
                  <a:extLst>
                    <a:ext uri="{FF2B5EF4-FFF2-40B4-BE49-F238E27FC236}">
                      <a16:creationId xmlns:a16="http://schemas.microsoft.com/office/drawing/2014/main" id="{C1E9103F-3A7A-F14F-800D-95AC37C27059}"/>
                    </a:ext>
                  </a:extLst>
                </p14:cNvPr>
                <p14:cNvContentPartPr/>
                <p14:nvPr/>
              </p14:nvContentPartPr>
              <p14:xfrm>
                <a:off x="10231658" y="1773262"/>
                <a:ext cx="217080" cy="95400"/>
              </p14:xfrm>
            </p:contentPart>
          </mc:Choice>
          <mc:Fallback>
            <p:pic>
              <p:nvPicPr>
                <p:cNvPr id="26" name="Freihand 25">
                  <a:extLst>
                    <a:ext uri="{FF2B5EF4-FFF2-40B4-BE49-F238E27FC236}">
                      <a16:creationId xmlns:a16="http://schemas.microsoft.com/office/drawing/2014/main" id="{C1E9103F-3A7A-F14F-800D-95AC37C27059}"/>
                    </a:ext>
                  </a:extLst>
                </p:cNvPr>
                <p:cNvPicPr/>
                <p:nvPr/>
              </p:nvPicPr>
              <p:blipFill>
                <a:blip r:embed="rId40"/>
                <a:stretch>
                  <a:fillRect/>
                </a:stretch>
              </p:blipFill>
              <p:spPr>
                <a:xfrm>
                  <a:off x="10223018" y="1764622"/>
                  <a:ext cx="234720" cy="113040"/>
                </a:xfrm>
                <a:prstGeom prst="rect">
                  <a:avLst/>
                </a:prstGeom>
              </p:spPr>
            </p:pic>
          </mc:Fallback>
        </mc:AlternateContent>
        <mc:AlternateContent xmlns:mc="http://schemas.openxmlformats.org/markup-compatibility/2006">
          <mc:Choice xmlns:p14="http://schemas.microsoft.com/office/powerpoint/2010/main" Requires="p14">
            <p:contentPart p14:bwMode="auto" r:id="rId41">
              <p14:nvContentPartPr>
                <p14:cNvPr id="27" name="Freihand 26">
                  <a:extLst>
                    <a:ext uri="{FF2B5EF4-FFF2-40B4-BE49-F238E27FC236}">
                      <a16:creationId xmlns:a16="http://schemas.microsoft.com/office/drawing/2014/main" id="{BB057195-9882-FB6C-099D-4E0CF43EB217}"/>
                    </a:ext>
                  </a:extLst>
                </p14:cNvPr>
                <p14:cNvContentPartPr/>
                <p14:nvPr/>
              </p14:nvContentPartPr>
              <p14:xfrm>
                <a:off x="10467458" y="1757422"/>
                <a:ext cx="134640" cy="120600"/>
              </p14:xfrm>
            </p:contentPart>
          </mc:Choice>
          <mc:Fallback>
            <p:pic>
              <p:nvPicPr>
                <p:cNvPr id="27" name="Freihand 26">
                  <a:extLst>
                    <a:ext uri="{FF2B5EF4-FFF2-40B4-BE49-F238E27FC236}">
                      <a16:creationId xmlns:a16="http://schemas.microsoft.com/office/drawing/2014/main" id="{BB057195-9882-FB6C-099D-4E0CF43EB217}"/>
                    </a:ext>
                  </a:extLst>
                </p:cNvPr>
                <p:cNvPicPr/>
                <p:nvPr/>
              </p:nvPicPr>
              <p:blipFill>
                <a:blip r:embed="rId42"/>
                <a:stretch>
                  <a:fillRect/>
                </a:stretch>
              </p:blipFill>
              <p:spPr>
                <a:xfrm>
                  <a:off x="10458818" y="1748422"/>
                  <a:ext cx="152280" cy="13824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43">
            <p14:nvContentPartPr>
              <p14:cNvPr id="38924" name="Freihand 38923">
                <a:extLst>
                  <a:ext uri="{FF2B5EF4-FFF2-40B4-BE49-F238E27FC236}">
                    <a16:creationId xmlns:a16="http://schemas.microsoft.com/office/drawing/2014/main" id="{A6CECEE5-1F86-5EAB-6740-3AD73700014F}"/>
                  </a:ext>
                </a:extLst>
              </p14:cNvPr>
              <p14:cNvContentPartPr/>
              <p14:nvPr/>
            </p14:nvContentPartPr>
            <p14:xfrm>
              <a:off x="2546018" y="870742"/>
              <a:ext cx="1766160" cy="2229120"/>
            </p14:xfrm>
          </p:contentPart>
        </mc:Choice>
        <mc:Fallback>
          <p:pic>
            <p:nvPicPr>
              <p:cNvPr id="38924" name="Freihand 38923">
                <a:extLst>
                  <a:ext uri="{FF2B5EF4-FFF2-40B4-BE49-F238E27FC236}">
                    <a16:creationId xmlns:a16="http://schemas.microsoft.com/office/drawing/2014/main" id="{A6CECEE5-1F86-5EAB-6740-3AD73700014F}"/>
                  </a:ext>
                </a:extLst>
              </p:cNvPr>
              <p:cNvPicPr/>
              <p:nvPr/>
            </p:nvPicPr>
            <p:blipFill>
              <a:blip r:embed="rId44"/>
              <a:stretch>
                <a:fillRect/>
              </a:stretch>
            </p:blipFill>
            <p:spPr>
              <a:xfrm>
                <a:off x="2537378" y="862102"/>
                <a:ext cx="1783800" cy="2246760"/>
              </a:xfrm>
              <a:prstGeom prst="rect">
                <a:avLst/>
              </a:prstGeom>
            </p:spPr>
          </p:pic>
        </mc:Fallback>
      </mc:AlternateContent>
      <p:grpSp>
        <p:nvGrpSpPr>
          <p:cNvPr id="38944" name="Gruppieren 38943">
            <a:extLst>
              <a:ext uri="{FF2B5EF4-FFF2-40B4-BE49-F238E27FC236}">
                <a16:creationId xmlns:a16="http://schemas.microsoft.com/office/drawing/2014/main" id="{7489DC9B-8E27-0636-DA79-498675C2162F}"/>
              </a:ext>
            </a:extLst>
          </p:cNvPr>
          <p:cNvGrpSpPr/>
          <p:nvPr/>
        </p:nvGrpSpPr>
        <p:grpSpPr>
          <a:xfrm>
            <a:off x="2103938" y="105022"/>
            <a:ext cx="2096640" cy="804960"/>
            <a:chOff x="2103938" y="105022"/>
            <a:chExt cx="2096640" cy="804960"/>
          </a:xfrm>
        </p:grpSpPr>
        <mc:AlternateContent xmlns:mc="http://schemas.openxmlformats.org/markup-compatibility/2006">
          <mc:Choice xmlns:p14="http://schemas.microsoft.com/office/powerpoint/2010/main" Requires="p14">
            <p:contentPart p14:bwMode="auto" r:id="rId45">
              <p14:nvContentPartPr>
                <p14:cNvPr id="38926" name="Freihand 38925">
                  <a:extLst>
                    <a:ext uri="{FF2B5EF4-FFF2-40B4-BE49-F238E27FC236}">
                      <a16:creationId xmlns:a16="http://schemas.microsoft.com/office/drawing/2014/main" id="{4CCD2B7B-175A-027F-4E8D-C1A52E78931A}"/>
                    </a:ext>
                  </a:extLst>
                </p14:cNvPr>
                <p14:cNvContentPartPr/>
                <p14:nvPr/>
              </p14:nvContentPartPr>
              <p14:xfrm>
                <a:off x="2366018" y="571942"/>
                <a:ext cx="193680" cy="338040"/>
              </p14:xfrm>
            </p:contentPart>
          </mc:Choice>
          <mc:Fallback>
            <p:pic>
              <p:nvPicPr>
                <p:cNvPr id="38926" name="Freihand 38925">
                  <a:extLst>
                    <a:ext uri="{FF2B5EF4-FFF2-40B4-BE49-F238E27FC236}">
                      <a16:creationId xmlns:a16="http://schemas.microsoft.com/office/drawing/2014/main" id="{4CCD2B7B-175A-027F-4E8D-C1A52E78931A}"/>
                    </a:ext>
                  </a:extLst>
                </p:cNvPr>
                <p:cNvPicPr/>
                <p:nvPr/>
              </p:nvPicPr>
              <p:blipFill>
                <a:blip r:embed="rId46"/>
                <a:stretch>
                  <a:fillRect/>
                </a:stretch>
              </p:blipFill>
              <p:spPr>
                <a:xfrm>
                  <a:off x="2357378" y="563302"/>
                  <a:ext cx="211320" cy="355680"/>
                </a:xfrm>
                <a:prstGeom prst="rect">
                  <a:avLst/>
                </a:prstGeom>
              </p:spPr>
            </p:pic>
          </mc:Fallback>
        </mc:AlternateContent>
        <mc:AlternateContent xmlns:mc="http://schemas.openxmlformats.org/markup-compatibility/2006">
          <mc:Choice xmlns:p14="http://schemas.microsoft.com/office/powerpoint/2010/main" Requires="p14">
            <p:contentPart p14:bwMode="auto" r:id="rId47">
              <p14:nvContentPartPr>
                <p14:cNvPr id="38927" name="Freihand 38926">
                  <a:extLst>
                    <a:ext uri="{FF2B5EF4-FFF2-40B4-BE49-F238E27FC236}">
                      <a16:creationId xmlns:a16="http://schemas.microsoft.com/office/drawing/2014/main" id="{5BC4384B-C3C0-FF0E-8898-E90B80A7FF04}"/>
                    </a:ext>
                  </a:extLst>
                </p14:cNvPr>
                <p14:cNvContentPartPr/>
                <p14:nvPr/>
              </p14:nvContentPartPr>
              <p14:xfrm>
                <a:off x="2477618" y="535222"/>
                <a:ext cx="165960" cy="55080"/>
              </p14:xfrm>
            </p:contentPart>
          </mc:Choice>
          <mc:Fallback>
            <p:pic>
              <p:nvPicPr>
                <p:cNvPr id="38927" name="Freihand 38926">
                  <a:extLst>
                    <a:ext uri="{FF2B5EF4-FFF2-40B4-BE49-F238E27FC236}">
                      <a16:creationId xmlns:a16="http://schemas.microsoft.com/office/drawing/2014/main" id="{5BC4384B-C3C0-FF0E-8898-E90B80A7FF04}"/>
                    </a:ext>
                  </a:extLst>
                </p:cNvPr>
                <p:cNvPicPr/>
                <p:nvPr/>
              </p:nvPicPr>
              <p:blipFill>
                <a:blip r:embed="rId48"/>
                <a:stretch>
                  <a:fillRect/>
                </a:stretch>
              </p:blipFill>
              <p:spPr>
                <a:xfrm>
                  <a:off x="2468618" y="526222"/>
                  <a:ext cx="183600" cy="72720"/>
                </a:xfrm>
                <a:prstGeom prst="rect">
                  <a:avLst/>
                </a:prstGeom>
              </p:spPr>
            </p:pic>
          </mc:Fallback>
        </mc:AlternateContent>
        <mc:AlternateContent xmlns:mc="http://schemas.openxmlformats.org/markup-compatibility/2006">
          <mc:Choice xmlns:p14="http://schemas.microsoft.com/office/powerpoint/2010/main" Requires="p14">
            <p:contentPart p14:bwMode="auto" r:id="rId49">
              <p14:nvContentPartPr>
                <p14:cNvPr id="38929" name="Freihand 38928">
                  <a:extLst>
                    <a:ext uri="{FF2B5EF4-FFF2-40B4-BE49-F238E27FC236}">
                      <a16:creationId xmlns:a16="http://schemas.microsoft.com/office/drawing/2014/main" id="{41A1CE46-4CCE-5D5E-5E2A-B9DF86B9CC81}"/>
                    </a:ext>
                  </a:extLst>
                </p14:cNvPr>
                <p14:cNvContentPartPr/>
                <p14:nvPr/>
              </p14:nvContentPartPr>
              <p14:xfrm>
                <a:off x="2103938" y="182062"/>
                <a:ext cx="166680" cy="251280"/>
              </p14:xfrm>
            </p:contentPart>
          </mc:Choice>
          <mc:Fallback>
            <p:pic>
              <p:nvPicPr>
                <p:cNvPr id="38929" name="Freihand 38928">
                  <a:extLst>
                    <a:ext uri="{FF2B5EF4-FFF2-40B4-BE49-F238E27FC236}">
                      <a16:creationId xmlns:a16="http://schemas.microsoft.com/office/drawing/2014/main" id="{41A1CE46-4CCE-5D5E-5E2A-B9DF86B9CC81}"/>
                    </a:ext>
                  </a:extLst>
                </p:cNvPr>
                <p:cNvPicPr/>
                <p:nvPr/>
              </p:nvPicPr>
              <p:blipFill>
                <a:blip r:embed="rId50"/>
                <a:stretch>
                  <a:fillRect/>
                </a:stretch>
              </p:blipFill>
              <p:spPr>
                <a:xfrm>
                  <a:off x="2094938" y="173422"/>
                  <a:ext cx="184320" cy="268920"/>
                </a:xfrm>
                <a:prstGeom prst="rect">
                  <a:avLst/>
                </a:prstGeom>
              </p:spPr>
            </p:pic>
          </mc:Fallback>
        </mc:AlternateContent>
        <mc:AlternateContent xmlns:mc="http://schemas.openxmlformats.org/markup-compatibility/2006">
          <mc:Choice xmlns:p14="http://schemas.microsoft.com/office/powerpoint/2010/main" Requires="p14">
            <p:contentPart p14:bwMode="auto" r:id="rId51">
              <p14:nvContentPartPr>
                <p14:cNvPr id="38930" name="Freihand 38929">
                  <a:extLst>
                    <a:ext uri="{FF2B5EF4-FFF2-40B4-BE49-F238E27FC236}">
                      <a16:creationId xmlns:a16="http://schemas.microsoft.com/office/drawing/2014/main" id="{C89AC76E-C971-3C7F-F415-A8BA657402C4}"/>
                    </a:ext>
                  </a:extLst>
                </p14:cNvPr>
                <p14:cNvContentPartPr/>
                <p14:nvPr/>
              </p14:nvContentPartPr>
              <p14:xfrm>
                <a:off x="2259098" y="301942"/>
                <a:ext cx="206280" cy="94320"/>
              </p14:xfrm>
            </p:contentPart>
          </mc:Choice>
          <mc:Fallback>
            <p:pic>
              <p:nvPicPr>
                <p:cNvPr id="38930" name="Freihand 38929">
                  <a:extLst>
                    <a:ext uri="{FF2B5EF4-FFF2-40B4-BE49-F238E27FC236}">
                      <a16:creationId xmlns:a16="http://schemas.microsoft.com/office/drawing/2014/main" id="{C89AC76E-C971-3C7F-F415-A8BA657402C4}"/>
                    </a:ext>
                  </a:extLst>
                </p:cNvPr>
                <p:cNvPicPr/>
                <p:nvPr/>
              </p:nvPicPr>
              <p:blipFill>
                <a:blip r:embed="rId52"/>
                <a:stretch>
                  <a:fillRect/>
                </a:stretch>
              </p:blipFill>
              <p:spPr>
                <a:xfrm>
                  <a:off x="2250458" y="292942"/>
                  <a:ext cx="223920" cy="111960"/>
                </a:xfrm>
                <a:prstGeom prst="rect">
                  <a:avLst/>
                </a:prstGeom>
              </p:spPr>
            </p:pic>
          </mc:Fallback>
        </mc:AlternateContent>
        <mc:AlternateContent xmlns:mc="http://schemas.openxmlformats.org/markup-compatibility/2006">
          <mc:Choice xmlns:p14="http://schemas.microsoft.com/office/powerpoint/2010/main" Requires="p14">
            <p:contentPart p14:bwMode="auto" r:id="rId53">
              <p14:nvContentPartPr>
                <p14:cNvPr id="38931" name="Freihand 38930">
                  <a:extLst>
                    <a:ext uri="{FF2B5EF4-FFF2-40B4-BE49-F238E27FC236}">
                      <a16:creationId xmlns:a16="http://schemas.microsoft.com/office/drawing/2014/main" id="{CEB3E658-6D3B-4582-D15A-F411F52364C7}"/>
                    </a:ext>
                  </a:extLst>
                </p14:cNvPr>
                <p14:cNvContentPartPr/>
                <p14:nvPr/>
              </p14:nvContentPartPr>
              <p14:xfrm>
                <a:off x="2413178" y="264862"/>
                <a:ext cx="50760" cy="2520"/>
              </p14:xfrm>
            </p:contentPart>
          </mc:Choice>
          <mc:Fallback>
            <p:pic>
              <p:nvPicPr>
                <p:cNvPr id="38931" name="Freihand 38930">
                  <a:extLst>
                    <a:ext uri="{FF2B5EF4-FFF2-40B4-BE49-F238E27FC236}">
                      <a16:creationId xmlns:a16="http://schemas.microsoft.com/office/drawing/2014/main" id="{CEB3E658-6D3B-4582-D15A-F411F52364C7}"/>
                    </a:ext>
                  </a:extLst>
                </p:cNvPr>
                <p:cNvPicPr/>
                <p:nvPr/>
              </p:nvPicPr>
              <p:blipFill>
                <a:blip r:embed="rId54"/>
                <a:stretch>
                  <a:fillRect/>
                </a:stretch>
              </p:blipFill>
              <p:spPr>
                <a:xfrm>
                  <a:off x="2404178" y="255862"/>
                  <a:ext cx="68400" cy="20160"/>
                </a:xfrm>
                <a:prstGeom prst="rect">
                  <a:avLst/>
                </a:prstGeom>
              </p:spPr>
            </p:pic>
          </mc:Fallback>
        </mc:AlternateContent>
        <mc:AlternateContent xmlns:mc="http://schemas.openxmlformats.org/markup-compatibility/2006">
          <mc:Choice xmlns:p14="http://schemas.microsoft.com/office/powerpoint/2010/main" Requires="p14">
            <p:contentPart p14:bwMode="auto" r:id="rId55">
              <p14:nvContentPartPr>
                <p14:cNvPr id="38932" name="Freihand 38931">
                  <a:extLst>
                    <a:ext uri="{FF2B5EF4-FFF2-40B4-BE49-F238E27FC236}">
                      <a16:creationId xmlns:a16="http://schemas.microsoft.com/office/drawing/2014/main" id="{FA3ABC3F-2C74-17C1-2F8F-199E79DC34D9}"/>
                    </a:ext>
                  </a:extLst>
                </p14:cNvPr>
                <p14:cNvContentPartPr/>
                <p14:nvPr/>
              </p14:nvContentPartPr>
              <p14:xfrm>
                <a:off x="2522618" y="250462"/>
                <a:ext cx="344160" cy="87120"/>
              </p14:xfrm>
            </p:contentPart>
          </mc:Choice>
          <mc:Fallback>
            <p:pic>
              <p:nvPicPr>
                <p:cNvPr id="38932" name="Freihand 38931">
                  <a:extLst>
                    <a:ext uri="{FF2B5EF4-FFF2-40B4-BE49-F238E27FC236}">
                      <a16:creationId xmlns:a16="http://schemas.microsoft.com/office/drawing/2014/main" id="{FA3ABC3F-2C74-17C1-2F8F-199E79DC34D9}"/>
                    </a:ext>
                  </a:extLst>
                </p:cNvPr>
                <p:cNvPicPr/>
                <p:nvPr/>
              </p:nvPicPr>
              <p:blipFill>
                <a:blip r:embed="rId56"/>
                <a:stretch>
                  <a:fillRect/>
                </a:stretch>
              </p:blipFill>
              <p:spPr>
                <a:xfrm>
                  <a:off x="2513978" y="241462"/>
                  <a:ext cx="361800" cy="104760"/>
                </a:xfrm>
                <a:prstGeom prst="rect">
                  <a:avLst/>
                </a:prstGeom>
              </p:spPr>
            </p:pic>
          </mc:Fallback>
        </mc:AlternateContent>
        <mc:AlternateContent xmlns:mc="http://schemas.openxmlformats.org/markup-compatibility/2006">
          <mc:Choice xmlns:p14="http://schemas.microsoft.com/office/powerpoint/2010/main" Requires="p14">
            <p:contentPart p14:bwMode="auto" r:id="rId57">
              <p14:nvContentPartPr>
                <p14:cNvPr id="38933" name="Freihand 38932">
                  <a:extLst>
                    <a:ext uri="{FF2B5EF4-FFF2-40B4-BE49-F238E27FC236}">
                      <a16:creationId xmlns:a16="http://schemas.microsoft.com/office/drawing/2014/main" id="{E9539AC1-769B-D426-301B-2E002F1A4916}"/>
                    </a:ext>
                  </a:extLst>
                </p14:cNvPr>
                <p14:cNvContentPartPr/>
                <p14:nvPr/>
              </p14:nvContentPartPr>
              <p14:xfrm>
                <a:off x="3028058" y="546022"/>
                <a:ext cx="221760" cy="11880"/>
              </p14:xfrm>
            </p:contentPart>
          </mc:Choice>
          <mc:Fallback>
            <p:pic>
              <p:nvPicPr>
                <p:cNvPr id="38933" name="Freihand 38932">
                  <a:extLst>
                    <a:ext uri="{FF2B5EF4-FFF2-40B4-BE49-F238E27FC236}">
                      <a16:creationId xmlns:a16="http://schemas.microsoft.com/office/drawing/2014/main" id="{E9539AC1-769B-D426-301B-2E002F1A4916}"/>
                    </a:ext>
                  </a:extLst>
                </p:cNvPr>
                <p:cNvPicPr/>
                <p:nvPr/>
              </p:nvPicPr>
              <p:blipFill>
                <a:blip r:embed="rId58"/>
                <a:stretch>
                  <a:fillRect/>
                </a:stretch>
              </p:blipFill>
              <p:spPr>
                <a:xfrm>
                  <a:off x="3019418" y="537022"/>
                  <a:ext cx="239400" cy="29520"/>
                </a:xfrm>
                <a:prstGeom prst="rect">
                  <a:avLst/>
                </a:prstGeom>
              </p:spPr>
            </p:pic>
          </mc:Fallback>
        </mc:AlternateContent>
        <mc:AlternateContent xmlns:mc="http://schemas.openxmlformats.org/markup-compatibility/2006">
          <mc:Choice xmlns:p14="http://schemas.microsoft.com/office/powerpoint/2010/main" Requires="p14">
            <p:contentPart p14:bwMode="auto" r:id="rId59">
              <p14:nvContentPartPr>
                <p14:cNvPr id="38934" name="Freihand 38933">
                  <a:extLst>
                    <a:ext uri="{FF2B5EF4-FFF2-40B4-BE49-F238E27FC236}">
                      <a16:creationId xmlns:a16="http://schemas.microsoft.com/office/drawing/2014/main" id="{E0A7AF09-A6F1-CD38-C3DB-C08CFA318AED}"/>
                    </a:ext>
                  </a:extLst>
                </p14:cNvPr>
                <p14:cNvContentPartPr/>
                <p14:nvPr/>
              </p14:nvContentPartPr>
              <p14:xfrm>
                <a:off x="3073058" y="578062"/>
                <a:ext cx="248400" cy="65520"/>
              </p14:xfrm>
            </p:contentPart>
          </mc:Choice>
          <mc:Fallback>
            <p:pic>
              <p:nvPicPr>
                <p:cNvPr id="38934" name="Freihand 38933">
                  <a:extLst>
                    <a:ext uri="{FF2B5EF4-FFF2-40B4-BE49-F238E27FC236}">
                      <a16:creationId xmlns:a16="http://schemas.microsoft.com/office/drawing/2014/main" id="{E0A7AF09-A6F1-CD38-C3DB-C08CFA318AED}"/>
                    </a:ext>
                  </a:extLst>
                </p:cNvPr>
                <p:cNvPicPr/>
                <p:nvPr/>
              </p:nvPicPr>
              <p:blipFill>
                <a:blip r:embed="rId60"/>
                <a:stretch>
                  <a:fillRect/>
                </a:stretch>
              </p:blipFill>
              <p:spPr>
                <a:xfrm>
                  <a:off x="3064058" y="569062"/>
                  <a:ext cx="266040" cy="83160"/>
                </a:xfrm>
                <a:prstGeom prst="rect">
                  <a:avLst/>
                </a:prstGeom>
              </p:spPr>
            </p:pic>
          </mc:Fallback>
        </mc:AlternateContent>
        <mc:AlternateContent xmlns:mc="http://schemas.openxmlformats.org/markup-compatibility/2006">
          <mc:Choice xmlns:p14="http://schemas.microsoft.com/office/powerpoint/2010/main" Requires="p14">
            <p:contentPart p14:bwMode="auto" r:id="rId61">
              <p14:nvContentPartPr>
                <p14:cNvPr id="38937" name="Freihand 38936">
                  <a:extLst>
                    <a:ext uri="{FF2B5EF4-FFF2-40B4-BE49-F238E27FC236}">
                      <a16:creationId xmlns:a16="http://schemas.microsoft.com/office/drawing/2014/main" id="{87BCE135-DF2B-9D00-F1AB-C2E08C1CBE48}"/>
                    </a:ext>
                  </a:extLst>
                </p14:cNvPr>
                <p14:cNvContentPartPr/>
                <p14:nvPr/>
              </p14:nvContentPartPr>
              <p14:xfrm>
                <a:off x="3463658" y="435502"/>
                <a:ext cx="162720" cy="245160"/>
              </p14:xfrm>
            </p:contentPart>
          </mc:Choice>
          <mc:Fallback>
            <p:pic>
              <p:nvPicPr>
                <p:cNvPr id="38937" name="Freihand 38936">
                  <a:extLst>
                    <a:ext uri="{FF2B5EF4-FFF2-40B4-BE49-F238E27FC236}">
                      <a16:creationId xmlns:a16="http://schemas.microsoft.com/office/drawing/2014/main" id="{87BCE135-DF2B-9D00-F1AB-C2E08C1CBE48}"/>
                    </a:ext>
                  </a:extLst>
                </p:cNvPr>
                <p:cNvPicPr/>
                <p:nvPr/>
              </p:nvPicPr>
              <p:blipFill>
                <a:blip r:embed="rId62"/>
                <a:stretch>
                  <a:fillRect/>
                </a:stretch>
              </p:blipFill>
              <p:spPr>
                <a:xfrm>
                  <a:off x="3454658" y="426862"/>
                  <a:ext cx="180360" cy="262800"/>
                </a:xfrm>
                <a:prstGeom prst="rect">
                  <a:avLst/>
                </a:prstGeom>
              </p:spPr>
            </p:pic>
          </mc:Fallback>
        </mc:AlternateContent>
        <mc:AlternateContent xmlns:mc="http://schemas.openxmlformats.org/markup-compatibility/2006">
          <mc:Choice xmlns:p14="http://schemas.microsoft.com/office/powerpoint/2010/main" Requires="p14">
            <p:contentPart p14:bwMode="auto" r:id="rId63">
              <p14:nvContentPartPr>
                <p14:cNvPr id="38938" name="Freihand 38937">
                  <a:extLst>
                    <a:ext uri="{FF2B5EF4-FFF2-40B4-BE49-F238E27FC236}">
                      <a16:creationId xmlns:a16="http://schemas.microsoft.com/office/drawing/2014/main" id="{E8A97DA8-42D5-92CB-4C40-D2129FBB5A2B}"/>
                    </a:ext>
                  </a:extLst>
                </p14:cNvPr>
                <p14:cNvContentPartPr/>
                <p14:nvPr/>
              </p14:nvContentPartPr>
              <p14:xfrm>
                <a:off x="3529178" y="359182"/>
                <a:ext cx="136080" cy="50040"/>
              </p14:xfrm>
            </p:contentPart>
          </mc:Choice>
          <mc:Fallback>
            <p:pic>
              <p:nvPicPr>
                <p:cNvPr id="38938" name="Freihand 38937">
                  <a:extLst>
                    <a:ext uri="{FF2B5EF4-FFF2-40B4-BE49-F238E27FC236}">
                      <a16:creationId xmlns:a16="http://schemas.microsoft.com/office/drawing/2014/main" id="{E8A97DA8-42D5-92CB-4C40-D2129FBB5A2B}"/>
                    </a:ext>
                  </a:extLst>
                </p:cNvPr>
                <p:cNvPicPr/>
                <p:nvPr/>
              </p:nvPicPr>
              <p:blipFill>
                <a:blip r:embed="rId64"/>
                <a:stretch>
                  <a:fillRect/>
                </a:stretch>
              </p:blipFill>
              <p:spPr>
                <a:xfrm>
                  <a:off x="3520178" y="350182"/>
                  <a:ext cx="153720" cy="67680"/>
                </a:xfrm>
                <a:prstGeom prst="rect">
                  <a:avLst/>
                </a:prstGeom>
              </p:spPr>
            </p:pic>
          </mc:Fallback>
        </mc:AlternateContent>
        <mc:AlternateContent xmlns:mc="http://schemas.openxmlformats.org/markup-compatibility/2006">
          <mc:Choice xmlns:p14="http://schemas.microsoft.com/office/powerpoint/2010/main" Requires="p14">
            <p:contentPart p14:bwMode="auto" r:id="rId65">
              <p14:nvContentPartPr>
                <p14:cNvPr id="38939" name="Freihand 38938">
                  <a:extLst>
                    <a:ext uri="{FF2B5EF4-FFF2-40B4-BE49-F238E27FC236}">
                      <a16:creationId xmlns:a16="http://schemas.microsoft.com/office/drawing/2014/main" id="{A545BB0B-4670-AF08-98A2-EA69943FE639}"/>
                    </a:ext>
                  </a:extLst>
                </p14:cNvPr>
                <p14:cNvContentPartPr/>
                <p14:nvPr/>
              </p14:nvContentPartPr>
              <p14:xfrm>
                <a:off x="3397778" y="105022"/>
                <a:ext cx="118080" cy="158400"/>
              </p14:xfrm>
            </p:contentPart>
          </mc:Choice>
          <mc:Fallback>
            <p:pic>
              <p:nvPicPr>
                <p:cNvPr id="38939" name="Freihand 38938">
                  <a:extLst>
                    <a:ext uri="{FF2B5EF4-FFF2-40B4-BE49-F238E27FC236}">
                      <a16:creationId xmlns:a16="http://schemas.microsoft.com/office/drawing/2014/main" id="{A545BB0B-4670-AF08-98A2-EA69943FE639}"/>
                    </a:ext>
                  </a:extLst>
                </p:cNvPr>
                <p:cNvPicPr/>
                <p:nvPr/>
              </p:nvPicPr>
              <p:blipFill>
                <a:blip r:embed="rId66"/>
                <a:stretch>
                  <a:fillRect/>
                </a:stretch>
              </p:blipFill>
              <p:spPr>
                <a:xfrm>
                  <a:off x="3389138" y="96022"/>
                  <a:ext cx="135720" cy="176040"/>
                </a:xfrm>
                <a:prstGeom prst="rect">
                  <a:avLst/>
                </a:prstGeom>
              </p:spPr>
            </p:pic>
          </mc:Fallback>
        </mc:AlternateContent>
        <mc:AlternateContent xmlns:mc="http://schemas.openxmlformats.org/markup-compatibility/2006">
          <mc:Choice xmlns:p14="http://schemas.microsoft.com/office/powerpoint/2010/main" Requires="p14">
            <p:contentPart p14:bwMode="auto" r:id="rId67">
              <p14:nvContentPartPr>
                <p14:cNvPr id="38940" name="Freihand 38939">
                  <a:extLst>
                    <a:ext uri="{FF2B5EF4-FFF2-40B4-BE49-F238E27FC236}">
                      <a16:creationId xmlns:a16="http://schemas.microsoft.com/office/drawing/2014/main" id="{637300D1-A47B-DBA6-728F-9382050585B0}"/>
                    </a:ext>
                  </a:extLst>
                </p14:cNvPr>
                <p14:cNvContentPartPr/>
                <p14:nvPr/>
              </p14:nvContentPartPr>
              <p14:xfrm>
                <a:off x="3593258" y="160102"/>
                <a:ext cx="25560" cy="89280"/>
              </p14:xfrm>
            </p:contentPart>
          </mc:Choice>
          <mc:Fallback>
            <p:pic>
              <p:nvPicPr>
                <p:cNvPr id="38940" name="Freihand 38939">
                  <a:extLst>
                    <a:ext uri="{FF2B5EF4-FFF2-40B4-BE49-F238E27FC236}">
                      <a16:creationId xmlns:a16="http://schemas.microsoft.com/office/drawing/2014/main" id="{637300D1-A47B-DBA6-728F-9382050585B0}"/>
                    </a:ext>
                  </a:extLst>
                </p:cNvPr>
                <p:cNvPicPr/>
                <p:nvPr/>
              </p:nvPicPr>
              <p:blipFill>
                <a:blip r:embed="rId68"/>
                <a:stretch>
                  <a:fillRect/>
                </a:stretch>
              </p:blipFill>
              <p:spPr>
                <a:xfrm>
                  <a:off x="3584258" y="151102"/>
                  <a:ext cx="43200" cy="106920"/>
                </a:xfrm>
                <a:prstGeom prst="rect">
                  <a:avLst/>
                </a:prstGeom>
              </p:spPr>
            </p:pic>
          </mc:Fallback>
        </mc:AlternateContent>
        <mc:AlternateContent xmlns:mc="http://schemas.openxmlformats.org/markup-compatibility/2006">
          <mc:Choice xmlns:p14="http://schemas.microsoft.com/office/powerpoint/2010/main" Requires="p14">
            <p:contentPart p14:bwMode="auto" r:id="rId69">
              <p14:nvContentPartPr>
                <p14:cNvPr id="38941" name="Freihand 38940">
                  <a:extLst>
                    <a:ext uri="{FF2B5EF4-FFF2-40B4-BE49-F238E27FC236}">
                      <a16:creationId xmlns:a16="http://schemas.microsoft.com/office/drawing/2014/main" id="{272BB45C-5134-50D5-E5F9-7082129F8E45}"/>
                    </a:ext>
                  </a:extLst>
                </p14:cNvPr>
                <p14:cNvContentPartPr/>
                <p14:nvPr/>
              </p14:nvContentPartPr>
              <p14:xfrm>
                <a:off x="3655538" y="116542"/>
                <a:ext cx="150120" cy="100800"/>
              </p14:xfrm>
            </p:contentPart>
          </mc:Choice>
          <mc:Fallback>
            <p:pic>
              <p:nvPicPr>
                <p:cNvPr id="38941" name="Freihand 38940">
                  <a:extLst>
                    <a:ext uri="{FF2B5EF4-FFF2-40B4-BE49-F238E27FC236}">
                      <a16:creationId xmlns:a16="http://schemas.microsoft.com/office/drawing/2014/main" id="{272BB45C-5134-50D5-E5F9-7082129F8E45}"/>
                    </a:ext>
                  </a:extLst>
                </p:cNvPr>
                <p:cNvPicPr/>
                <p:nvPr/>
              </p:nvPicPr>
              <p:blipFill>
                <a:blip r:embed="rId70"/>
                <a:stretch>
                  <a:fillRect/>
                </a:stretch>
              </p:blipFill>
              <p:spPr>
                <a:xfrm>
                  <a:off x="3646898" y="107902"/>
                  <a:ext cx="167760" cy="118440"/>
                </a:xfrm>
                <a:prstGeom prst="rect">
                  <a:avLst/>
                </a:prstGeom>
              </p:spPr>
            </p:pic>
          </mc:Fallback>
        </mc:AlternateContent>
        <mc:AlternateContent xmlns:mc="http://schemas.openxmlformats.org/markup-compatibility/2006">
          <mc:Choice xmlns:p14="http://schemas.microsoft.com/office/powerpoint/2010/main" Requires="p14">
            <p:contentPart p14:bwMode="auto" r:id="rId71">
              <p14:nvContentPartPr>
                <p14:cNvPr id="38942" name="Freihand 38941">
                  <a:extLst>
                    <a:ext uri="{FF2B5EF4-FFF2-40B4-BE49-F238E27FC236}">
                      <a16:creationId xmlns:a16="http://schemas.microsoft.com/office/drawing/2014/main" id="{F6A613DF-72B3-446B-A52F-288605643D98}"/>
                    </a:ext>
                  </a:extLst>
                </p14:cNvPr>
                <p14:cNvContentPartPr/>
                <p14:nvPr/>
              </p14:nvContentPartPr>
              <p14:xfrm>
                <a:off x="3854978" y="161902"/>
                <a:ext cx="183960" cy="63360"/>
              </p14:xfrm>
            </p:contentPart>
          </mc:Choice>
          <mc:Fallback>
            <p:pic>
              <p:nvPicPr>
                <p:cNvPr id="38942" name="Freihand 38941">
                  <a:extLst>
                    <a:ext uri="{FF2B5EF4-FFF2-40B4-BE49-F238E27FC236}">
                      <a16:creationId xmlns:a16="http://schemas.microsoft.com/office/drawing/2014/main" id="{F6A613DF-72B3-446B-A52F-288605643D98}"/>
                    </a:ext>
                  </a:extLst>
                </p:cNvPr>
                <p:cNvPicPr/>
                <p:nvPr/>
              </p:nvPicPr>
              <p:blipFill>
                <a:blip r:embed="rId72"/>
                <a:stretch>
                  <a:fillRect/>
                </a:stretch>
              </p:blipFill>
              <p:spPr>
                <a:xfrm>
                  <a:off x="3845978" y="153262"/>
                  <a:ext cx="201600" cy="81000"/>
                </a:xfrm>
                <a:prstGeom prst="rect">
                  <a:avLst/>
                </a:prstGeom>
              </p:spPr>
            </p:pic>
          </mc:Fallback>
        </mc:AlternateContent>
        <mc:AlternateContent xmlns:mc="http://schemas.openxmlformats.org/markup-compatibility/2006">
          <mc:Choice xmlns:p14="http://schemas.microsoft.com/office/powerpoint/2010/main" Requires="p14">
            <p:contentPart p14:bwMode="auto" r:id="rId73">
              <p14:nvContentPartPr>
                <p14:cNvPr id="38943" name="Freihand 38942">
                  <a:extLst>
                    <a:ext uri="{FF2B5EF4-FFF2-40B4-BE49-F238E27FC236}">
                      <a16:creationId xmlns:a16="http://schemas.microsoft.com/office/drawing/2014/main" id="{BAE72959-5DEC-492F-AA1A-69BCF82FE1BA}"/>
                    </a:ext>
                  </a:extLst>
                </p14:cNvPr>
                <p14:cNvContentPartPr/>
                <p14:nvPr/>
              </p14:nvContentPartPr>
              <p14:xfrm>
                <a:off x="4082498" y="114022"/>
                <a:ext cx="118080" cy="164160"/>
              </p14:xfrm>
            </p:contentPart>
          </mc:Choice>
          <mc:Fallback>
            <p:pic>
              <p:nvPicPr>
                <p:cNvPr id="38943" name="Freihand 38942">
                  <a:extLst>
                    <a:ext uri="{FF2B5EF4-FFF2-40B4-BE49-F238E27FC236}">
                      <a16:creationId xmlns:a16="http://schemas.microsoft.com/office/drawing/2014/main" id="{BAE72959-5DEC-492F-AA1A-69BCF82FE1BA}"/>
                    </a:ext>
                  </a:extLst>
                </p:cNvPr>
                <p:cNvPicPr/>
                <p:nvPr/>
              </p:nvPicPr>
              <p:blipFill>
                <a:blip r:embed="rId74"/>
                <a:stretch>
                  <a:fillRect/>
                </a:stretch>
              </p:blipFill>
              <p:spPr>
                <a:xfrm>
                  <a:off x="4073498" y="105022"/>
                  <a:ext cx="135720" cy="18180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75">
            <p14:nvContentPartPr>
              <p14:cNvPr id="38945" name="Freihand 38944">
                <a:extLst>
                  <a:ext uri="{FF2B5EF4-FFF2-40B4-BE49-F238E27FC236}">
                    <a16:creationId xmlns:a16="http://schemas.microsoft.com/office/drawing/2014/main" id="{A721B4EF-12F2-59B8-576F-A4F167AC381D}"/>
                  </a:ext>
                </a:extLst>
              </p14:cNvPr>
              <p14:cNvContentPartPr/>
              <p14:nvPr/>
            </p14:nvContentPartPr>
            <p14:xfrm>
              <a:off x="725498" y="5018662"/>
              <a:ext cx="1000800" cy="935640"/>
            </p14:xfrm>
          </p:contentPart>
        </mc:Choice>
        <mc:Fallback>
          <p:pic>
            <p:nvPicPr>
              <p:cNvPr id="38945" name="Freihand 38944">
                <a:extLst>
                  <a:ext uri="{FF2B5EF4-FFF2-40B4-BE49-F238E27FC236}">
                    <a16:creationId xmlns:a16="http://schemas.microsoft.com/office/drawing/2014/main" id="{A721B4EF-12F2-59B8-576F-A4F167AC381D}"/>
                  </a:ext>
                </a:extLst>
              </p:cNvPr>
              <p:cNvPicPr/>
              <p:nvPr/>
            </p:nvPicPr>
            <p:blipFill>
              <a:blip r:embed="rId76"/>
              <a:stretch>
                <a:fillRect/>
              </a:stretch>
            </p:blipFill>
            <p:spPr>
              <a:xfrm>
                <a:off x="716498" y="5010022"/>
                <a:ext cx="1018440" cy="953280"/>
              </a:xfrm>
              <a:prstGeom prst="rect">
                <a:avLst/>
              </a:prstGeom>
            </p:spPr>
          </p:pic>
        </mc:Fallback>
      </mc:AlternateContent>
      <p:grpSp>
        <p:nvGrpSpPr>
          <p:cNvPr id="38959" name="Gruppieren 38958">
            <a:extLst>
              <a:ext uri="{FF2B5EF4-FFF2-40B4-BE49-F238E27FC236}">
                <a16:creationId xmlns:a16="http://schemas.microsoft.com/office/drawing/2014/main" id="{B6946935-CB5F-A20C-CCEB-8D81A982055E}"/>
              </a:ext>
            </a:extLst>
          </p:cNvPr>
          <p:cNvGrpSpPr/>
          <p:nvPr/>
        </p:nvGrpSpPr>
        <p:grpSpPr>
          <a:xfrm>
            <a:off x="274058" y="1143622"/>
            <a:ext cx="5830200" cy="5248440"/>
            <a:chOff x="274058" y="1143622"/>
            <a:chExt cx="5830200" cy="5248440"/>
          </a:xfrm>
        </p:grpSpPr>
        <mc:AlternateContent xmlns:mc="http://schemas.openxmlformats.org/markup-compatibility/2006">
          <mc:Choice xmlns:p14="http://schemas.microsoft.com/office/powerpoint/2010/main" Requires="p14">
            <p:contentPart p14:bwMode="auto" r:id="rId77">
              <p14:nvContentPartPr>
                <p14:cNvPr id="38913" name="Freihand 38912">
                  <a:extLst>
                    <a:ext uri="{FF2B5EF4-FFF2-40B4-BE49-F238E27FC236}">
                      <a16:creationId xmlns:a16="http://schemas.microsoft.com/office/drawing/2014/main" id="{6CC54500-2A34-C4DD-9E7F-385CB916ECF6}"/>
                    </a:ext>
                  </a:extLst>
                </p14:cNvPr>
                <p14:cNvContentPartPr/>
                <p14:nvPr/>
              </p14:nvContentPartPr>
              <p14:xfrm>
                <a:off x="1629818" y="5334382"/>
                <a:ext cx="3344400" cy="94320"/>
              </p14:xfrm>
            </p:contentPart>
          </mc:Choice>
          <mc:Fallback>
            <p:pic>
              <p:nvPicPr>
                <p:cNvPr id="38913" name="Freihand 38912">
                  <a:extLst>
                    <a:ext uri="{FF2B5EF4-FFF2-40B4-BE49-F238E27FC236}">
                      <a16:creationId xmlns:a16="http://schemas.microsoft.com/office/drawing/2014/main" id="{6CC54500-2A34-C4DD-9E7F-385CB916ECF6}"/>
                    </a:ext>
                  </a:extLst>
                </p:cNvPr>
                <p:cNvPicPr/>
                <p:nvPr/>
              </p:nvPicPr>
              <p:blipFill>
                <a:blip r:embed="rId78"/>
                <a:stretch>
                  <a:fillRect/>
                </a:stretch>
              </p:blipFill>
              <p:spPr>
                <a:xfrm>
                  <a:off x="1620818" y="5325742"/>
                  <a:ext cx="3362040" cy="111960"/>
                </a:xfrm>
                <a:prstGeom prst="rect">
                  <a:avLst/>
                </a:prstGeom>
              </p:spPr>
            </p:pic>
          </mc:Fallback>
        </mc:AlternateContent>
        <mc:AlternateContent xmlns:mc="http://schemas.openxmlformats.org/markup-compatibility/2006">
          <mc:Choice xmlns:p14="http://schemas.microsoft.com/office/powerpoint/2010/main" Requires="p14">
            <p:contentPart p14:bwMode="auto" r:id="rId79">
              <p14:nvContentPartPr>
                <p14:cNvPr id="38914" name="Freihand 38913">
                  <a:extLst>
                    <a:ext uri="{FF2B5EF4-FFF2-40B4-BE49-F238E27FC236}">
                      <a16:creationId xmlns:a16="http://schemas.microsoft.com/office/drawing/2014/main" id="{D69EB492-AF1E-2B02-7EBF-4D71B918C361}"/>
                    </a:ext>
                  </a:extLst>
                </p14:cNvPr>
                <p14:cNvContentPartPr/>
                <p14:nvPr/>
              </p14:nvContentPartPr>
              <p14:xfrm>
                <a:off x="4892138" y="5226382"/>
                <a:ext cx="235800" cy="296280"/>
              </p14:xfrm>
            </p:contentPart>
          </mc:Choice>
          <mc:Fallback>
            <p:pic>
              <p:nvPicPr>
                <p:cNvPr id="38914" name="Freihand 38913">
                  <a:extLst>
                    <a:ext uri="{FF2B5EF4-FFF2-40B4-BE49-F238E27FC236}">
                      <a16:creationId xmlns:a16="http://schemas.microsoft.com/office/drawing/2014/main" id="{D69EB492-AF1E-2B02-7EBF-4D71B918C361}"/>
                    </a:ext>
                  </a:extLst>
                </p:cNvPr>
                <p:cNvPicPr/>
                <p:nvPr/>
              </p:nvPicPr>
              <p:blipFill>
                <a:blip r:embed="rId80"/>
                <a:stretch>
                  <a:fillRect/>
                </a:stretch>
              </p:blipFill>
              <p:spPr>
                <a:xfrm>
                  <a:off x="4883498" y="5217382"/>
                  <a:ext cx="253440" cy="313920"/>
                </a:xfrm>
                <a:prstGeom prst="rect">
                  <a:avLst/>
                </a:prstGeom>
              </p:spPr>
            </p:pic>
          </mc:Fallback>
        </mc:AlternateContent>
        <mc:AlternateContent xmlns:mc="http://schemas.openxmlformats.org/markup-compatibility/2006">
          <mc:Choice xmlns:p14="http://schemas.microsoft.com/office/powerpoint/2010/main" Requires="p14">
            <p:contentPart p14:bwMode="auto" r:id="rId81">
              <p14:nvContentPartPr>
                <p14:cNvPr id="38920" name="Freihand 38919">
                  <a:extLst>
                    <a:ext uri="{FF2B5EF4-FFF2-40B4-BE49-F238E27FC236}">
                      <a16:creationId xmlns:a16="http://schemas.microsoft.com/office/drawing/2014/main" id="{0EA27FC2-A072-2408-74E4-A6FA5EE62907}"/>
                    </a:ext>
                  </a:extLst>
                </p14:cNvPr>
                <p14:cNvContentPartPr/>
                <p14:nvPr/>
              </p14:nvContentPartPr>
              <p14:xfrm>
                <a:off x="2651858" y="5620222"/>
                <a:ext cx="136080" cy="209520"/>
              </p14:xfrm>
            </p:contentPart>
          </mc:Choice>
          <mc:Fallback>
            <p:pic>
              <p:nvPicPr>
                <p:cNvPr id="38920" name="Freihand 38919">
                  <a:extLst>
                    <a:ext uri="{FF2B5EF4-FFF2-40B4-BE49-F238E27FC236}">
                      <a16:creationId xmlns:a16="http://schemas.microsoft.com/office/drawing/2014/main" id="{0EA27FC2-A072-2408-74E4-A6FA5EE62907}"/>
                    </a:ext>
                  </a:extLst>
                </p:cNvPr>
                <p:cNvPicPr/>
                <p:nvPr/>
              </p:nvPicPr>
              <p:blipFill>
                <a:blip r:embed="rId82"/>
                <a:stretch>
                  <a:fillRect/>
                </a:stretch>
              </p:blipFill>
              <p:spPr>
                <a:xfrm>
                  <a:off x="2642858" y="5611582"/>
                  <a:ext cx="153720" cy="227160"/>
                </a:xfrm>
                <a:prstGeom prst="rect">
                  <a:avLst/>
                </a:prstGeom>
              </p:spPr>
            </p:pic>
          </mc:Fallback>
        </mc:AlternateContent>
        <mc:AlternateContent xmlns:mc="http://schemas.openxmlformats.org/markup-compatibility/2006">
          <mc:Choice xmlns:p14="http://schemas.microsoft.com/office/powerpoint/2010/main" Requires="p14">
            <p:contentPart p14:bwMode="auto" r:id="rId83">
              <p14:nvContentPartPr>
                <p14:cNvPr id="38921" name="Freihand 38920">
                  <a:extLst>
                    <a:ext uri="{FF2B5EF4-FFF2-40B4-BE49-F238E27FC236}">
                      <a16:creationId xmlns:a16="http://schemas.microsoft.com/office/drawing/2014/main" id="{FACD074B-AFA5-39A0-970E-07AE32B83E22}"/>
                    </a:ext>
                  </a:extLst>
                </p14:cNvPr>
                <p14:cNvContentPartPr/>
                <p14:nvPr/>
              </p14:nvContentPartPr>
              <p14:xfrm>
                <a:off x="3032018" y="5497462"/>
                <a:ext cx="110520" cy="142920"/>
              </p14:xfrm>
            </p:contentPart>
          </mc:Choice>
          <mc:Fallback>
            <p:pic>
              <p:nvPicPr>
                <p:cNvPr id="38921" name="Freihand 38920">
                  <a:extLst>
                    <a:ext uri="{FF2B5EF4-FFF2-40B4-BE49-F238E27FC236}">
                      <a16:creationId xmlns:a16="http://schemas.microsoft.com/office/drawing/2014/main" id="{FACD074B-AFA5-39A0-970E-07AE32B83E22}"/>
                    </a:ext>
                  </a:extLst>
                </p:cNvPr>
                <p:cNvPicPr/>
                <p:nvPr/>
              </p:nvPicPr>
              <p:blipFill>
                <a:blip r:embed="rId84"/>
                <a:stretch>
                  <a:fillRect/>
                </a:stretch>
              </p:blipFill>
              <p:spPr>
                <a:xfrm>
                  <a:off x="3023018" y="5488462"/>
                  <a:ext cx="128160" cy="160560"/>
                </a:xfrm>
                <a:prstGeom prst="rect">
                  <a:avLst/>
                </a:prstGeom>
              </p:spPr>
            </p:pic>
          </mc:Fallback>
        </mc:AlternateContent>
        <mc:AlternateContent xmlns:mc="http://schemas.openxmlformats.org/markup-compatibility/2006">
          <mc:Choice xmlns:p14="http://schemas.microsoft.com/office/powerpoint/2010/main" Requires="p14">
            <p:contentPart p14:bwMode="auto" r:id="rId85">
              <p14:nvContentPartPr>
                <p14:cNvPr id="38922" name="Freihand 38921">
                  <a:extLst>
                    <a:ext uri="{FF2B5EF4-FFF2-40B4-BE49-F238E27FC236}">
                      <a16:creationId xmlns:a16="http://schemas.microsoft.com/office/drawing/2014/main" id="{8EEBB2FF-F7C3-0721-6AB1-5DBC11DDF3CF}"/>
                    </a:ext>
                  </a:extLst>
                </p14:cNvPr>
                <p14:cNvContentPartPr/>
                <p14:nvPr/>
              </p14:nvContentPartPr>
              <p14:xfrm>
                <a:off x="2952098" y="5419342"/>
                <a:ext cx="302040" cy="315000"/>
              </p14:xfrm>
            </p:contentPart>
          </mc:Choice>
          <mc:Fallback>
            <p:pic>
              <p:nvPicPr>
                <p:cNvPr id="38922" name="Freihand 38921">
                  <a:extLst>
                    <a:ext uri="{FF2B5EF4-FFF2-40B4-BE49-F238E27FC236}">
                      <a16:creationId xmlns:a16="http://schemas.microsoft.com/office/drawing/2014/main" id="{8EEBB2FF-F7C3-0721-6AB1-5DBC11DDF3CF}"/>
                    </a:ext>
                  </a:extLst>
                </p:cNvPr>
                <p:cNvPicPr/>
                <p:nvPr/>
              </p:nvPicPr>
              <p:blipFill>
                <a:blip r:embed="rId86"/>
                <a:stretch>
                  <a:fillRect/>
                </a:stretch>
              </p:blipFill>
              <p:spPr>
                <a:xfrm>
                  <a:off x="2943458" y="5410702"/>
                  <a:ext cx="319680" cy="332640"/>
                </a:xfrm>
                <a:prstGeom prst="rect">
                  <a:avLst/>
                </a:prstGeom>
              </p:spPr>
            </p:pic>
          </mc:Fallback>
        </mc:AlternateContent>
        <mc:AlternateContent xmlns:mc="http://schemas.openxmlformats.org/markup-compatibility/2006">
          <mc:Choice xmlns:p14="http://schemas.microsoft.com/office/powerpoint/2010/main" Requires="p14">
            <p:contentPart p14:bwMode="auto" r:id="rId87">
              <p14:nvContentPartPr>
                <p14:cNvPr id="35" name="Freihand 34">
                  <a:extLst>
                    <a:ext uri="{FF2B5EF4-FFF2-40B4-BE49-F238E27FC236}">
                      <a16:creationId xmlns:a16="http://schemas.microsoft.com/office/drawing/2014/main" id="{85DE69FA-E14F-FCB8-C176-769EEA162977}"/>
                    </a:ext>
                  </a:extLst>
                </p14:cNvPr>
                <p14:cNvContentPartPr/>
                <p14:nvPr/>
              </p14:nvContentPartPr>
              <p14:xfrm>
                <a:off x="3482018" y="2325862"/>
                <a:ext cx="1992960" cy="2501280"/>
              </p14:xfrm>
            </p:contentPart>
          </mc:Choice>
          <mc:Fallback>
            <p:pic>
              <p:nvPicPr>
                <p:cNvPr id="35" name="Freihand 34">
                  <a:extLst>
                    <a:ext uri="{FF2B5EF4-FFF2-40B4-BE49-F238E27FC236}">
                      <a16:creationId xmlns:a16="http://schemas.microsoft.com/office/drawing/2014/main" id="{85DE69FA-E14F-FCB8-C176-769EEA162977}"/>
                    </a:ext>
                  </a:extLst>
                </p:cNvPr>
                <p:cNvPicPr/>
                <p:nvPr/>
              </p:nvPicPr>
              <p:blipFill>
                <a:blip r:embed="rId88"/>
                <a:stretch>
                  <a:fillRect/>
                </a:stretch>
              </p:blipFill>
              <p:spPr>
                <a:xfrm>
                  <a:off x="3473378" y="2317222"/>
                  <a:ext cx="2010600" cy="2518920"/>
                </a:xfrm>
                <a:prstGeom prst="rect">
                  <a:avLst/>
                </a:prstGeom>
              </p:spPr>
            </p:pic>
          </mc:Fallback>
        </mc:AlternateContent>
        <mc:AlternateContent xmlns:mc="http://schemas.openxmlformats.org/markup-compatibility/2006">
          <mc:Choice xmlns:p14="http://schemas.microsoft.com/office/powerpoint/2010/main" Requires="p14">
            <p:contentPart p14:bwMode="auto" r:id="rId89">
              <p14:nvContentPartPr>
                <p14:cNvPr id="36" name="Freihand 35">
                  <a:extLst>
                    <a:ext uri="{FF2B5EF4-FFF2-40B4-BE49-F238E27FC236}">
                      <a16:creationId xmlns:a16="http://schemas.microsoft.com/office/drawing/2014/main" id="{9C37596E-66D9-78D2-8085-F3D229F46D62}"/>
                    </a:ext>
                  </a:extLst>
                </p14:cNvPr>
                <p14:cNvContentPartPr/>
                <p14:nvPr/>
              </p14:nvContentPartPr>
              <p14:xfrm>
                <a:off x="5298938" y="4611142"/>
                <a:ext cx="196200" cy="237240"/>
              </p14:xfrm>
            </p:contentPart>
          </mc:Choice>
          <mc:Fallback>
            <p:pic>
              <p:nvPicPr>
                <p:cNvPr id="36" name="Freihand 35">
                  <a:extLst>
                    <a:ext uri="{FF2B5EF4-FFF2-40B4-BE49-F238E27FC236}">
                      <a16:creationId xmlns:a16="http://schemas.microsoft.com/office/drawing/2014/main" id="{9C37596E-66D9-78D2-8085-F3D229F46D62}"/>
                    </a:ext>
                  </a:extLst>
                </p:cNvPr>
                <p:cNvPicPr/>
                <p:nvPr/>
              </p:nvPicPr>
              <p:blipFill>
                <a:blip r:embed="rId90"/>
                <a:stretch>
                  <a:fillRect/>
                </a:stretch>
              </p:blipFill>
              <p:spPr>
                <a:xfrm>
                  <a:off x="5290298" y="4602502"/>
                  <a:ext cx="213840" cy="254880"/>
                </a:xfrm>
                <a:prstGeom prst="rect">
                  <a:avLst/>
                </a:prstGeom>
              </p:spPr>
            </p:pic>
          </mc:Fallback>
        </mc:AlternateContent>
        <mc:AlternateContent xmlns:mc="http://schemas.openxmlformats.org/markup-compatibility/2006">
          <mc:Choice xmlns:p14="http://schemas.microsoft.com/office/powerpoint/2010/main" Requires="p14">
            <p:contentPart p14:bwMode="auto" r:id="rId91">
              <p14:nvContentPartPr>
                <p14:cNvPr id="39" name="Freihand 38">
                  <a:extLst>
                    <a:ext uri="{FF2B5EF4-FFF2-40B4-BE49-F238E27FC236}">
                      <a16:creationId xmlns:a16="http://schemas.microsoft.com/office/drawing/2014/main" id="{4F7A7D4B-1B27-45DB-EB02-412B18D04AB5}"/>
                    </a:ext>
                  </a:extLst>
                </p14:cNvPr>
                <p14:cNvContentPartPr/>
                <p14:nvPr/>
              </p14:nvContentPartPr>
              <p14:xfrm>
                <a:off x="4523498" y="3185902"/>
                <a:ext cx="73440" cy="205560"/>
              </p14:xfrm>
            </p:contentPart>
          </mc:Choice>
          <mc:Fallback>
            <p:pic>
              <p:nvPicPr>
                <p:cNvPr id="39" name="Freihand 38">
                  <a:extLst>
                    <a:ext uri="{FF2B5EF4-FFF2-40B4-BE49-F238E27FC236}">
                      <a16:creationId xmlns:a16="http://schemas.microsoft.com/office/drawing/2014/main" id="{4F7A7D4B-1B27-45DB-EB02-412B18D04AB5}"/>
                    </a:ext>
                  </a:extLst>
                </p:cNvPr>
                <p:cNvPicPr/>
                <p:nvPr/>
              </p:nvPicPr>
              <p:blipFill>
                <a:blip r:embed="rId92"/>
                <a:stretch>
                  <a:fillRect/>
                </a:stretch>
              </p:blipFill>
              <p:spPr>
                <a:xfrm>
                  <a:off x="4514858" y="3176902"/>
                  <a:ext cx="91080" cy="223200"/>
                </a:xfrm>
                <a:prstGeom prst="rect">
                  <a:avLst/>
                </a:prstGeom>
              </p:spPr>
            </p:pic>
          </mc:Fallback>
        </mc:AlternateContent>
        <mc:AlternateContent xmlns:mc="http://schemas.openxmlformats.org/markup-compatibility/2006">
          <mc:Choice xmlns:p14="http://schemas.microsoft.com/office/powerpoint/2010/main" Requires="p14">
            <p:contentPart p14:bwMode="auto" r:id="rId93">
              <p14:nvContentPartPr>
                <p14:cNvPr id="40" name="Freihand 39">
                  <a:extLst>
                    <a:ext uri="{FF2B5EF4-FFF2-40B4-BE49-F238E27FC236}">
                      <a16:creationId xmlns:a16="http://schemas.microsoft.com/office/drawing/2014/main" id="{B8B19EC9-80FE-938B-21C7-AE98209F2E1A}"/>
                    </a:ext>
                  </a:extLst>
                </p14:cNvPr>
                <p14:cNvContentPartPr/>
                <p14:nvPr/>
              </p14:nvContentPartPr>
              <p14:xfrm>
                <a:off x="4610618" y="2918782"/>
                <a:ext cx="173520" cy="147240"/>
              </p14:xfrm>
            </p:contentPart>
          </mc:Choice>
          <mc:Fallback>
            <p:pic>
              <p:nvPicPr>
                <p:cNvPr id="40" name="Freihand 39">
                  <a:extLst>
                    <a:ext uri="{FF2B5EF4-FFF2-40B4-BE49-F238E27FC236}">
                      <a16:creationId xmlns:a16="http://schemas.microsoft.com/office/drawing/2014/main" id="{B8B19EC9-80FE-938B-21C7-AE98209F2E1A}"/>
                    </a:ext>
                  </a:extLst>
                </p:cNvPr>
                <p:cNvPicPr/>
                <p:nvPr/>
              </p:nvPicPr>
              <p:blipFill>
                <a:blip r:embed="rId94"/>
                <a:stretch>
                  <a:fillRect/>
                </a:stretch>
              </p:blipFill>
              <p:spPr>
                <a:xfrm>
                  <a:off x="4601618" y="2909782"/>
                  <a:ext cx="191160" cy="164880"/>
                </a:xfrm>
                <a:prstGeom prst="rect">
                  <a:avLst/>
                </a:prstGeom>
              </p:spPr>
            </p:pic>
          </mc:Fallback>
        </mc:AlternateContent>
        <mc:AlternateContent xmlns:mc="http://schemas.openxmlformats.org/markup-compatibility/2006">
          <mc:Choice xmlns:p14="http://schemas.microsoft.com/office/powerpoint/2010/main" Requires="p14">
            <p:contentPart p14:bwMode="auto" r:id="rId95">
              <p14:nvContentPartPr>
                <p14:cNvPr id="41" name="Freihand 40">
                  <a:extLst>
                    <a:ext uri="{FF2B5EF4-FFF2-40B4-BE49-F238E27FC236}">
                      <a16:creationId xmlns:a16="http://schemas.microsoft.com/office/drawing/2014/main" id="{41F06894-31CC-682C-69EC-FF0700FC6556}"/>
                    </a:ext>
                  </a:extLst>
                </p14:cNvPr>
                <p14:cNvContentPartPr/>
                <p14:nvPr/>
              </p14:nvContentPartPr>
              <p14:xfrm>
                <a:off x="4534658" y="2823742"/>
                <a:ext cx="294120" cy="330840"/>
              </p14:xfrm>
            </p:contentPart>
          </mc:Choice>
          <mc:Fallback>
            <p:pic>
              <p:nvPicPr>
                <p:cNvPr id="41" name="Freihand 40">
                  <a:extLst>
                    <a:ext uri="{FF2B5EF4-FFF2-40B4-BE49-F238E27FC236}">
                      <a16:creationId xmlns:a16="http://schemas.microsoft.com/office/drawing/2014/main" id="{41F06894-31CC-682C-69EC-FF0700FC6556}"/>
                    </a:ext>
                  </a:extLst>
                </p:cNvPr>
                <p:cNvPicPr/>
                <p:nvPr/>
              </p:nvPicPr>
              <p:blipFill>
                <a:blip r:embed="rId96"/>
                <a:stretch>
                  <a:fillRect/>
                </a:stretch>
              </p:blipFill>
              <p:spPr>
                <a:xfrm>
                  <a:off x="4525658" y="2814742"/>
                  <a:ext cx="311760" cy="348480"/>
                </a:xfrm>
                <a:prstGeom prst="rect">
                  <a:avLst/>
                </a:prstGeom>
              </p:spPr>
            </p:pic>
          </mc:Fallback>
        </mc:AlternateContent>
        <mc:AlternateContent xmlns:mc="http://schemas.openxmlformats.org/markup-compatibility/2006">
          <mc:Choice xmlns:p14="http://schemas.microsoft.com/office/powerpoint/2010/main" Requires="p14">
            <p:contentPart p14:bwMode="auto" r:id="rId97">
              <p14:nvContentPartPr>
                <p14:cNvPr id="28" name="Freihand 27">
                  <a:extLst>
                    <a:ext uri="{FF2B5EF4-FFF2-40B4-BE49-F238E27FC236}">
                      <a16:creationId xmlns:a16="http://schemas.microsoft.com/office/drawing/2014/main" id="{0BACBE96-ED2E-72CC-6365-E5297F80CCAF}"/>
                    </a:ext>
                  </a:extLst>
                </p14:cNvPr>
                <p14:cNvContentPartPr/>
                <p14:nvPr/>
              </p14:nvContentPartPr>
              <p14:xfrm>
                <a:off x="3059738" y="1710262"/>
                <a:ext cx="662400" cy="451080"/>
              </p14:xfrm>
            </p:contentPart>
          </mc:Choice>
          <mc:Fallback>
            <p:pic>
              <p:nvPicPr>
                <p:cNvPr id="28" name="Freihand 27">
                  <a:extLst>
                    <a:ext uri="{FF2B5EF4-FFF2-40B4-BE49-F238E27FC236}">
                      <a16:creationId xmlns:a16="http://schemas.microsoft.com/office/drawing/2014/main" id="{0BACBE96-ED2E-72CC-6365-E5297F80CCAF}"/>
                    </a:ext>
                  </a:extLst>
                </p:cNvPr>
                <p:cNvPicPr/>
                <p:nvPr/>
              </p:nvPicPr>
              <p:blipFill>
                <a:blip r:embed="rId98"/>
                <a:stretch>
                  <a:fillRect/>
                </a:stretch>
              </p:blipFill>
              <p:spPr>
                <a:xfrm>
                  <a:off x="3051098" y="1701262"/>
                  <a:ext cx="680040" cy="468720"/>
                </a:xfrm>
                <a:prstGeom prst="rect">
                  <a:avLst/>
                </a:prstGeom>
              </p:spPr>
            </p:pic>
          </mc:Fallback>
        </mc:AlternateContent>
        <mc:AlternateContent xmlns:mc="http://schemas.openxmlformats.org/markup-compatibility/2006">
          <mc:Choice xmlns:p14="http://schemas.microsoft.com/office/powerpoint/2010/main" Requires="p14">
            <p:contentPart p14:bwMode="auto" r:id="rId99">
              <p14:nvContentPartPr>
                <p14:cNvPr id="29" name="Freihand 28">
                  <a:extLst>
                    <a:ext uri="{FF2B5EF4-FFF2-40B4-BE49-F238E27FC236}">
                      <a16:creationId xmlns:a16="http://schemas.microsoft.com/office/drawing/2014/main" id="{E7C0D640-6517-D108-7EED-42AB4D0996A7}"/>
                    </a:ext>
                  </a:extLst>
                </p14:cNvPr>
                <p14:cNvContentPartPr/>
                <p14:nvPr/>
              </p14:nvContentPartPr>
              <p14:xfrm>
                <a:off x="3049298" y="2057302"/>
                <a:ext cx="226080" cy="248760"/>
              </p14:xfrm>
            </p:contentPart>
          </mc:Choice>
          <mc:Fallback>
            <p:pic>
              <p:nvPicPr>
                <p:cNvPr id="29" name="Freihand 28">
                  <a:extLst>
                    <a:ext uri="{FF2B5EF4-FFF2-40B4-BE49-F238E27FC236}">
                      <a16:creationId xmlns:a16="http://schemas.microsoft.com/office/drawing/2014/main" id="{E7C0D640-6517-D108-7EED-42AB4D0996A7}"/>
                    </a:ext>
                  </a:extLst>
                </p:cNvPr>
                <p:cNvPicPr/>
                <p:nvPr/>
              </p:nvPicPr>
              <p:blipFill>
                <a:blip r:embed="rId100"/>
                <a:stretch>
                  <a:fillRect/>
                </a:stretch>
              </p:blipFill>
              <p:spPr>
                <a:xfrm>
                  <a:off x="3040298" y="2048302"/>
                  <a:ext cx="243720" cy="266400"/>
                </a:xfrm>
                <a:prstGeom prst="rect">
                  <a:avLst/>
                </a:prstGeom>
              </p:spPr>
            </p:pic>
          </mc:Fallback>
        </mc:AlternateContent>
        <mc:AlternateContent xmlns:mc="http://schemas.openxmlformats.org/markup-compatibility/2006">
          <mc:Choice xmlns:p14="http://schemas.microsoft.com/office/powerpoint/2010/main" Requires="p14">
            <p:contentPart p14:bwMode="auto" r:id="rId101">
              <p14:nvContentPartPr>
                <p14:cNvPr id="31" name="Freihand 30">
                  <a:extLst>
                    <a:ext uri="{FF2B5EF4-FFF2-40B4-BE49-F238E27FC236}">
                      <a16:creationId xmlns:a16="http://schemas.microsoft.com/office/drawing/2014/main" id="{1FA4C987-EFAD-81E4-74AF-A7A2C319D73E}"/>
                    </a:ext>
                  </a:extLst>
                </p14:cNvPr>
                <p14:cNvContentPartPr/>
                <p14:nvPr/>
              </p14:nvContentPartPr>
              <p14:xfrm>
                <a:off x="3290858" y="1406782"/>
                <a:ext cx="143640" cy="163080"/>
              </p14:xfrm>
            </p:contentPart>
          </mc:Choice>
          <mc:Fallback>
            <p:pic>
              <p:nvPicPr>
                <p:cNvPr id="31" name="Freihand 30">
                  <a:extLst>
                    <a:ext uri="{FF2B5EF4-FFF2-40B4-BE49-F238E27FC236}">
                      <a16:creationId xmlns:a16="http://schemas.microsoft.com/office/drawing/2014/main" id="{1FA4C987-EFAD-81E4-74AF-A7A2C319D73E}"/>
                    </a:ext>
                  </a:extLst>
                </p:cNvPr>
                <p:cNvPicPr/>
                <p:nvPr/>
              </p:nvPicPr>
              <p:blipFill>
                <a:blip r:embed="rId102"/>
                <a:stretch>
                  <a:fillRect/>
                </a:stretch>
              </p:blipFill>
              <p:spPr>
                <a:xfrm>
                  <a:off x="3281858" y="1398142"/>
                  <a:ext cx="161280" cy="180720"/>
                </a:xfrm>
                <a:prstGeom prst="rect">
                  <a:avLst/>
                </a:prstGeom>
              </p:spPr>
            </p:pic>
          </mc:Fallback>
        </mc:AlternateContent>
        <mc:AlternateContent xmlns:mc="http://schemas.openxmlformats.org/markup-compatibility/2006">
          <mc:Choice xmlns:p14="http://schemas.microsoft.com/office/powerpoint/2010/main" Requires="p14">
            <p:contentPart p14:bwMode="auto" r:id="rId103">
              <p14:nvContentPartPr>
                <p14:cNvPr id="32" name="Freihand 31">
                  <a:extLst>
                    <a:ext uri="{FF2B5EF4-FFF2-40B4-BE49-F238E27FC236}">
                      <a16:creationId xmlns:a16="http://schemas.microsoft.com/office/drawing/2014/main" id="{413578C7-A769-0211-1620-00AD0F24C0B6}"/>
                    </a:ext>
                  </a:extLst>
                </p14:cNvPr>
                <p14:cNvContentPartPr/>
                <p14:nvPr/>
              </p14:nvContentPartPr>
              <p14:xfrm>
                <a:off x="3527018" y="1218142"/>
                <a:ext cx="140400" cy="138240"/>
              </p14:xfrm>
            </p:contentPart>
          </mc:Choice>
          <mc:Fallback>
            <p:pic>
              <p:nvPicPr>
                <p:cNvPr id="32" name="Freihand 31">
                  <a:extLst>
                    <a:ext uri="{FF2B5EF4-FFF2-40B4-BE49-F238E27FC236}">
                      <a16:creationId xmlns:a16="http://schemas.microsoft.com/office/drawing/2014/main" id="{413578C7-A769-0211-1620-00AD0F24C0B6}"/>
                    </a:ext>
                  </a:extLst>
                </p:cNvPr>
                <p:cNvPicPr/>
                <p:nvPr/>
              </p:nvPicPr>
              <p:blipFill>
                <a:blip r:embed="rId104"/>
                <a:stretch>
                  <a:fillRect/>
                </a:stretch>
              </p:blipFill>
              <p:spPr>
                <a:xfrm>
                  <a:off x="3518378" y="1209142"/>
                  <a:ext cx="158040" cy="155880"/>
                </a:xfrm>
                <a:prstGeom prst="rect">
                  <a:avLst/>
                </a:prstGeom>
              </p:spPr>
            </p:pic>
          </mc:Fallback>
        </mc:AlternateContent>
        <mc:AlternateContent xmlns:mc="http://schemas.openxmlformats.org/markup-compatibility/2006">
          <mc:Choice xmlns:p14="http://schemas.microsoft.com/office/powerpoint/2010/main" Requires="p14">
            <p:contentPart p14:bwMode="auto" r:id="rId105">
              <p14:nvContentPartPr>
                <p14:cNvPr id="33" name="Freihand 32">
                  <a:extLst>
                    <a:ext uri="{FF2B5EF4-FFF2-40B4-BE49-F238E27FC236}">
                      <a16:creationId xmlns:a16="http://schemas.microsoft.com/office/drawing/2014/main" id="{930DBE7C-081B-80FB-62CA-AD200A7E03D0}"/>
                    </a:ext>
                  </a:extLst>
                </p14:cNvPr>
                <p14:cNvContentPartPr/>
                <p14:nvPr/>
              </p14:nvContentPartPr>
              <p14:xfrm>
                <a:off x="3484178" y="1143622"/>
                <a:ext cx="322560" cy="279000"/>
              </p14:xfrm>
            </p:contentPart>
          </mc:Choice>
          <mc:Fallback>
            <p:pic>
              <p:nvPicPr>
                <p:cNvPr id="33" name="Freihand 32">
                  <a:extLst>
                    <a:ext uri="{FF2B5EF4-FFF2-40B4-BE49-F238E27FC236}">
                      <a16:creationId xmlns:a16="http://schemas.microsoft.com/office/drawing/2014/main" id="{930DBE7C-081B-80FB-62CA-AD200A7E03D0}"/>
                    </a:ext>
                  </a:extLst>
                </p:cNvPr>
                <p:cNvPicPr/>
                <p:nvPr/>
              </p:nvPicPr>
              <p:blipFill>
                <a:blip r:embed="rId106"/>
                <a:stretch>
                  <a:fillRect/>
                </a:stretch>
              </p:blipFill>
              <p:spPr>
                <a:xfrm>
                  <a:off x="3475538" y="1134982"/>
                  <a:ext cx="340200" cy="296640"/>
                </a:xfrm>
                <a:prstGeom prst="rect">
                  <a:avLst/>
                </a:prstGeom>
              </p:spPr>
            </p:pic>
          </mc:Fallback>
        </mc:AlternateContent>
        <mc:AlternateContent xmlns:mc="http://schemas.openxmlformats.org/markup-compatibility/2006">
          <mc:Choice xmlns:p14="http://schemas.microsoft.com/office/powerpoint/2010/main" Requires="p14">
            <p:contentPart p14:bwMode="auto" r:id="rId107">
              <p14:nvContentPartPr>
                <p14:cNvPr id="43" name="Freihand 42">
                  <a:extLst>
                    <a:ext uri="{FF2B5EF4-FFF2-40B4-BE49-F238E27FC236}">
                      <a16:creationId xmlns:a16="http://schemas.microsoft.com/office/drawing/2014/main" id="{C7798D45-3F58-06AE-908D-D6388EB1ED00}"/>
                    </a:ext>
                  </a:extLst>
                </p14:cNvPr>
                <p14:cNvContentPartPr/>
                <p14:nvPr/>
              </p14:nvContentPartPr>
              <p14:xfrm>
                <a:off x="2695778" y="3055222"/>
                <a:ext cx="14400" cy="7560"/>
              </p14:xfrm>
            </p:contentPart>
          </mc:Choice>
          <mc:Fallback>
            <p:pic>
              <p:nvPicPr>
                <p:cNvPr id="43" name="Freihand 42">
                  <a:extLst>
                    <a:ext uri="{FF2B5EF4-FFF2-40B4-BE49-F238E27FC236}">
                      <a16:creationId xmlns:a16="http://schemas.microsoft.com/office/drawing/2014/main" id="{C7798D45-3F58-06AE-908D-D6388EB1ED00}"/>
                    </a:ext>
                  </a:extLst>
                </p:cNvPr>
                <p:cNvPicPr/>
                <p:nvPr/>
              </p:nvPicPr>
              <p:blipFill>
                <a:blip r:embed="rId108"/>
                <a:stretch>
                  <a:fillRect/>
                </a:stretch>
              </p:blipFill>
              <p:spPr>
                <a:xfrm>
                  <a:off x="2687138" y="3046222"/>
                  <a:ext cx="32040" cy="25200"/>
                </a:xfrm>
                <a:prstGeom prst="rect">
                  <a:avLst/>
                </a:prstGeom>
              </p:spPr>
            </p:pic>
          </mc:Fallback>
        </mc:AlternateContent>
        <mc:AlternateContent xmlns:mc="http://schemas.openxmlformats.org/markup-compatibility/2006">
          <mc:Choice xmlns:p14="http://schemas.microsoft.com/office/powerpoint/2010/main" Requires="p14">
            <p:contentPart p14:bwMode="auto" r:id="rId109">
              <p14:nvContentPartPr>
                <p14:cNvPr id="44" name="Freihand 43">
                  <a:extLst>
                    <a:ext uri="{FF2B5EF4-FFF2-40B4-BE49-F238E27FC236}">
                      <a16:creationId xmlns:a16="http://schemas.microsoft.com/office/drawing/2014/main" id="{5BE5A8A5-4A9B-4A23-E5C8-39025524C03F}"/>
                    </a:ext>
                  </a:extLst>
                </p14:cNvPr>
                <p14:cNvContentPartPr/>
                <p14:nvPr/>
              </p14:nvContentPartPr>
              <p14:xfrm>
                <a:off x="1841858" y="2543302"/>
                <a:ext cx="1297080" cy="2037240"/>
              </p14:xfrm>
            </p:contentPart>
          </mc:Choice>
          <mc:Fallback>
            <p:pic>
              <p:nvPicPr>
                <p:cNvPr id="44" name="Freihand 43">
                  <a:extLst>
                    <a:ext uri="{FF2B5EF4-FFF2-40B4-BE49-F238E27FC236}">
                      <a16:creationId xmlns:a16="http://schemas.microsoft.com/office/drawing/2014/main" id="{5BE5A8A5-4A9B-4A23-E5C8-39025524C03F}"/>
                    </a:ext>
                  </a:extLst>
                </p:cNvPr>
                <p:cNvPicPr/>
                <p:nvPr/>
              </p:nvPicPr>
              <p:blipFill>
                <a:blip r:embed="rId110"/>
                <a:stretch>
                  <a:fillRect/>
                </a:stretch>
              </p:blipFill>
              <p:spPr>
                <a:xfrm>
                  <a:off x="1833218" y="2534302"/>
                  <a:ext cx="1314720" cy="2054880"/>
                </a:xfrm>
                <a:prstGeom prst="rect">
                  <a:avLst/>
                </a:prstGeom>
              </p:spPr>
            </p:pic>
          </mc:Fallback>
        </mc:AlternateContent>
        <mc:AlternateContent xmlns:mc="http://schemas.openxmlformats.org/markup-compatibility/2006">
          <mc:Choice xmlns:p14="http://schemas.microsoft.com/office/powerpoint/2010/main" Requires="p14">
            <p:contentPart p14:bwMode="auto" r:id="rId111">
              <p14:nvContentPartPr>
                <p14:cNvPr id="45" name="Freihand 44">
                  <a:extLst>
                    <a:ext uri="{FF2B5EF4-FFF2-40B4-BE49-F238E27FC236}">
                      <a16:creationId xmlns:a16="http://schemas.microsoft.com/office/drawing/2014/main" id="{63437243-E6AD-0D6E-DFB9-B6101254F7FB}"/>
                    </a:ext>
                  </a:extLst>
                </p14:cNvPr>
                <p14:cNvContentPartPr/>
                <p14:nvPr/>
              </p14:nvContentPartPr>
              <p14:xfrm>
                <a:off x="1634858" y="4540942"/>
                <a:ext cx="181800" cy="364680"/>
              </p14:xfrm>
            </p:contentPart>
          </mc:Choice>
          <mc:Fallback>
            <p:pic>
              <p:nvPicPr>
                <p:cNvPr id="45" name="Freihand 44">
                  <a:extLst>
                    <a:ext uri="{FF2B5EF4-FFF2-40B4-BE49-F238E27FC236}">
                      <a16:creationId xmlns:a16="http://schemas.microsoft.com/office/drawing/2014/main" id="{63437243-E6AD-0D6E-DFB9-B6101254F7FB}"/>
                    </a:ext>
                  </a:extLst>
                </p:cNvPr>
                <p:cNvPicPr/>
                <p:nvPr/>
              </p:nvPicPr>
              <p:blipFill>
                <a:blip r:embed="rId112"/>
                <a:stretch>
                  <a:fillRect/>
                </a:stretch>
              </p:blipFill>
              <p:spPr>
                <a:xfrm>
                  <a:off x="1625858" y="4532302"/>
                  <a:ext cx="199440" cy="382320"/>
                </a:xfrm>
                <a:prstGeom prst="rect">
                  <a:avLst/>
                </a:prstGeom>
              </p:spPr>
            </p:pic>
          </mc:Fallback>
        </mc:AlternateContent>
        <mc:AlternateContent xmlns:mc="http://schemas.openxmlformats.org/markup-compatibility/2006">
          <mc:Choice xmlns:p14="http://schemas.microsoft.com/office/powerpoint/2010/main" Requires="p14">
            <p:contentPart p14:bwMode="auto" r:id="rId113">
              <p14:nvContentPartPr>
                <p14:cNvPr id="47" name="Freihand 46">
                  <a:extLst>
                    <a:ext uri="{FF2B5EF4-FFF2-40B4-BE49-F238E27FC236}">
                      <a16:creationId xmlns:a16="http://schemas.microsoft.com/office/drawing/2014/main" id="{924C97CB-7F92-FA99-672B-28259A3291ED}"/>
                    </a:ext>
                  </a:extLst>
                </p14:cNvPr>
                <p14:cNvContentPartPr/>
                <p14:nvPr/>
              </p14:nvContentPartPr>
              <p14:xfrm>
                <a:off x="1808378" y="3558142"/>
                <a:ext cx="154440" cy="206640"/>
              </p14:xfrm>
            </p:contentPart>
          </mc:Choice>
          <mc:Fallback>
            <p:pic>
              <p:nvPicPr>
                <p:cNvPr id="47" name="Freihand 46">
                  <a:extLst>
                    <a:ext uri="{FF2B5EF4-FFF2-40B4-BE49-F238E27FC236}">
                      <a16:creationId xmlns:a16="http://schemas.microsoft.com/office/drawing/2014/main" id="{924C97CB-7F92-FA99-672B-28259A3291ED}"/>
                    </a:ext>
                  </a:extLst>
                </p:cNvPr>
                <p:cNvPicPr/>
                <p:nvPr/>
              </p:nvPicPr>
              <p:blipFill>
                <a:blip r:embed="rId114"/>
                <a:stretch>
                  <a:fillRect/>
                </a:stretch>
              </p:blipFill>
              <p:spPr>
                <a:xfrm>
                  <a:off x="1799738" y="3549502"/>
                  <a:ext cx="172080" cy="224280"/>
                </a:xfrm>
                <a:prstGeom prst="rect">
                  <a:avLst/>
                </a:prstGeom>
              </p:spPr>
            </p:pic>
          </mc:Fallback>
        </mc:AlternateContent>
        <mc:AlternateContent xmlns:mc="http://schemas.openxmlformats.org/markup-compatibility/2006">
          <mc:Choice xmlns:p14="http://schemas.microsoft.com/office/powerpoint/2010/main" Requires="p14">
            <p:contentPart p14:bwMode="auto" r:id="rId115">
              <p14:nvContentPartPr>
                <p14:cNvPr id="48" name="Freihand 47">
                  <a:extLst>
                    <a:ext uri="{FF2B5EF4-FFF2-40B4-BE49-F238E27FC236}">
                      <a16:creationId xmlns:a16="http://schemas.microsoft.com/office/drawing/2014/main" id="{4F62100E-01D0-6DCB-4A7A-3B9E54742D43}"/>
                    </a:ext>
                  </a:extLst>
                </p14:cNvPr>
                <p14:cNvContentPartPr/>
                <p14:nvPr/>
              </p14:nvContentPartPr>
              <p14:xfrm>
                <a:off x="1938338" y="3260782"/>
                <a:ext cx="130680" cy="173520"/>
              </p14:xfrm>
            </p:contentPart>
          </mc:Choice>
          <mc:Fallback>
            <p:pic>
              <p:nvPicPr>
                <p:cNvPr id="48" name="Freihand 47">
                  <a:extLst>
                    <a:ext uri="{FF2B5EF4-FFF2-40B4-BE49-F238E27FC236}">
                      <a16:creationId xmlns:a16="http://schemas.microsoft.com/office/drawing/2014/main" id="{4F62100E-01D0-6DCB-4A7A-3B9E54742D43}"/>
                    </a:ext>
                  </a:extLst>
                </p:cNvPr>
                <p:cNvPicPr/>
                <p:nvPr/>
              </p:nvPicPr>
              <p:blipFill>
                <a:blip r:embed="rId116"/>
                <a:stretch>
                  <a:fillRect/>
                </a:stretch>
              </p:blipFill>
              <p:spPr>
                <a:xfrm>
                  <a:off x="1929698" y="3252142"/>
                  <a:ext cx="148320" cy="191160"/>
                </a:xfrm>
                <a:prstGeom prst="rect">
                  <a:avLst/>
                </a:prstGeom>
              </p:spPr>
            </p:pic>
          </mc:Fallback>
        </mc:AlternateContent>
        <mc:AlternateContent xmlns:mc="http://schemas.openxmlformats.org/markup-compatibility/2006">
          <mc:Choice xmlns:p14="http://schemas.microsoft.com/office/powerpoint/2010/main" Requires="p14">
            <p:contentPart p14:bwMode="auto" r:id="rId117">
              <p14:nvContentPartPr>
                <p14:cNvPr id="49" name="Freihand 48">
                  <a:extLst>
                    <a:ext uri="{FF2B5EF4-FFF2-40B4-BE49-F238E27FC236}">
                      <a16:creationId xmlns:a16="http://schemas.microsoft.com/office/drawing/2014/main" id="{66C5F28A-E66A-3BB8-194C-A2FC1D029883}"/>
                    </a:ext>
                  </a:extLst>
                </p14:cNvPr>
                <p14:cNvContentPartPr/>
                <p14:nvPr/>
              </p14:nvContentPartPr>
              <p14:xfrm>
                <a:off x="1857338" y="3161782"/>
                <a:ext cx="232200" cy="352440"/>
              </p14:xfrm>
            </p:contentPart>
          </mc:Choice>
          <mc:Fallback>
            <p:pic>
              <p:nvPicPr>
                <p:cNvPr id="49" name="Freihand 48">
                  <a:extLst>
                    <a:ext uri="{FF2B5EF4-FFF2-40B4-BE49-F238E27FC236}">
                      <a16:creationId xmlns:a16="http://schemas.microsoft.com/office/drawing/2014/main" id="{66C5F28A-E66A-3BB8-194C-A2FC1D029883}"/>
                    </a:ext>
                  </a:extLst>
                </p:cNvPr>
                <p:cNvPicPr/>
                <p:nvPr/>
              </p:nvPicPr>
              <p:blipFill>
                <a:blip r:embed="rId118"/>
                <a:stretch>
                  <a:fillRect/>
                </a:stretch>
              </p:blipFill>
              <p:spPr>
                <a:xfrm>
                  <a:off x="1848338" y="3153142"/>
                  <a:ext cx="249840" cy="370080"/>
                </a:xfrm>
                <a:prstGeom prst="rect">
                  <a:avLst/>
                </a:prstGeom>
              </p:spPr>
            </p:pic>
          </mc:Fallback>
        </mc:AlternateContent>
        <mc:AlternateContent xmlns:mc="http://schemas.openxmlformats.org/markup-compatibility/2006">
          <mc:Choice xmlns:p14="http://schemas.microsoft.com/office/powerpoint/2010/main" Requires="p14">
            <p:contentPart p14:bwMode="auto" r:id="rId119">
              <p14:nvContentPartPr>
                <p14:cNvPr id="51" name="Freihand 50">
                  <a:extLst>
                    <a:ext uri="{FF2B5EF4-FFF2-40B4-BE49-F238E27FC236}">
                      <a16:creationId xmlns:a16="http://schemas.microsoft.com/office/drawing/2014/main" id="{F99F499C-AAEA-0F20-9965-16F3C4DA04C2}"/>
                    </a:ext>
                  </a:extLst>
                </p14:cNvPr>
                <p14:cNvContentPartPr/>
                <p14:nvPr/>
              </p14:nvContentPartPr>
              <p14:xfrm>
                <a:off x="1177298" y="2373742"/>
                <a:ext cx="1376280" cy="2390040"/>
              </p14:xfrm>
            </p:contentPart>
          </mc:Choice>
          <mc:Fallback>
            <p:pic>
              <p:nvPicPr>
                <p:cNvPr id="51" name="Freihand 50">
                  <a:extLst>
                    <a:ext uri="{FF2B5EF4-FFF2-40B4-BE49-F238E27FC236}">
                      <a16:creationId xmlns:a16="http://schemas.microsoft.com/office/drawing/2014/main" id="{F99F499C-AAEA-0F20-9965-16F3C4DA04C2}"/>
                    </a:ext>
                  </a:extLst>
                </p:cNvPr>
                <p:cNvPicPr/>
                <p:nvPr/>
              </p:nvPicPr>
              <p:blipFill>
                <a:blip r:embed="rId120"/>
                <a:stretch>
                  <a:fillRect/>
                </a:stretch>
              </p:blipFill>
              <p:spPr>
                <a:xfrm>
                  <a:off x="1168658" y="2365102"/>
                  <a:ext cx="1393920" cy="2407680"/>
                </a:xfrm>
                <a:prstGeom prst="rect">
                  <a:avLst/>
                </a:prstGeom>
              </p:spPr>
            </p:pic>
          </mc:Fallback>
        </mc:AlternateContent>
        <mc:AlternateContent xmlns:mc="http://schemas.openxmlformats.org/markup-compatibility/2006">
          <mc:Choice xmlns:p14="http://schemas.microsoft.com/office/powerpoint/2010/main" Requires="p14">
            <p:contentPart p14:bwMode="auto" r:id="rId121">
              <p14:nvContentPartPr>
                <p14:cNvPr id="52" name="Freihand 51">
                  <a:extLst>
                    <a:ext uri="{FF2B5EF4-FFF2-40B4-BE49-F238E27FC236}">
                      <a16:creationId xmlns:a16="http://schemas.microsoft.com/office/drawing/2014/main" id="{5ED7B20B-F00A-47B8-3568-7F8F4F927A22}"/>
                    </a:ext>
                  </a:extLst>
                </p14:cNvPr>
                <p14:cNvContentPartPr/>
                <p14:nvPr/>
              </p14:nvContentPartPr>
              <p14:xfrm>
                <a:off x="2537378" y="2266102"/>
                <a:ext cx="170280" cy="194040"/>
              </p14:xfrm>
            </p:contentPart>
          </mc:Choice>
          <mc:Fallback>
            <p:pic>
              <p:nvPicPr>
                <p:cNvPr id="52" name="Freihand 51">
                  <a:extLst>
                    <a:ext uri="{FF2B5EF4-FFF2-40B4-BE49-F238E27FC236}">
                      <a16:creationId xmlns:a16="http://schemas.microsoft.com/office/drawing/2014/main" id="{5ED7B20B-F00A-47B8-3568-7F8F4F927A22}"/>
                    </a:ext>
                  </a:extLst>
                </p:cNvPr>
                <p:cNvPicPr/>
                <p:nvPr/>
              </p:nvPicPr>
              <p:blipFill>
                <a:blip r:embed="rId122"/>
                <a:stretch>
                  <a:fillRect/>
                </a:stretch>
              </p:blipFill>
              <p:spPr>
                <a:xfrm>
                  <a:off x="2528378" y="2257102"/>
                  <a:ext cx="187920" cy="211680"/>
                </a:xfrm>
                <a:prstGeom prst="rect">
                  <a:avLst/>
                </a:prstGeom>
              </p:spPr>
            </p:pic>
          </mc:Fallback>
        </mc:AlternateContent>
        <mc:AlternateContent xmlns:mc="http://schemas.openxmlformats.org/markup-compatibility/2006">
          <mc:Choice xmlns:p14="http://schemas.microsoft.com/office/powerpoint/2010/main" Requires="p14">
            <p:contentPart p14:bwMode="auto" r:id="rId123">
              <p14:nvContentPartPr>
                <p14:cNvPr id="53" name="Freihand 52">
                  <a:extLst>
                    <a:ext uri="{FF2B5EF4-FFF2-40B4-BE49-F238E27FC236}">
                      <a16:creationId xmlns:a16="http://schemas.microsoft.com/office/drawing/2014/main" id="{3F14F109-711E-C1F4-DD93-EB5F6F73C3D6}"/>
                    </a:ext>
                  </a:extLst>
                </p14:cNvPr>
                <p14:cNvContentPartPr/>
                <p14:nvPr/>
              </p14:nvContentPartPr>
              <p14:xfrm>
                <a:off x="1140578" y="2594782"/>
                <a:ext cx="195480" cy="361440"/>
              </p14:xfrm>
            </p:contentPart>
          </mc:Choice>
          <mc:Fallback>
            <p:pic>
              <p:nvPicPr>
                <p:cNvPr id="53" name="Freihand 52">
                  <a:extLst>
                    <a:ext uri="{FF2B5EF4-FFF2-40B4-BE49-F238E27FC236}">
                      <a16:creationId xmlns:a16="http://schemas.microsoft.com/office/drawing/2014/main" id="{3F14F109-711E-C1F4-DD93-EB5F6F73C3D6}"/>
                    </a:ext>
                  </a:extLst>
                </p:cNvPr>
                <p:cNvPicPr/>
                <p:nvPr/>
              </p:nvPicPr>
              <p:blipFill>
                <a:blip r:embed="rId124"/>
                <a:stretch>
                  <a:fillRect/>
                </a:stretch>
              </p:blipFill>
              <p:spPr>
                <a:xfrm>
                  <a:off x="1131938" y="2586142"/>
                  <a:ext cx="213120" cy="379080"/>
                </a:xfrm>
                <a:prstGeom prst="rect">
                  <a:avLst/>
                </a:prstGeom>
              </p:spPr>
            </p:pic>
          </mc:Fallback>
        </mc:AlternateContent>
        <mc:AlternateContent xmlns:mc="http://schemas.openxmlformats.org/markup-compatibility/2006">
          <mc:Choice xmlns:p14="http://schemas.microsoft.com/office/powerpoint/2010/main" Requires="p14">
            <p:contentPart p14:bwMode="auto" r:id="rId125">
              <p14:nvContentPartPr>
                <p14:cNvPr id="54" name="Freihand 53">
                  <a:extLst>
                    <a:ext uri="{FF2B5EF4-FFF2-40B4-BE49-F238E27FC236}">
                      <a16:creationId xmlns:a16="http://schemas.microsoft.com/office/drawing/2014/main" id="{3F9E35B5-8B44-FBEB-33D1-0852003E06E8}"/>
                    </a:ext>
                  </a:extLst>
                </p14:cNvPr>
                <p14:cNvContentPartPr/>
                <p14:nvPr/>
              </p14:nvContentPartPr>
              <p14:xfrm>
                <a:off x="1368098" y="2244862"/>
                <a:ext cx="108720" cy="150480"/>
              </p14:xfrm>
            </p:contentPart>
          </mc:Choice>
          <mc:Fallback>
            <p:pic>
              <p:nvPicPr>
                <p:cNvPr id="54" name="Freihand 53">
                  <a:extLst>
                    <a:ext uri="{FF2B5EF4-FFF2-40B4-BE49-F238E27FC236}">
                      <a16:creationId xmlns:a16="http://schemas.microsoft.com/office/drawing/2014/main" id="{3F9E35B5-8B44-FBEB-33D1-0852003E06E8}"/>
                    </a:ext>
                  </a:extLst>
                </p:cNvPr>
                <p:cNvPicPr/>
                <p:nvPr/>
              </p:nvPicPr>
              <p:blipFill>
                <a:blip r:embed="rId126"/>
                <a:stretch>
                  <a:fillRect/>
                </a:stretch>
              </p:blipFill>
              <p:spPr>
                <a:xfrm>
                  <a:off x="1359458" y="2236222"/>
                  <a:ext cx="126360" cy="168120"/>
                </a:xfrm>
                <a:prstGeom prst="rect">
                  <a:avLst/>
                </a:prstGeom>
              </p:spPr>
            </p:pic>
          </mc:Fallback>
        </mc:AlternateContent>
        <mc:AlternateContent xmlns:mc="http://schemas.openxmlformats.org/markup-compatibility/2006">
          <mc:Choice xmlns:p14="http://schemas.microsoft.com/office/powerpoint/2010/main" Requires="p14">
            <p:contentPart p14:bwMode="auto" r:id="rId127">
              <p14:nvContentPartPr>
                <p14:cNvPr id="55" name="Freihand 54">
                  <a:extLst>
                    <a:ext uri="{FF2B5EF4-FFF2-40B4-BE49-F238E27FC236}">
                      <a16:creationId xmlns:a16="http://schemas.microsoft.com/office/drawing/2014/main" id="{F8A19D42-62F0-EDF1-BC90-5298A5A6F4BE}"/>
                    </a:ext>
                  </a:extLst>
                </p14:cNvPr>
                <p14:cNvContentPartPr/>
                <p14:nvPr/>
              </p14:nvContentPartPr>
              <p14:xfrm>
                <a:off x="1444058" y="2294902"/>
                <a:ext cx="47160" cy="94320"/>
              </p14:xfrm>
            </p:contentPart>
          </mc:Choice>
          <mc:Fallback>
            <p:pic>
              <p:nvPicPr>
                <p:cNvPr id="55" name="Freihand 54">
                  <a:extLst>
                    <a:ext uri="{FF2B5EF4-FFF2-40B4-BE49-F238E27FC236}">
                      <a16:creationId xmlns:a16="http://schemas.microsoft.com/office/drawing/2014/main" id="{F8A19D42-62F0-EDF1-BC90-5298A5A6F4BE}"/>
                    </a:ext>
                  </a:extLst>
                </p:cNvPr>
                <p:cNvPicPr/>
                <p:nvPr/>
              </p:nvPicPr>
              <p:blipFill>
                <a:blip r:embed="rId128"/>
                <a:stretch>
                  <a:fillRect/>
                </a:stretch>
              </p:blipFill>
              <p:spPr>
                <a:xfrm>
                  <a:off x="1435058" y="2286262"/>
                  <a:ext cx="64800" cy="111960"/>
                </a:xfrm>
                <a:prstGeom prst="rect">
                  <a:avLst/>
                </a:prstGeom>
              </p:spPr>
            </p:pic>
          </mc:Fallback>
        </mc:AlternateContent>
        <mc:AlternateContent xmlns:mc="http://schemas.openxmlformats.org/markup-compatibility/2006">
          <mc:Choice xmlns:p14="http://schemas.microsoft.com/office/powerpoint/2010/main" Requires="p14">
            <p:contentPart p14:bwMode="auto" r:id="rId129">
              <p14:nvContentPartPr>
                <p14:cNvPr id="56" name="Freihand 55">
                  <a:extLst>
                    <a:ext uri="{FF2B5EF4-FFF2-40B4-BE49-F238E27FC236}">
                      <a16:creationId xmlns:a16="http://schemas.microsoft.com/office/drawing/2014/main" id="{A76C9438-C300-C40F-987B-B9A06EF53131}"/>
                    </a:ext>
                  </a:extLst>
                </p14:cNvPr>
                <p14:cNvContentPartPr/>
                <p14:nvPr/>
              </p14:nvContentPartPr>
              <p14:xfrm>
                <a:off x="1296098" y="2120662"/>
                <a:ext cx="275400" cy="431640"/>
              </p14:xfrm>
            </p:contentPart>
          </mc:Choice>
          <mc:Fallback>
            <p:pic>
              <p:nvPicPr>
                <p:cNvPr id="56" name="Freihand 55">
                  <a:extLst>
                    <a:ext uri="{FF2B5EF4-FFF2-40B4-BE49-F238E27FC236}">
                      <a16:creationId xmlns:a16="http://schemas.microsoft.com/office/drawing/2014/main" id="{A76C9438-C300-C40F-987B-B9A06EF53131}"/>
                    </a:ext>
                  </a:extLst>
                </p:cNvPr>
                <p:cNvPicPr/>
                <p:nvPr/>
              </p:nvPicPr>
              <p:blipFill>
                <a:blip r:embed="rId130"/>
                <a:stretch>
                  <a:fillRect/>
                </a:stretch>
              </p:blipFill>
              <p:spPr>
                <a:xfrm>
                  <a:off x="1287098" y="2111662"/>
                  <a:ext cx="293040" cy="449280"/>
                </a:xfrm>
                <a:prstGeom prst="rect">
                  <a:avLst/>
                </a:prstGeom>
              </p:spPr>
            </p:pic>
          </mc:Fallback>
        </mc:AlternateContent>
        <mc:AlternateContent xmlns:mc="http://schemas.openxmlformats.org/markup-compatibility/2006">
          <mc:Choice xmlns:p14="http://schemas.microsoft.com/office/powerpoint/2010/main" Requires="p14">
            <p:contentPart p14:bwMode="auto" r:id="rId131">
              <p14:nvContentPartPr>
                <p14:cNvPr id="58" name="Freihand 57">
                  <a:extLst>
                    <a:ext uri="{FF2B5EF4-FFF2-40B4-BE49-F238E27FC236}">
                      <a16:creationId xmlns:a16="http://schemas.microsoft.com/office/drawing/2014/main" id="{700516CD-7799-56D2-37B2-93D3DB472AD4}"/>
                    </a:ext>
                  </a:extLst>
                </p14:cNvPr>
                <p14:cNvContentPartPr/>
                <p14:nvPr/>
              </p14:nvContentPartPr>
              <p14:xfrm>
                <a:off x="4096178" y="2278702"/>
                <a:ext cx="1666080" cy="2477880"/>
              </p14:xfrm>
            </p:contentPart>
          </mc:Choice>
          <mc:Fallback>
            <p:pic>
              <p:nvPicPr>
                <p:cNvPr id="58" name="Freihand 57">
                  <a:extLst>
                    <a:ext uri="{FF2B5EF4-FFF2-40B4-BE49-F238E27FC236}">
                      <a16:creationId xmlns:a16="http://schemas.microsoft.com/office/drawing/2014/main" id="{700516CD-7799-56D2-37B2-93D3DB472AD4}"/>
                    </a:ext>
                  </a:extLst>
                </p:cNvPr>
                <p:cNvPicPr/>
                <p:nvPr/>
              </p:nvPicPr>
              <p:blipFill>
                <a:blip r:embed="rId132"/>
                <a:stretch>
                  <a:fillRect/>
                </a:stretch>
              </p:blipFill>
              <p:spPr>
                <a:xfrm>
                  <a:off x="4087538" y="2269702"/>
                  <a:ext cx="1683720" cy="2495520"/>
                </a:xfrm>
                <a:prstGeom prst="rect">
                  <a:avLst/>
                </a:prstGeom>
              </p:spPr>
            </p:pic>
          </mc:Fallback>
        </mc:AlternateContent>
        <mc:AlternateContent xmlns:mc="http://schemas.openxmlformats.org/markup-compatibility/2006">
          <mc:Choice xmlns:p14="http://schemas.microsoft.com/office/powerpoint/2010/main" Requires="p14">
            <p:contentPart p14:bwMode="auto" r:id="rId133">
              <p14:nvContentPartPr>
                <p14:cNvPr id="59" name="Freihand 58">
                  <a:extLst>
                    <a:ext uri="{FF2B5EF4-FFF2-40B4-BE49-F238E27FC236}">
                      <a16:creationId xmlns:a16="http://schemas.microsoft.com/office/drawing/2014/main" id="{59B14930-70B5-FBBE-CC75-368043A8CEB0}"/>
                    </a:ext>
                  </a:extLst>
                </p14:cNvPr>
                <p14:cNvContentPartPr/>
                <p14:nvPr/>
              </p14:nvContentPartPr>
              <p14:xfrm>
                <a:off x="4012658" y="2034982"/>
                <a:ext cx="206280" cy="371160"/>
              </p14:xfrm>
            </p:contentPart>
          </mc:Choice>
          <mc:Fallback>
            <p:pic>
              <p:nvPicPr>
                <p:cNvPr id="59" name="Freihand 58">
                  <a:extLst>
                    <a:ext uri="{FF2B5EF4-FFF2-40B4-BE49-F238E27FC236}">
                      <a16:creationId xmlns:a16="http://schemas.microsoft.com/office/drawing/2014/main" id="{59B14930-70B5-FBBE-CC75-368043A8CEB0}"/>
                    </a:ext>
                  </a:extLst>
                </p:cNvPr>
                <p:cNvPicPr/>
                <p:nvPr/>
              </p:nvPicPr>
              <p:blipFill>
                <a:blip r:embed="rId134"/>
                <a:stretch>
                  <a:fillRect/>
                </a:stretch>
              </p:blipFill>
              <p:spPr>
                <a:xfrm>
                  <a:off x="4004018" y="2026342"/>
                  <a:ext cx="223920" cy="388800"/>
                </a:xfrm>
                <a:prstGeom prst="rect">
                  <a:avLst/>
                </a:prstGeom>
              </p:spPr>
            </p:pic>
          </mc:Fallback>
        </mc:AlternateContent>
        <mc:AlternateContent xmlns:mc="http://schemas.openxmlformats.org/markup-compatibility/2006">
          <mc:Choice xmlns:p14="http://schemas.microsoft.com/office/powerpoint/2010/main" Requires="p14">
            <p:contentPart p14:bwMode="auto" r:id="rId135">
              <p14:nvContentPartPr>
                <p14:cNvPr id="61" name="Freihand 60">
                  <a:extLst>
                    <a:ext uri="{FF2B5EF4-FFF2-40B4-BE49-F238E27FC236}">
                      <a16:creationId xmlns:a16="http://schemas.microsoft.com/office/drawing/2014/main" id="{AD137E19-0EF6-34C9-0733-1317D5A2B46D}"/>
                    </a:ext>
                  </a:extLst>
                </p14:cNvPr>
                <p14:cNvContentPartPr/>
                <p14:nvPr/>
              </p14:nvContentPartPr>
              <p14:xfrm>
                <a:off x="5492258" y="2644822"/>
                <a:ext cx="173880" cy="215640"/>
              </p14:xfrm>
            </p:contentPart>
          </mc:Choice>
          <mc:Fallback>
            <p:pic>
              <p:nvPicPr>
                <p:cNvPr id="61" name="Freihand 60">
                  <a:extLst>
                    <a:ext uri="{FF2B5EF4-FFF2-40B4-BE49-F238E27FC236}">
                      <a16:creationId xmlns:a16="http://schemas.microsoft.com/office/drawing/2014/main" id="{AD137E19-0EF6-34C9-0733-1317D5A2B46D}"/>
                    </a:ext>
                  </a:extLst>
                </p:cNvPr>
                <p:cNvPicPr/>
                <p:nvPr/>
              </p:nvPicPr>
              <p:blipFill>
                <a:blip r:embed="rId136"/>
                <a:stretch>
                  <a:fillRect/>
                </a:stretch>
              </p:blipFill>
              <p:spPr>
                <a:xfrm>
                  <a:off x="5483258" y="2636182"/>
                  <a:ext cx="191520" cy="233280"/>
                </a:xfrm>
                <a:prstGeom prst="rect">
                  <a:avLst/>
                </a:prstGeom>
              </p:spPr>
            </p:pic>
          </mc:Fallback>
        </mc:AlternateContent>
        <mc:AlternateContent xmlns:mc="http://schemas.openxmlformats.org/markup-compatibility/2006">
          <mc:Choice xmlns:p14="http://schemas.microsoft.com/office/powerpoint/2010/main" Requires="p14">
            <p:contentPart p14:bwMode="auto" r:id="rId137">
              <p14:nvContentPartPr>
                <p14:cNvPr id="62" name="Freihand 61">
                  <a:extLst>
                    <a:ext uri="{FF2B5EF4-FFF2-40B4-BE49-F238E27FC236}">
                      <a16:creationId xmlns:a16="http://schemas.microsoft.com/office/drawing/2014/main" id="{07132684-22AA-93FD-F570-E96814A65D3E}"/>
                    </a:ext>
                  </a:extLst>
                </p14:cNvPr>
                <p14:cNvContentPartPr/>
                <p14:nvPr/>
              </p14:nvContentPartPr>
              <p14:xfrm>
                <a:off x="5689178" y="2394262"/>
                <a:ext cx="83160" cy="175320"/>
              </p14:xfrm>
            </p:contentPart>
          </mc:Choice>
          <mc:Fallback>
            <p:pic>
              <p:nvPicPr>
                <p:cNvPr id="62" name="Freihand 61">
                  <a:extLst>
                    <a:ext uri="{FF2B5EF4-FFF2-40B4-BE49-F238E27FC236}">
                      <a16:creationId xmlns:a16="http://schemas.microsoft.com/office/drawing/2014/main" id="{07132684-22AA-93FD-F570-E96814A65D3E}"/>
                    </a:ext>
                  </a:extLst>
                </p:cNvPr>
                <p:cNvPicPr/>
                <p:nvPr/>
              </p:nvPicPr>
              <p:blipFill>
                <a:blip r:embed="rId138"/>
                <a:stretch>
                  <a:fillRect/>
                </a:stretch>
              </p:blipFill>
              <p:spPr>
                <a:xfrm>
                  <a:off x="5680178" y="2385262"/>
                  <a:ext cx="100800" cy="192960"/>
                </a:xfrm>
                <a:prstGeom prst="rect">
                  <a:avLst/>
                </a:prstGeom>
              </p:spPr>
            </p:pic>
          </mc:Fallback>
        </mc:AlternateContent>
        <mc:AlternateContent xmlns:mc="http://schemas.openxmlformats.org/markup-compatibility/2006">
          <mc:Choice xmlns:p14="http://schemas.microsoft.com/office/powerpoint/2010/main" Requires="p14">
            <p:contentPart p14:bwMode="auto" r:id="rId139">
              <p14:nvContentPartPr>
                <p14:cNvPr id="63" name="Freihand 62">
                  <a:extLst>
                    <a:ext uri="{FF2B5EF4-FFF2-40B4-BE49-F238E27FC236}">
                      <a16:creationId xmlns:a16="http://schemas.microsoft.com/office/drawing/2014/main" id="{61FC7192-DCB5-EE0B-97CA-B77FF5225C03}"/>
                    </a:ext>
                  </a:extLst>
                </p14:cNvPr>
                <p14:cNvContentPartPr/>
                <p14:nvPr/>
              </p14:nvContentPartPr>
              <p14:xfrm>
                <a:off x="5680178" y="2317222"/>
                <a:ext cx="155520" cy="48960"/>
              </p14:xfrm>
            </p:contentPart>
          </mc:Choice>
          <mc:Fallback>
            <p:pic>
              <p:nvPicPr>
                <p:cNvPr id="63" name="Freihand 62">
                  <a:extLst>
                    <a:ext uri="{FF2B5EF4-FFF2-40B4-BE49-F238E27FC236}">
                      <a16:creationId xmlns:a16="http://schemas.microsoft.com/office/drawing/2014/main" id="{61FC7192-DCB5-EE0B-97CA-B77FF5225C03}"/>
                    </a:ext>
                  </a:extLst>
                </p:cNvPr>
                <p:cNvPicPr/>
                <p:nvPr/>
              </p:nvPicPr>
              <p:blipFill>
                <a:blip r:embed="rId140"/>
                <a:stretch>
                  <a:fillRect/>
                </a:stretch>
              </p:blipFill>
              <p:spPr>
                <a:xfrm>
                  <a:off x="5671538" y="2308582"/>
                  <a:ext cx="173160" cy="66600"/>
                </a:xfrm>
                <a:prstGeom prst="rect">
                  <a:avLst/>
                </a:prstGeom>
              </p:spPr>
            </p:pic>
          </mc:Fallback>
        </mc:AlternateContent>
        <mc:AlternateContent xmlns:mc="http://schemas.openxmlformats.org/markup-compatibility/2006">
          <mc:Choice xmlns:p14="http://schemas.microsoft.com/office/powerpoint/2010/main" Requires="p14">
            <p:contentPart p14:bwMode="auto" r:id="rId141">
              <p14:nvContentPartPr>
                <p14:cNvPr id="38946" name="Freihand 38945">
                  <a:extLst>
                    <a:ext uri="{FF2B5EF4-FFF2-40B4-BE49-F238E27FC236}">
                      <a16:creationId xmlns:a16="http://schemas.microsoft.com/office/drawing/2014/main" id="{A349044B-67D7-F798-2194-34237BD3BE84}"/>
                    </a:ext>
                  </a:extLst>
                </p14:cNvPr>
                <p14:cNvContentPartPr/>
                <p14:nvPr/>
              </p14:nvContentPartPr>
              <p14:xfrm>
                <a:off x="403298" y="6178222"/>
                <a:ext cx="139320" cy="213840"/>
              </p14:xfrm>
            </p:contentPart>
          </mc:Choice>
          <mc:Fallback>
            <p:pic>
              <p:nvPicPr>
                <p:cNvPr id="38946" name="Freihand 38945">
                  <a:extLst>
                    <a:ext uri="{FF2B5EF4-FFF2-40B4-BE49-F238E27FC236}">
                      <a16:creationId xmlns:a16="http://schemas.microsoft.com/office/drawing/2014/main" id="{A349044B-67D7-F798-2194-34237BD3BE84}"/>
                    </a:ext>
                  </a:extLst>
                </p:cNvPr>
                <p:cNvPicPr/>
                <p:nvPr/>
              </p:nvPicPr>
              <p:blipFill>
                <a:blip r:embed="rId142"/>
                <a:stretch>
                  <a:fillRect/>
                </a:stretch>
              </p:blipFill>
              <p:spPr>
                <a:xfrm>
                  <a:off x="394298" y="6169222"/>
                  <a:ext cx="156960" cy="231480"/>
                </a:xfrm>
                <a:prstGeom prst="rect">
                  <a:avLst/>
                </a:prstGeom>
              </p:spPr>
            </p:pic>
          </mc:Fallback>
        </mc:AlternateContent>
        <mc:AlternateContent xmlns:mc="http://schemas.openxmlformats.org/markup-compatibility/2006">
          <mc:Choice xmlns:p14="http://schemas.microsoft.com/office/powerpoint/2010/main" Requires="p14">
            <p:contentPart p14:bwMode="auto" r:id="rId143">
              <p14:nvContentPartPr>
                <p14:cNvPr id="38947" name="Freihand 38946">
                  <a:extLst>
                    <a:ext uri="{FF2B5EF4-FFF2-40B4-BE49-F238E27FC236}">
                      <a16:creationId xmlns:a16="http://schemas.microsoft.com/office/drawing/2014/main" id="{A3BEB4CD-3EAB-F05C-ECA0-78B65B4DC480}"/>
                    </a:ext>
                  </a:extLst>
                </p14:cNvPr>
                <p14:cNvContentPartPr/>
                <p14:nvPr/>
              </p14:nvContentPartPr>
              <p14:xfrm>
                <a:off x="274058" y="5830462"/>
                <a:ext cx="308160" cy="193320"/>
              </p14:xfrm>
            </p:contentPart>
          </mc:Choice>
          <mc:Fallback>
            <p:pic>
              <p:nvPicPr>
                <p:cNvPr id="38947" name="Freihand 38946">
                  <a:extLst>
                    <a:ext uri="{FF2B5EF4-FFF2-40B4-BE49-F238E27FC236}">
                      <a16:creationId xmlns:a16="http://schemas.microsoft.com/office/drawing/2014/main" id="{A3BEB4CD-3EAB-F05C-ECA0-78B65B4DC480}"/>
                    </a:ext>
                  </a:extLst>
                </p:cNvPr>
                <p:cNvPicPr/>
                <p:nvPr/>
              </p:nvPicPr>
              <p:blipFill>
                <a:blip r:embed="rId144"/>
                <a:stretch>
                  <a:fillRect/>
                </a:stretch>
              </p:blipFill>
              <p:spPr>
                <a:xfrm>
                  <a:off x="265418" y="5821822"/>
                  <a:ext cx="325800" cy="210960"/>
                </a:xfrm>
                <a:prstGeom prst="rect">
                  <a:avLst/>
                </a:prstGeom>
              </p:spPr>
            </p:pic>
          </mc:Fallback>
        </mc:AlternateContent>
        <mc:AlternateContent xmlns:mc="http://schemas.openxmlformats.org/markup-compatibility/2006">
          <mc:Choice xmlns:p14="http://schemas.microsoft.com/office/powerpoint/2010/main" Requires="p14">
            <p:contentPart p14:bwMode="auto" r:id="rId145">
              <p14:nvContentPartPr>
                <p14:cNvPr id="38948" name="Freihand 38947">
                  <a:extLst>
                    <a:ext uri="{FF2B5EF4-FFF2-40B4-BE49-F238E27FC236}">
                      <a16:creationId xmlns:a16="http://schemas.microsoft.com/office/drawing/2014/main" id="{61FD7431-7912-7DF2-4F3D-2F198398C558}"/>
                    </a:ext>
                  </a:extLst>
                </p14:cNvPr>
                <p14:cNvContentPartPr/>
                <p14:nvPr/>
              </p14:nvContentPartPr>
              <p14:xfrm>
                <a:off x="524978" y="5829022"/>
                <a:ext cx="12600" cy="7920"/>
              </p14:xfrm>
            </p:contentPart>
          </mc:Choice>
          <mc:Fallback>
            <p:pic>
              <p:nvPicPr>
                <p:cNvPr id="38948" name="Freihand 38947">
                  <a:extLst>
                    <a:ext uri="{FF2B5EF4-FFF2-40B4-BE49-F238E27FC236}">
                      <a16:creationId xmlns:a16="http://schemas.microsoft.com/office/drawing/2014/main" id="{61FD7431-7912-7DF2-4F3D-2F198398C558}"/>
                    </a:ext>
                  </a:extLst>
                </p:cNvPr>
                <p:cNvPicPr/>
                <p:nvPr/>
              </p:nvPicPr>
              <p:blipFill>
                <a:blip r:embed="rId146"/>
                <a:stretch>
                  <a:fillRect/>
                </a:stretch>
              </p:blipFill>
              <p:spPr>
                <a:xfrm>
                  <a:off x="516338" y="5820022"/>
                  <a:ext cx="30240" cy="25560"/>
                </a:xfrm>
                <a:prstGeom prst="rect">
                  <a:avLst/>
                </a:prstGeom>
              </p:spPr>
            </p:pic>
          </mc:Fallback>
        </mc:AlternateContent>
        <mc:AlternateContent xmlns:mc="http://schemas.openxmlformats.org/markup-compatibility/2006">
          <mc:Choice xmlns:p14="http://schemas.microsoft.com/office/powerpoint/2010/main" Requires="p14">
            <p:contentPart p14:bwMode="auto" r:id="rId147">
              <p14:nvContentPartPr>
                <p14:cNvPr id="38949" name="Freihand 38948">
                  <a:extLst>
                    <a:ext uri="{FF2B5EF4-FFF2-40B4-BE49-F238E27FC236}">
                      <a16:creationId xmlns:a16="http://schemas.microsoft.com/office/drawing/2014/main" id="{BEBEF725-3893-5550-E360-5C582B2B5F27}"/>
                    </a:ext>
                  </a:extLst>
                </p14:cNvPr>
                <p14:cNvContentPartPr/>
                <p14:nvPr/>
              </p14:nvContentPartPr>
              <p14:xfrm>
                <a:off x="616418" y="5893102"/>
                <a:ext cx="253080" cy="100800"/>
              </p14:xfrm>
            </p:contentPart>
          </mc:Choice>
          <mc:Fallback>
            <p:pic>
              <p:nvPicPr>
                <p:cNvPr id="38949" name="Freihand 38948">
                  <a:extLst>
                    <a:ext uri="{FF2B5EF4-FFF2-40B4-BE49-F238E27FC236}">
                      <a16:creationId xmlns:a16="http://schemas.microsoft.com/office/drawing/2014/main" id="{BEBEF725-3893-5550-E360-5C582B2B5F27}"/>
                    </a:ext>
                  </a:extLst>
                </p:cNvPr>
                <p:cNvPicPr/>
                <p:nvPr/>
              </p:nvPicPr>
              <p:blipFill>
                <a:blip r:embed="rId148"/>
                <a:stretch>
                  <a:fillRect/>
                </a:stretch>
              </p:blipFill>
              <p:spPr>
                <a:xfrm>
                  <a:off x="607418" y="5884462"/>
                  <a:ext cx="270720" cy="118440"/>
                </a:xfrm>
                <a:prstGeom prst="rect">
                  <a:avLst/>
                </a:prstGeom>
              </p:spPr>
            </p:pic>
          </mc:Fallback>
        </mc:AlternateContent>
        <mc:AlternateContent xmlns:mc="http://schemas.openxmlformats.org/markup-compatibility/2006">
          <mc:Choice xmlns:p14="http://schemas.microsoft.com/office/powerpoint/2010/main" Requires="p14">
            <p:contentPart p14:bwMode="auto" r:id="rId149">
              <p14:nvContentPartPr>
                <p14:cNvPr id="38950" name="Freihand 38949">
                  <a:extLst>
                    <a:ext uri="{FF2B5EF4-FFF2-40B4-BE49-F238E27FC236}">
                      <a16:creationId xmlns:a16="http://schemas.microsoft.com/office/drawing/2014/main" id="{338DA41E-6C30-CE83-4A8C-99D71B92D689}"/>
                    </a:ext>
                  </a:extLst>
                </p14:cNvPr>
                <p14:cNvContentPartPr/>
                <p14:nvPr/>
              </p14:nvContentPartPr>
              <p14:xfrm>
                <a:off x="854738" y="5829022"/>
                <a:ext cx="20520" cy="25200"/>
              </p14:xfrm>
            </p:contentPart>
          </mc:Choice>
          <mc:Fallback>
            <p:pic>
              <p:nvPicPr>
                <p:cNvPr id="38950" name="Freihand 38949">
                  <a:extLst>
                    <a:ext uri="{FF2B5EF4-FFF2-40B4-BE49-F238E27FC236}">
                      <a16:creationId xmlns:a16="http://schemas.microsoft.com/office/drawing/2014/main" id="{338DA41E-6C30-CE83-4A8C-99D71B92D689}"/>
                    </a:ext>
                  </a:extLst>
                </p:cNvPr>
                <p:cNvPicPr/>
                <p:nvPr/>
              </p:nvPicPr>
              <p:blipFill>
                <a:blip r:embed="rId150"/>
                <a:stretch>
                  <a:fillRect/>
                </a:stretch>
              </p:blipFill>
              <p:spPr>
                <a:xfrm>
                  <a:off x="846098" y="5820022"/>
                  <a:ext cx="38160" cy="42840"/>
                </a:xfrm>
                <a:prstGeom prst="rect">
                  <a:avLst/>
                </a:prstGeom>
              </p:spPr>
            </p:pic>
          </mc:Fallback>
        </mc:AlternateContent>
        <mc:AlternateContent xmlns:mc="http://schemas.openxmlformats.org/markup-compatibility/2006">
          <mc:Choice xmlns:p14="http://schemas.microsoft.com/office/powerpoint/2010/main" Requires="p14">
            <p:contentPart p14:bwMode="auto" r:id="rId151">
              <p14:nvContentPartPr>
                <p14:cNvPr id="38951" name="Freihand 38950">
                  <a:extLst>
                    <a:ext uri="{FF2B5EF4-FFF2-40B4-BE49-F238E27FC236}">
                      <a16:creationId xmlns:a16="http://schemas.microsoft.com/office/drawing/2014/main" id="{269B90E2-465E-1FE8-69BD-3D2930DB3B32}"/>
                    </a:ext>
                  </a:extLst>
                </p14:cNvPr>
                <p14:cNvContentPartPr/>
                <p14:nvPr/>
              </p14:nvContentPartPr>
              <p14:xfrm>
                <a:off x="996218" y="6212062"/>
                <a:ext cx="262080" cy="136440"/>
              </p14:xfrm>
            </p:contentPart>
          </mc:Choice>
          <mc:Fallback>
            <p:pic>
              <p:nvPicPr>
                <p:cNvPr id="38951" name="Freihand 38950">
                  <a:extLst>
                    <a:ext uri="{FF2B5EF4-FFF2-40B4-BE49-F238E27FC236}">
                      <a16:creationId xmlns:a16="http://schemas.microsoft.com/office/drawing/2014/main" id="{269B90E2-465E-1FE8-69BD-3D2930DB3B32}"/>
                    </a:ext>
                  </a:extLst>
                </p:cNvPr>
                <p:cNvPicPr/>
                <p:nvPr/>
              </p:nvPicPr>
              <p:blipFill>
                <a:blip r:embed="rId152"/>
                <a:stretch>
                  <a:fillRect/>
                </a:stretch>
              </p:blipFill>
              <p:spPr>
                <a:xfrm>
                  <a:off x="987218" y="6203422"/>
                  <a:ext cx="279720" cy="154080"/>
                </a:xfrm>
                <a:prstGeom prst="rect">
                  <a:avLst/>
                </a:prstGeom>
              </p:spPr>
            </p:pic>
          </mc:Fallback>
        </mc:AlternateContent>
        <mc:AlternateContent xmlns:mc="http://schemas.openxmlformats.org/markup-compatibility/2006">
          <mc:Choice xmlns:p14="http://schemas.microsoft.com/office/powerpoint/2010/main" Requires="p14">
            <p:contentPart p14:bwMode="auto" r:id="rId153">
              <p14:nvContentPartPr>
                <p14:cNvPr id="38952" name="Freihand 38951">
                  <a:extLst>
                    <a:ext uri="{FF2B5EF4-FFF2-40B4-BE49-F238E27FC236}">
                      <a16:creationId xmlns:a16="http://schemas.microsoft.com/office/drawing/2014/main" id="{B29A9E73-DC8D-89DF-D38A-284EA686F745}"/>
                    </a:ext>
                  </a:extLst>
                </p14:cNvPr>
                <p14:cNvContentPartPr/>
                <p14:nvPr/>
              </p14:nvContentPartPr>
              <p14:xfrm>
                <a:off x="1325258" y="6132142"/>
                <a:ext cx="125280" cy="257040"/>
              </p14:xfrm>
            </p:contentPart>
          </mc:Choice>
          <mc:Fallback>
            <p:pic>
              <p:nvPicPr>
                <p:cNvPr id="38952" name="Freihand 38951">
                  <a:extLst>
                    <a:ext uri="{FF2B5EF4-FFF2-40B4-BE49-F238E27FC236}">
                      <a16:creationId xmlns:a16="http://schemas.microsoft.com/office/drawing/2014/main" id="{B29A9E73-DC8D-89DF-D38A-284EA686F745}"/>
                    </a:ext>
                  </a:extLst>
                </p:cNvPr>
                <p:cNvPicPr/>
                <p:nvPr/>
              </p:nvPicPr>
              <p:blipFill>
                <a:blip r:embed="rId154"/>
                <a:stretch>
                  <a:fillRect/>
                </a:stretch>
              </p:blipFill>
              <p:spPr>
                <a:xfrm>
                  <a:off x="1316618" y="6123142"/>
                  <a:ext cx="142920" cy="274680"/>
                </a:xfrm>
                <a:prstGeom prst="rect">
                  <a:avLst/>
                </a:prstGeom>
              </p:spPr>
            </p:pic>
          </mc:Fallback>
        </mc:AlternateContent>
        <mc:AlternateContent xmlns:mc="http://schemas.openxmlformats.org/markup-compatibility/2006">
          <mc:Choice xmlns:p14="http://schemas.microsoft.com/office/powerpoint/2010/main" Requires="p14">
            <p:contentPart p14:bwMode="auto" r:id="rId155">
              <p14:nvContentPartPr>
                <p14:cNvPr id="38953" name="Freihand 38952">
                  <a:extLst>
                    <a:ext uri="{FF2B5EF4-FFF2-40B4-BE49-F238E27FC236}">
                      <a16:creationId xmlns:a16="http://schemas.microsoft.com/office/drawing/2014/main" id="{5F4B6C62-09F5-31DB-F141-3A23D01EBE78}"/>
                    </a:ext>
                  </a:extLst>
                </p14:cNvPr>
                <p14:cNvContentPartPr/>
                <p14:nvPr/>
              </p14:nvContentPartPr>
              <p14:xfrm>
                <a:off x="1528298" y="5930902"/>
                <a:ext cx="307440" cy="173520"/>
              </p14:xfrm>
            </p:contentPart>
          </mc:Choice>
          <mc:Fallback>
            <p:pic>
              <p:nvPicPr>
                <p:cNvPr id="38953" name="Freihand 38952">
                  <a:extLst>
                    <a:ext uri="{FF2B5EF4-FFF2-40B4-BE49-F238E27FC236}">
                      <a16:creationId xmlns:a16="http://schemas.microsoft.com/office/drawing/2014/main" id="{5F4B6C62-09F5-31DB-F141-3A23D01EBE78}"/>
                    </a:ext>
                  </a:extLst>
                </p:cNvPr>
                <p:cNvPicPr/>
                <p:nvPr/>
              </p:nvPicPr>
              <p:blipFill>
                <a:blip r:embed="rId156"/>
                <a:stretch>
                  <a:fillRect/>
                </a:stretch>
              </p:blipFill>
              <p:spPr>
                <a:xfrm>
                  <a:off x="1519298" y="5921902"/>
                  <a:ext cx="325080" cy="191160"/>
                </a:xfrm>
                <a:prstGeom prst="rect">
                  <a:avLst/>
                </a:prstGeom>
              </p:spPr>
            </p:pic>
          </mc:Fallback>
        </mc:AlternateContent>
        <mc:AlternateContent xmlns:mc="http://schemas.openxmlformats.org/markup-compatibility/2006">
          <mc:Choice xmlns:p14="http://schemas.microsoft.com/office/powerpoint/2010/main" Requires="p14">
            <p:contentPart p14:bwMode="auto" r:id="rId157">
              <p14:nvContentPartPr>
                <p14:cNvPr id="38954" name="Freihand 38953">
                  <a:extLst>
                    <a:ext uri="{FF2B5EF4-FFF2-40B4-BE49-F238E27FC236}">
                      <a16:creationId xmlns:a16="http://schemas.microsoft.com/office/drawing/2014/main" id="{A977BDA8-0D77-53C1-C636-EEEFDD8D7AC6}"/>
                    </a:ext>
                  </a:extLst>
                </p14:cNvPr>
                <p14:cNvContentPartPr/>
                <p14:nvPr/>
              </p14:nvContentPartPr>
              <p14:xfrm>
                <a:off x="1768418" y="5845942"/>
                <a:ext cx="40680" cy="38160"/>
              </p14:xfrm>
            </p:contentPart>
          </mc:Choice>
          <mc:Fallback>
            <p:pic>
              <p:nvPicPr>
                <p:cNvPr id="38954" name="Freihand 38953">
                  <a:extLst>
                    <a:ext uri="{FF2B5EF4-FFF2-40B4-BE49-F238E27FC236}">
                      <a16:creationId xmlns:a16="http://schemas.microsoft.com/office/drawing/2014/main" id="{A977BDA8-0D77-53C1-C636-EEEFDD8D7AC6}"/>
                    </a:ext>
                  </a:extLst>
                </p:cNvPr>
                <p:cNvPicPr/>
                <p:nvPr/>
              </p:nvPicPr>
              <p:blipFill>
                <a:blip r:embed="rId158"/>
                <a:stretch>
                  <a:fillRect/>
                </a:stretch>
              </p:blipFill>
              <p:spPr>
                <a:xfrm>
                  <a:off x="1759778" y="5836942"/>
                  <a:ext cx="58320" cy="55800"/>
                </a:xfrm>
                <a:prstGeom prst="rect">
                  <a:avLst/>
                </a:prstGeom>
              </p:spPr>
            </p:pic>
          </mc:Fallback>
        </mc:AlternateContent>
        <mc:AlternateContent xmlns:mc="http://schemas.openxmlformats.org/markup-compatibility/2006">
          <mc:Choice xmlns:p14="http://schemas.microsoft.com/office/powerpoint/2010/main" Requires="p14">
            <p:contentPart p14:bwMode="auto" r:id="rId159">
              <p14:nvContentPartPr>
                <p14:cNvPr id="38955" name="Freihand 38954">
                  <a:extLst>
                    <a:ext uri="{FF2B5EF4-FFF2-40B4-BE49-F238E27FC236}">
                      <a16:creationId xmlns:a16="http://schemas.microsoft.com/office/drawing/2014/main" id="{BA929907-E4AE-8A01-1D5D-B2E434665AA1}"/>
                    </a:ext>
                  </a:extLst>
                </p14:cNvPr>
                <p14:cNvContentPartPr/>
                <p14:nvPr/>
              </p14:nvContentPartPr>
              <p14:xfrm>
                <a:off x="1874618" y="5946022"/>
                <a:ext cx="224280" cy="59040"/>
              </p14:xfrm>
            </p:contentPart>
          </mc:Choice>
          <mc:Fallback>
            <p:pic>
              <p:nvPicPr>
                <p:cNvPr id="38955" name="Freihand 38954">
                  <a:extLst>
                    <a:ext uri="{FF2B5EF4-FFF2-40B4-BE49-F238E27FC236}">
                      <a16:creationId xmlns:a16="http://schemas.microsoft.com/office/drawing/2014/main" id="{BA929907-E4AE-8A01-1D5D-B2E434665AA1}"/>
                    </a:ext>
                  </a:extLst>
                </p:cNvPr>
                <p:cNvPicPr/>
                <p:nvPr/>
              </p:nvPicPr>
              <p:blipFill>
                <a:blip r:embed="rId160"/>
                <a:stretch>
                  <a:fillRect/>
                </a:stretch>
              </p:blipFill>
              <p:spPr>
                <a:xfrm>
                  <a:off x="1865618" y="5937382"/>
                  <a:ext cx="241920" cy="76680"/>
                </a:xfrm>
                <a:prstGeom prst="rect">
                  <a:avLst/>
                </a:prstGeom>
              </p:spPr>
            </p:pic>
          </mc:Fallback>
        </mc:AlternateContent>
        <mc:AlternateContent xmlns:mc="http://schemas.openxmlformats.org/markup-compatibility/2006">
          <mc:Choice xmlns:p14="http://schemas.microsoft.com/office/powerpoint/2010/main" Requires="p14">
            <p:contentPart p14:bwMode="auto" r:id="rId161">
              <p14:nvContentPartPr>
                <p14:cNvPr id="38956" name="Freihand 38955">
                  <a:extLst>
                    <a:ext uri="{FF2B5EF4-FFF2-40B4-BE49-F238E27FC236}">
                      <a16:creationId xmlns:a16="http://schemas.microsoft.com/office/drawing/2014/main" id="{49DE30CF-19DD-1346-6B04-C0927623C4EF}"/>
                    </a:ext>
                  </a:extLst>
                </p14:cNvPr>
                <p14:cNvContentPartPr/>
                <p14:nvPr/>
              </p14:nvContentPartPr>
              <p14:xfrm>
                <a:off x="2175218" y="5899222"/>
                <a:ext cx="109800" cy="110520"/>
              </p14:xfrm>
            </p:contentPart>
          </mc:Choice>
          <mc:Fallback>
            <p:pic>
              <p:nvPicPr>
                <p:cNvPr id="38956" name="Freihand 38955">
                  <a:extLst>
                    <a:ext uri="{FF2B5EF4-FFF2-40B4-BE49-F238E27FC236}">
                      <a16:creationId xmlns:a16="http://schemas.microsoft.com/office/drawing/2014/main" id="{49DE30CF-19DD-1346-6B04-C0927623C4EF}"/>
                    </a:ext>
                  </a:extLst>
                </p:cNvPr>
                <p:cNvPicPr/>
                <p:nvPr/>
              </p:nvPicPr>
              <p:blipFill>
                <a:blip r:embed="rId162"/>
                <a:stretch>
                  <a:fillRect/>
                </a:stretch>
              </p:blipFill>
              <p:spPr>
                <a:xfrm>
                  <a:off x="2166218" y="5890222"/>
                  <a:ext cx="127440" cy="128160"/>
                </a:xfrm>
                <a:prstGeom prst="rect">
                  <a:avLst/>
                </a:prstGeom>
              </p:spPr>
            </p:pic>
          </mc:Fallback>
        </mc:AlternateContent>
        <mc:AlternateContent xmlns:mc="http://schemas.openxmlformats.org/markup-compatibility/2006">
          <mc:Choice xmlns:p14="http://schemas.microsoft.com/office/powerpoint/2010/main" Requires="p14">
            <p:contentPart p14:bwMode="auto" r:id="rId163">
              <p14:nvContentPartPr>
                <p14:cNvPr id="38958" name="Freihand 38957">
                  <a:extLst>
                    <a:ext uri="{FF2B5EF4-FFF2-40B4-BE49-F238E27FC236}">
                      <a16:creationId xmlns:a16="http://schemas.microsoft.com/office/drawing/2014/main" id="{20F895A3-983E-AE57-311E-BED60B15CAAC}"/>
                    </a:ext>
                  </a:extLst>
                </p14:cNvPr>
                <p14:cNvContentPartPr/>
                <p14:nvPr/>
              </p14:nvContentPartPr>
              <p14:xfrm>
                <a:off x="4856498" y="4283902"/>
                <a:ext cx="1247760" cy="1391040"/>
              </p14:xfrm>
            </p:contentPart>
          </mc:Choice>
          <mc:Fallback>
            <p:pic>
              <p:nvPicPr>
                <p:cNvPr id="38958" name="Freihand 38957">
                  <a:extLst>
                    <a:ext uri="{FF2B5EF4-FFF2-40B4-BE49-F238E27FC236}">
                      <a16:creationId xmlns:a16="http://schemas.microsoft.com/office/drawing/2014/main" id="{20F895A3-983E-AE57-311E-BED60B15CAAC}"/>
                    </a:ext>
                  </a:extLst>
                </p:cNvPr>
                <p:cNvPicPr/>
                <p:nvPr/>
              </p:nvPicPr>
              <p:blipFill>
                <a:blip r:embed="rId164"/>
                <a:stretch>
                  <a:fillRect/>
                </a:stretch>
              </p:blipFill>
              <p:spPr>
                <a:xfrm>
                  <a:off x="4847498" y="4274902"/>
                  <a:ext cx="1265400" cy="1408680"/>
                </a:xfrm>
                <a:prstGeom prst="rect">
                  <a:avLst/>
                </a:prstGeom>
              </p:spPr>
            </p:pic>
          </mc:Fallback>
        </mc:AlternateContent>
      </p:grpSp>
      <p:grpSp>
        <p:nvGrpSpPr>
          <p:cNvPr id="38972" name="Gruppieren 38971">
            <a:extLst>
              <a:ext uri="{FF2B5EF4-FFF2-40B4-BE49-F238E27FC236}">
                <a16:creationId xmlns:a16="http://schemas.microsoft.com/office/drawing/2014/main" id="{2F2A2D13-4103-F45F-8153-E2A2D2F19897}"/>
              </a:ext>
            </a:extLst>
          </p:cNvPr>
          <p:cNvGrpSpPr/>
          <p:nvPr/>
        </p:nvGrpSpPr>
        <p:grpSpPr>
          <a:xfrm>
            <a:off x="5336738" y="5413582"/>
            <a:ext cx="1952280" cy="1005120"/>
            <a:chOff x="5336738" y="5413582"/>
            <a:chExt cx="1952280" cy="1005120"/>
          </a:xfrm>
        </p:grpSpPr>
        <mc:AlternateContent xmlns:mc="http://schemas.openxmlformats.org/markup-compatibility/2006">
          <mc:Choice xmlns:p14="http://schemas.microsoft.com/office/powerpoint/2010/main" Requires="p14">
            <p:contentPart p14:bwMode="auto" r:id="rId165">
              <p14:nvContentPartPr>
                <p14:cNvPr id="38960" name="Freihand 38959">
                  <a:extLst>
                    <a:ext uri="{FF2B5EF4-FFF2-40B4-BE49-F238E27FC236}">
                      <a16:creationId xmlns:a16="http://schemas.microsoft.com/office/drawing/2014/main" id="{1FE58616-147F-AF2B-8CB5-0A58285132A6}"/>
                    </a:ext>
                  </a:extLst>
                </p14:cNvPr>
                <p14:cNvContentPartPr/>
                <p14:nvPr/>
              </p14:nvContentPartPr>
              <p14:xfrm>
                <a:off x="5336738" y="6178222"/>
                <a:ext cx="187560" cy="240480"/>
              </p14:xfrm>
            </p:contentPart>
          </mc:Choice>
          <mc:Fallback>
            <p:pic>
              <p:nvPicPr>
                <p:cNvPr id="38960" name="Freihand 38959">
                  <a:extLst>
                    <a:ext uri="{FF2B5EF4-FFF2-40B4-BE49-F238E27FC236}">
                      <a16:creationId xmlns:a16="http://schemas.microsoft.com/office/drawing/2014/main" id="{1FE58616-147F-AF2B-8CB5-0A58285132A6}"/>
                    </a:ext>
                  </a:extLst>
                </p:cNvPr>
                <p:cNvPicPr/>
                <p:nvPr/>
              </p:nvPicPr>
              <p:blipFill>
                <a:blip r:embed="rId166"/>
                <a:stretch>
                  <a:fillRect/>
                </a:stretch>
              </p:blipFill>
              <p:spPr>
                <a:xfrm>
                  <a:off x="5328098" y="6169582"/>
                  <a:ext cx="205200" cy="258120"/>
                </a:xfrm>
                <a:prstGeom prst="rect">
                  <a:avLst/>
                </a:prstGeom>
              </p:spPr>
            </p:pic>
          </mc:Fallback>
        </mc:AlternateContent>
        <mc:AlternateContent xmlns:mc="http://schemas.openxmlformats.org/markup-compatibility/2006">
          <mc:Choice xmlns:p14="http://schemas.microsoft.com/office/powerpoint/2010/main" Requires="p14">
            <p:contentPart p14:bwMode="auto" r:id="rId167">
              <p14:nvContentPartPr>
                <p14:cNvPr id="38961" name="Freihand 38960">
                  <a:extLst>
                    <a:ext uri="{FF2B5EF4-FFF2-40B4-BE49-F238E27FC236}">
                      <a16:creationId xmlns:a16="http://schemas.microsoft.com/office/drawing/2014/main" id="{5D2EDB66-0580-DF13-9D5F-D2537000FE3A}"/>
                    </a:ext>
                  </a:extLst>
                </p14:cNvPr>
                <p14:cNvContentPartPr/>
                <p14:nvPr/>
              </p14:nvContentPartPr>
              <p14:xfrm>
                <a:off x="5527898" y="5882662"/>
                <a:ext cx="321480" cy="204120"/>
              </p14:xfrm>
            </p:contentPart>
          </mc:Choice>
          <mc:Fallback>
            <p:pic>
              <p:nvPicPr>
                <p:cNvPr id="38961" name="Freihand 38960">
                  <a:extLst>
                    <a:ext uri="{FF2B5EF4-FFF2-40B4-BE49-F238E27FC236}">
                      <a16:creationId xmlns:a16="http://schemas.microsoft.com/office/drawing/2014/main" id="{5D2EDB66-0580-DF13-9D5F-D2537000FE3A}"/>
                    </a:ext>
                  </a:extLst>
                </p:cNvPr>
                <p:cNvPicPr/>
                <p:nvPr/>
              </p:nvPicPr>
              <p:blipFill>
                <a:blip r:embed="rId168"/>
                <a:stretch>
                  <a:fillRect/>
                </a:stretch>
              </p:blipFill>
              <p:spPr>
                <a:xfrm>
                  <a:off x="5519258" y="5874022"/>
                  <a:ext cx="339120" cy="221760"/>
                </a:xfrm>
                <a:prstGeom prst="rect">
                  <a:avLst/>
                </a:prstGeom>
              </p:spPr>
            </p:pic>
          </mc:Fallback>
        </mc:AlternateContent>
        <mc:AlternateContent xmlns:mc="http://schemas.openxmlformats.org/markup-compatibility/2006">
          <mc:Choice xmlns:p14="http://schemas.microsoft.com/office/powerpoint/2010/main" Requires="p14">
            <p:contentPart p14:bwMode="auto" r:id="rId169">
              <p14:nvContentPartPr>
                <p14:cNvPr id="38962" name="Freihand 38961">
                  <a:extLst>
                    <a:ext uri="{FF2B5EF4-FFF2-40B4-BE49-F238E27FC236}">
                      <a16:creationId xmlns:a16="http://schemas.microsoft.com/office/drawing/2014/main" id="{0F326099-EB23-ECF5-D84A-5374C428BF43}"/>
                    </a:ext>
                  </a:extLst>
                </p14:cNvPr>
                <p14:cNvContentPartPr/>
                <p14:nvPr/>
              </p14:nvContentPartPr>
              <p14:xfrm>
                <a:off x="5785658" y="5836222"/>
                <a:ext cx="9000" cy="12600"/>
              </p14:xfrm>
            </p:contentPart>
          </mc:Choice>
          <mc:Fallback>
            <p:pic>
              <p:nvPicPr>
                <p:cNvPr id="38962" name="Freihand 38961">
                  <a:extLst>
                    <a:ext uri="{FF2B5EF4-FFF2-40B4-BE49-F238E27FC236}">
                      <a16:creationId xmlns:a16="http://schemas.microsoft.com/office/drawing/2014/main" id="{0F326099-EB23-ECF5-D84A-5374C428BF43}"/>
                    </a:ext>
                  </a:extLst>
                </p:cNvPr>
                <p:cNvPicPr/>
                <p:nvPr/>
              </p:nvPicPr>
              <p:blipFill>
                <a:blip r:embed="rId170"/>
                <a:stretch>
                  <a:fillRect/>
                </a:stretch>
              </p:blipFill>
              <p:spPr>
                <a:xfrm>
                  <a:off x="5776658" y="5827222"/>
                  <a:ext cx="26640" cy="30240"/>
                </a:xfrm>
                <a:prstGeom prst="rect">
                  <a:avLst/>
                </a:prstGeom>
              </p:spPr>
            </p:pic>
          </mc:Fallback>
        </mc:AlternateContent>
        <mc:AlternateContent xmlns:mc="http://schemas.openxmlformats.org/markup-compatibility/2006">
          <mc:Choice xmlns:p14="http://schemas.microsoft.com/office/powerpoint/2010/main" Requires="p14">
            <p:contentPart p14:bwMode="auto" r:id="rId171">
              <p14:nvContentPartPr>
                <p14:cNvPr id="38964" name="Freihand 38963">
                  <a:extLst>
                    <a:ext uri="{FF2B5EF4-FFF2-40B4-BE49-F238E27FC236}">
                      <a16:creationId xmlns:a16="http://schemas.microsoft.com/office/drawing/2014/main" id="{D32C3C3B-AF7B-D296-88B7-537D5251151D}"/>
                    </a:ext>
                  </a:extLst>
                </p14:cNvPr>
                <p14:cNvContentPartPr/>
                <p14:nvPr/>
              </p14:nvContentPartPr>
              <p14:xfrm>
                <a:off x="5892938" y="5865382"/>
                <a:ext cx="241200" cy="120600"/>
              </p14:xfrm>
            </p:contentPart>
          </mc:Choice>
          <mc:Fallback>
            <p:pic>
              <p:nvPicPr>
                <p:cNvPr id="38964" name="Freihand 38963">
                  <a:extLst>
                    <a:ext uri="{FF2B5EF4-FFF2-40B4-BE49-F238E27FC236}">
                      <a16:creationId xmlns:a16="http://schemas.microsoft.com/office/drawing/2014/main" id="{D32C3C3B-AF7B-D296-88B7-537D5251151D}"/>
                    </a:ext>
                  </a:extLst>
                </p:cNvPr>
                <p:cNvPicPr/>
                <p:nvPr/>
              </p:nvPicPr>
              <p:blipFill>
                <a:blip r:embed="rId172"/>
                <a:stretch>
                  <a:fillRect/>
                </a:stretch>
              </p:blipFill>
              <p:spPr>
                <a:xfrm>
                  <a:off x="5883938" y="5856742"/>
                  <a:ext cx="258840" cy="138240"/>
                </a:xfrm>
                <a:prstGeom prst="rect">
                  <a:avLst/>
                </a:prstGeom>
              </p:spPr>
            </p:pic>
          </mc:Fallback>
        </mc:AlternateContent>
        <mc:AlternateContent xmlns:mc="http://schemas.openxmlformats.org/markup-compatibility/2006">
          <mc:Choice xmlns:p14="http://schemas.microsoft.com/office/powerpoint/2010/main" Requires="p14">
            <p:contentPart p14:bwMode="auto" r:id="rId173">
              <p14:nvContentPartPr>
                <p14:cNvPr id="38965" name="Freihand 38964">
                  <a:extLst>
                    <a:ext uri="{FF2B5EF4-FFF2-40B4-BE49-F238E27FC236}">
                      <a16:creationId xmlns:a16="http://schemas.microsoft.com/office/drawing/2014/main" id="{FA11B56C-B619-840C-2581-B445CBAE592C}"/>
                    </a:ext>
                  </a:extLst>
                </p14:cNvPr>
                <p14:cNvContentPartPr/>
                <p14:nvPr/>
              </p14:nvContentPartPr>
              <p14:xfrm>
                <a:off x="6115778" y="5775382"/>
                <a:ext cx="12240" cy="4320"/>
              </p14:xfrm>
            </p:contentPart>
          </mc:Choice>
          <mc:Fallback>
            <p:pic>
              <p:nvPicPr>
                <p:cNvPr id="38965" name="Freihand 38964">
                  <a:extLst>
                    <a:ext uri="{FF2B5EF4-FFF2-40B4-BE49-F238E27FC236}">
                      <a16:creationId xmlns:a16="http://schemas.microsoft.com/office/drawing/2014/main" id="{FA11B56C-B619-840C-2581-B445CBAE592C}"/>
                    </a:ext>
                  </a:extLst>
                </p:cNvPr>
                <p:cNvPicPr/>
                <p:nvPr/>
              </p:nvPicPr>
              <p:blipFill>
                <a:blip r:embed="rId174"/>
                <a:stretch>
                  <a:fillRect/>
                </a:stretch>
              </p:blipFill>
              <p:spPr>
                <a:xfrm>
                  <a:off x="6106778" y="5766382"/>
                  <a:ext cx="29880" cy="21960"/>
                </a:xfrm>
                <a:prstGeom prst="rect">
                  <a:avLst/>
                </a:prstGeom>
              </p:spPr>
            </p:pic>
          </mc:Fallback>
        </mc:AlternateContent>
        <mc:AlternateContent xmlns:mc="http://schemas.openxmlformats.org/markup-compatibility/2006">
          <mc:Choice xmlns:p14="http://schemas.microsoft.com/office/powerpoint/2010/main" Requires="p14">
            <p:contentPart p14:bwMode="auto" r:id="rId175">
              <p14:nvContentPartPr>
                <p14:cNvPr id="38966" name="Freihand 38965">
                  <a:extLst>
                    <a:ext uri="{FF2B5EF4-FFF2-40B4-BE49-F238E27FC236}">
                      <a16:creationId xmlns:a16="http://schemas.microsoft.com/office/drawing/2014/main" id="{E26E394D-B489-4804-0238-1F63A3CD6406}"/>
                    </a:ext>
                  </a:extLst>
                </p14:cNvPr>
                <p14:cNvContentPartPr/>
                <p14:nvPr/>
              </p14:nvContentPartPr>
              <p14:xfrm>
                <a:off x="6130178" y="6010462"/>
                <a:ext cx="208440" cy="108360"/>
              </p14:xfrm>
            </p:contentPart>
          </mc:Choice>
          <mc:Fallback>
            <p:pic>
              <p:nvPicPr>
                <p:cNvPr id="38966" name="Freihand 38965">
                  <a:extLst>
                    <a:ext uri="{FF2B5EF4-FFF2-40B4-BE49-F238E27FC236}">
                      <a16:creationId xmlns:a16="http://schemas.microsoft.com/office/drawing/2014/main" id="{E26E394D-B489-4804-0238-1F63A3CD6406}"/>
                    </a:ext>
                  </a:extLst>
                </p:cNvPr>
                <p:cNvPicPr/>
                <p:nvPr/>
              </p:nvPicPr>
              <p:blipFill>
                <a:blip r:embed="rId176"/>
                <a:stretch>
                  <a:fillRect/>
                </a:stretch>
              </p:blipFill>
              <p:spPr>
                <a:xfrm>
                  <a:off x="6121538" y="6001822"/>
                  <a:ext cx="226080" cy="126000"/>
                </a:xfrm>
                <a:prstGeom prst="rect">
                  <a:avLst/>
                </a:prstGeom>
              </p:spPr>
            </p:pic>
          </mc:Fallback>
        </mc:AlternateContent>
        <mc:AlternateContent xmlns:mc="http://schemas.openxmlformats.org/markup-compatibility/2006">
          <mc:Choice xmlns:p14="http://schemas.microsoft.com/office/powerpoint/2010/main" Requires="p14">
            <p:contentPart p14:bwMode="auto" r:id="rId177">
              <p14:nvContentPartPr>
                <p14:cNvPr id="38967" name="Freihand 38966">
                  <a:extLst>
                    <a:ext uri="{FF2B5EF4-FFF2-40B4-BE49-F238E27FC236}">
                      <a16:creationId xmlns:a16="http://schemas.microsoft.com/office/drawing/2014/main" id="{834E4221-B277-608D-BB92-F9682EC6EA46}"/>
                    </a:ext>
                  </a:extLst>
                </p14:cNvPr>
                <p14:cNvContentPartPr/>
                <p14:nvPr/>
              </p14:nvContentPartPr>
              <p14:xfrm>
                <a:off x="6429338" y="5854942"/>
                <a:ext cx="161280" cy="198360"/>
              </p14:xfrm>
            </p:contentPart>
          </mc:Choice>
          <mc:Fallback>
            <p:pic>
              <p:nvPicPr>
                <p:cNvPr id="38967" name="Freihand 38966">
                  <a:extLst>
                    <a:ext uri="{FF2B5EF4-FFF2-40B4-BE49-F238E27FC236}">
                      <a16:creationId xmlns:a16="http://schemas.microsoft.com/office/drawing/2014/main" id="{834E4221-B277-608D-BB92-F9682EC6EA46}"/>
                    </a:ext>
                  </a:extLst>
                </p:cNvPr>
                <p:cNvPicPr/>
                <p:nvPr/>
              </p:nvPicPr>
              <p:blipFill>
                <a:blip r:embed="rId178"/>
                <a:stretch>
                  <a:fillRect/>
                </a:stretch>
              </p:blipFill>
              <p:spPr>
                <a:xfrm>
                  <a:off x="6420698" y="5845942"/>
                  <a:ext cx="178920" cy="216000"/>
                </a:xfrm>
                <a:prstGeom prst="rect">
                  <a:avLst/>
                </a:prstGeom>
              </p:spPr>
            </p:pic>
          </mc:Fallback>
        </mc:AlternateContent>
        <mc:AlternateContent xmlns:mc="http://schemas.openxmlformats.org/markup-compatibility/2006">
          <mc:Choice xmlns:p14="http://schemas.microsoft.com/office/powerpoint/2010/main" Requires="p14">
            <p:contentPart p14:bwMode="auto" r:id="rId179">
              <p14:nvContentPartPr>
                <p14:cNvPr id="38968" name="Freihand 38967">
                  <a:extLst>
                    <a:ext uri="{FF2B5EF4-FFF2-40B4-BE49-F238E27FC236}">
                      <a16:creationId xmlns:a16="http://schemas.microsoft.com/office/drawing/2014/main" id="{7D9B5538-E819-2A0C-3E0D-675F7D7BB707}"/>
                    </a:ext>
                  </a:extLst>
                </p14:cNvPr>
                <p14:cNvContentPartPr/>
                <p14:nvPr/>
              </p14:nvContentPartPr>
              <p14:xfrm>
                <a:off x="6591338" y="5541742"/>
                <a:ext cx="261000" cy="209160"/>
              </p14:xfrm>
            </p:contentPart>
          </mc:Choice>
          <mc:Fallback>
            <p:pic>
              <p:nvPicPr>
                <p:cNvPr id="38968" name="Freihand 38967">
                  <a:extLst>
                    <a:ext uri="{FF2B5EF4-FFF2-40B4-BE49-F238E27FC236}">
                      <a16:creationId xmlns:a16="http://schemas.microsoft.com/office/drawing/2014/main" id="{7D9B5538-E819-2A0C-3E0D-675F7D7BB707}"/>
                    </a:ext>
                  </a:extLst>
                </p:cNvPr>
                <p:cNvPicPr/>
                <p:nvPr/>
              </p:nvPicPr>
              <p:blipFill>
                <a:blip r:embed="rId180"/>
                <a:stretch>
                  <a:fillRect/>
                </a:stretch>
              </p:blipFill>
              <p:spPr>
                <a:xfrm>
                  <a:off x="6582698" y="5532742"/>
                  <a:ext cx="278640" cy="226800"/>
                </a:xfrm>
                <a:prstGeom prst="rect">
                  <a:avLst/>
                </a:prstGeom>
              </p:spPr>
            </p:pic>
          </mc:Fallback>
        </mc:AlternateContent>
        <mc:AlternateContent xmlns:mc="http://schemas.openxmlformats.org/markup-compatibility/2006">
          <mc:Choice xmlns:p14="http://schemas.microsoft.com/office/powerpoint/2010/main" Requires="p14">
            <p:contentPart p14:bwMode="auto" r:id="rId181">
              <p14:nvContentPartPr>
                <p14:cNvPr id="38969" name="Freihand 38968">
                  <a:extLst>
                    <a:ext uri="{FF2B5EF4-FFF2-40B4-BE49-F238E27FC236}">
                      <a16:creationId xmlns:a16="http://schemas.microsoft.com/office/drawing/2014/main" id="{3B8FFBEB-E19D-EE00-3EA6-CEC169CD742C}"/>
                    </a:ext>
                  </a:extLst>
                </p14:cNvPr>
                <p14:cNvContentPartPr/>
                <p14:nvPr/>
              </p14:nvContentPartPr>
              <p14:xfrm>
                <a:off x="6831458" y="5553262"/>
                <a:ext cx="27720" cy="12240"/>
              </p14:xfrm>
            </p:contentPart>
          </mc:Choice>
          <mc:Fallback>
            <p:pic>
              <p:nvPicPr>
                <p:cNvPr id="38969" name="Freihand 38968">
                  <a:extLst>
                    <a:ext uri="{FF2B5EF4-FFF2-40B4-BE49-F238E27FC236}">
                      <a16:creationId xmlns:a16="http://schemas.microsoft.com/office/drawing/2014/main" id="{3B8FFBEB-E19D-EE00-3EA6-CEC169CD742C}"/>
                    </a:ext>
                  </a:extLst>
                </p:cNvPr>
                <p:cNvPicPr/>
                <p:nvPr/>
              </p:nvPicPr>
              <p:blipFill>
                <a:blip r:embed="rId182"/>
                <a:stretch>
                  <a:fillRect/>
                </a:stretch>
              </p:blipFill>
              <p:spPr>
                <a:xfrm>
                  <a:off x="6822458" y="5544622"/>
                  <a:ext cx="45360" cy="29880"/>
                </a:xfrm>
                <a:prstGeom prst="rect">
                  <a:avLst/>
                </a:prstGeom>
              </p:spPr>
            </p:pic>
          </mc:Fallback>
        </mc:AlternateContent>
        <mc:AlternateContent xmlns:mc="http://schemas.openxmlformats.org/markup-compatibility/2006">
          <mc:Choice xmlns:p14="http://schemas.microsoft.com/office/powerpoint/2010/main" Requires="p14">
            <p:contentPart p14:bwMode="auto" r:id="rId183">
              <p14:nvContentPartPr>
                <p14:cNvPr id="38970" name="Freihand 38969">
                  <a:extLst>
                    <a:ext uri="{FF2B5EF4-FFF2-40B4-BE49-F238E27FC236}">
                      <a16:creationId xmlns:a16="http://schemas.microsoft.com/office/drawing/2014/main" id="{4F251166-0B19-DB69-8736-991F59CCFACC}"/>
                    </a:ext>
                  </a:extLst>
                </p14:cNvPr>
                <p14:cNvContentPartPr/>
                <p14:nvPr/>
              </p14:nvContentPartPr>
              <p14:xfrm>
                <a:off x="6906698" y="5514742"/>
                <a:ext cx="234000" cy="113040"/>
              </p14:xfrm>
            </p:contentPart>
          </mc:Choice>
          <mc:Fallback>
            <p:pic>
              <p:nvPicPr>
                <p:cNvPr id="38970" name="Freihand 38969">
                  <a:extLst>
                    <a:ext uri="{FF2B5EF4-FFF2-40B4-BE49-F238E27FC236}">
                      <a16:creationId xmlns:a16="http://schemas.microsoft.com/office/drawing/2014/main" id="{4F251166-0B19-DB69-8736-991F59CCFACC}"/>
                    </a:ext>
                  </a:extLst>
                </p:cNvPr>
                <p:cNvPicPr/>
                <p:nvPr/>
              </p:nvPicPr>
              <p:blipFill>
                <a:blip r:embed="rId184"/>
                <a:stretch>
                  <a:fillRect/>
                </a:stretch>
              </p:blipFill>
              <p:spPr>
                <a:xfrm>
                  <a:off x="6898058" y="5505742"/>
                  <a:ext cx="251640" cy="130680"/>
                </a:xfrm>
                <a:prstGeom prst="rect">
                  <a:avLst/>
                </a:prstGeom>
              </p:spPr>
            </p:pic>
          </mc:Fallback>
        </mc:AlternateContent>
        <mc:AlternateContent xmlns:mc="http://schemas.openxmlformats.org/markup-compatibility/2006">
          <mc:Choice xmlns:p14="http://schemas.microsoft.com/office/powerpoint/2010/main" Requires="p14">
            <p:contentPart p14:bwMode="auto" r:id="rId185">
              <p14:nvContentPartPr>
                <p14:cNvPr id="38971" name="Freihand 38970">
                  <a:extLst>
                    <a:ext uri="{FF2B5EF4-FFF2-40B4-BE49-F238E27FC236}">
                      <a16:creationId xmlns:a16="http://schemas.microsoft.com/office/drawing/2014/main" id="{8164B79D-C0B3-D78C-88D0-10A5E191330C}"/>
                    </a:ext>
                  </a:extLst>
                </p14:cNvPr>
                <p14:cNvContentPartPr/>
                <p14:nvPr/>
              </p14:nvContentPartPr>
              <p14:xfrm>
                <a:off x="7166258" y="5413582"/>
                <a:ext cx="122760" cy="147240"/>
              </p14:xfrm>
            </p:contentPart>
          </mc:Choice>
          <mc:Fallback>
            <p:pic>
              <p:nvPicPr>
                <p:cNvPr id="38971" name="Freihand 38970">
                  <a:extLst>
                    <a:ext uri="{FF2B5EF4-FFF2-40B4-BE49-F238E27FC236}">
                      <a16:creationId xmlns:a16="http://schemas.microsoft.com/office/drawing/2014/main" id="{8164B79D-C0B3-D78C-88D0-10A5E191330C}"/>
                    </a:ext>
                  </a:extLst>
                </p:cNvPr>
                <p:cNvPicPr/>
                <p:nvPr/>
              </p:nvPicPr>
              <p:blipFill>
                <a:blip r:embed="rId186"/>
                <a:stretch>
                  <a:fillRect/>
                </a:stretch>
              </p:blipFill>
              <p:spPr>
                <a:xfrm>
                  <a:off x="7157618" y="5404582"/>
                  <a:ext cx="140400" cy="164880"/>
                </a:xfrm>
                <a:prstGeom prst="rect">
                  <a:avLst/>
                </a:prstGeom>
              </p:spPr>
            </p:pic>
          </mc:Fallback>
        </mc:AlternateContent>
      </p:gr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2602104" y="195739"/>
            <a:ext cx="5845573" cy="420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177" b="1" dirty="0">
                <a:solidFill>
                  <a:srgbClr val="000000"/>
                </a:solidFill>
              </a:rPr>
              <a:t>Der moderne Wirtschaftskreislauf – allgemein</a:t>
            </a:r>
          </a:p>
        </p:txBody>
      </p:sp>
      <p:sp>
        <p:nvSpPr>
          <p:cNvPr id="6" name="Text Box 3"/>
          <p:cNvSpPr txBox="1">
            <a:spLocks noChangeArrowheads="1"/>
          </p:cNvSpPr>
          <p:nvPr/>
        </p:nvSpPr>
        <p:spPr bwMode="auto">
          <a:xfrm>
            <a:off x="397108" y="742667"/>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r>
              <a:rPr lang="de-DE" sz="2177" dirty="0">
                <a:solidFill>
                  <a:srgbClr val="000000"/>
                </a:solidFill>
              </a:rPr>
              <a:t>Bildung von </a:t>
            </a:r>
            <a:r>
              <a:rPr lang="de-DE" sz="2177" b="1" dirty="0">
                <a:solidFill>
                  <a:srgbClr val="000000"/>
                </a:solidFill>
              </a:rPr>
              <a:t>vier Sektoren</a:t>
            </a:r>
            <a:r>
              <a:rPr lang="de-DE" sz="2177" dirty="0">
                <a:solidFill>
                  <a:srgbClr val="000000"/>
                </a:solidFill>
              </a:rPr>
              <a:t>:</a:t>
            </a:r>
          </a:p>
          <a:p>
            <a:pPr eaLnBrk="1" hangingPunct="1">
              <a:buSzPct val="100000"/>
              <a:defRPr/>
            </a:pPr>
            <a:r>
              <a:rPr lang="de-DE" sz="2177" dirty="0">
                <a:solidFill>
                  <a:srgbClr val="000000"/>
                </a:solidFill>
              </a:rPr>
              <a:t>		Haushalte (H), Staat (S), Unternehmen (U), Ausland (A)</a:t>
            </a:r>
          </a:p>
        </p:txBody>
      </p:sp>
      <p:sp>
        <p:nvSpPr>
          <p:cNvPr id="5" name="Text Box 3"/>
          <p:cNvSpPr txBox="1">
            <a:spLocks noChangeArrowheads="1"/>
          </p:cNvSpPr>
          <p:nvPr/>
        </p:nvSpPr>
        <p:spPr bwMode="auto">
          <a:xfrm>
            <a:off x="318358" y="1400481"/>
            <a:ext cx="11559364" cy="17608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SzPct val="100000"/>
              <a:buFontTx/>
              <a:buChar char="•"/>
              <a:defRPr/>
            </a:pPr>
            <a:endParaRPr lang="de-DE" sz="2177" dirty="0">
              <a:solidFill>
                <a:srgbClr val="000000"/>
              </a:solidFill>
            </a:endParaRPr>
          </a:p>
          <a:p>
            <a:pPr eaLnBrk="1" hangingPunct="1">
              <a:buSzPct val="100000"/>
              <a:buFontTx/>
              <a:buChar char="•"/>
              <a:defRPr/>
            </a:pPr>
            <a:r>
              <a:rPr lang="de-DE" sz="2177" dirty="0">
                <a:solidFill>
                  <a:srgbClr val="000000"/>
                </a:solidFill>
              </a:rPr>
              <a:t>Der Wirtschaftskreislauf wird über den Pol der </a:t>
            </a:r>
            <a:r>
              <a:rPr lang="de-DE" sz="2177" b="1" dirty="0">
                <a:solidFill>
                  <a:srgbClr val="000000"/>
                </a:solidFill>
              </a:rPr>
              <a:t>Vermögensveränderung</a:t>
            </a:r>
            <a:r>
              <a:rPr lang="de-DE" sz="2177" dirty="0">
                <a:solidFill>
                  <a:srgbClr val="000000"/>
                </a:solidFill>
              </a:rPr>
              <a:t> (VÄ) geschlossen. Über diesen laufen die Ersparnisse und Investitionen der Sektoren bzw. die Forderungen oder Verbindlichkeiten gegenüber dem Ausland.</a:t>
            </a:r>
          </a:p>
          <a:p>
            <a:pPr eaLnBrk="1" hangingPunct="1">
              <a:buSzPct val="100000"/>
              <a:buFontTx/>
              <a:buChar char="•"/>
              <a:defRPr/>
            </a:pPr>
            <a:endParaRPr lang="de-DE" sz="2177" dirty="0">
              <a:solidFill>
                <a:srgbClr val="000000"/>
              </a:solidFill>
            </a:endParaRPr>
          </a:p>
        </p:txBody>
      </p:sp>
      <p:sp>
        <p:nvSpPr>
          <p:cNvPr id="7" name="Text Box 3"/>
          <p:cNvSpPr txBox="1">
            <a:spLocks noChangeArrowheads="1"/>
          </p:cNvSpPr>
          <p:nvPr/>
        </p:nvSpPr>
        <p:spPr bwMode="auto">
          <a:xfrm>
            <a:off x="318358" y="2642609"/>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Die Pfeile repräsentieren die Geldströme zwischen den Polen</a:t>
            </a:r>
          </a:p>
          <a:p>
            <a:pPr eaLnBrk="1" hangingPunct="1">
              <a:buSzPct val="100000"/>
              <a:buFontTx/>
              <a:buChar char="•"/>
              <a:defRPr/>
            </a:pPr>
            <a:endParaRPr lang="de-DE" sz="2177" dirty="0">
              <a:solidFill>
                <a:srgbClr val="000000"/>
              </a:solidFill>
            </a:endParaRPr>
          </a:p>
        </p:txBody>
      </p:sp>
      <p:sp>
        <p:nvSpPr>
          <p:cNvPr id="8" name="Text Box 3"/>
          <p:cNvSpPr txBox="1">
            <a:spLocks noChangeArrowheads="1"/>
          </p:cNvSpPr>
          <p:nvPr/>
        </p:nvSpPr>
        <p:spPr bwMode="auto">
          <a:xfrm>
            <a:off x="318358" y="3398405"/>
            <a:ext cx="11559364" cy="1090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buFontTx/>
              <a:buChar char="•"/>
              <a:defRPr/>
            </a:pPr>
            <a:r>
              <a:rPr lang="de-DE" sz="2177" dirty="0">
                <a:solidFill>
                  <a:srgbClr val="000000"/>
                </a:solidFill>
              </a:rPr>
              <a:t>Ein Wirtschaftskreislauf gilt als geschlossen, wenn an jedem Pol die Summe der Zuflüsse der Summe der Abflüsse entspricht (Kreislaufaxiom!).</a:t>
            </a:r>
          </a:p>
        </p:txBody>
      </p:sp>
      <p:sp>
        <p:nvSpPr>
          <p:cNvPr id="9" name="Text Box 3"/>
          <p:cNvSpPr txBox="1">
            <a:spLocks noChangeArrowheads="1"/>
          </p:cNvSpPr>
          <p:nvPr/>
        </p:nvSpPr>
        <p:spPr bwMode="auto">
          <a:xfrm>
            <a:off x="318358" y="4800248"/>
            <a:ext cx="11559364" cy="7557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0" indent="0" eaLnBrk="1" hangingPunct="1">
              <a:buSzPct val="100000"/>
              <a:defRPr/>
            </a:pPr>
            <a:endParaRPr lang="de-DE" sz="2177" dirty="0">
              <a:solidFill>
                <a:srgbClr val="000000"/>
              </a:solidFill>
            </a:endParaRPr>
          </a:p>
          <a:p>
            <a:pPr eaLnBrk="1" hangingPunct="1">
              <a:buSzPct val="100000"/>
              <a:defRPr/>
            </a:pPr>
            <a:r>
              <a:rPr lang="de-DE" sz="2177" dirty="0">
                <a:solidFill>
                  <a:srgbClr val="000000"/>
                </a:solidFill>
                <a:cs typeface="Times New Roman" pitchFamily="18" charset="0"/>
              </a:rPr>
              <a:t>	→ d.h. alle relevanten Ströme sind berücksichtigt.</a:t>
            </a:r>
            <a:r>
              <a:rPr lang="de-DE" sz="2177" dirty="0">
                <a:solidFill>
                  <a:srgbClr val="000000"/>
                </a:solidFill>
              </a:rPr>
              <a:t>  </a:t>
            </a:r>
          </a:p>
        </p:txBody>
      </p:sp>
      <p:sp>
        <p:nvSpPr>
          <p:cNvPr id="10" name="Rechteck 9">
            <a:extLst>
              <a:ext uri="{FF2B5EF4-FFF2-40B4-BE49-F238E27FC236}">
                <a16:creationId xmlns:a16="http://schemas.microsoft.com/office/drawing/2014/main" id="{3202247B-0684-4A65-8E35-9F5A555E721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mc:Choice xmlns:p14="http://schemas.microsoft.com/office/powerpoint/2010/main" Requires="p14">
          <p:contentPart p14:bwMode="auto" r:id="rId3">
            <p14:nvContentPartPr>
              <p14:cNvPr id="2" name="Freihand 1">
                <a:extLst>
                  <a:ext uri="{FF2B5EF4-FFF2-40B4-BE49-F238E27FC236}">
                    <a16:creationId xmlns:a16="http://schemas.microsoft.com/office/drawing/2014/main" id="{05051B6E-A9C9-2315-A867-0FF2B2AD2AA8}"/>
                  </a:ext>
                </a:extLst>
              </p14:cNvPr>
              <p14:cNvContentPartPr/>
              <p14:nvPr/>
            </p14:nvContentPartPr>
            <p14:xfrm>
              <a:off x="8281898" y="1580302"/>
              <a:ext cx="7200" cy="19440"/>
            </p14:xfrm>
          </p:contentPart>
        </mc:Choice>
        <mc:Fallback>
          <p:pic>
            <p:nvPicPr>
              <p:cNvPr id="2" name="Freihand 1">
                <a:extLst>
                  <a:ext uri="{FF2B5EF4-FFF2-40B4-BE49-F238E27FC236}">
                    <a16:creationId xmlns:a16="http://schemas.microsoft.com/office/drawing/2014/main" id="{05051B6E-A9C9-2315-A867-0FF2B2AD2AA8}"/>
                  </a:ext>
                </a:extLst>
              </p:cNvPr>
              <p:cNvPicPr/>
              <p:nvPr/>
            </p:nvPicPr>
            <p:blipFill>
              <a:blip r:embed="rId4"/>
              <a:stretch>
                <a:fillRect/>
              </a:stretch>
            </p:blipFill>
            <p:spPr>
              <a:xfrm>
                <a:off x="8272898" y="1571662"/>
                <a:ext cx="24840" cy="37080"/>
              </a:xfrm>
              <a:prstGeom prst="rect">
                <a:avLst/>
              </a:prstGeom>
            </p:spPr>
          </p:pic>
        </mc:Fallback>
      </mc:AlternateContent>
      <p:grpSp>
        <p:nvGrpSpPr>
          <p:cNvPr id="15" name="Gruppieren 14">
            <a:extLst>
              <a:ext uri="{FF2B5EF4-FFF2-40B4-BE49-F238E27FC236}">
                <a16:creationId xmlns:a16="http://schemas.microsoft.com/office/drawing/2014/main" id="{33D3F992-C315-F5A0-0137-AA44705E48A9}"/>
              </a:ext>
            </a:extLst>
          </p:cNvPr>
          <p:cNvGrpSpPr/>
          <p:nvPr/>
        </p:nvGrpSpPr>
        <p:grpSpPr>
          <a:xfrm>
            <a:off x="1016738" y="1424782"/>
            <a:ext cx="6199920" cy="172440"/>
            <a:chOff x="1016738" y="1424782"/>
            <a:chExt cx="6199920" cy="172440"/>
          </a:xfrm>
        </p:grpSpPr>
        <mc:AlternateContent xmlns:mc="http://schemas.openxmlformats.org/markup-compatibility/2006">
          <mc:Choice xmlns:p14="http://schemas.microsoft.com/office/powerpoint/2010/main" Requires="p14">
            <p:contentPart p14:bwMode="auto" r:id="rId5">
              <p14:nvContentPartPr>
                <p14:cNvPr id="3" name="Freihand 2">
                  <a:extLst>
                    <a:ext uri="{FF2B5EF4-FFF2-40B4-BE49-F238E27FC236}">
                      <a16:creationId xmlns:a16="http://schemas.microsoft.com/office/drawing/2014/main" id="{1EDB566F-67C7-CEED-8F37-9221BE980E43}"/>
                    </a:ext>
                  </a:extLst>
                </p14:cNvPr>
                <p14:cNvContentPartPr/>
                <p14:nvPr/>
              </p14:nvContentPartPr>
              <p14:xfrm>
                <a:off x="1016738" y="1482022"/>
                <a:ext cx="1292760" cy="115200"/>
              </p14:xfrm>
            </p:contentPart>
          </mc:Choice>
          <mc:Fallback>
            <p:pic>
              <p:nvPicPr>
                <p:cNvPr id="3" name="Freihand 2">
                  <a:extLst>
                    <a:ext uri="{FF2B5EF4-FFF2-40B4-BE49-F238E27FC236}">
                      <a16:creationId xmlns:a16="http://schemas.microsoft.com/office/drawing/2014/main" id="{1EDB566F-67C7-CEED-8F37-9221BE980E43}"/>
                    </a:ext>
                  </a:extLst>
                </p:cNvPr>
                <p:cNvPicPr/>
                <p:nvPr/>
              </p:nvPicPr>
              <p:blipFill>
                <a:blip r:embed="rId6"/>
                <a:stretch>
                  <a:fillRect/>
                </a:stretch>
              </p:blipFill>
              <p:spPr>
                <a:xfrm>
                  <a:off x="1008098" y="1473382"/>
                  <a:ext cx="1310400" cy="13284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11" name="Freihand 10">
                  <a:extLst>
                    <a:ext uri="{FF2B5EF4-FFF2-40B4-BE49-F238E27FC236}">
                      <a16:creationId xmlns:a16="http://schemas.microsoft.com/office/drawing/2014/main" id="{F3B62A13-9E92-AB01-A8C9-5962DEE5877D}"/>
                    </a:ext>
                  </a:extLst>
                </p14:cNvPr>
                <p14:cNvContentPartPr/>
                <p14:nvPr/>
              </p14:nvContentPartPr>
              <p14:xfrm>
                <a:off x="3928418" y="1455382"/>
                <a:ext cx="1801800" cy="132120"/>
              </p14:xfrm>
            </p:contentPart>
          </mc:Choice>
          <mc:Fallback>
            <p:pic>
              <p:nvPicPr>
                <p:cNvPr id="11" name="Freihand 10">
                  <a:extLst>
                    <a:ext uri="{FF2B5EF4-FFF2-40B4-BE49-F238E27FC236}">
                      <a16:creationId xmlns:a16="http://schemas.microsoft.com/office/drawing/2014/main" id="{F3B62A13-9E92-AB01-A8C9-5962DEE5877D}"/>
                    </a:ext>
                  </a:extLst>
                </p:cNvPr>
                <p:cNvPicPr/>
                <p:nvPr/>
              </p:nvPicPr>
              <p:blipFill>
                <a:blip r:embed="rId8"/>
                <a:stretch>
                  <a:fillRect/>
                </a:stretch>
              </p:blipFill>
              <p:spPr>
                <a:xfrm>
                  <a:off x="3919418" y="1446742"/>
                  <a:ext cx="1819440" cy="14976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2" name="Freihand 11">
                  <a:extLst>
                    <a:ext uri="{FF2B5EF4-FFF2-40B4-BE49-F238E27FC236}">
                      <a16:creationId xmlns:a16="http://schemas.microsoft.com/office/drawing/2014/main" id="{688849F7-17D1-AE37-0862-6D31C048AA1E}"/>
                    </a:ext>
                  </a:extLst>
                </p14:cNvPr>
                <p14:cNvContentPartPr/>
                <p14:nvPr/>
              </p14:nvContentPartPr>
              <p14:xfrm>
                <a:off x="2644658" y="1428742"/>
                <a:ext cx="1121040" cy="127800"/>
              </p14:xfrm>
            </p:contentPart>
          </mc:Choice>
          <mc:Fallback>
            <p:pic>
              <p:nvPicPr>
                <p:cNvPr id="12" name="Freihand 11">
                  <a:extLst>
                    <a:ext uri="{FF2B5EF4-FFF2-40B4-BE49-F238E27FC236}">
                      <a16:creationId xmlns:a16="http://schemas.microsoft.com/office/drawing/2014/main" id="{688849F7-17D1-AE37-0862-6D31C048AA1E}"/>
                    </a:ext>
                  </a:extLst>
                </p:cNvPr>
                <p:cNvPicPr/>
                <p:nvPr/>
              </p:nvPicPr>
              <p:blipFill>
                <a:blip r:embed="rId10"/>
                <a:stretch>
                  <a:fillRect/>
                </a:stretch>
              </p:blipFill>
              <p:spPr>
                <a:xfrm>
                  <a:off x="2636018" y="1419742"/>
                  <a:ext cx="1138680" cy="145440"/>
                </a:xfrm>
                <a:prstGeom prst="rect">
                  <a:avLst/>
                </a:prstGeom>
              </p:spPr>
            </p:pic>
          </mc:Fallback>
        </mc:AlternateContent>
        <mc:AlternateContent xmlns:mc="http://schemas.openxmlformats.org/markup-compatibility/2006">
          <mc:Choice xmlns:p14="http://schemas.microsoft.com/office/powerpoint/2010/main" Requires="p14">
            <p:contentPart p14:bwMode="auto" r:id="rId11">
              <p14:nvContentPartPr>
                <p14:cNvPr id="14" name="Freihand 13">
                  <a:extLst>
                    <a:ext uri="{FF2B5EF4-FFF2-40B4-BE49-F238E27FC236}">
                      <a16:creationId xmlns:a16="http://schemas.microsoft.com/office/drawing/2014/main" id="{84E70732-1292-8E05-4BAF-3C6C6BFB7FD9}"/>
                    </a:ext>
                  </a:extLst>
                </p14:cNvPr>
                <p14:cNvContentPartPr/>
                <p14:nvPr/>
              </p14:nvContentPartPr>
              <p14:xfrm>
                <a:off x="5892938" y="1424782"/>
                <a:ext cx="1323720" cy="142920"/>
              </p14:xfrm>
            </p:contentPart>
          </mc:Choice>
          <mc:Fallback>
            <p:pic>
              <p:nvPicPr>
                <p:cNvPr id="14" name="Freihand 13">
                  <a:extLst>
                    <a:ext uri="{FF2B5EF4-FFF2-40B4-BE49-F238E27FC236}">
                      <a16:creationId xmlns:a16="http://schemas.microsoft.com/office/drawing/2014/main" id="{84E70732-1292-8E05-4BAF-3C6C6BFB7FD9}"/>
                    </a:ext>
                  </a:extLst>
                </p:cNvPr>
                <p:cNvPicPr/>
                <p:nvPr/>
              </p:nvPicPr>
              <p:blipFill>
                <a:blip r:embed="rId12"/>
                <a:stretch>
                  <a:fillRect/>
                </a:stretch>
              </p:blipFill>
              <p:spPr>
                <a:xfrm>
                  <a:off x="5884298" y="1416142"/>
                  <a:ext cx="1341360" cy="16056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13">
            <p14:nvContentPartPr>
              <p14:cNvPr id="16" name="Freihand 15">
                <a:extLst>
                  <a:ext uri="{FF2B5EF4-FFF2-40B4-BE49-F238E27FC236}">
                    <a16:creationId xmlns:a16="http://schemas.microsoft.com/office/drawing/2014/main" id="{25AFA705-8E55-E63C-BB42-E4FDFB1ADE38}"/>
                  </a:ext>
                </a:extLst>
              </p14:cNvPr>
              <p14:cNvContentPartPr/>
              <p14:nvPr/>
            </p14:nvContentPartPr>
            <p14:xfrm>
              <a:off x="2907458" y="2402542"/>
              <a:ext cx="3697560" cy="147600"/>
            </p14:xfrm>
          </p:contentPart>
        </mc:Choice>
        <mc:Fallback>
          <p:pic>
            <p:nvPicPr>
              <p:cNvPr id="16" name="Freihand 15">
                <a:extLst>
                  <a:ext uri="{FF2B5EF4-FFF2-40B4-BE49-F238E27FC236}">
                    <a16:creationId xmlns:a16="http://schemas.microsoft.com/office/drawing/2014/main" id="{25AFA705-8E55-E63C-BB42-E4FDFB1ADE38}"/>
                  </a:ext>
                </a:extLst>
              </p:cNvPr>
              <p:cNvPicPr/>
              <p:nvPr/>
            </p:nvPicPr>
            <p:blipFill>
              <a:blip r:embed="rId14"/>
              <a:stretch>
                <a:fillRect/>
              </a:stretch>
            </p:blipFill>
            <p:spPr>
              <a:xfrm>
                <a:off x="2898458" y="2393542"/>
                <a:ext cx="3715200" cy="165240"/>
              </a:xfrm>
              <a:prstGeom prst="rect">
                <a:avLst/>
              </a:prstGeom>
            </p:spPr>
          </p:pic>
        </mc:Fallback>
      </mc:AlternateContent>
      <mc:AlternateContent xmlns:mc="http://schemas.openxmlformats.org/markup-compatibility/2006">
        <mc:Choice xmlns:p14="http://schemas.microsoft.com/office/powerpoint/2010/main" Requires="p14">
          <p:contentPart p14:bwMode="auto" r:id="rId15">
            <p14:nvContentPartPr>
              <p14:cNvPr id="17" name="Freihand 16">
                <a:extLst>
                  <a:ext uri="{FF2B5EF4-FFF2-40B4-BE49-F238E27FC236}">
                    <a16:creationId xmlns:a16="http://schemas.microsoft.com/office/drawing/2014/main" id="{13D340E7-71D0-7942-05F4-E39C71472379}"/>
                  </a:ext>
                </a:extLst>
              </p14:cNvPr>
              <p14:cNvContentPartPr/>
              <p14:nvPr/>
            </p14:nvContentPartPr>
            <p14:xfrm>
              <a:off x="6214418" y="2018062"/>
              <a:ext cx="3186000" cy="96840"/>
            </p14:xfrm>
          </p:contentPart>
        </mc:Choice>
        <mc:Fallback>
          <p:pic>
            <p:nvPicPr>
              <p:cNvPr id="17" name="Freihand 16">
                <a:extLst>
                  <a:ext uri="{FF2B5EF4-FFF2-40B4-BE49-F238E27FC236}">
                    <a16:creationId xmlns:a16="http://schemas.microsoft.com/office/drawing/2014/main" id="{13D340E7-71D0-7942-05F4-E39C71472379}"/>
                  </a:ext>
                </a:extLst>
              </p:cNvPr>
              <p:cNvPicPr/>
              <p:nvPr/>
            </p:nvPicPr>
            <p:blipFill>
              <a:blip r:embed="rId16"/>
              <a:stretch>
                <a:fillRect/>
              </a:stretch>
            </p:blipFill>
            <p:spPr>
              <a:xfrm>
                <a:off x="6205418" y="2009062"/>
                <a:ext cx="3203640" cy="114480"/>
              </a:xfrm>
              <a:prstGeom prst="rect">
                <a:avLst/>
              </a:prstGeom>
            </p:spPr>
          </p:pic>
        </mc:Fallback>
      </mc:AlternateContent>
      <mc:AlternateContent xmlns:mc="http://schemas.openxmlformats.org/markup-compatibility/2006">
        <mc:Choice xmlns:p14="http://schemas.microsoft.com/office/powerpoint/2010/main" Requires="p14">
          <p:contentPart p14:bwMode="auto" r:id="rId17">
            <p14:nvContentPartPr>
              <p14:cNvPr id="18" name="Freihand 17">
                <a:extLst>
                  <a:ext uri="{FF2B5EF4-FFF2-40B4-BE49-F238E27FC236}">
                    <a16:creationId xmlns:a16="http://schemas.microsoft.com/office/drawing/2014/main" id="{D29F4997-9087-A52C-16AE-E3E16D3F5D98}"/>
                  </a:ext>
                </a:extLst>
              </p14:cNvPr>
              <p14:cNvContentPartPr/>
              <p14:nvPr/>
            </p14:nvContentPartPr>
            <p14:xfrm>
              <a:off x="944738" y="3396142"/>
              <a:ext cx="7004880" cy="62640"/>
            </p14:xfrm>
          </p:contentPart>
        </mc:Choice>
        <mc:Fallback>
          <p:pic>
            <p:nvPicPr>
              <p:cNvPr id="18" name="Freihand 17">
                <a:extLst>
                  <a:ext uri="{FF2B5EF4-FFF2-40B4-BE49-F238E27FC236}">
                    <a16:creationId xmlns:a16="http://schemas.microsoft.com/office/drawing/2014/main" id="{D29F4997-9087-A52C-16AE-E3E16D3F5D98}"/>
                  </a:ext>
                </a:extLst>
              </p:cNvPr>
              <p:cNvPicPr/>
              <p:nvPr/>
            </p:nvPicPr>
            <p:blipFill>
              <a:blip r:embed="rId18"/>
              <a:stretch>
                <a:fillRect/>
              </a:stretch>
            </p:blipFill>
            <p:spPr>
              <a:xfrm>
                <a:off x="935738" y="3387142"/>
                <a:ext cx="7022520" cy="80280"/>
              </a:xfrm>
              <a:prstGeom prst="rect">
                <a:avLst/>
              </a:prstGeom>
            </p:spPr>
          </p:pic>
        </mc:Fallback>
      </mc:AlternateContent>
      <mc:AlternateContent xmlns:mc="http://schemas.openxmlformats.org/markup-compatibility/2006">
        <mc:Choice xmlns:p14="http://schemas.microsoft.com/office/powerpoint/2010/main" Requires="p14">
          <p:contentPart p14:bwMode="auto" r:id="rId19">
            <p14:nvContentPartPr>
              <p14:cNvPr id="19" name="Freihand 18">
                <a:extLst>
                  <a:ext uri="{FF2B5EF4-FFF2-40B4-BE49-F238E27FC236}">
                    <a16:creationId xmlns:a16="http://schemas.microsoft.com/office/drawing/2014/main" id="{7CA6B544-D731-0505-4C56-F847F0C0A242}"/>
                  </a:ext>
                </a:extLst>
              </p14:cNvPr>
              <p14:cNvContentPartPr/>
              <p14:nvPr/>
            </p14:nvContentPartPr>
            <p14:xfrm>
              <a:off x="6810938" y="4121182"/>
              <a:ext cx="3911400" cy="82080"/>
            </p14:xfrm>
          </p:contentPart>
        </mc:Choice>
        <mc:Fallback>
          <p:pic>
            <p:nvPicPr>
              <p:cNvPr id="19" name="Freihand 18">
                <a:extLst>
                  <a:ext uri="{FF2B5EF4-FFF2-40B4-BE49-F238E27FC236}">
                    <a16:creationId xmlns:a16="http://schemas.microsoft.com/office/drawing/2014/main" id="{7CA6B544-D731-0505-4C56-F847F0C0A242}"/>
                  </a:ext>
                </a:extLst>
              </p:cNvPr>
              <p:cNvPicPr/>
              <p:nvPr/>
            </p:nvPicPr>
            <p:blipFill>
              <a:blip r:embed="rId20"/>
              <a:stretch>
                <a:fillRect/>
              </a:stretch>
            </p:blipFill>
            <p:spPr>
              <a:xfrm>
                <a:off x="6801938" y="4112542"/>
                <a:ext cx="3929040" cy="99720"/>
              </a:xfrm>
              <a:prstGeom prst="rect">
                <a:avLst/>
              </a:prstGeom>
            </p:spPr>
          </p:pic>
        </mc:Fallback>
      </mc:AlternateContent>
      <p:grpSp>
        <p:nvGrpSpPr>
          <p:cNvPr id="22" name="Gruppieren 21">
            <a:extLst>
              <a:ext uri="{FF2B5EF4-FFF2-40B4-BE49-F238E27FC236}">
                <a16:creationId xmlns:a16="http://schemas.microsoft.com/office/drawing/2014/main" id="{107E99FB-BBEB-B79D-4C80-0445345E578B}"/>
              </a:ext>
            </a:extLst>
          </p:cNvPr>
          <p:cNvGrpSpPr/>
          <p:nvPr/>
        </p:nvGrpSpPr>
        <p:grpSpPr>
          <a:xfrm>
            <a:off x="4462298" y="3998782"/>
            <a:ext cx="2098800" cy="728280"/>
            <a:chOff x="4462298" y="3998782"/>
            <a:chExt cx="2098800" cy="728280"/>
          </a:xfrm>
        </p:grpSpPr>
        <mc:AlternateContent xmlns:mc="http://schemas.openxmlformats.org/markup-compatibility/2006">
          <mc:Choice xmlns:p14="http://schemas.microsoft.com/office/powerpoint/2010/main" Requires="p14">
            <p:contentPart p14:bwMode="auto" r:id="rId21">
              <p14:nvContentPartPr>
                <p14:cNvPr id="20" name="Freihand 19">
                  <a:extLst>
                    <a:ext uri="{FF2B5EF4-FFF2-40B4-BE49-F238E27FC236}">
                      <a16:creationId xmlns:a16="http://schemas.microsoft.com/office/drawing/2014/main" id="{9A31F51F-C056-80CD-65A5-AFCBE52CA05D}"/>
                    </a:ext>
                  </a:extLst>
                </p14:cNvPr>
                <p14:cNvContentPartPr/>
                <p14:nvPr/>
              </p14:nvContentPartPr>
              <p14:xfrm>
                <a:off x="6038378" y="4045222"/>
                <a:ext cx="240840" cy="52560"/>
              </p14:xfrm>
            </p:contentPart>
          </mc:Choice>
          <mc:Fallback>
            <p:pic>
              <p:nvPicPr>
                <p:cNvPr id="20" name="Freihand 19">
                  <a:extLst>
                    <a:ext uri="{FF2B5EF4-FFF2-40B4-BE49-F238E27FC236}">
                      <a16:creationId xmlns:a16="http://schemas.microsoft.com/office/drawing/2014/main" id="{9A31F51F-C056-80CD-65A5-AFCBE52CA05D}"/>
                    </a:ext>
                  </a:extLst>
                </p:cNvPr>
                <p:cNvPicPr/>
                <p:nvPr/>
              </p:nvPicPr>
              <p:blipFill>
                <a:blip r:embed="rId22"/>
                <a:stretch>
                  <a:fillRect/>
                </a:stretch>
              </p:blipFill>
              <p:spPr>
                <a:xfrm>
                  <a:off x="6029378" y="4036222"/>
                  <a:ext cx="258480" cy="70200"/>
                </a:xfrm>
                <a:prstGeom prst="rect">
                  <a:avLst/>
                </a:prstGeom>
              </p:spPr>
            </p:pic>
          </mc:Fallback>
        </mc:AlternateContent>
        <mc:AlternateContent xmlns:mc="http://schemas.openxmlformats.org/markup-compatibility/2006">
          <mc:Choice xmlns:p14="http://schemas.microsoft.com/office/powerpoint/2010/main" Requires="p14">
            <p:contentPart p14:bwMode="auto" r:id="rId23">
              <p14:nvContentPartPr>
                <p14:cNvPr id="21" name="Freihand 20">
                  <a:extLst>
                    <a:ext uri="{FF2B5EF4-FFF2-40B4-BE49-F238E27FC236}">
                      <a16:creationId xmlns:a16="http://schemas.microsoft.com/office/drawing/2014/main" id="{6D7035EC-9DBB-7403-6A5D-658DEA9CFAE1}"/>
                    </a:ext>
                  </a:extLst>
                </p14:cNvPr>
                <p14:cNvContentPartPr/>
                <p14:nvPr/>
              </p14:nvContentPartPr>
              <p14:xfrm>
                <a:off x="4462298" y="3998782"/>
                <a:ext cx="2098800" cy="728280"/>
              </p14:xfrm>
            </p:contentPart>
          </mc:Choice>
          <mc:Fallback>
            <p:pic>
              <p:nvPicPr>
                <p:cNvPr id="21" name="Freihand 20">
                  <a:extLst>
                    <a:ext uri="{FF2B5EF4-FFF2-40B4-BE49-F238E27FC236}">
                      <a16:creationId xmlns:a16="http://schemas.microsoft.com/office/drawing/2014/main" id="{6D7035EC-9DBB-7403-6A5D-658DEA9CFAE1}"/>
                    </a:ext>
                  </a:extLst>
                </p:cNvPr>
                <p:cNvPicPr/>
                <p:nvPr/>
              </p:nvPicPr>
              <p:blipFill>
                <a:blip r:embed="rId24"/>
                <a:stretch>
                  <a:fillRect/>
                </a:stretch>
              </p:blipFill>
              <p:spPr>
                <a:xfrm>
                  <a:off x="4453298" y="3990142"/>
                  <a:ext cx="2116440" cy="745920"/>
                </a:xfrm>
                <a:prstGeom prst="rect">
                  <a:avLst/>
                </a:prstGeom>
              </p:spPr>
            </p:pic>
          </mc:Fallback>
        </mc:AlternateContent>
      </p:grpSp>
      <mc:AlternateContent xmlns:mc="http://schemas.openxmlformats.org/markup-compatibility/2006">
        <mc:Choice xmlns:p14="http://schemas.microsoft.com/office/powerpoint/2010/main" Requires="p14">
          <p:contentPart p14:bwMode="auto" r:id="rId25">
            <p14:nvContentPartPr>
              <p14:cNvPr id="23" name="Freihand 22">
                <a:extLst>
                  <a:ext uri="{FF2B5EF4-FFF2-40B4-BE49-F238E27FC236}">
                    <a16:creationId xmlns:a16="http://schemas.microsoft.com/office/drawing/2014/main" id="{9A1E9E30-85D7-DDCB-0600-7D775BBA4EC6}"/>
                  </a:ext>
                </a:extLst>
              </p14:cNvPr>
              <p14:cNvContentPartPr/>
              <p14:nvPr/>
            </p14:nvContentPartPr>
            <p14:xfrm>
              <a:off x="1613978" y="5497462"/>
              <a:ext cx="4540320" cy="162720"/>
            </p14:xfrm>
          </p:contentPart>
        </mc:Choice>
        <mc:Fallback>
          <p:pic>
            <p:nvPicPr>
              <p:cNvPr id="23" name="Freihand 22">
                <a:extLst>
                  <a:ext uri="{FF2B5EF4-FFF2-40B4-BE49-F238E27FC236}">
                    <a16:creationId xmlns:a16="http://schemas.microsoft.com/office/drawing/2014/main" id="{9A1E9E30-85D7-DDCB-0600-7D775BBA4EC6}"/>
                  </a:ext>
                </a:extLst>
              </p:cNvPr>
              <p:cNvPicPr/>
              <p:nvPr/>
            </p:nvPicPr>
            <p:blipFill>
              <a:blip r:embed="rId26"/>
              <a:stretch>
                <a:fillRect/>
              </a:stretch>
            </p:blipFill>
            <p:spPr>
              <a:xfrm>
                <a:off x="1604978" y="5488462"/>
                <a:ext cx="4557960" cy="180360"/>
              </a:xfrm>
              <a:prstGeom prst="rect">
                <a:avLst/>
              </a:prstGeom>
            </p:spPr>
          </p:pic>
        </mc:Fallback>
      </mc:AlternateContent>
    </p:spTree>
    <p:extLst>
      <p:ext uri="{BB962C8B-B14F-4D97-AF65-F5344CB8AC3E}">
        <p14:creationId xmlns:p14="http://schemas.microsoft.com/office/powerpoint/2010/main" val="349021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P spid="7" grpId="0"/>
      <p:bldP spid="8" grpId="0"/>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741219" y="-24635"/>
            <a:ext cx="732635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a:solidFill>
                  <a:srgbClr val="000000"/>
                </a:solidFill>
              </a:rPr>
              <a:t>Der Wirtschaftskreislauf einer offenen Volkswirtschaft</a:t>
            </a:r>
            <a:endParaRPr lang="de-DE" altLang="de-DE" sz="2400" b="1" dirty="0">
              <a:solidFill>
                <a:srgbClr val="000000"/>
              </a:solidFill>
            </a:endParaRPr>
          </a:p>
        </p:txBody>
      </p:sp>
      <p:sp>
        <p:nvSpPr>
          <p:cNvPr id="3" name="Rechteck 2">
            <a:extLst>
              <a:ext uri="{FF2B5EF4-FFF2-40B4-BE49-F238E27FC236}">
                <a16:creationId xmlns:a16="http://schemas.microsoft.com/office/drawing/2014/main" id="{6BF04D69-95CC-4722-83AA-1EEFD52A409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4656490"/>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214646"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Friedrich-Paffrath-Straße 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pPr marL="800100" lvl="1" indent="-342900">
              <a:buFont typeface="Arial" panose="020B0604020202020204" pitchFamily="34" charset="0"/>
              <a:buChar char="•"/>
            </a:pPr>
            <a:endParaRPr lang="de-DE" sz="2400" dirty="0"/>
          </a:p>
          <a:p>
            <a:endParaRPr lang="de-DE" sz="2400" dirty="0"/>
          </a:p>
          <a:p>
            <a:endParaRPr lang="de-DE" sz="2400" dirty="0"/>
          </a:p>
          <a:p>
            <a:endParaRPr lang="de-DE" sz="2400" dirty="0"/>
          </a:p>
        </p:txBody>
      </p:sp>
      <p:sp>
        <p:nvSpPr>
          <p:cNvPr id="3" name="Rechteck 2">
            <a:extLst>
              <a:ext uri="{FF2B5EF4-FFF2-40B4-BE49-F238E27FC236}">
                <a16:creationId xmlns:a16="http://schemas.microsoft.com/office/drawing/2014/main" id="{12AA7FF7-62BC-4C36-A222-9B71D57B676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2550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4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255704"/>
            <a:ext cx="12172951" cy="6505936"/>
          </a:xfrm>
          <a:prstGeom prst="rect">
            <a:avLst/>
          </a:prstGeom>
          <a:noFill/>
        </p:spPr>
        <p:txBody>
          <a:bodyPr wrap="square" rtlCol="0">
            <a:noAutofit/>
          </a:bodyPr>
          <a:lstStyle/>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a:t>
            </a:r>
            <a:r>
              <a:rPr lang="en-US" b="1" dirty="0" err="1">
                <a:latin typeface="Times New Roman" panose="02020603050405020304" pitchFamily="18" charset="0"/>
                <a:cs typeface="Times New Roman" panose="02020603050405020304" pitchFamily="18" charset="0"/>
              </a:rPr>
              <a:t>Illing</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Makroökonomie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Blanchard,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err="1">
                <a:latin typeface="Times New Roman" panose="02020603050405020304" pitchFamily="18" charset="0"/>
                <a:cs typeface="Times New Roman" panose="02020603050405020304" pitchFamily="18" charset="0"/>
              </a:rPr>
              <a:t>Bofinger</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Mankiw/Taylor, </a:t>
            </a:r>
            <a:r>
              <a:rPr lang="en-US" b="1" dirty="0" err="1">
                <a:latin typeface="Times New Roman" panose="02020603050405020304" pitchFamily="18" charset="0"/>
                <a:cs typeface="Times New Roman" panose="02020603050405020304" pitchFamily="18" charset="0"/>
              </a:rPr>
              <a:t>Grundzüge</a:t>
            </a:r>
            <a:r>
              <a:rPr lang="en-US" b="1" dirty="0">
                <a:latin typeface="Times New Roman" panose="02020603050405020304" pitchFamily="18" charset="0"/>
                <a:cs typeface="Times New Roman" panose="02020603050405020304" pitchFamily="18" charset="0"/>
              </a:rPr>
              <a:t> der </a:t>
            </a:r>
            <a:r>
              <a:rPr lang="en-US" b="1" dirty="0" err="1">
                <a:latin typeface="Times New Roman" panose="02020603050405020304" pitchFamily="18" charset="0"/>
                <a:cs typeface="Times New Roman" panose="02020603050405020304" pitchFamily="18" charset="0"/>
              </a:rPr>
              <a:t>Volkswirtschaftslehre</a:t>
            </a:r>
            <a:endParaRPr lang="en-US" b="1" dirty="0">
              <a:latin typeface="Times New Roman" panose="02020603050405020304" pitchFamily="18" charset="0"/>
              <a:cs typeface="Times New Roman" panose="02020603050405020304" pitchFamily="18" charset="0"/>
            </a:endParaRP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Ben J. </a:t>
            </a:r>
            <a:r>
              <a:rPr lang="en-US" b="1" dirty="0" err="1">
                <a:latin typeface="Times New Roman" panose="02020603050405020304" pitchFamily="18" charset="0"/>
                <a:cs typeface="Times New Roman" panose="02020603050405020304" pitchFamily="18" charset="0"/>
              </a:rPr>
              <a:t>Heijdra</a:t>
            </a:r>
            <a:r>
              <a:rPr lang="en-US" b="1" dirty="0">
                <a:latin typeface="Times New Roman" panose="02020603050405020304" pitchFamily="18" charset="0"/>
                <a:cs typeface="Times New Roman" panose="02020603050405020304" pitchFamily="18" charset="0"/>
              </a:rPr>
              <a:t> Foundations of Modern Macroeconomics</a:t>
            </a:r>
          </a:p>
          <a:p>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Peter B. </a:t>
            </a:r>
            <a:r>
              <a:rPr lang="en-US" b="1" dirty="0" err="1">
                <a:latin typeface="Times New Roman" panose="02020603050405020304" pitchFamily="18" charset="0"/>
                <a:cs typeface="Times New Roman" panose="02020603050405020304" pitchFamily="18" charset="0"/>
              </a:rPr>
              <a:t>Sørensen</a:t>
            </a:r>
            <a:r>
              <a:rPr lang="en-US" b="1" dirty="0">
                <a:latin typeface="Times New Roman" panose="02020603050405020304" pitchFamily="18" charset="0"/>
                <a:cs typeface="Times New Roman" panose="02020603050405020304" pitchFamily="18" charset="0"/>
              </a:rPr>
              <a:t>/Hans J. </a:t>
            </a:r>
            <a:r>
              <a:rPr lang="en-US" b="1" dirty="0" err="1">
                <a:latin typeface="Times New Roman" panose="02020603050405020304" pitchFamily="18" charset="0"/>
                <a:cs typeface="Times New Roman" panose="02020603050405020304" pitchFamily="18" charset="0"/>
              </a:rPr>
              <a:t>Whitta</a:t>
            </a:r>
            <a:r>
              <a:rPr lang="en-US" b="1" dirty="0">
                <a:latin typeface="Times New Roman" panose="02020603050405020304" pitchFamily="18" charset="0"/>
                <a:cs typeface="Times New Roman" panose="02020603050405020304" pitchFamily="18" charset="0"/>
              </a:rPr>
              <a:t>-Jacobsen Introducing Advanced Macroeconomics</a:t>
            </a: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Brümmerhoff</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Gesamtrechnungen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Dieter </a:t>
            </a:r>
            <a:r>
              <a:rPr lang="en-US" b="1" dirty="0" err="1">
                <a:latin typeface="Times New Roman" panose="02020603050405020304" pitchFamily="18" charset="0"/>
                <a:cs typeface="Times New Roman" panose="02020603050405020304" pitchFamily="18" charset="0"/>
              </a:rPr>
              <a:t>Stobbe</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Volkswirtschaftliches</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Rechnungswesen</a:t>
            </a:r>
            <a:endParaRPr lang="en-US" b="1"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US" b="1" dirty="0">
              <a:latin typeface="Times New Roman" panose="02020603050405020304" pitchFamily="18" charset="0"/>
              <a:cs typeface="Times New Roman" panose="02020603050405020304" pitchFamily="18" charset="0"/>
            </a:endParaRPr>
          </a:p>
        </p:txBody>
      </p:sp>
      <p:sp>
        <p:nvSpPr>
          <p:cNvPr id="16" name="Rechteck 15">
            <a:extLst>
              <a:ext uri="{FF2B5EF4-FFF2-40B4-BE49-F238E27FC236}">
                <a16:creationId xmlns:a16="http://schemas.microsoft.com/office/drawing/2014/main" id="{800E449C-B50E-40D2-B9BE-91DD8FAAB94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23116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Allgemeines</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9255" y="512949"/>
            <a:ext cx="8366247" cy="5832102"/>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Hand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Ich gehöre allerdings noch zu den Dozenten, die nicht die vorgefertigten Foliensätze der Verlage für den Mankiw oder den Blanchard/Illing verwenden, sondern gestalte noch meine eigenen Vorlesungsinhalte. Trotzdem werden Sie natürlich viele Inhalte meiner Vorlesung insbesondere in den Standardlehrbüchern wiederfinden.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Für die Prüfung am Ende des Semesters gilt aber, dass nur die Inhalte dieser Vorlesung/Übung prüfungsrelevant sind. Die Prüfungsvorbereitung ist zudem unabhängig von der letztendlichen Prüfungsform und kann gemäß einer normalen Vorbereitung auf eine Präsenzklausur erfolgen. </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6E00F71B-EC7E-451C-A403-DB31F78AF45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6875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600268" y="1"/>
            <a:ext cx="7598011" cy="507286"/>
          </a:xfrm>
          <a:prstGeom prst="rect">
            <a:avLst/>
          </a:prstGeom>
          <a:noFill/>
          <a:ln>
            <a:noFill/>
          </a:ln>
        </p:spPr>
        <p:txBody>
          <a:bodyPr lIns="81646" tIns="40823" rIns="81646" bIns="40823" anchor="ctr" anchorCtr="1"/>
          <a:lstStyle/>
          <a:p>
            <a:r>
              <a:rPr lang="de-DE" altLang="de-DE" sz="3629" b="1" dirty="0">
                <a:solidFill>
                  <a:srgbClr val="000000"/>
                </a:solidFill>
                <a:latin typeface="Sparkasse Rg" pitchFamily="34" charset="0"/>
              </a:rPr>
              <a:t>Datenquellen</a:t>
            </a:r>
          </a:p>
        </p:txBody>
      </p:sp>
      <p:graphicFrame>
        <p:nvGraphicFramePr>
          <p:cNvPr id="6" name="Tabelle 5"/>
          <p:cNvGraphicFramePr>
            <a:graphicFrameLocks noGrp="1"/>
          </p:cNvGraphicFramePr>
          <p:nvPr>
            <p:extLst>
              <p:ext uri="{D42A27DB-BD31-4B8C-83A1-F6EECF244321}">
                <p14:modId xmlns:p14="http://schemas.microsoft.com/office/powerpoint/2010/main" val="3179455752"/>
              </p:ext>
            </p:extLst>
          </p:nvPr>
        </p:nvGraphicFramePr>
        <p:xfrm>
          <a:off x="999249" y="508687"/>
          <a:ext cx="8800048" cy="6348900"/>
        </p:xfrm>
        <a:graphic>
          <a:graphicData uri="http://schemas.openxmlformats.org/drawingml/2006/table">
            <a:tbl>
              <a:tblPr firstRow="1" bandRow="1">
                <a:tableStyleId>{2D5ABB26-0587-4C30-8999-92F81FD0307C}</a:tableStyleId>
              </a:tblPr>
              <a:tblGrid>
                <a:gridCol w="4400024">
                  <a:extLst>
                    <a:ext uri="{9D8B030D-6E8A-4147-A177-3AD203B41FA5}">
                      <a16:colId xmlns:a16="http://schemas.microsoft.com/office/drawing/2014/main" val="20000"/>
                    </a:ext>
                  </a:extLst>
                </a:gridCol>
                <a:gridCol w="4400024">
                  <a:extLst>
                    <a:ext uri="{9D8B030D-6E8A-4147-A177-3AD203B41FA5}">
                      <a16:colId xmlns:a16="http://schemas.microsoft.com/office/drawing/2014/main" val="20001"/>
                    </a:ext>
                  </a:extLst>
                </a:gridCol>
              </a:tblGrid>
              <a:tr h="6348900">
                <a:tc>
                  <a:txBody>
                    <a:bodyPr/>
                    <a:lstStyle/>
                    <a:p>
                      <a:r>
                        <a:rPr lang="de-DE" sz="2400" u="sng"/>
                        <a:t>Offizielle Institutionen</a:t>
                      </a:r>
                      <a:endParaRPr lang="de-DE" sz="2400" dirty="0"/>
                    </a:p>
                    <a:p>
                      <a:pPr marL="342900" indent="-342900">
                        <a:buFont typeface="Arial" panose="020B0604020202020204" pitchFamily="34" charset="0"/>
                        <a:buChar char="•"/>
                      </a:pPr>
                      <a:r>
                        <a:rPr lang="de-DE" sz="2400">
                          <a:hlinkClick r:id="rId3"/>
                        </a:rPr>
                        <a:t>Statistisches Bundesamt</a:t>
                      </a:r>
                      <a:endParaRPr lang="de-DE" sz="2400"/>
                    </a:p>
                    <a:p>
                      <a:pPr marL="342900" indent="-342900">
                        <a:buFont typeface="Arial" panose="020B0604020202020204" pitchFamily="34" charset="0"/>
                        <a:buChar char="•"/>
                      </a:pPr>
                      <a:r>
                        <a:rPr lang="de-DE" sz="2400">
                          <a:hlinkClick r:id="rId4"/>
                        </a:rPr>
                        <a:t>Bundesbank</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5"/>
                        </a:rPr>
                        <a:t>Eurostat</a:t>
                      </a:r>
                      <a:endParaRPr lang="de-DE" sz="2400"/>
                    </a:p>
                    <a:p>
                      <a:pPr marL="342900" indent="-342900">
                        <a:buFont typeface="Arial" panose="020B0604020202020204" pitchFamily="34" charset="0"/>
                        <a:buChar char="•"/>
                      </a:pPr>
                      <a:r>
                        <a:rPr lang="de-DE" sz="2400">
                          <a:hlinkClick r:id="rId6"/>
                        </a:rPr>
                        <a:t>EZB</a:t>
                      </a:r>
                      <a:endParaRPr lang="de-DE" sz="2400"/>
                    </a:p>
                    <a:p>
                      <a:pPr marL="342900" indent="-342900">
                        <a:buFont typeface="Arial" panose="020B0604020202020204" pitchFamily="34" charset="0"/>
                        <a:buChar char="•"/>
                      </a:pPr>
                      <a:r>
                        <a:rPr lang="de-DE" sz="2400">
                          <a:hlinkClick r:id="rId7"/>
                        </a:rPr>
                        <a:t>FED</a:t>
                      </a:r>
                      <a:endParaRPr lang="de-DE" sz="2400"/>
                    </a:p>
                    <a:p>
                      <a:pPr marL="342900" indent="-342900">
                        <a:buFont typeface="Arial" panose="020B0604020202020204" pitchFamily="34" charset="0"/>
                        <a:buChar char="•"/>
                      </a:pPr>
                      <a:r>
                        <a:rPr lang="de-DE" sz="2400">
                          <a:hlinkClick r:id="rId8"/>
                        </a:rPr>
                        <a:t>BoE</a:t>
                      </a:r>
                      <a:endParaRPr lang="de-DE" sz="2400"/>
                    </a:p>
                    <a:p>
                      <a:pPr marL="342900" indent="-342900">
                        <a:buFont typeface="Arial" panose="020B0604020202020204" pitchFamily="34" charset="0"/>
                        <a:buChar char="•"/>
                      </a:pPr>
                      <a:r>
                        <a:rPr lang="de-DE" sz="2400">
                          <a:hlinkClick r:id="rId9"/>
                        </a:rPr>
                        <a:t>OECD</a:t>
                      </a:r>
                      <a:endParaRPr lang="de-DE" sz="2400"/>
                    </a:p>
                    <a:p>
                      <a:pPr marL="342900" indent="-342900">
                        <a:buFont typeface="Arial" panose="020B0604020202020204" pitchFamily="34" charset="0"/>
                        <a:buChar char="•"/>
                      </a:pPr>
                      <a:r>
                        <a:rPr lang="de-DE" sz="2400">
                          <a:hlinkClick r:id="rId10"/>
                        </a:rPr>
                        <a:t>IMF</a:t>
                      </a:r>
                      <a:endParaRPr lang="de-DE" sz="2400"/>
                    </a:p>
                    <a:p>
                      <a:pPr marL="342900" indent="-342900">
                        <a:buFont typeface="Arial" panose="020B0604020202020204" pitchFamily="34" charset="0"/>
                        <a:buChar char="•"/>
                      </a:pPr>
                      <a:r>
                        <a:rPr lang="de-DE" sz="2400">
                          <a:hlinkClick r:id="rId11"/>
                        </a:rPr>
                        <a:t>Worldbank</a:t>
                      </a:r>
                      <a:endParaRPr lang="de-DE" sz="2400"/>
                    </a:p>
                    <a:p>
                      <a:pPr marL="342900" indent="-342900">
                        <a:buFont typeface="Arial" panose="020B0604020202020204" pitchFamily="34" charset="0"/>
                        <a:buChar char="•"/>
                      </a:pPr>
                      <a:r>
                        <a:rPr lang="de-DE" sz="2400">
                          <a:hlinkClick r:id="rId12"/>
                        </a:rPr>
                        <a:t>SVR</a:t>
                      </a:r>
                      <a:endParaRPr lang="de-DE" sz="2400"/>
                    </a:p>
                    <a:p>
                      <a:pPr marL="342900" indent="-342900">
                        <a:buFont typeface="Arial" panose="020B0604020202020204" pitchFamily="34" charset="0"/>
                        <a:buChar char="•"/>
                      </a:pPr>
                      <a:r>
                        <a:rPr lang="de-DE" sz="2400">
                          <a:hlinkClick r:id="rId13"/>
                        </a:rPr>
                        <a:t>BA</a:t>
                      </a:r>
                      <a:endParaRPr lang="de-DE" sz="2400" dirty="0"/>
                    </a:p>
                  </a:txBody>
                  <a:tcPr marL="82953" marR="82953" marT="41476" marB="41476"/>
                </a:tc>
                <a:tc>
                  <a:txBody>
                    <a:bodyPr/>
                    <a:lstStyle/>
                    <a:p>
                      <a:r>
                        <a:rPr lang="de-DE" sz="2400" u="sng"/>
                        <a:t>Forschungsinstitute</a:t>
                      </a:r>
                      <a:endParaRPr lang="de-DE" sz="2400" dirty="0"/>
                    </a:p>
                    <a:p>
                      <a:pPr marL="342900" indent="-342900">
                        <a:buFont typeface="Arial" panose="020B0604020202020204" pitchFamily="34" charset="0"/>
                        <a:buChar char="•"/>
                      </a:pPr>
                      <a:r>
                        <a:rPr lang="de-DE" sz="2400">
                          <a:hlinkClick r:id="rId14"/>
                        </a:rPr>
                        <a:t>Cesifo</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15"/>
                        </a:rPr>
                        <a:t>DIW</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16"/>
                        </a:rPr>
                        <a:t>IAB</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17"/>
                        </a:rPr>
                        <a:t>IfW</a:t>
                      </a:r>
                      <a:endParaRPr lang="de-DE" sz="2400"/>
                    </a:p>
                    <a:p>
                      <a:pPr marL="342900" indent="-342900">
                        <a:buFont typeface="Arial" panose="020B0604020202020204" pitchFamily="34" charset="0"/>
                        <a:buChar char="•"/>
                      </a:pPr>
                      <a:r>
                        <a:rPr lang="de-DE" sz="2400">
                          <a:hlinkClick r:id="rId18"/>
                        </a:rPr>
                        <a:t>IMK</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19"/>
                        </a:rPr>
                        <a:t>IW</a:t>
                      </a:r>
                      <a:endParaRPr lang="de-DE" sz="2400"/>
                    </a:p>
                    <a:p>
                      <a:pPr marL="342900" indent="-342900">
                        <a:buFont typeface="Arial" panose="020B0604020202020204" pitchFamily="34" charset="0"/>
                        <a:buChar char="•"/>
                      </a:pPr>
                      <a:r>
                        <a:rPr lang="de-DE" sz="2400">
                          <a:hlinkClick r:id="rId20"/>
                        </a:rPr>
                        <a:t>IWH</a:t>
                      </a:r>
                      <a:endParaRPr lang="de-DE" sz="2400"/>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de-DE" sz="2400">
                          <a:hlinkClick r:id="rId21"/>
                        </a:rPr>
                        <a:t>KOF</a:t>
                      </a:r>
                      <a:endParaRPr lang="de-DE" sz="2400"/>
                    </a:p>
                    <a:p>
                      <a:pPr marL="342900" indent="-342900">
                        <a:buFont typeface="Arial" panose="020B0604020202020204" pitchFamily="34" charset="0"/>
                        <a:buChar char="•"/>
                      </a:pPr>
                      <a:r>
                        <a:rPr lang="de-DE" sz="2400">
                          <a:hlinkClick r:id="rId22"/>
                        </a:rPr>
                        <a:t>RWI</a:t>
                      </a:r>
                      <a:endParaRPr lang="de-DE" sz="2400"/>
                    </a:p>
                    <a:p>
                      <a:pPr marL="342900" indent="-342900">
                        <a:buFont typeface="Arial" panose="020B0604020202020204" pitchFamily="34" charset="0"/>
                        <a:buChar char="•"/>
                      </a:pPr>
                      <a:r>
                        <a:rPr lang="de-DE" sz="2400">
                          <a:hlinkClick r:id="rId23"/>
                        </a:rPr>
                        <a:t>ZEW</a:t>
                      </a:r>
                      <a:endParaRPr lang="de-DE" sz="2400"/>
                    </a:p>
                    <a:p>
                      <a:pPr marL="342900" indent="-342900">
                        <a:buFont typeface="Arial" panose="020B0604020202020204" pitchFamily="34" charset="0"/>
                        <a:buChar char="•"/>
                      </a:pPr>
                      <a:r>
                        <a:rPr lang="de-DE" sz="2400">
                          <a:hlinkClick r:id="rId24"/>
                        </a:rPr>
                        <a:t>Bruegel</a:t>
                      </a:r>
                      <a:endParaRPr lang="de-DE" sz="2400">
                        <a:hlinkClick r:id="rId25"/>
                      </a:endParaRPr>
                    </a:p>
                    <a:p>
                      <a:pPr marL="342900" indent="-342900">
                        <a:buFont typeface="Arial" panose="020B0604020202020204" pitchFamily="34" charset="0"/>
                        <a:buChar char="•"/>
                      </a:pPr>
                      <a:r>
                        <a:rPr lang="de-DE" sz="2400">
                          <a:hlinkClick r:id="rId25"/>
                        </a:rPr>
                        <a:t>NIESR</a:t>
                      </a:r>
                      <a:endParaRPr lang="de-DE" sz="2400"/>
                    </a:p>
                    <a:p>
                      <a:pPr marL="342900" indent="-342900">
                        <a:buFont typeface="Arial" panose="020B0604020202020204" pitchFamily="34" charset="0"/>
                        <a:buChar char="•"/>
                      </a:pPr>
                      <a:r>
                        <a:rPr lang="de-DE" sz="2400">
                          <a:hlinkClick r:id="rId26"/>
                        </a:rPr>
                        <a:t>ESRI</a:t>
                      </a:r>
                      <a:endParaRPr lang="de-DE" sz="2400"/>
                    </a:p>
                    <a:p>
                      <a:pPr marL="342900" indent="-342900">
                        <a:buFont typeface="Arial" panose="020B0604020202020204" pitchFamily="34" charset="0"/>
                        <a:buChar char="•"/>
                      </a:pPr>
                      <a:r>
                        <a:rPr lang="de-DE" sz="2400">
                          <a:hlinkClick r:id="rId27"/>
                        </a:rPr>
                        <a:t>NBER</a:t>
                      </a:r>
                      <a:endParaRPr lang="de-DE" sz="2400"/>
                    </a:p>
                    <a:p>
                      <a:pPr marL="342900" indent="-342900">
                        <a:buFont typeface="Arial" panose="020B0604020202020204" pitchFamily="34" charset="0"/>
                        <a:buChar char="•"/>
                      </a:pPr>
                      <a:r>
                        <a:rPr lang="de-DE" sz="2400">
                          <a:hlinkClick r:id="rId28"/>
                        </a:rPr>
                        <a:t>Peterson Institue</a:t>
                      </a:r>
                      <a:endParaRPr lang="de-DE" sz="2400"/>
                    </a:p>
                    <a:p>
                      <a:pPr marL="342900" indent="-342900">
                        <a:buFont typeface="Arial" panose="020B0604020202020204" pitchFamily="34" charset="0"/>
                        <a:buChar char="•"/>
                      </a:pPr>
                      <a:r>
                        <a:rPr lang="de-DE" sz="2400">
                          <a:hlinkClick r:id="rId29"/>
                        </a:rPr>
                        <a:t>Brookins Institution</a:t>
                      </a:r>
                      <a:endParaRPr lang="de-DE" sz="2400" dirty="0"/>
                    </a:p>
                  </a:txBody>
                  <a:tcPr marL="82953" marR="82953" marT="41476" marB="41476"/>
                </a:tc>
                <a:extLst>
                  <a:ext uri="{0D108BD9-81ED-4DB2-BD59-A6C34878D82A}">
                    <a16:rowId xmlns:a16="http://schemas.microsoft.com/office/drawing/2014/main" val="10000"/>
                  </a:ext>
                </a:extLst>
              </a:tr>
            </a:tbl>
          </a:graphicData>
        </a:graphic>
      </p:graphicFrame>
      <p:sp>
        <p:nvSpPr>
          <p:cNvPr id="9" name="Rechteck 8">
            <a:extLst>
              <a:ext uri="{FF2B5EF4-FFF2-40B4-BE49-F238E27FC236}">
                <a16:creationId xmlns:a16="http://schemas.microsoft.com/office/drawing/2014/main" id="{CD521921-11BC-4778-952C-7FEFC05C667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790905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ChangeArrowheads="1"/>
          </p:cNvSpPr>
          <p:nvPr/>
        </p:nvSpPr>
        <p:spPr bwMode="auto">
          <a:xfrm>
            <a:off x="43672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Volkswirtschaftslehre</a:t>
            </a:r>
          </a:p>
        </p:txBody>
      </p:sp>
      <p:sp>
        <p:nvSpPr>
          <p:cNvPr id="5124" name="Text Box 3"/>
          <p:cNvSpPr txBox="1">
            <a:spLocks noChangeArrowheads="1"/>
          </p:cNvSpPr>
          <p:nvPr/>
        </p:nvSpPr>
        <p:spPr bwMode="auto">
          <a:xfrm>
            <a:off x="615822" y="696558"/>
            <a:ext cx="91440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buSzTx/>
              <a:buFontTx/>
              <a:buNone/>
            </a:pPr>
            <a:r>
              <a:rPr lang="de-DE" altLang="de-DE" sz="2400" dirty="0">
                <a:solidFill>
                  <a:srgbClr val="000000"/>
                </a:solidFill>
              </a:rPr>
              <a:t>Was ist Volkswirtschaftslehre?</a:t>
            </a:r>
          </a:p>
        </p:txBody>
      </p:sp>
      <p:sp>
        <p:nvSpPr>
          <p:cNvPr id="5125" name="Text Box 4"/>
          <p:cNvSpPr txBox="1">
            <a:spLocks noChangeArrowheads="1"/>
          </p:cNvSpPr>
          <p:nvPr/>
        </p:nvSpPr>
        <p:spPr bwMode="auto">
          <a:xfrm>
            <a:off x="538797" y="1160404"/>
            <a:ext cx="7995603" cy="551138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SzTx/>
              <a:buFontTx/>
              <a:buNone/>
            </a:pPr>
            <a:r>
              <a:rPr lang="de-DE" altLang="de-DE" dirty="0">
                <a:solidFill>
                  <a:srgbClr val="000000"/>
                </a:solidFill>
              </a:rPr>
              <a:t>Darauf lässt sich keine eindeutige Antwort geben, außer man gibt sich</a:t>
            </a:r>
          </a:p>
          <a:p>
            <a:pPr eaLnBrk="1" hangingPunct="1">
              <a:buClrTx/>
              <a:buSzTx/>
              <a:buFontTx/>
              <a:buNone/>
            </a:pPr>
            <a:r>
              <a:rPr lang="de-DE" altLang="de-DE" dirty="0">
                <a:solidFill>
                  <a:srgbClr val="000000"/>
                </a:solidFill>
              </a:rPr>
              <a:t>mit allgemeinen Phrasen zufrieden:</a:t>
            </a:r>
          </a:p>
          <a:p>
            <a:pPr eaLnBrk="1" hangingPunct="1">
              <a:buClrTx/>
              <a:buSzTx/>
              <a:buFontTx/>
              <a:buNone/>
            </a:pPr>
            <a:endParaRPr lang="de-DE" altLang="de-DE" dirty="0">
              <a:solidFill>
                <a:srgbClr val="000000"/>
              </a:solidFill>
            </a:endParaRPr>
          </a:p>
          <a:p>
            <a:pPr eaLnBrk="1" hangingPunct="1">
              <a:buClrTx/>
              <a:buSzTx/>
              <a:buFontTx/>
              <a:buAutoNum type="arabicPeriod"/>
            </a:pPr>
            <a:r>
              <a:rPr lang="de-DE" altLang="de-DE" dirty="0">
                <a:solidFill>
                  <a:srgbClr val="000000"/>
                </a:solidFill>
              </a:rPr>
              <a:t>Economics </a:t>
            </a:r>
            <a:r>
              <a:rPr lang="de-DE" altLang="de-DE" dirty="0" err="1">
                <a:solidFill>
                  <a:srgbClr val="000000"/>
                </a:solidFill>
              </a:rPr>
              <a:t>is</a:t>
            </a:r>
            <a:r>
              <a:rPr lang="de-DE" altLang="de-DE" dirty="0">
                <a:solidFill>
                  <a:srgbClr val="000000"/>
                </a:solidFill>
              </a:rPr>
              <a:t> </a:t>
            </a:r>
            <a:r>
              <a:rPr lang="de-DE" altLang="de-DE" dirty="0" err="1">
                <a:solidFill>
                  <a:srgbClr val="000000"/>
                </a:solidFill>
              </a:rPr>
              <a:t>what</a:t>
            </a:r>
            <a:r>
              <a:rPr lang="de-DE" altLang="de-DE" dirty="0">
                <a:solidFill>
                  <a:srgbClr val="000000"/>
                </a:solidFill>
              </a:rPr>
              <a:t> </a:t>
            </a:r>
            <a:r>
              <a:rPr lang="de-DE" altLang="de-DE" dirty="0" err="1">
                <a:solidFill>
                  <a:srgbClr val="000000"/>
                </a:solidFill>
              </a:rPr>
              <a:t>Economists</a:t>
            </a:r>
            <a:r>
              <a:rPr lang="de-DE" altLang="de-DE" dirty="0">
                <a:solidFill>
                  <a:srgbClr val="000000"/>
                </a:solidFill>
              </a:rPr>
              <a:t> do! (Tautologie)</a:t>
            </a: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endParaRPr lang="de-DE" altLang="de-DE" dirty="0">
              <a:solidFill>
                <a:srgbClr val="000000"/>
              </a:solidFill>
            </a:endParaRPr>
          </a:p>
          <a:p>
            <a:pPr eaLnBrk="1" hangingPunct="1">
              <a:buClrTx/>
              <a:buSzTx/>
              <a:buFontTx/>
              <a:buAutoNum type="arabicPeriod"/>
            </a:pPr>
            <a:r>
              <a:rPr lang="de-DE" altLang="de-DE">
                <a:solidFill>
                  <a:srgbClr val="000000"/>
                </a:solidFill>
              </a:rPr>
              <a:t>„Nationalökonomie ist, wenn die Leute sich wundern, warum sie kein Geld haben. Das hat mehrere Gründe, die feinsten sind die wissenschaftlichen Gründe, doch können solche durch eine Notverordnung aufgehoben werden. Über die ältere Nationalökonomie kann man ja nur lachen und dürfen wir selber daher mit Stillschweigen übergehn. Sie regierte von 715 vor Christo bis zum Jahre nach Marx. Seitdem ist die Frage völlig gelöst: die Leute haben zwar immer noch kein Geld, wissen aber wenigstens, warum.“ </a:t>
            </a:r>
            <a:r>
              <a:rPr lang="de-DE" altLang="de-DE" dirty="0">
                <a:solidFill>
                  <a:srgbClr val="000000"/>
                </a:solidFill>
              </a:rPr>
              <a:t>(</a:t>
            </a:r>
            <a:r>
              <a:rPr lang="de-DE" altLang="de-DE">
                <a:solidFill>
                  <a:srgbClr val="000000"/>
                </a:solidFill>
              </a:rPr>
              <a:t>Kurt Tucholsky, 1931)</a:t>
            </a:r>
            <a:endParaRPr lang="de-DE" altLang="de-DE" dirty="0">
              <a:solidFill>
                <a:srgbClr val="000000"/>
              </a:solidFill>
            </a:endParaRPr>
          </a:p>
        </p:txBody>
      </p:sp>
      <p:sp>
        <p:nvSpPr>
          <p:cNvPr id="7" name="Rechteck 6">
            <a:extLst>
              <a:ext uri="{FF2B5EF4-FFF2-40B4-BE49-F238E27FC236}">
                <a16:creationId xmlns:a16="http://schemas.microsoft.com/office/drawing/2014/main" id="{6C566EA3-1EC5-4DE3-B308-150C21BC64A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ChangeArrowheads="1"/>
          </p:cNvSpPr>
          <p:nvPr/>
        </p:nvSpPr>
        <p:spPr bwMode="auto">
          <a:xfrm>
            <a:off x="5050535" y="206338"/>
            <a:ext cx="3034099"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altLang="de-DE" sz="2400" b="1" dirty="0">
                <a:solidFill>
                  <a:srgbClr val="000000"/>
                </a:solidFill>
                <a:latin typeface="Sparkasse Rg" pitchFamily="34" charset="0"/>
              </a:rPr>
              <a:t>VWL</a:t>
            </a:r>
          </a:p>
        </p:txBody>
      </p:sp>
      <p:sp>
        <p:nvSpPr>
          <p:cNvPr id="7172" name="Text Box 3"/>
          <p:cNvSpPr txBox="1">
            <a:spLocks noChangeArrowheads="1"/>
          </p:cNvSpPr>
          <p:nvPr/>
        </p:nvSpPr>
        <p:spPr bwMode="auto">
          <a:xfrm>
            <a:off x="603555" y="666713"/>
            <a:ext cx="8184845" cy="54806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pPr>
            <a:r>
              <a:rPr lang="de-DE" altLang="de-DE" dirty="0">
                <a:solidFill>
                  <a:srgbClr val="000000"/>
                </a:solidFill>
              </a:rPr>
              <a:t>	Volkswirtschaftslehre befasst sich mit der Analyse wirtschaftlicher Zusammenhänge und versucht Erklärungen für diese zu finden sowie eine Modellbildung daraus abzuleiten.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Aus den erkannten Gesetzmäßigkeiten versucht der Volkswirt zukünftige wirtschaftliche Ereignisse vorherzusagen und Handlungsoptionen aufzuzeigen.</a:t>
            </a:r>
          </a:p>
          <a:p>
            <a:pPr eaLnBrk="1" hangingPunct="1">
              <a:buClrTx/>
            </a:pPr>
            <a:endParaRPr lang="de-DE" altLang="de-DE" dirty="0">
              <a:solidFill>
                <a:srgbClr val="000000"/>
              </a:solidFill>
            </a:endParaRPr>
          </a:p>
          <a:p>
            <a:pPr eaLnBrk="1" hangingPunct="1">
              <a:buClrTx/>
            </a:pPr>
            <a:r>
              <a:rPr lang="de-DE" altLang="de-DE" dirty="0">
                <a:solidFill>
                  <a:srgbClr val="000000"/>
                </a:solidFill>
              </a:rPr>
              <a:t>	Fundamentaler Untersuchungsgegenstand des Volkswirts sind 	Märkte, an denen Angebot und Nachfrage aufeinandertreffen. </a:t>
            </a:r>
            <a:r>
              <a:rPr lang="de-DE" altLang="de-DE">
                <a:solidFill>
                  <a:srgbClr val="000000"/>
                </a:solidFill>
              </a:rPr>
              <a:t>Der Volkswirt </a:t>
            </a:r>
            <a:r>
              <a:rPr lang="de-DE" altLang="de-DE" dirty="0">
                <a:solidFill>
                  <a:srgbClr val="000000"/>
                </a:solidFill>
              </a:rPr>
              <a:t>versucht die Funktionsfähigkeit dieser Märkte zu </a:t>
            </a:r>
            <a:r>
              <a:rPr lang="de-DE" altLang="de-DE">
                <a:solidFill>
                  <a:srgbClr val="000000"/>
                </a:solidFill>
              </a:rPr>
              <a:t>ergründen.</a:t>
            </a:r>
          </a:p>
          <a:p>
            <a:pPr eaLnBrk="1" hangingPunct="1">
              <a:buClrTx/>
            </a:pPr>
            <a:endParaRPr lang="de-DE" altLang="de-DE" sz="2400">
              <a:solidFill>
                <a:srgbClr val="000000"/>
              </a:solidFill>
            </a:endParaRPr>
          </a:p>
          <a:p>
            <a:pPr eaLnBrk="1" hangingPunct="1">
              <a:buClrTx/>
            </a:pPr>
            <a:r>
              <a:rPr lang="en-US" altLang="de-DE" sz="1200">
                <a:solidFill>
                  <a:srgbClr val="000000"/>
                </a:solidFill>
              </a:rPr>
              <a:t>See in general this nice essay:</a:t>
            </a:r>
          </a:p>
          <a:p>
            <a:pPr eaLnBrk="1" hangingPunct="1">
              <a:buClrTx/>
            </a:pPr>
            <a:r>
              <a:rPr lang="en-US" altLang="de-DE" sz="1200">
                <a:solidFill>
                  <a:srgbClr val="000000"/>
                </a:solidFill>
                <a:hlinkClick r:id="rId3"/>
              </a:rPr>
              <a:t>Retrospectives: On the Definition of Economics</a:t>
            </a:r>
          </a:p>
          <a:p>
            <a:pPr eaLnBrk="1" hangingPunct="1">
              <a:buClrTx/>
            </a:pPr>
            <a:r>
              <a:rPr lang="en-US" altLang="de-DE" sz="1200">
                <a:solidFill>
                  <a:srgbClr val="000000"/>
                </a:solidFill>
                <a:hlinkClick r:id="rId3"/>
              </a:rPr>
              <a:t>Roger E. Backhouse</a:t>
            </a:r>
          </a:p>
          <a:p>
            <a:pPr eaLnBrk="1" hangingPunct="1">
              <a:buClrTx/>
            </a:pPr>
            <a:r>
              <a:rPr lang="en-US" altLang="de-DE" sz="1200">
                <a:solidFill>
                  <a:srgbClr val="000000"/>
                </a:solidFill>
                <a:hlinkClick r:id="rId3"/>
              </a:rPr>
              <a:t>Steven G. Medema</a:t>
            </a:r>
          </a:p>
          <a:p>
            <a:pPr eaLnBrk="1" hangingPunct="1">
              <a:buClrTx/>
            </a:pPr>
            <a:r>
              <a:rPr lang="en-US" altLang="de-DE" sz="1200">
                <a:solidFill>
                  <a:srgbClr val="000000"/>
                </a:solidFill>
                <a:hlinkClick r:id="rId3"/>
              </a:rPr>
              <a:t>JOURNAL OF ECONOMIC PERSPECTIVES</a:t>
            </a:r>
          </a:p>
          <a:p>
            <a:pPr eaLnBrk="1" hangingPunct="1">
              <a:buClrTx/>
            </a:pPr>
            <a:r>
              <a:rPr lang="en-US" altLang="de-DE" sz="1200">
                <a:solidFill>
                  <a:srgbClr val="000000"/>
                </a:solidFill>
                <a:hlinkClick r:id="rId3"/>
              </a:rPr>
              <a:t>VOL. 23, NO. 1, WINTER 2009</a:t>
            </a:r>
          </a:p>
          <a:p>
            <a:pPr eaLnBrk="1" hangingPunct="1">
              <a:buClrTx/>
            </a:pPr>
            <a:r>
              <a:rPr lang="en-US" altLang="de-DE" sz="1200">
                <a:solidFill>
                  <a:srgbClr val="000000"/>
                </a:solidFill>
                <a:hlinkClick r:id="rId3"/>
              </a:rPr>
              <a:t>(pp. 221-33)</a:t>
            </a:r>
            <a:endParaRPr lang="de-DE" altLang="de-DE" sz="1200">
              <a:solidFill>
                <a:srgbClr val="000000"/>
              </a:solidFill>
            </a:endParaRPr>
          </a:p>
        </p:txBody>
      </p:sp>
      <p:sp>
        <p:nvSpPr>
          <p:cNvPr id="11" name="Rechteck 10">
            <a:extLst>
              <a:ext uri="{FF2B5EF4-FFF2-40B4-BE49-F238E27FC236}">
                <a16:creationId xmlns:a16="http://schemas.microsoft.com/office/drawing/2014/main" id="{69C254BD-7883-4073-8D7B-B49B3564BA6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14568" y="116881"/>
            <a:ext cx="8178732" cy="744941"/>
          </a:xfrm>
          <a:prstGeom prst="rect">
            <a:avLst/>
          </a:prstGeom>
          <a:noFill/>
          <a:ln>
            <a:noFill/>
          </a:ln>
        </p:spPr>
        <p:txBody>
          <a:bodyPr lIns="81646" tIns="40823" rIns="81646" bIns="40823" anchor="ctr" anchorCtr="1"/>
          <a:lstStyle/>
          <a:p>
            <a:r>
              <a:rPr lang="de-DE" sz="3266" b="1" dirty="0">
                <a:latin typeface="Times New Roman" panose="02020603050405020304" pitchFamily="18" charset="0"/>
                <a:cs typeface="Times New Roman" panose="02020603050405020304" pitchFamily="18" charset="0"/>
              </a:rPr>
              <a:t>Ablauf einer volkswirtschaftlichen Analyse:</a:t>
            </a:r>
          </a:p>
        </p:txBody>
      </p:sp>
      <p:sp>
        <p:nvSpPr>
          <p:cNvPr id="7" name="Textfeld 6"/>
          <p:cNvSpPr txBox="1"/>
          <p:nvPr/>
        </p:nvSpPr>
        <p:spPr>
          <a:xfrm>
            <a:off x="1840674" y="1103815"/>
            <a:ext cx="8197746" cy="4676862"/>
          </a:xfrm>
          <a:prstGeom prst="rect">
            <a:avLst/>
          </a:prstGeom>
          <a:noFill/>
        </p:spPr>
        <p:txBody>
          <a:bodyPr wrap="square" rtlCol="0">
            <a:noAutofit/>
          </a:bodyPr>
          <a:lstStyle/>
          <a:p>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Deskription des wirtschaftlichen Geschehens (Diagnose)</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Entwicklung von abstrakten Modellen zur Erklärungen der wirtschaftlichen Abläufe (Theoriebildung)</a:t>
            </a:r>
          </a:p>
          <a:p>
            <a:pPr marL="311079" indent="-311079">
              <a:buFont typeface="Arial" panose="020B0604020202020204" pitchFamily="34" charset="0"/>
              <a:buChar char="•"/>
            </a:pPr>
            <a:endParaRPr lang="de-DE" sz="2177" dirty="0">
              <a:latin typeface="Times New Roman" panose="02020603050405020304" pitchFamily="18" charset="0"/>
              <a:cs typeface="Times New Roman" panose="02020603050405020304" pitchFamily="18" charset="0"/>
            </a:endParaRPr>
          </a:p>
          <a:p>
            <a:pPr marL="311079" indent="-311079">
              <a:buFont typeface="Arial" panose="020B0604020202020204" pitchFamily="34" charset="0"/>
              <a:buChar char="•"/>
            </a:pPr>
            <a:r>
              <a:rPr lang="de-DE" sz="2177" dirty="0">
                <a:latin typeface="Times New Roman" panose="02020603050405020304" pitchFamily="18" charset="0"/>
                <a:cs typeface="Times New Roman" panose="02020603050405020304" pitchFamily="18" charset="0"/>
              </a:rPr>
              <a:t>Überprüfung dieser Theorien an der Realität (Evaluierung)</a:t>
            </a:r>
          </a:p>
          <a:p>
            <a:r>
              <a:rPr lang="de-DE" sz="2177" dirty="0">
                <a:latin typeface="Times New Roman" panose="02020603050405020304" pitchFamily="18" charset="0"/>
                <a:cs typeface="Times New Roman" panose="02020603050405020304" pitchFamily="18" charset="0"/>
              </a:rPr>
              <a:t> </a:t>
            </a: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Prognose des künftigen Ablaufs des wirtschaftlichen Geschehens aus den abgeleiteten Modellen</a:t>
            </a:r>
          </a:p>
          <a:p>
            <a:pPr marL="311079" indent="-311079">
              <a:buFont typeface="Wingdings" panose="05000000000000000000" pitchFamily="2" charset="2"/>
              <a:buChar char="Ø"/>
            </a:pPr>
            <a:endParaRPr lang="de-DE" sz="2177" dirty="0">
              <a:latin typeface="Times New Roman" panose="02020603050405020304" pitchFamily="18" charset="0"/>
              <a:cs typeface="Times New Roman" panose="02020603050405020304" pitchFamily="18" charset="0"/>
            </a:endParaRPr>
          </a:p>
          <a:p>
            <a:pPr marL="311079" indent="-311079">
              <a:buFont typeface="Wingdings" panose="05000000000000000000" pitchFamily="2" charset="2"/>
              <a:buChar char="Ø"/>
            </a:pPr>
            <a:r>
              <a:rPr lang="de-DE" sz="2177" dirty="0">
                <a:latin typeface="Times New Roman" panose="02020603050405020304" pitchFamily="18" charset="0"/>
                <a:cs typeface="Times New Roman" panose="02020603050405020304" pitchFamily="18" charset="0"/>
              </a:rPr>
              <a:t>Beratung der Politik in wirtschaftspolitischen Fragen </a:t>
            </a:r>
          </a:p>
          <a:p>
            <a:endParaRPr lang="de-DE" sz="2177"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B456CA03-37CC-4CA4-B86C-3D9E81EDFBB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1843544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1510</Words>
  <Application>Microsoft Office PowerPoint</Application>
  <PresentationFormat>Breitbild</PresentationFormat>
  <Paragraphs>320</Paragraphs>
  <Slides>23</Slides>
  <Notes>19</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23</vt:i4>
      </vt:variant>
    </vt:vector>
  </HeadingPairs>
  <TitlesOfParts>
    <vt:vector size="30" baseType="lpstr">
      <vt:lpstr>Arial</vt:lpstr>
      <vt:lpstr>Calibri</vt:lpstr>
      <vt:lpstr>Calibri Light</vt:lpstr>
      <vt:lpstr>Sparkasse Rg</vt:lpstr>
      <vt:lpstr>Times New Roman</vt:lpstr>
      <vt:lpstr>Wingdings</vt:lpstr>
      <vt:lpstr>Office</vt:lpstr>
      <vt:lpstr>PowerPoint-Präsentation</vt:lpstr>
      <vt:lpstr>Makroökonomie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39</cp:revision>
  <cp:lastPrinted>2022-03-02T20:18:27Z</cp:lastPrinted>
  <dcterms:created xsi:type="dcterms:W3CDTF">2022-03-01T20:52:11Z</dcterms:created>
  <dcterms:modified xsi:type="dcterms:W3CDTF">2022-09-27T09:45:22Z</dcterms:modified>
</cp:coreProperties>
</file>